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firstSlideNum="0" showSpecialPlsOnTitleSld="0" saveSubsetFonts="1">
  <p:sldMasterIdLst>
    <p:sldMasterId id="2147484259" r:id="rId1"/>
  </p:sldMasterIdLst>
  <p:notesMasterIdLst>
    <p:notesMasterId r:id="rId7"/>
  </p:notesMasterIdLst>
  <p:handoutMasterIdLst>
    <p:handoutMasterId r:id="rId8"/>
  </p:handoutMasterIdLst>
  <p:sldIdLst>
    <p:sldId id="289" r:id="rId2"/>
    <p:sldId id="298" r:id="rId3"/>
    <p:sldId id="297" r:id="rId4"/>
    <p:sldId id="256" r:id="rId5"/>
    <p:sldId id="290" r:id="rId6"/>
  </p:sldIdLst>
  <p:sldSz cx="12192000" cy="6858000"/>
  <p:notesSz cx="7104063" cy="10234613"/>
  <p:defaultTextStyle>
    <a:defPPr>
      <a:defRPr lang="ja-JP"/>
    </a:defPPr>
    <a:lvl1pPr marL="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094" userDrawn="1">
          <p15:clr>
            <a:srgbClr val="A4A3A4"/>
          </p15:clr>
        </p15:guide>
        <p15:guide id="2" pos="3782" userDrawn="1">
          <p15:clr>
            <a:srgbClr val="A4A3A4"/>
          </p15:clr>
        </p15:guide>
        <p15:guide id="3" orient="horz" pos="3232" userDrawn="1">
          <p15:clr>
            <a:srgbClr val="A4A3A4"/>
          </p15:clr>
        </p15:guide>
        <p15:guide id="4" orient="horz" pos="1203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8BE9C"/>
    <a:srgbClr val="1432CA"/>
    <a:srgbClr val="0E238F"/>
    <a:srgbClr val="CAA879"/>
    <a:srgbClr val="3333FF"/>
    <a:srgbClr val="333399"/>
    <a:srgbClr val="000000"/>
    <a:srgbClr val="CC3300"/>
    <a:srgbClr val="375FAE"/>
    <a:srgbClr val="FFCC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間スタイル 2 - アクセント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87" d="100"/>
          <a:sy n="87" d="100"/>
        </p:scale>
        <p:origin x="68" y="476"/>
      </p:cViewPr>
      <p:guideLst>
        <p:guide orient="horz" pos="1094"/>
        <p:guide pos="3782"/>
        <p:guide orient="horz" pos="3232"/>
        <p:guide orient="horz" pos="1203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handoutMaster" Target="handoutMasters/handoutMaster1.xml"/><Relationship Id="rId3" Type="http://schemas.openxmlformats.org/officeDocument/2006/relationships/slide" Target="slides/slide2.xml"/><Relationship Id="rId7" Type="http://schemas.openxmlformats.org/officeDocument/2006/relationships/notesMaster" Target="notesMasters/notesMaster1.xml"/><Relationship Id="rId12" Type="http://schemas.openxmlformats.org/officeDocument/2006/relationships/tableStyles" Target="tableStyle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theme" Target="theme/theme1.xml"/><Relationship Id="rId5" Type="http://schemas.openxmlformats.org/officeDocument/2006/relationships/slide" Target="slides/slide4.xml"/><Relationship Id="rId10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sz="quarter" idx="1"/>
          </p:nvPr>
        </p:nvSpPr>
        <p:spPr>
          <a:xfrm>
            <a:off x="4024313" y="0"/>
            <a:ext cx="3078162" cy="5127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0E21360-BF98-450D-A449-6606845E96C3}" type="datetimeFigureOut">
              <a:rPr kumimoji="1" lang="ja-JP" altLang="en-US" smtClean="0"/>
              <a:t>2020/10/7</a:t>
            </a:fld>
            <a:endParaRPr kumimoji="1" lang="ja-JP" altLang="en-US"/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sz="quarter" idx="2"/>
          </p:nvPr>
        </p:nvSpPr>
        <p:spPr>
          <a:xfrm>
            <a:off x="0" y="972185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5" name="スライド番号プレースホルダー 4"/>
          <p:cNvSpPr>
            <a:spLocks noGrp="1"/>
          </p:cNvSpPr>
          <p:nvPr>
            <p:ph type="sldNum" sz="quarter" idx="3"/>
          </p:nvPr>
        </p:nvSpPr>
        <p:spPr>
          <a:xfrm>
            <a:off x="4024313" y="9721850"/>
            <a:ext cx="3078162" cy="5127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AD2814A-B276-4960-893D-010F0ACF9BB1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64547725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8427" cy="513508"/>
          </a:xfrm>
          <a:prstGeom prst="rect">
            <a:avLst/>
          </a:prstGeom>
        </p:spPr>
        <p:txBody>
          <a:bodyPr vert="horz" lIns="99075" tIns="49538" rIns="99075" bIns="49538" rtlCol="0"/>
          <a:lstStyle>
            <a:lvl1pPr algn="l">
              <a:defRPr sz="13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4023992" y="0"/>
            <a:ext cx="3078427" cy="513508"/>
          </a:xfrm>
          <a:prstGeom prst="rect">
            <a:avLst/>
          </a:prstGeom>
        </p:spPr>
        <p:txBody>
          <a:bodyPr vert="horz" lIns="99075" tIns="49538" rIns="99075" bIns="49538" rtlCol="0"/>
          <a:lstStyle>
            <a:lvl1pPr algn="r">
              <a:defRPr sz="1300"/>
            </a:lvl1pPr>
          </a:lstStyle>
          <a:p>
            <a:fld id="{89E85A57-EADF-434D-ADBF-3CC9E0650A4B}" type="datetimeFigureOut">
              <a:rPr kumimoji="1" lang="ja-JP" altLang="en-US" smtClean="0"/>
              <a:t>2020/10/7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482600" y="1279525"/>
            <a:ext cx="6138863" cy="34544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9075" tIns="49538" rIns="99075" bIns="49538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710407" y="4925407"/>
            <a:ext cx="5683250" cy="4029879"/>
          </a:xfrm>
          <a:prstGeom prst="rect">
            <a:avLst/>
          </a:prstGeom>
        </p:spPr>
        <p:txBody>
          <a:bodyPr vert="horz" lIns="99075" tIns="49538" rIns="99075" bIns="49538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9721107"/>
            <a:ext cx="3078427" cy="513507"/>
          </a:xfrm>
          <a:prstGeom prst="rect">
            <a:avLst/>
          </a:prstGeom>
        </p:spPr>
        <p:txBody>
          <a:bodyPr vert="horz" lIns="99075" tIns="49538" rIns="99075" bIns="49538" rtlCol="0" anchor="b"/>
          <a:lstStyle>
            <a:lvl1pPr algn="l">
              <a:defRPr sz="13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4023992" y="9721107"/>
            <a:ext cx="3078427" cy="513507"/>
          </a:xfrm>
          <a:prstGeom prst="rect">
            <a:avLst/>
          </a:prstGeom>
        </p:spPr>
        <p:txBody>
          <a:bodyPr vert="horz" lIns="99075" tIns="49538" rIns="99075" bIns="49538" rtlCol="0" anchor="b"/>
          <a:lstStyle>
            <a:lvl1pPr algn="r">
              <a:defRPr sz="1300"/>
            </a:lvl1pPr>
          </a:lstStyle>
          <a:p>
            <a:fld id="{03C5CFF5-DA8D-4B69-B6CE-628DE9DF062E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6800158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68C16DE-BFFB-471D-95B3-8CCD87293E87}" type="slidenum">
              <a:rPr kumimoji="1" lang="ja-JP" altLang="en-US" smtClean="0"/>
              <a:t>3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36412819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ja-JP"/>
              <a:t>2017/6/29</a:t>
            </a:r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kumimoji="1" lang="ja-JP" altLang="en-US"/>
              <a:t>日本山岳写真協会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C1A34E-DEC2-40A5-9020-0E57884E356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7345858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ja-JP" altLang="en-US"/>
              <a:t>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ja-JP"/>
              <a:t>2017/6/29</a:t>
            </a:r>
            <a:endParaRPr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kumimoji="1" lang="ja-JP" altLang="en-US"/>
              <a:t>日本山岳写真協会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C1A34E-DEC2-40A5-9020-0E57884E356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55994517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kumimoji="1" lang="en-US" altLang="ja-JP"/>
              <a:t>2014/6/26</a:t>
            </a:r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C1A34E-DEC2-40A5-9020-0E57884E356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1345394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kumimoji="1" lang="en-US" altLang="ja-JP"/>
              <a:t>2014/6/26</a:t>
            </a:r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C1A34E-DEC2-40A5-9020-0E57884E356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14719099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dirty="0"/>
              <a:t>マスター テキストの書式設定</a:t>
            </a:r>
          </a:p>
          <a:p>
            <a:pPr lvl="1"/>
            <a:r>
              <a:rPr lang="ja-JP" altLang="en-US" dirty="0"/>
              <a:t>第 </a:t>
            </a:r>
            <a:r>
              <a:rPr lang="en-US" altLang="ja-JP" dirty="0"/>
              <a:t>2 </a:t>
            </a:r>
            <a:r>
              <a:rPr lang="ja-JP" altLang="en-US" dirty="0"/>
              <a:t>レベル</a:t>
            </a:r>
          </a:p>
          <a:p>
            <a:pPr lvl="2"/>
            <a:r>
              <a:rPr lang="ja-JP" altLang="en-US" dirty="0"/>
              <a:t>第 </a:t>
            </a:r>
            <a:r>
              <a:rPr lang="en-US" altLang="ja-JP" dirty="0"/>
              <a:t>3 </a:t>
            </a:r>
            <a:r>
              <a:rPr lang="ja-JP" altLang="en-US" dirty="0"/>
              <a:t>レベル</a:t>
            </a:r>
          </a:p>
          <a:p>
            <a:pPr lvl="3"/>
            <a:r>
              <a:rPr lang="ja-JP" altLang="en-US" dirty="0"/>
              <a:t>第 </a:t>
            </a:r>
            <a:r>
              <a:rPr lang="en-US" altLang="ja-JP" dirty="0"/>
              <a:t>4 </a:t>
            </a:r>
            <a:r>
              <a:rPr lang="ja-JP" altLang="en-US" dirty="0"/>
              <a:t>レベル</a:t>
            </a:r>
          </a:p>
          <a:p>
            <a:pPr lvl="4"/>
            <a:r>
              <a:rPr lang="ja-JP" altLang="en-US" dirty="0"/>
              <a:t>第 </a:t>
            </a:r>
            <a:r>
              <a:rPr lang="en-US" altLang="ja-JP" dirty="0"/>
              <a:t>5 </a:t>
            </a:r>
            <a:r>
              <a:rPr lang="ja-JP" altLang="en-US" dirty="0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ja-JP"/>
              <a:t>2017/6/29</a:t>
            </a:r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kumimoji="1" lang="ja-JP" altLang="en-US"/>
              <a:t>日本山岳写真協会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C1A34E-DEC2-40A5-9020-0E57884E356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378498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ja-JP"/>
              <a:t>2017/6/29</a:t>
            </a:r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ja-JP" altLang="en-US"/>
              <a:t>日本山岳写真協会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C1A34E-DEC2-40A5-9020-0E57884E356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72762993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ja-JP"/>
              <a:t>2017/6/29</a:t>
            </a:r>
            <a:endParaRPr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kumimoji="1" lang="ja-JP" altLang="en-US"/>
              <a:t>日本山岳写真協会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C1A34E-DEC2-40A5-9020-0E57884E356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05558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ja-JP"/>
              <a:t>2017/6/29</a:t>
            </a:r>
            <a:endParaRPr lang="ja-JP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kumimoji="1" lang="ja-JP" altLang="en-US"/>
              <a:t>日本山岳写真協会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C1A34E-DEC2-40A5-9020-0E57884E356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6114336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ja-JP"/>
              <a:t>2017/6/29</a:t>
            </a:r>
            <a:endParaRPr lang="ja-JP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kumimoji="1" lang="ja-JP" altLang="en-US"/>
              <a:t>日本山岳写真協会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C1A34E-DEC2-40A5-9020-0E57884E356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525858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ja-JP"/>
              <a:t>2017/6/29</a:t>
            </a:r>
            <a:endParaRPr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kumimoji="1" lang="ja-JP" altLang="en-US"/>
              <a:t>日本山岳写真協会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C1A34E-DEC2-40A5-9020-0E57884E356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3366066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3842589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ja-JP"/>
              <a:t>2017/6/29</a:t>
            </a:r>
            <a:endParaRPr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kumimoji="1" lang="ja-JP" altLang="en-US"/>
              <a:t>日本山岳写真協会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C1A34E-DEC2-40A5-9020-0E57884E356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6343019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 dirty="0"/>
              <a:t>マスター テキストの書式設定</a:t>
            </a:r>
          </a:p>
          <a:p>
            <a:pPr lvl="1"/>
            <a:r>
              <a:rPr lang="ja-JP" altLang="en-US" dirty="0"/>
              <a:t>第 </a:t>
            </a:r>
            <a:r>
              <a:rPr lang="en-US" altLang="ja-JP" dirty="0"/>
              <a:t>2 </a:t>
            </a:r>
            <a:r>
              <a:rPr lang="ja-JP" altLang="en-US" dirty="0"/>
              <a:t>レベル</a:t>
            </a:r>
          </a:p>
          <a:p>
            <a:pPr lvl="2"/>
            <a:r>
              <a:rPr lang="ja-JP" altLang="en-US" dirty="0"/>
              <a:t>第 </a:t>
            </a:r>
            <a:r>
              <a:rPr lang="en-US" altLang="ja-JP" dirty="0"/>
              <a:t>3 </a:t>
            </a:r>
            <a:r>
              <a:rPr lang="ja-JP" altLang="en-US" dirty="0"/>
              <a:t>レベル</a:t>
            </a:r>
          </a:p>
          <a:p>
            <a:pPr lvl="3"/>
            <a:r>
              <a:rPr lang="ja-JP" altLang="en-US" dirty="0"/>
              <a:t>第 </a:t>
            </a:r>
            <a:r>
              <a:rPr lang="en-US" altLang="ja-JP" dirty="0"/>
              <a:t>4 </a:t>
            </a:r>
            <a:r>
              <a:rPr lang="ja-JP" altLang="en-US" dirty="0"/>
              <a:t>レベル</a:t>
            </a:r>
          </a:p>
          <a:p>
            <a:pPr lvl="4"/>
            <a:r>
              <a:rPr lang="ja-JP" altLang="en-US" dirty="0"/>
              <a:t>第 </a:t>
            </a:r>
            <a:r>
              <a:rPr lang="en-US" altLang="ja-JP" dirty="0"/>
              <a:t>5 </a:t>
            </a:r>
            <a:r>
              <a:rPr lang="ja-JP" altLang="en-US" dirty="0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altLang="ja-JP"/>
              <a:t>2017/6/29</a:t>
            </a:r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kumimoji="1" lang="ja-JP" altLang="en-US"/>
              <a:t>日本山岳写真協会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5C1A34E-DEC2-40A5-9020-0E57884E356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91442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60" r:id="rId1"/>
    <p:sldLayoutId id="2147484261" r:id="rId2"/>
    <p:sldLayoutId id="2147484262" r:id="rId3"/>
    <p:sldLayoutId id="2147484263" r:id="rId4"/>
    <p:sldLayoutId id="2147484264" r:id="rId5"/>
    <p:sldLayoutId id="2147484265" r:id="rId6"/>
    <p:sldLayoutId id="2147484266" r:id="rId7"/>
    <p:sldLayoutId id="2147484271" r:id="rId8"/>
    <p:sldLayoutId id="2147484267" r:id="rId9"/>
    <p:sldLayoutId id="2147484268" r:id="rId10"/>
    <p:sldLayoutId id="2147484269" r:id="rId11"/>
    <p:sldLayoutId id="2147484270" r:id="rId12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Clr>
          <a:srgbClr val="333399"/>
        </a:buClr>
        <a:buSzPct val="90000"/>
        <a:buFont typeface="Wingdings" panose="05000000000000000000" pitchFamily="2" charset="2"/>
        <a:buChar char="n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tx1">
            <a:lumMod val="65000"/>
            <a:lumOff val="35000"/>
          </a:schemeClr>
        </a:buClr>
        <a:buSzPct val="90000"/>
        <a:buFont typeface="Wingdings" panose="05000000000000000000" pitchFamily="2" charset="2"/>
        <a:buChar char="l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tx1">
            <a:lumMod val="65000"/>
            <a:lumOff val="35000"/>
          </a:schemeClr>
        </a:buClr>
        <a:buSzPct val="90000"/>
        <a:buFont typeface="Wingdings" panose="05000000000000000000" pitchFamily="2" charset="2"/>
        <a:buChar char="u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tx1">
            <a:lumMod val="65000"/>
            <a:lumOff val="35000"/>
          </a:schemeClr>
        </a:buClr>
        <a:buSzPct val="90000"/>
        <a:buFont typeface="Wingdings" panose="05000000000000000000" pitchFamily="2" charset="2"/>
        <a:buChar char="Ø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81188" indent="-190500" algn="l" defTabSz="914400" rtl="0" eaLnBrk="1" latinLnBrk="0" hangingPunct="1">
        <a:lnSpc>
          <a:spcPct val="90000"/>
        </a:lnSpc>
        <a:spcBef>
          <a:spcPts val="500"/>
        </a:spcBef>
        <a:buClr>
          <a:schemeClr val="tx1">
            <a:lumMod val="65000"/>
            <a:lumOff val="35000"/>
          </a:schemeClr>
        </a:buClr>
        <a:buSzPct val="90000"/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 idx="4294967295"/>
          </p:nvPr>
        </p:nvSpPr>
        <p:spPr>
          <a:xfrm>
            <a:off x="2250426" y="1149470"/>
            <a:ext cx="9421456" cy="2359534"/>
          </a:xfrm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</a:pPr>
            <a:r>
              <a:rPr lang="ja-JP" altLang="en-US" sz="8800" dirty="0">
                <a:latin typeface="HGPｺﾞｼｯｸE" panose="020B0900000000000000" pitchFamily="50" charset="-128"/>
                <a:ea typeface="HGPｺﾞｼｯｸE" panose="020B0900000000000000" pitchFamily="50" charset="-128"/>
              </a:rPr>
              <a:t>日本山岳写真協会</a:t>
            </a:r>
            <a:endParaRPr lang="ja-JP" altLang="en-US" sz="7200" b="1" dirty="0">
              <a:latin typeface="HGPｺﾞｼｯｸE" panose="020B0900000000000000" pitchFamily="50" charset="-128"/>
              <a:ea typeface="HGPｺﾞｼｯｸE" panose="020B0900000000000000" pitchFamily="50" charset="-128"/>
            </a:endParaRPr>
          </a:p>
        </p:txBody>
      </p:sp>
      <p:sp>
        <p:nvSpPr>
          <p:cNvPr id="90" name="タイトル 1">
            <a:extLst>
              <a:ext uri="{FF2B5EF4-FFF2-40B4-BE49-F238E27FC236}">
                <a16:creationId xmlns:a16="http://schemas.microsoft.com/office/drawing/2014/main" id="{8C67BBAD-9084-4819-9D17-8D5277B1B810}"/>
              </a:ext>
            </a:extLst>
          </p:cNvPr>
          <p:cNvSpPr txBox="1">
            <a:spLocks/>
          </p:cNvSpPr>
          <p:nvPr/>
        </p:nvSpPr>
        <p:spPr>
          <a:xfrm>
            <a:off x="1403170" y="3286934"/>
            <a:ext cx="9385661" cy="23253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ja-JP" altLang="en-US" sz="7200" dirty="0">
                <a:latin typeface="HGPｺﾞｼｯｸE" panose="020B0900000000000000" pitchFamily="50" charset="-128"/>
                <a:ea typeface="HGPｺﾞｼｯｸE" panose="020B0900000000000000" pitchFamily="50" charset="-128"/>
              </a:rPr>
              <a:t>バッヂとロゴマーク素材</a:t>
            </a:r>
          </a:p>
          <a:p>
            <a:pPr algn="ctr">
              <a:lnSpc>
                <a:spcPct val="100000"/>
              </a:lnSpc>
            </a:pPr>
            <a:r>
              <a:rPr lang="en-US" altLang="ja-JP" sz="5400">
                <a:latin typeface="HGPｺﾞｼｯｸE" panose="020B0900000000000000" pitchFamily="50" charset="-128"/>
                <a:ea typeface="HGPｺﾞｼｯｸE" panose="020B0900000000000000" pitchFamily="50" charset="-128"/>
              </a:rPr>
              <a:t>Ver</a:t>
            </a:r>
            <a:r>
              <a:rPr lang="ja-JP" altLang="en-US" sz="5400">
                <a:latin typeface="HGPｺﾞｼｯｸE" panose="020B0900000000000000" pitchFamily="50" charset="-128"/>
                <a:ea typeface="HGPｺﾞｼｯｸE" panose="020B0900000000000000" pitchFamily="50" charset="-128"/>
              </a:rPr>
              <a:t> </a:t>
            </a:r>
            <a:r>
              <a:rPr lang="en-US" altLang="ja-JP" sz="5400">
                <a:latin typeface="HGPｺﾞｼｯｸE" panose="020B0900000000000000" pitchFamily="50" charset="-128"/>
                <a:ea typeface="HGPｺﾞｼｯｸE" panose="020B0900000000000000" pitchFamily="50" charset="-128"/>
              </a:rPr>
              <a:t>1.3</a:t>
            </a:r>
            <a:r>
              <a:rPr lang="ja-JP" altLang="en-US" sz="5400">
                <a:latin typeface="HGPｺﾞｼｯｸE" panose="020B0900000000000000" pitchFamily="50" charset="-128"/>
                <a:ea typeface="HGPｺﾞｼｯｸE" panose="020B0900000000000000" pitchFamily="50" charset="-128"/>
              </a:rPr>
              <a:t>　</a:t>
            </a:r>
            <a:r>
              <a:rPr lang="en-US" altLang="ja-JP" sz="5400">
                <a:latin typeface="HGPｺﾞｼｯｸE" panose="020B0900000000000000" pitchFamily="50" charset="-128"/>
                <a:ea typeface="HGPｺﾞｼｯｸE" panose="020B0900000000000000" pitchFamily="50" charset="-128"/>
              </a:rPr>
              <a:t>2020-10-7</a:t>
            </a:r>
            <a:endParaRPr lang="ja-JP" altLang="en-US" sz="5400" dirty="0">
              <a:latin typeface="HGPｺﾞｼｯｸE" panose="020B0900000000000000" pitchFamily="50" charset="-128"/>
              <a:ea typeface="HGPｺﾞｼｯｸE" panose="020B0900000000000000" pitchFamily="50" charset="-128"/>
            </a:endParaRPr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57C64B16-4AA7-488B-8D9D-F571F85520CA}"/>
              </a:ext>
            </a:extLst>
          </p:cNvPr>
          <p:cNvGrpSpPr>
            <a:grpSpLocks noChangeAspect="1"/>
          </p:cNvGrpSpPr>
          <p:nvPr/>
        </p:nvGrpSpPr>
        <p:grpSpPr>
          <a:xfrm>
            <a:off x="656201" y="1517692"/>
            <a:ext cx="1759631" cy="1759631"/>
            <a:chOff x="3333486" y="723231"/>
            <a:chExt cx="5525029" cy="5525029"/>
          </a:xfrm>
        </p:grpSpPr>
        <p:sp>
          <p:nvSpPr>
            <p:cNvPr id="22" name="楕円 21">
              <a:extLst>
                <a:ext uri="{FF2B5EF4-FFF2-40B4-BE49-F238E27FC236}">
                  <a16:creationId xmlns:a16="http://schemas.microsoft.com/office/drawing/2014/main" id="{BF200FA0-6C2A-49D9-8EEA-F24ACE3282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33486" y="723231"/>
              <a:ext cx="5525029" cy="5525029"/>
            </a:xfrm>
            <a:prstGeom prst="ellipse">
              <a:avLst/>
            </a:pr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2A887D76-5B46-4616-AF41-6C1C754756E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78023" y="967771"/>
              <a:ext cx="5035954" cy="5035954"/>
            </a:xfrm>
            <a:prstGeom prst="ellipse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4" name="グループ化 23">
              <a:extLst>
                <a:ext uri="{FF2B5EF4-FFF2-40B4-BE49-F238E27FC236}">
                  <a16:creationId xmlns:a16="http://schemas.microsoft.com/office/drawing/2014/main" id="{1F9B4BC0-8909-4B5C-B64C-A2BBDC68EAC6}"/>
                </a:ext>
              </a:extLst>
            </p:cNvPr>
            <p:cNvGrpSpPr/>
            <p:nvPr/>
          </p:nvGrpSpPr>
          <p:grpSpPr>
            <a:xfrm>
              <a:off x="4370574" y="2250939"/>
              <a:ext cx="3460942" cy="2011054"/>
              <a:chOff x="3985911" y="2053139"/>
              <a:chExt cx="3944074" cy="2291788"/>
            </a:xfrm>
          </p:grpSpPr>
          <p:sp>
            <p:nvSpPr>
              <p:cNvPr id="35" name="フリーフォーム: 図形 34">
                <a:extLst>
                  <a:ext uri="{FF2B5EF4-FFF2-40B4-BE49-F238E27FC236}">
                    <a16:creationId xmlns:a16="http://schemas.microsoft.com/office/drawing/2014/main" id="{5DD2A7F3-B3F1-4B6B-81F8-D3DD670A1D84}"/>
                  </a:ext>
                </a:extLst>
              </p:cNvPr>
              <p:cNvSpPr/>
              <p:nvPr/>
            </p:nvSpPr>
            <p:spPr>
              <a:xfrm>
                <a:off x="3985911" y="2053139"/>
                <a:ext cx="3944074" cy="2291788"/>
              </a:xfrm>
              <a:custGeom>
                <a:avLst/>
                <a:gdLst>
                  <a:gd name="connsiteX0" fmla="*/ 5788 w 3949861"/>
                  <a:gd name="connsiteY0" fmla="*/ 1556795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5788 w 3949861"/>
                  <a:gd name="connsiteY13" fmla="*/ 1556795 h 2291788"/>
                  <a:gd name="connsiteX0" fmla="*/ 5788 w 3949861"/>
                  <a:gd name="connsiteY0" fmla="*/ 1556795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5788 w 3949861"/>
                  <a:gd name="connsiteY13" fmla="*/ 1556795 h 2291788"/>
                  <a:gd name="connsiteX0" fmla="*/ 11576 w 3949861"/>
                  <a:gd name="connsiteY0" fmla="*/ 1559688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11576 w 3949861"/>
                  <a:gd name="connsiteY13" fmla="*/ 1559688 h 2291788"/>
                  <a:gd name="connsiteX0" fmla="*/ 11576 w 3949861"/>
                  <a:gd name="connsiteY0" fmla="*/ 1559688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11576 w 3949861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28464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37145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8286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44074" h="2291788">
                    <a:moveTo>
                      <a:pt x="5789" y="1559688"/>
                    </a:moveTo>
                    <a:lnTo>
                      <a:pt x="355922" y="1556795"/>
                    </a:lnTo>
                    <a:lnTo>
                      <a:pt x="1166150" y="292261"/>
                    </a:lnTo>
                    <a:lnTo>
                      <a:pt x="1406325" y="813122"/>
                    </a:lnTo>
                    <a:lnTo>
                      <a:pt x="1999527" y="0"/>
                    </a:lnTo>
                    <a:lnTo>
                      <a:pt x="2479877" y="772610"/>
                    </a:lnTo>
                    <a:lnTo>
                      <a:pt x="2740307" y="234388"/>
                    </a:lnTo>
                    <a:lnTo>
                      <a:pt x="3446363" y="1857737"/>
                    </a:lnTo>
                    <a:lnTo>
                      <a:pt x="3944074" y="1857737"/>
                    </a:lnTo>
                    <a:cubicBezTo>
                      <a:pt x="3942145" y="1999527"/>
                      <a:pt x="3940215" y="2141317"/>
                      <a:pt x="3938286" y="2283107"/>
                    </a:cubicBezTo>
                    <a:lnTo>
                      <a:pt x="1469985" y="2291788"/>
                    </a:lnTo>
                    <a:lnTo>
                      <a:pt x="1637818" y="2042933"/>
                    </a:lnTo>
                    <a:lnTo>
                      <a:pt x="0" y="2057400"/>
                    </a:lnTo>
                    <a:cubicBezTo>
                      <a:pt x="1930" y="1891496"/>
                      <a:pt x="3859" y="1725592"/>
                      <a:pt x="5789" y="1559688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: 図形 35">
                <a:extLst>
                  <a:ext uri="{FF2B5EF4-FFF2-40B4-BE49-F238E27FC236}">
                    <a16:creationId xmlns:a16="http://schemas.microsoft.com/office/drawing/2014/main" id="{46BC32CC-D308-4A6E-82BF-8AB43EF0803D}"/>
                  </a:ext>
                </a:extLst>
              </p:cNvPr>
              <p:cNvSpPr/>
              <p:nvPr/>
            </p:nvSpPr>
            <p:spPr>
              <a:xfrm>
                <a:off x="4119020" y="2258591"/>
                <a:ext cx="3701005" cy="1961908"/>
              </a:xfrm>
              <a:custGeom>
                <a:avLst/>
                <a:gdLst>
                  <a:gd name="connsiteX0" fmla="*/ 2893 w 3701005"/>
                  <a:gd name="connsiteY0" fmla="*/ 1461304 h 1959015"/>
                  <a:gd name="connsiteX1" fmla="*/ 318303 w 3701005"/>
                  <a:gd name="connsiteY1" fmla="*/ 1458410 h 1959015"/>
                  <a:gd name="connsiteX2" fmla="*/ 1021465 w 3701005"/>
                  <a:gd name="connsiteY2" fmla="*/ 350134 h 1959015"/>
                  <a:gd name="connsiteX3" fmla="*/ 1267427 w 3701005"/>
                  <a:gd name="connsiteY3" fmla="*/ 862314 h 1959015"/>
                  <a:gd name="connsiteX4" fmla="*/ 1863524 w 3701005"/>
                  <a:gd name="connsiteY4" fmla="*/ 0 h 1959015"/>
                  <a:gd name="connsiteX5" fmla="*/ 2364129 w 3701005"/>
                  <a:gd name="connsiteY5" fmla="*/ 824696 h 1959015"/>
                  <a:gd name="connsiteX6" fmla="*/ 2601410 w 3701005"/>
                  <a:gd name="connsiteY6" fmla="*/ 321197 h 1959015"/>
                  <a:gd name="connsiteX7" fmla="*/ 3243805 w 3701005"/>
                  <a:gd name="connsiteY7" fmla="*/ 1791182 h 1959015"/>
                  <a:gd name="connsiteX8" fmla="*/ 3701005 w 3701005"/>
                  <a:gd name="connsiteY8" fmla="*/ 1788289 h 1959015"/>
                  <a:gd name="connsiteX9" fmla="*/ 3695217 w 3701005"/>
                  <a:gd name="connsiteY9" fmla="*/ 1956121 h 1959015"/>
                  <a:gd name="connsiteX10" fmla="*/ 1568369 w 3701005"/>
                  <a:gd name="connsiteY10" fmla="*/ 1959015 h 1959015"/>
                  <a:gd name="connsiteX11" fmla="*/ 1715946 w 3701005"/>
                  <a:gd name="connsiteY11" fmla="*/ 1718840 h 1959015"/>
                  <a:gd name="connsiteX12" fmla="*/ 0 w 3701005"/>
                  <a:gd name="connsiteY12" fmla="*/ 1713053 h 1959015"/>
                  <a:gd name="connsiteX13" fmla="*/ 2893 w 3701005"/>
                  <a:gd name="connsiteY13" fmla="*/ 1461304 h 1959015"/>
                  <a:gd name="connsiteX0" fmla="*/ 2893 w 3701005"/>
                  <a:gd name="connsiteY0" fmla="*/ 1461304 h 1959015"/>
                  <a:gd name="connsiteX1" fmla="*/ 318303 w 3701005"/>
                  <a:gd name="connsiteY1" fmla="*/ 1458410 h 1959015"/>
                  <a:gd name="connsiteX2" fmla="*/ 1021465 w 3701005"/>
                  <a:gd name="connsiteY2" fmla="*/ 350134 h 1959015"/>
                  <a:gd name="connsiteX3" fmla="*/ 1261640 w 3701005"/>
                  <a:gd name="connsiteY3" fmla="*/ 856526 h 1959015"/>
                  <a:gd name="connsiteX4" fmla="*/ 1863524 w 3701005"/>
                  <a:gd name="connsiteY4" fmla="*/ 0 h 1959015"/>
                  <a:gd name="connsiteX5" fmla="*/ 2364129 w 3701005"/>
                  <a:gd name="connsiteY5" fmla="*/ 824696 h 1959015"/>
                  <a:gd name="connsiteX6" fmla="*/ 2601410 w 3701005"/>
                  <a:gd name="connsiteY6" fmla="*/ 321197 h 1959015"/>
                  <a:gd name="connsiteX7" fmla="*/ 3243805 w 3701005"/>
                  <a:gd name="connsiteY7" fmla="*/ 1791182 h 1959015"/>
                  <a:gd name="connsiteX8" fmla="*/ 3701005 w 3701005"/>
                  <a:gd name="connsiteY8" fmla="*/ 1788289 h 1959015"/>
                  <a:gd name="connsiteX9" fmla="*/ 3695217 w 3701005"/>
                  <a:gd name="connsiteY9" fmla="*/ 1956121 h 1959015"/>
                  <a:gd name="connsiteX10" fmla="*/ 1568369 w 3701005"/>
                  <a:gd name="connsiteY10" fmla="*/ 1959015 h 1959015"/>
                  <a:gd name="connsiteX11" fmla="*/ 1715946 w 3701005"/>
                  <a:gd name="connsiteY11" fmla="*/ 1718840 h 1959015"/>
                  <a:gd name="connsiteX12" fmla="*/ 0 w 3701005"/>
                  <a:gd name="connsiteY12" fmla="*/ 1713053 h 1959015"/>
                  <a:gd name="connsiteX13" fmla="*/ 2893 w 3701005"/>
                  <a:gd name="connsiteY13" fmla="*/ 1461304 h 1959015"/>
                  <a:gd name="connsiteX0" fmla="*/ 2893 w 3701005"/>
                  <a:gd name="connsiteY0" fmla="*/ 1461304 h 1964802"/>
                  <a:gd name="connsiteX1" fmla="*/ 318303 w 3701005"/>
                  <a:gd name="connsiteY1" fmla="*/ 1458410 h 1964802"/>
                  <a:gd name="connsiteX2" fmla="*/ 1021465 w 3701005"/>
                  <a:gd name="connsiteY2" fmla="*/ 350134 h 1964802"/>
                  <a:gd name="connsiteX3" fmla="*/ 1261640 w 3701005"/>
                  <a:gd name="connsiteY3" fmla="*/ 856526 h 1964802"/>
                  <a:gd name="connsiteX4" fmla="*/ 1863524 w 3701005"/>
                  <a:gd name="connsiteY4" fmla="*/ 0 h 1964802"/>
                  <a:gd name="connsiteX5" fmla="*/ 2364129 w 3701005"/>
                  <a:gd name="connsiteY5" fmla="*/ 824696 h 1964802"/>
                  <a:gd name="connsiteX6" fmla="*/ 2601410 w 3701005"/>
                  <a:gd name="connsiteY6" fmla="*/ 321197 h 1964802"/>
                  <a:gd name="connsiteX7" fmla="*/ 3243805 w 3701005"/>
                  <a:gd name="connsiteY7" fmla="*/ 1791182 h 1964802"/>
                  <a:gd name="connsiteX8" fmla="*/ 3701005 w 3701005"/>
                  <a:gd name="connsiteY8" fmla="*/ 1788289 h 1964802"/>
                  <a:gd name="connsiteX9" fmla="*/ 3695217 w 3701005"/>
                  <a:gd name="connsiteY9" fmla="*/ 1956121 h 1964802"/>
                  <a:gd name="connsiteX10" fmla="*/ 1565475 w 3701005"/>
                  <a:gd name="connsiteY10" fmla="*/ 1964802 h 1964802"/>
                  <a:gd name="connsiteX11" fmla="*/ 1715946 w 3701005"/>
                  <a:gd name="connsiteY11" fmla="*/ 1718840 h 1964802"/>
                  <a:gd name="connsiteX12" fmla="*/ 0 w 3701005"/>
                  <a:gd name="connsiteY12" fmla="*/ 1713053 h 1964802"/>
                  <a:gd name="connsiteX13" fmla="*/ 2893 w 3701005"/>
                  <a:gd name="connsiteY13" fmla="*/ 1461304 h 1964802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13053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13053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79608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58342 w 3701005"/>
                  <a:gd name="connsiteY5" fmla="*/ 827589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79608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01005" h="1961908">
                    <a:moveTo>
                      <a:pt x="2893" y="1461304"/>
                    </a:moveTo>
                    <a:lnTo>
                      <a:pt x="318303" y="1458410"/>
                    </a:lnTo>
                    <a:lnTo>
                      <a:pt x="1021465" y="350134"/>
                    </a:lnTo>
                    <a:lnTo>
                      <a:pt x="1261640" y="856526"/>
                    </a:lnTo>
                    <a:lnTo>
                      <a:pt x="1863524" y="0"/>
                    </a:lnTo>
                    <a:lnTo>
                      <a:pt x="2358342" y="827589"/>
                    </a:lnTo>
                    <a:lnTo>
                      <a:pt x="2601410" y="321197"/>
                    </a:lnTo>
                    <a:lnTo>
                      <a:pt x="3243805" y="1782501"/>
                    </a:lnTo>
                    <a:lnTo>
                      <a:pt x="3701005" y="1779608"/>
                    </a:lnTo>
                    <a:lnTo>
                      <a:pt x="3695217" y="1956121"/>
                    </a:lnTo>
                    <a:lnTo>
                      <a:pt x="1568368" y="1961908"/>
                    </a:lnTo>
                    <a:lnTo>
                      <a:pt x="1715946" y="1718840"/>
                    </a:lnTo>
                    <a:lnTo>
                      <a:pt x="0" y="1704372"/>
                    </a:lnTo>
                    <a:cubicBezTo>
                      <a:pt x="964" y="1620456"/>
                      <a:pt x="1929" y="1545220"/>
                      <a:pt x="2893" y="146130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5" name="グループ化 24">
              <a:extLst>
                <a:ext uri="{FF2B5EF4-FFF2-40B4-BE49-F238E27FC236}">
                  <a16:creationId xmlns:a16="http://schemas.microsoft.com/office/drawing/2014/main" id="{EFEB14E1-A5F9-44BC-9FA4-2282757267E5}"/>
                </a:ext>
              </a:extLst>
            </p:cNvPr>
            <p:cNvGrpSpPr/>
            <p:nvPr/>
          </p:nvGrpSpPr>
          <p:grpSpPr>
            <a:xfrm>
              <a:off x="4403323" y="1982235"/>
              <a:ext cx="3347483" cy="2905788"/>
              <a:chOff x="4023232" y="1746925"/>
              <a:chExt cx="3814776" cy="3311422"/>
            </a:xfrm>
          </p:grpSpPr>
          <p:sp>
            <p:nvSpPr>
              <p:cNvPr id="33" name="フリーフォーム: 図形 32">
                <a:extLst>
                  <a:ext uri="{FF2B5EF4-FFF2-40B4-BE49-F238E27FC236}">
                    <a16:creationId xmlns:a16="http://schemas.microsoft.com/office/drawing/2014/main" id="{B6231FA3-1223-4758-A07E-D52D8FF06A79}"/>
                  </a:ext>
                </a:extLst>
              </p:cNvPr>
              <p:cNvSpPr/>
              <p:nvPr/>
            </p:nvSpPr>
            <p:spPr>
              <a:xfrm>
                <a:off x="4023232" y="3352211"/>
                <a:ext cx="3814776" cy="180862"/>
              </a:xfrm>
              <a:custGeom>
                <a:avLst/>
                <a:gdLst>
                  <a:gd name="connsiteX0" fmla="*/ 0 w 3782028"/>
                  <a:gd name="connsiteY0" fmla="*/ 26043 h 196770"/>
                  <a:gd name="connsiteX1" fmla="*/ 3782028 w 3782028"/>
                  <a:gd name="connsiteY1" fmla="*/ 0 h 196770"/>
                  <a:gd name="connsiteX2" fmla="*/ 3779134 w 3782028"/>
                  <a:gd name="connsiteY2" fmla="*/ 190982 h 196770"/>
                  <a:gd name="connsiteX3" fmla="*/ 0 w 3782028"/>
                  <a:gd name="connsiteY3" fmla="*/ 196770 h 196770"/>
                  <a:gd name="connsiteX4" fmla="*/ 0 w 3782028"/>
                  <a:gd name="connsiteY4" fmla="*/ 26043 h 196770"/>
                  <a:gd name="connsiteX0" fmla="*/ 0 w 3782028"/>
                  <a:gd name="connsiteY0" fmla="*/ 26043 h 196770"/>
                  <a:gd name="connsiteX1" fmla="*/ 3782028 w 3782028"/>
                  <a:gd name="connsiteY1" fmla="*/ 0 h 196770"/>
                  <a:gd name="connsiteX2" fmla="*/ 3779134 w 3782028"/>
                  <a:gd name="connsiteY2" fmla="*/ 190982 h 196770"/>
                  <a:gd name="connsiteX3" fmla="*/ 0 w 3782028"/>
                  <a:gd name="connsiteY3" fmla="*/ 196770 h 196770"/>
                  <a:gd name="connsiteX4" fmla="*/ 0 w 3782028"/>
                  <a:gd name="connsiteY4" fmla="*/ 26043 h 196770"/>
                  <a:gd name="connsiteX0" fmla="*/ 0 w 3782028"/>
                  <a:gd name="connsiteY0" fmla="*/ 26043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0 w 3782028"/>
                  <a:gd name="connsiteY4" fmla="*/ 26043 h 193876"/>
                  <a:gd name="connsiteX0" fmla="*/ 2893 w 3782028"/>
                  <a:gd name="connsiteY0" fmla="*/ 31830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2893 w 3782028"/>
                  <a:gd name="connsiteY4" fmla="*/ 31830 h 193876"/>
                  <a:gd name="connsiteX0" fmla="*/ 2893 w 3782028"/>
                  <a:gd name="connsiteY0" fmla="*/ 26043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2893 w 3782028"/>
                  <a:gd name="connsiteY4" fmla="*/ 26043 h 193876"/>
                  <a:gd name="connsiteX0" fmla="*/ 2893 w 3782028"/>
                  <a:gd name="connsiteY0" fmla="*/ 26043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26043 h 202557"/>
                  <a:gd name="connsiteX0" fmla="*/ 2893 w 3782028"/>
                  <a:gd name="connsiteY0" fmla="*/ 43460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43460 h 202557"/>
                  <a:gd name="connsiteX0" fmla="*/ 2893 w 3782028"/>
                  <a:gd name="connsiteY0" fmla="*/ 32443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32443 h 202557"/>
                  <a:gd name="connsiteX0" fmla="*/ 100 w 3779235"/>
                  <a:gd name="connsiteY0" fmla="*/ 32443 h 190982"/>
                  <a:gd name="connsiteX1" fmla="*/ 3779235 w 3779235"/>
                  <a:gd name="connsiteY1" fmla="*/ 0 h 190982"/>
                  <a:gd name="connsiteX2" fmla="*/ 3776341 w 3779235"/>
                  <a:gd name="connsiteY2" fmla="*/ 190982 h 190982"/>
                  <a:gd name="connsiteX3" fmla="*/ 4551 w 3779235"/>
                  <a:gd name="connsiteY3" fmla="*/ 184195 h 190982"/>
                  <a:gd name="connsiteX4" fmla="*/ 100 w 3779235"/>
                  <a:gd name="connsiteY4" fmla="*/ 32443 h 190982"/>
                  <a:gd name="connsiteX0" fmla="*/ 100 w 3779235"/>
                  <a:gd name="connsiteY0" fmla="*/ 32443 h 184195"/>
                  <a:gd name="connsiteX1" fmla="*/ 3779235 w 3779235"/>
                  <a:gd name="connsiteY1" fmla="*/ 0 h 184195"/>
                  <a:gd name="connsiteX2" fmla="*/ 3772669 w 3779235"/>
                  <a:gd name="connsiteY2" fmla="*/ 168949 h 184195"/>
                  <a:gd name="connsiteX3" fmla="*/ 4551 w 3779235"/>
                  <a:gd name="connsiteY3" fmla="*/ 184195 h 184195"/>
                  <a:gd name="connsiteX4" fmla="*/ 100 w 3779235"/>
                  <a:gd name="connsiteY4" fmla="*/ 32443 h 184195"/>
                  <a:gd name="connsiteX0" fmla="*/ 100 w 3779235"/>
                  <a:gd name="connsiteY0" fmla="*/ 32443 h 190983"/>
                  <a:gd name="connsiteX1" fmla="*/ 3779235 w 3779235"/>
                  <a:gd name="connsiteY1" fmla="*/ 0 h 190983"/>
                  <a:gd name="connsiteX2" fmla="*/ 3768997 w 3779235"/>
                  <a:gd name="connsiteY2" fmla="*/ 190983 h 190983"/>
                  <a:gd name="connsiteX3" fmla="*/ 4551 w 3779235"/>
                  <a:gd name="connsiteY3" fmla="*/ 184195 h 190983"/>
                  <a:gd name="connsiteX4" fmla="*/ 100 w 3779235"/>
                  <a:gd name="connsiteY4" fmla="*/ 32443 h 190983"/>
                  <a:gd name="connsiteX0" fmla="*/ 100 w 3775562"/>
                  <a:gd name="connsiteY0" fmla="*/ 21426 h 179966"/>
                  <a:gd name="connsiteX1" fmla="*/ 3775562 w 3775562"/>
                  <a:gd name="connsiteY1" fmla="*/ 0 h 179966"/>
                  <a:gd name="connsiteX2" fmla="*/ 3768997 w 3775562"/>
                  <a:gd name="connsiteY2" fmla="*/ 179966 h 179966"/>
                  <a:gd name="connsiteX3" fmla="*/ 4551 w 3775562"/>
                  <a:gd name="connsiteY3" fmla="*/ 173178 h 179966"/>
                  <a:gd name="connsiteX4" fmla="*/ 100 w 3775562"/>
                  <a:gd name="connsiteY4" fmla="*/ 21426 h 179966"/>
                  <a:gd name="connsiteX0" fmla="*/ 100 w 3775562"/>
                  <a:gd name="connsiteY0" fmla="*/ 28770 h 187310"/>
                  <a:gd name="connsiteX1" fmla="*/ 3775562 w 3775562"/>
                  <a:gd name="connsiteY1" fmla="*/ 0 h 187310"/>
                  <a:gd name="connsiteX2" fmla="*/ 3768997 w 3775562"/>
                  <a:gd name="connsiteY2" fmla="*/ 187310 h 187310"/>
                  <a:gd name="connsiteX3" fmla="*/ 4551 w 3775562"/>
                  <a:gd name="connsiteY3" fmla="*/ 180522 h 187310"/>
                  <a:gd name="connsiteX4" fmla="*/ 100 w 3775562"/>
                  <a:gd name="connsiteY4" fmla="*/ 28770 h 187310"/>
                  <a:gd name="connsiteX0" fmla="*/ 100 w 3775562"/>
                  <a:gd name="connsiteY0" fmla="*/ 17753 h 187310"/>
                  <a:gd name="connsiteX1" fmla="*/ 3775562 w 3775562"/>
                  <a:gd name="connsiteY1" fmla="*/ 0 h 187310"/>
                  <a:gd name="connsiteX2" fmla="*/ 3768997 w 3775562"/>
                  <a:gd name="connsiteY2" fmla="*/ 187310 h 187310"/>
                  <a:gd name="connsiteX3" fmla="*/ 4551 w 3775562"/>
                  <a:gd name="connsiteY3" fmla="*/ 180522 h 187310"/>
                  <a:gd name="connsiteX4" fmla="*/ 100 w 3775562"/>
                  <a:gd name="connsiteY4" fmla="*/ 17753 h 187310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1652 w 3775562"/>
                  <a:gd name="connsiteY2" fmla="*/ 165277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91538"/>
                  <a:gd name="connsiteX1" fmla="*/ 3775562 w 3775562"/>
                  <a:gd name="connsiteY1" fmla="*/ 0 h 191538"/>
                  <a:gd name="connsiteX2" fmla="*/ 3761652 w 3775562"/>
                  <a:gd name="connsiteY2" fmla="*/ 165277 h 191538"/>
                  <a:gd name="connsiteX3" fmla="*/ 4551 w 3775562"/>
                  <a:gd name="connsiteY3" fmla="*/ 191538 h 191538"/>
                  <a:gd name="connsiteX4" fmla="*/ 100 w 3775562"/>
                  <a:gd name="connsiteY4" fmla="*/ 17753 h 191538"/>
                  <a:gd name="connsiteX0" fmla="*/ 100 w 3764545"/>
                  <a:gd name="connsiteY0" fmla="*/ 3064 h 176849"/>
                  <a:gd name="connsiteX1" fmla="*/ 3764545 w 3764545"/>
                  <a:gd name="connsiteY1" fmla="*/ 0 h 176849"/>
                  <a:gd name="connsiteX2" fmla="*/ 3761652 w 3764545"/>
                  <a:gd name="connsiteY2" fmla="*/ 150588 h 176849"/>
                  <a:gd name="connsiteX3" fmla="*/ 4551 w 3764545"/>
                  <a:gd name="connsiteY3" fmla="*/ 176849 h 176849"/>
                  <a:gd name="connsiteX4" fmla="*/ 100 w 3764545"/>
                  <a:gd name="connsiteY4" fmla="*/ 3064 h 176849"/>
                  <a:gd name="connsiteX0" fmla="*/ 100 w 3769096"/>
                  <a:gd name="connsiteY0" fmla="*/ 3064 h 176849"/>
                  <a:gd name="connsiteX1" fmla="*/ 3764545 w 3769096"/>
                  <a:gd name="connsiteY1" fmla="*/ 0 h 176849"/>
                  <a:gd name="connsiteX2" fmla="*/ 3768997 w 3769096"/>
                  <a:gd name="connsiteY2" fmla="*/ 150588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69207"/>
                  <a:gd name="connsiteY0" fmla="*/ 3064 h 176849"/>
                  <a:gd name="connsiteX1" fmla="*/ 3768217 w 3769207"/>
                  <a:gd name="connsiteY1" fmla="*/ 0 h 176849"/>
                  <a:gd name="connsiteX2" fmla="*/ 3768997 w 3769207"/>
                  <a:gd name="connsiteY2" fmla="*/ 150588 h 176849"/>
                  <a:gd name="connsiteX3" fmla="*/ 4551 w 3769207"/>
                  <a:gd name="connsiteY3" fmla="*/ 176849 h 176849"/>
                  <a:gd name="connsiteX4" fmla="*/ 100 w 3769207"/>
                  <a:gd name="connsiteY4" fmla="*/ 3064 h 176849"/>
                  <a:gd name="connsiteX0" fmla="*/ 100 w 3769207"/>
                  <a:gd name="connsiteY0" fmla="*/ 0 h 173785"/>
                  <a:gd name="connsiteX1" fmla="*/ 3768217 w 3769207"/>
                  <a:gd name="connsiteY1" fmla="*/ 11625 h 173785"/>
                  <a:gd name="connsiteX2" fmla="*/ 3768997 w 3769207"/>
                  <a:gd name="connsiteY2" fmla="*/ 147524 h 173785"/>
                  <a:gd name="connsiteX3" fmla="*/ 4551 w 3769207"/>
                  <a:gd name="connsiteY3" fmla="*/ 173785 h 173785"/>
                  <a:gd name="connsiteX4" fmla="*/ 100 w 3769207"/>
                  <a:gd name="connsiteY4" fmla="*/ 0 h 173785"/>
                  <a:gd name="connsiteX0" fmla="*/ 100 w 3769096"/>
                  <a:gd name="connsiteY0" fmla="*/ 3064 h 176849"/>
                  <a:gd name="connsiteX1" fmla="*/ 3764544 w 3769096"/>
                  <a:gd name="connsiteY1" fmla="*/ 0 h 176849"/>
                  <a:gd name="connsiteX2" fmla="*/ 3768997 w 3769096"/>
                  <a:gd name="connsiteY2" fmla="*/ 150588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69096"/>
                  <a:gd name="connsiteY0" fmla="*/ 3064 h 176849"/>
                  <a:gd name="connsiteX1" fmla="*/ 3764544 w 3769096"/>
                  <a:gd name="connsiteY1" fmla="*/ 0 h 176849"/>
                  <a:gd name="connsiteX2" fmla="*/ 3768997 w 3769096"/>
                  <a:gd name="connsiteY2" fmla="*/ 160113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71452"/>
                  <a:gd name="connsiteY0" fmla="*/ 3064 h 176849"/>
                  <a:gd name="connsiteX1" fmla="*/ 3764544 w 3771452"/>
                  <a:gd name="connsiteY1" fmla="*/ 0 h 176849"/>
                  <a:gd name="connsiteX2" fmla="*/ 3771378 w 3771452"/>
                  <a:gd name="connsiteY2" fmla="*/ 172020 h 176849"/>
                  <a:gd name="connsiteX3" fmla="*/ 4551 w 3771452"/>
                  <a:gd name="connsiteY3" fmla="*/ 176849 h 176849"/>
                  <a:gd name="connsiteX4" fmla="*/ 100 w 3771452"/>
                  <a:gd name="connsiteY4" fmla="*/ 3064 h 176849"/>
                  <a:gd name="connsiteX0" fmla="*/ 100 w 3774069"/>
                  <a:gd name="connsiteY0" fmla="*/ 12589 h 186374"/>
                  <a:gd name="connsiteX1" fmla="*/ 3774069 w 3774069"/>
                  <a:gd name="connsiteY1" fmla="*/ 0 h 186374"/>
                  <a:gd name="connsiteX2" fmla="*/ 3771378 w 3774069"/>
                  <a:gd name="connsiteY2" fmla="*/ 181545 h 186374"/>
                  <a:gd name="connsiteX3" fmla="*/ 4551 w 3774069"/>
                  <a:gd name="connsiteY3" fmla="*/ 186374 h 186374"/>
                  <a:gd name="connsiteX4" fmla="*/ 100 w 3774069"/>
                  <a:gd name="connsiteY4" fmla="*/ 12589 h 186374"/>
                  <a:gd name="connsiteX0" fmla="*/ 100 w 3774069"/>
                  <a:gd name="connsiteY0" fmla="*/ 3064 h 176849"/>
                  <a:gd name="connsiteX1" fmla="*/ 3774069 w 3774069"/>
                  <a:gd name="connsiteY1" fmla="*/ 0 h 176849"/>
                  <a:gd name="connsiteX2" fmla="*/ 3771378 w 3774069"/>
                  <a:gd name="connsiteY2" fmla="*/ 172020 h 176849"/>
                  <a:gd name="connsiteX3" fmla="*/ 4551 w 3774069"/>
                  <a:gd name="connsiteY3" fmla="*/ 176849 h 176849"/>
                  <a:gd name="connsiteX4" fmla="*/ 100 w 3774069"/>
                  <a:gd name="connsiteY4" fmla="*/ 3064 h 176849"/>
                  <a:gd name="connsiteX0" fmla="*/ 100 w 3774069"/>
                  <a:gd name="connsiteY0" fmla="*/ 3064 h 181545"/>
                  <a:gd name="connsiteX1" fmla="*/ 3774069 w 3774069"/>
                  <a:gd name="connsiteY1" fmla="*/ 0 h 181545"/>
                  <a:gd name="connsiteX2" fmla="*/ 3768997 w 3774069"/>
                  <a:gd name="connsiteY2" fmla="*/ 181545 h 181545"/>
                  <a:gd name="connsiteX3" fmla="*/ 4551 w 3774069"/>
                  <a:gd name="connsiteY3" fmla="*/ 176849 h 181545"/>
                  <a:gd name="connsiteX4" fmla="*/ 100 w 3774069"/>
                  <a:gd name="connsiteY4" fmla="*/ 3064 h 181545"/>
                  <a:gd name="connsiteX0" fmla="*/ 100 w 3774069"/>
                  <a:gd name="connsiteY0" fmla="*/ 3064 h 176849"/>
                  <a:gd name="connsiteX1" fmla="*/ 3774069 w 3774069"/>
                  <a:gd name="connsiteY1" fmla="*/ 0 h 176849"/>
                  <a:gd name="connsiteX2" fmla="*/ 3768997 w 3774069"/>
                  <a:gd name="connsiteY2" fmla="*/ 176782 h 176849"/>
                  <a:gd name="connsiteX3" fmla="*/ 4551 w 3774069"/>
                  <a:gd name="connsiteY3" fmla="*/ 176849 h 176849"/>
                  <a:gd name="connsiteX4" fmla="*/ 100 w 3774069"/>
                  <a:gd name="connsiteY4" fmla="*/ 3064 h 176849"/>
                  <a:gd name="connsiteX0" fmla="*/ 28887 w 3802856"/>
                  <a:gd name="connsiteY0" fmla="*/ 3064 h 176782"/>
                  <a:gd name="connsiteX1" fmla="*/ 3802856 w 3802856"/>
                  <a:gd name="connsiteY1" fmla="*/ 0 h 176782"/>
                  <a:gd name="connsiteX2" fmla="*/ 3797784 w 3802856"/>
                  <a:gd name="connsiteY2" fmla="*/ 176782 h 176782"/>
                  <a:gd name="connsiteX3" fmla="*/ 0 w 3802856"/>
                  <a:gd name="connsiteY3" fmla="*/ 174468 h 176782"/>
                  <a:gd name="connsiteX4" fmla="*/ 28887 w 3802856"/>
                  <a:gd name="connsiteY4" fmla="*/ 3064 h 176782"/>
                  <a:gd name="connsiteX0" fmla="*/ 5074 w 3802856"/>
                  <a:gd name="connsiteY0" fmla="*/ 0 h 180862"/>
                  <a:gd name="connsiteX1" fmla="*/ 3802856 w 3802856"/>
                  <a:gd name="connsiteY1" fmla="*/ 4080 h 180862"/>
                  <a:gd name="connsiteX2" fmla="*/ 3797784 w 3802856"/>
                  <a:gd name="connsiteY2" fmla="*/ 180862 h 180862"/>
                  <a:gd name="connsiteX3" fmla="*/ 0 w 3802856"/>
                  <a:gd name="connsiteY3" fmla="*/ 178548 h 180862"/>
                  <a:gd name="connsiteX4" fmla="*/ 5074 w 3802856"/>
                  <a:gd name="connsiteY4" fmla="*/ 0 h 180862"/>
                  <a:gd name="connsiteX0" fmla="*/ 151 w 3805077"/>
                  <a:gd name="connsiteY0" fmla="*/ 0 h 180862"/>
                  <a:gd name="connsiteX1" fmla="*/ 3805077 w 3805077"/>
                  <a:gd name="connsiteY1" fmla="*/ 4080 h 180862"/>
                  <a:gd name="connsiteX2" fmla="*/ 3800005 w 3805077"/>
                  <a:gd name="connsiteY2" fmla="*/ 180862 h 180862"/>
                  <a:gd name="connsiteX3" fmla="*/ 2221 w 3805077"/>
                  <a:gd name="connsiteY3" fmla="*/ 178548 h 180862"/>
                  <a:gd name="connsiteX4" fmla="*/ 151 w 3805077"/>
                  <a:gd name="connsiteY4" fmla="*/ 0 h 180862"/>
                  <a:gd name="connsiteX0" fmla="*/ 9798 w 3802856"/>
                  <a:gd name="connsiteY0" fmla="*/ 0 h 180862"/>
                  <a:gd name="connsiteX1" fmla="*/ 3802856 w 3802856"/>
                  <a:gd name="connsiteY1" fmla="*/ 4080 h 180862"/>
                  <a:gd name="connsiteX2" fmla="*/ 3797784 w 3802856"/>
                  <a:gd name="connsiteY2" fmla="*/ 180862 h 180862"/>
                  <a:gd name="connsiteX3" fmla="*/ 0 w 3802856"/>
                  <a:gd name="connsiteY3" fmla="*/ 178548 h 180862"/>
                  <a:gd name="connsiteX4" fmla="*/ 9798 w 3802856"/>
                  <a:gd name="connsiteY4" fmla="*/ 0 h 180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2856" h="180862">
                    <a:moveTo>
                      <a:pt x="9798" y="0"/>
                    </a:moveTo>
                    <a:lnTo>
                      <a:pt x="3802856" y="4080"/>
                    </a:lnTo>
                    <a:cubicBezTo>
                      <a:pt x="3801892" y="54276"/>
                      <a:pt x="3798748" y="130666"/>
                      <a:pt x="3797784" y="180862"/>
                    </a:cubicBezTo>
                    <a:lnTo>
                      <a:pt x="0" y="178548"/>
                    </a:lnTo>
                    <a:cubicBezTo>
                      <a:pt x="964" y="124533"/>
                      <a:pt x="8834" y="54015"/>
                      <a:pt x="9798" y="0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: 図形 33">
                <a:extLst>
                  <a:ext uri="{FF2B5EF4-FFF2-40B4-BE49-F238E27FC236}">
                    <a16:creationId xmlns:a16="http://schemas.microsoft.com/office/drawing/2014/main" id="{376F187A-DBFD-4A08-A7CB-4524A4A3853B}"/>
                  </a:ext>
                </a:extLst>
              </p:cNvPr>
              <p:cNvSpPr/>
              <p:nvPr/>
            </p:nvSpPr>
            <p:spPr>
              <a:xfrm>
                <a:off x="5897087" y="1746925"/>
                <a:ext cx="160310" cy="3311422"/>
              </a:xfrm>
              <a:custGeom>
                <a:avLst/>
                <a:gdLst>
                  <a:gd name="connsiteX0" fmla="*/ 0 w 174567"/>
                  <a:gd name="connsiteY0" fmla="*/ 4156 h 3316778"/>
                  <a:gd name="connsiteX1" fmla="*/ 166254 w 174567"/>
                  <a:gd name="connsiteY1" fmla="*/ 0 h 3316778"/>
                  <a:gd name="connsiteX2" fmla="*/ 174567 w 174567"/>
                  <a:gd name="connsiteY2" fmla="*/ 3316778 h 3316778"/>
                  <a:gd name="connsiteX3" fmla="*/ 0 w 174567"/>
                  <a:gd name="connsiteY3" fmla="*/ 3312622 h 3316778"/>
                  <a:gd name="connsiteX4" fmla="*/ 0 w 174567"/>
                  <a:gd name="connsiteY4" fmla="*/ 4156 h 3316778"/>
                  <a:gd name="connsiteX0" fmla="*/ 0 w 179682"/>
                  <a:gd name="connsiteY0" fmla="*/ 4156 h 3316778"/>
                  <a:gd name="connsiteX1" fmla="*/ 179682 w 179682"/>
                  <a:gd name="connsiteY1" fmla="*/ 0 h 3316778"/>
                  <a:gd name="connsiteX2" fmla="*/ 174567 w 179682"/>
                  <a:gd name="connsiteY2" fmla="*/ 3316778 h 3316778"/>
                  <a:gd name="connsiteX3" fmla="*/ 0 w 179682"/>
                  <a:gd name="connsiteY3" fmla="*/ 3312622 h 3316778"/>
                  <a:gd name="connsiteX4" fmla="*/ 0 w 179682"/>
                  <a:gd name="connsiteY4" fmla="*/ 4156 h 3316778"/>
                  <a:gd name="connsiteX0" fmla="*/ 0 w 187995"/>
                  <a:gd name="connsiteY0" fmla="*/ 4156 h 3320945"/>
                  <a:gd name="connsiteX1" fmla="*/ 179682 w 187995"/>
                  <a:gd name="connsiteY1" fmla="*/ 0 h 3320945"/>
                  <a:gd name="connsiteX2" fmla="*/ 187995 w 187995"/>
                  <a:gd name="connsiteY2" fmla="*/ 3320945 h 3320945"/>
                  <a:gd name="connsiteX3" fmla="*/ 0 w 187995"/>
                  <a:gd name="connsiteY3" fmla="*/ 3312622 h 3320945"/>
                  <a:gd name="connsiteX4" fmla="*/ 0 w 187995"/>
                  <a:gd name="connsiteY4" fmla="*/ 4156 h 3320945"/>
                  <a:gd name="connsiteX0" fmla="*/ 0 w 187995"/>
                  <a:gd name="connsiteY0" fmla="*/ 4156 h 3320956"/>
                  <a:gd name="connsiteX1" fmla="*/ 179682 w 187995"/>
                  <a:gd name="connsiteY1" fmla="*/ 0 h 3320956"/>
                  <a:gd name="connsiteX2" fmla="*/ 187995 w 187995"/>
                  <a:gd name="connsiteY2" fmla="*/ 3320945 h 3320956"/>
                  <a:gd name="connsiteX3" fmla="*/ 8951 w 187995"/>
                  <a:gd name="connsiteY3" fmla="*/ 3320956 h 3320956"/>
                  <a:gd name="connsiteX4" fmla="*/ 0 w 187995"/>
                  <a:gd name="connsiteY4" fmla="*/ 4156 h 3320956"/>
                  <a:gd name="connsiteX0" fmla="*/ 9350 w 197345"/>
                  <a:gd name="connsiteY0" fmla="*/ 4156 h 3320945"/>
                  <a:gd name="connsiteX1" fmla="*/ 189032 w 197345"/>
                  <a:gd name="connsiteY1" fmla="*/ 0 h 3320945"/>
                  <a:gd name="connsiteX2" fmla="*/ 197345 w 197345"/>
                  <a:gd name="connsiteY2" fmla="*/ 3320945 h 3320945"/>
                  <a:gd name="connsiteX3" fmla="*/ 396 w 197345"/>
                  <a:gd name="connsiteY3" fmla="*/ 3316789 h 3320945"/>
                  <a:gd name="connsiteX4" fmla="*/ 9350 w 197345"/>
                  <a:gd name="connsiteY4" fmla="*/ 4156 h 3320945"/>
                  <a:gd name="connsiteX0" fmla="*/ 9350 w 215250"/>
                  <a:gd name="connsiteY0" fmla="*/ 4156 h 3320945"/>
                  <a:gd name="connsiteX1" fmla="*/ 189032 w 215250"/>
                  <a:gd name="connsiteY1" fmla="*/ 0 h 3320945"/>
                  <a:gd name="connsiteX2" fmla="*/ 215250 w 215250"/>
                  <a:gd name="connsiteY2" fmla="*/ 3320945 h 3320945"/>
                  <a:gd name="connsiteX3" fmla="*/ 396 w 215250"/>
                  <a:gd name="connsiteY3" fmla="*/ 3316789 h 3320945"/>
                  <a:gd name="connsiteX4" fmla="*/ 9350 w 215250"/>
                  <a:gd name="connsiteY4" fmla="*/ 4156 h 3320945"/>
                  <a:gd name="connsiteX0" fmla="*/ 9350 w 215250"/>
                  <a:gd name="connsiteY0" fmla="*/ 4156 h 3320945"/>
                  <a:gd name="connsiteX1" fmla="*/ 193509 w 215250"/>
                  <a:gd name="connsiteY1" fmla="*/ 0 h 3320945"/>
                  <a:gd name="connsiteX2" fmla="*/ 215250 w 215250"/>
                  <a:gd name="connsiteY2" fmla="*/ 3320945 h 3320945"/>
                  <a:gd name="connsiteX3" fmla="*/ 396 w 215250"/>
                  <a:gd name="connsiteY3" fmla="*/ 3316789 h 3320945"/>
                  <a:gd name="connsiteX4" fmla="*/ 9350 w 215250"/>
                  <a:gd name="connsiteY4" fmla="*/ 4156 h 3320945"/>
                  <a:gd name="connsiteX0" fmla="*/ 9350 w 215250"/>
                  <a:gd name="connsiteY0" fmla="*/ 12490 h 3329279"/>
                  <a:gd name="connsiteX1" fmla="*/ 184557 w 215250"/>
                  <a:gd name="connsiteY1" fmla="*/ 0 h 3329279"/>
                  <a:gd name="connsiteX2" fmla="*/ 215250 w 215250"/>
                  <a:gd name="connsiteY2" fmla="*/ 3329279 h 3329279"/>
                  <a:gd name="connsiteX3" fmla="*/ 396 w 215250"/>
                  <a:gd name="connsiteY3" fmla="*/ 3325123 h 3329279"/>
                  <a:gd name="connsiteX4" fmla="*/ 9350 w 215250"/>
                  <a:gd name="connsiteY4" fmla="*/ 12490 h 3329279"/>
                  <a:gd name="connsiteX0" fmla="*/ 9350 w 206298"/>
                  <a:gd name="connsiteY0" fmla="*/ 12490 h 3329279"/>
                  <a:gd name="connsiteX1" fmla="*/ 184557 w 206298"/>
                  <a:gd name="connsiteY1" fmla="*/ 0 h 3329279"/>
                  <a:gd name="connsiteX2" fmla="*/ 206298 w 206298"/>
                  <a:gd name="connsiteY2" fmla="*/ 3329279 h 3329279"/>
                  <a:gd name="connsiteX3" fmla="*/ 396 w 206298"/>
                  <a:gd name="connsiteY3" fmla="*/ 3325123 h 3329279"/>
                  <a:gd name="connsiteX4" fmla="*/ 9350 w 206298"/>
                  <a:gd name="connsiteY4" fmla="*/ 12490 h 3329279"/>
                  <a:gd name="connsiteX0" fmla="*/ 0 w 196948"/>
                  <a:gd name="connsiteY0" fmla="*/ 12490 h 3329290"/>
                  <a:gd name="connsiteX1" fmla="*/ 175207 w 196948"/>
                  <a:gd name="connsiteY1" fmla="*/ 0 h 3329290"/>
                  <a:gd name="connsiteX2" fmla="*/ 196948 w 196948"/>
                  <a:gd name="connsiteY2" fmla="*/ 3329279 h 3329290"/>
                  <a:gd name="connsiteX3" fmla="*/ 4474 w 196948"/>
                  <a:gd name="connsiteY3" fmla="*/ 3329290 h 3329290"/>
                  <a:gd name="connsiteX4" fmla="*/ 0 w 196948"/>
                  <a:gd name="connsiteY4" fmla="*/ 12490 h 3329290"/>
                  <a:gd name="connsiteX0" fmla="*/ 0 w 196948"/>
                  <a:gd name="connsiteY0" fmla="*/ 5328 h 3322128"/>
                  <a:gd name="connsiteX1" fmla="*/ 175207 w 196948"/>
                  <a:gd name="connsiteY1" fmla="*/ 0 h 3322128"/>
                  <a:gd name="connsiteX2" fmla="*/ 196948 w 196948"/>
                  <a:gd name="connsiteY2" fmla="*/ 3322117 h 3322128"/>
                  <a:gd name="connsiteX3" fmla="*/ 4474 w 196948"/>
                  <a:gd name="connsiteY3" fmla="*/ 3322128 h 3322128"/>
                  <a:gd name="connsiteX4" fmla="*/ 0 w 196948"/>
                  <a:gd name="connsiteY4" fmla="*/ 5328 h 3322128"/>
                  <a:gd name="connsiteX0" fmla="*/ 0 w 196948"/>
                  <a:gd name="connsiteY0" fmla="*/ 2941 h 3319741"/>
                  <a:gd name="connsiteX1" fmla="*/ 175207 w 196948"/>
                  <a:gd name="connsiteY1" fmla="*/ 0 h 3319741"/>
                  <a:gd name="connsiteX2" fmla="*/ 196948 w 196948"/>
                  <a:gd name="connsiteY2" fmla="*/ 3319730 h 3319741"/>
                  <a:gd name="connsiteX3" fmla="*/ 4474 w 196948"/>
                  <a:gd name="connsiteY3" fmla="*/ 3319741 h 3319741"/>
                  <a:gd name="connsiteX4" fmla="*/ 0 w 196948"/>
                  <a:gd name="connsiteY4" fmla="*/ 2941 h 3319741"/>
                  <a:gd name="connsiteX0" fmla="*/ 0 w 196948"/>
                  <a:gd name="connsiteY0" fmla="*/ 2941 h 3319741"/>
                  <a:gd name="connsiteX1" fmla="*/ 188029 w 196948"/>
                  <a:gd name="connsiteY1" fmla="*/ 0 h 3319741"/>
                  <a:gd name="connsiteX2" fmla="*/ 196948 w 196948"/>
                  <a:gd name="connsiteY2" fmla="*/ 3319730 h 3319741"/>
                  <a:gd name="connsiteX3" fmla="*/ 4474 w 196948"/>
                  <a:gd name="connsiteY3" fmla="*/ 3319741 h 3319741"/>
                  <a:gd name="connsiteX4" fmla="*/ 0 w 196948"/>
                  <a:gd name="connsiteY4" fmla="*/ 2941 h 3319741"/>
                  <a:gd name="connsiteX0" fmla="*/ 0 w 198287"/>
                  <a:gd name="connsiteY0" fmla="*/ 2941 h 3319741"/>
                  <a:gd name="connsiteX1" fmla="*/ 198287 w 198287"/>
                  <a:gd name="connsiteY1" fmla="*/ 0 h 3319741"/>
                  <a:gd name="connsiteX2" fmla="*/ 196948 w 198287"/>
                  <a:gd name="connsiteY2" fmla="*/ 3319730 h 3319741"/>
                  <a:gd name="connsiteX3" fmla="*/ 4474 w 198287"/>
                  <a:gd name="connsiteY3" fmla="*/ 3319741 h 3319741"/>
                  <a:gd name="connsiteX4" fmla="*/ 0 w 198287"/>
                  <a:gd name="connsiteY4" fmla="*/ 2941 h 3319741"/>
                  <a:gd name="connsiteX0" fmla="*/ 3824 w 202111"/>
                  <a:gd name="connsiteY0" fmla="*/ 2941 h 3319741"/>
                  <a:gd name="connsiteX1" fmla="*/ 202111 w 202111"/>
                  <a:gd name="connsiteY1" fmla="*/ 0 h 3319741"/>
                  <a:gd name="connsiteX2" fmla="*/ 200772 w 202111"/>
                  <a:gd name="connsiteY2" fmla="*/ 3319730 h 3319741"/>
                  <a:gd name="connsiteX3" fmla="*/ 604 w 202111"/>
                  <a:gd name="connsiteY3" fmla="*/ 3319741 h 3319741"/>
                  <a:gd name="connsiteX4" fmla="*/ 3824 w 202111"/>
                  <a:gd name="connsiteY4" fmla="*/ 2941 h 3319741"/>
                  <a:gd name="connsiteX0" fmla="*/ 3824 w 200786"/>
                  <a:gd name="connsiteY0" fmla="*/ 10103 h 3326903"/>
                  <a:gd name="connsiteX1" fmla="*/ 191853 w 200786"/>
                  <a:gd name="connsiteY1" fmla="*/ 0 h 3326903"/>
                  <a:gd name="connsiteX2" fmla="*/ 200772 w 200786"/>
                  <a:gd name="connsiteY2" fmla="*/ 3326892 h 3326903"/>
                  <a:gd name="connsiteX3" fmla="*/ 604 w 200786"/>
                  <a:gd name="connsiteY3" fmla="*/ 3326903 h 3326903"/>
                  <a:gd name="connsiteX4" fmla="*/ 3824 w 200786"/>
                  <a:gd name="connsiteY4" fmla="*/ 10103 h 3326903"/>
                  <a:gd name="connsiteX0" fmla="*/ 3824 w 200777"/>
                  <a:gd name="connsiteY0" fmla="*/ 5329 h 3322129"/>
                  <a:gd name="connsiteX1" fmla="*/ 176466 w 200777"/>
                  <a:gd name="connsiteY1" fmla="*/ 0 h 3322129"/>
                  <a:gd name="connsiteX2" fmla="*/ 200772 w 200777"/>
                  <a:gd name="connsiteY2" fmla="*/ 3322118 h 3322129"/>
                  <a:gd name="connsiteX3" fmla="*/ 604 w 200777"/>
                  <a:gd name="connsiteY3" fmla="*/ 3322129 h 3322129"/>
                  <a:gd name="connsiteX4" fmla="*/ 3824 w 200777"/>
                  <a:gd name="connsiteY4" fmla="*/ 5329 h 3322129"/>
                  <a:gd name="connsiteX0" fmla="*/ 3824 w 200776"/>
                  <a:gd name="connsiteY0" fmla="*/ 5329 h 3322129"/>
                  <a:gd name="connsiteX1" fmla="*/ 171337 w 200776"/>
                  <a:gd name="connsiteY1" fmla="*/ 0 h 3322129"/>
                  <a:gd name="connsiteX2" fmla="*/ 200772 w 200776"/>
                  <a:gd name="connsiteY2" fmla="*/ 3322118 h 3322129"/>
                  <a:gd name="connsiteX3" fmla="*/ 604 w 200776"/>
                  <a:gd name="connsiteY3" fmla="*/ 3322129 h 3322129"/>
                  <a:gd name="connsiteX4" fmla="*/ 3824 w 200776"/>
                  <a:gd name="connsiteY4" fmla="*/ 5329 h 3322129"/>
                  <a:gd name="connsiteX0" fmla="*/ 3824 w 182831"/>
                  <a:gd name="connsiteY0" fmla="*/ 5329 h 3324506"/>
                  <a:gd name="connsiteX1" fmla="*/ 171337 w 182831"/>
                  <a:gd name="connsiteY1" fmla="*/ 0 h 3324506"/>
                  <a:gd name="connsiteX2" fmla="*/ 182820 w 182831"/>
                  <a:gd name="connsiteY2" fmla="*/ 3324506 h 3324506"/>
                  <a:gd name="connsiteX3" fmla="*/ 604 w 182831"/>
                  <a:gd name="connsiteY3" fmla="*/ 3322129 h 3324506"/>
                  <a:gd name="connsiteX4" fmla="*/ 3824 w 182831"/>
                  <a:gd name="connsiteY4" fmla="*/ 5329 h 3324506"/>
                  <a:gd name="connsiteX0" fmla="*/ 3824 w 171337"/>
                  <a:gd name="connsiteY0" fmla="*/ 5329 h 3322129"/>
                  <a:gd name="connsiteX1" fmla="*/ 171337 w 171337"/>
                  <a:gd name="connsiteY1" fmla="*/ 0 h 3322129"/>
                  <a:gd name="connsiteX2" fmla="*/ 169998 w 171337"/>
                  <a:gd name="connsiteY2" fmla="*/ 3319731 h 3322129"/>
                  <a:gd name="connsiteX3" fmla="*/ 604 w 171337"/>
                  <a:gd name="connsiteY3" fmla="*/ 3322129 h 3322129"/>
                  <a:gd name="connsiteX4" fmla="*/ 3824 w 171337"/>
                  <a:gd name="connsiteY4" fmla="*/ 5329 h 3322129"/>
                  <a:gd name="connsiteX0" fmla="*/ 0 w 172641"/>
                  <a:gd name="connsiteY0" fmla="*/ 5329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5329 h 3322129"/>
                  <a:gd name="connsiteX0" fmla="*/ 0 w 172641"/>
                  <a:gd name="connsiteY0" fmla="*/ 2942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2942 h 3322129"/>
                  <a:gd name="connsiteX0" fmla="*/ 0 w 175205"/>
                  <a:gd name="connsiteY0" fmla="*/ 0 h 3323961"/>
                  <a:gd name="connsiteX1" fmla="*/ 175205 w 175205"/>
                  <a:gd name="connsiteY1" fmla="*/ 1832 h 3323961"/>
                  <a:gd name="connsiteX2" fmla="*/ 173866 w 175205"/>
                  <a:gd name="connsiteY2" fmla="*/ 3321563 h 3323961"/>
                  <a:gd name="connsiteX3" fmla="*/ 4472 w 175205"/>
                  <a:gd name="connsiteY3" fmla="*/ 3323961 h 3323961"/>
                  <a:gd name="connsiteX4" fmla="*/ 0 w 175205"/>
                  <a:gd name="connsiteY4" fmla="*/ 0 h 3323961"/>
                  <a:gd name="connsiteX0" fmla="*/ 0 w 175205"/>
                  <a:gd name="connsiteY0" fmla="*/ 5330 h 3322129"/>
                  <a:gd name="connsiteX1" fmla="*/ 175205 w 175205"/>
                  <a:gd name="connsiteY1" fmla="*/ 0 h 3322129"/>
                  <a:gd name="connsiteX2" fmla="*/ 173866 w 175205"/>
                  <a:gd name="connsiteY2" fmla="*/ 3319731 h 3322129"/>
                  <a:gd name="connsiteX3" fmla="*/ 4472 w 175205"/>
                  <a:gd name="connsiteY3" fmla="*/ 3322129 h 3322129"/>
                  <a:gd name="connsiteX4" fmla="*/ 0 w 175205"/>
                  <a:gd name="connsiteY4" fmla="*/ 5330 h 3322129"/>
                  <a:gd name="connsiteX0" fmla="*/ 0 w 172641"/>
                  <a:gd name="connsiteY0" fmla="*/ 5330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5330 h 3322129"/>
                  <a:gd name="connsiteX0" fmla="*/ 0 w 172641"/>
                  <a:gd name="connsiteY0" fmla="*/ 5330 h 3319742"/>
                  <a:gd name="connsiteX1" fmla="*/ 172641 w 172641"/>
                  <a:gd name="connsiteY1" fmla="*/ 0 h 3319742"/>
                  <a:gd name="connsiteX2" fmla="*/ 171302 w 172641"/>
                  <a:gd name="connsiteY2" fmla="*/ 3319731 h 3319742"/>
                  <a:gd name="connsiteX3" fmla="*/ 4472 w 172641"/>
                  <a:gd name="connsiteY3" fmla="*/ 3319742 h 3319742"/>
                  <a:gd name="connsiteX4" fmla="*/ 0 w 172641"/>
                  <a:gd name="connsiteY4" fmla="*/ 5330 h 3319742"/>
                  <a:gd name="connsiteX0" fmla="*/ 0 w 172641"/>
                  <a:gd name="connsiteY0" fmla="*/ 5330 h 3319742"/>
                  <a:gd name="connsiteX1" fmla="*/ 172641 w 172641"/>
                  <a:gd name="connsiteY1" fmla="*/ 0 h 3319742"/>
                  <a:gd name="connsiteX2" fmla="*/ 171302 w 172641"/>
                  <a:gd name="connsiteY2" fmla="*/ 3319731 h 3319742"/>
                  <a:gd name="connsiteX3" fmla="*/ 1907 w 172641"/>
                  <a:gd name="connsiteY3" fmla="*/ 3319742 h 3319742"/>
                  <a:gd name="connsiteX4" fmla="*/ 0 w 172641"/>
                  <a:gd name="connsiteY4" fmla="*/ 5330 h 331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641" h="3319742">
                    <a:moveTo>
                      <a:pt x="0" y="5330"/>
                    </a:moveTo>
                    <a:lnTo>
                      <a:pt x="172641" y="0"/>
                    </a:lnTo>
                    <a:cubicBezTo>
                      <a:pt x="172195" y="1106577"/>
                      <a:pt x="171748" y="2213154"/>
                      <a:pt x="171302" y="3319731"/>
                    </a:cubicBezTo>
                    <a:lnTo>
                      <a:pt x="1907" y="3319742"/>
                    </a:lnTo>
                    <a:cubicBezTo>
                      <a:pt x="-1077" y="2214142"/>
                      <a:pt x="2984" y="1110930"/>
                      <a:pt x="0" y="5330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" name="グループ化 25">
              <a:extLst>
                <a:ext uri="{FF2B5EF4-FFF2-40B4-BE49-F238E27FC236}">
                  <a16:creationId xmlns:a16="http://schemas.microsoft.com/office/drawing/2014/main" id="{37427695-EF8F-49A9-B8FD-475F95F56ED0}"/>
                </a:ext>
              </a:extLst>
            </p:cNvPr>
            <p:cNvGrpSpPr/>
            <p:nvPr/>
          </p:nvGrpSpPr>
          <p:grpSpPr>
            <a:xfrm>
              <a:off x="5701658" y="1081726"/>
              <a:ext cx="685680" cy="864206"/>
              <a:chOff x="5502808" y="690565"/>
              <a:chExt cx="781398" cy="984845"/>
            </a:xfrm>
          </p:grpSpPr>
          <p:sp>
            <p:nvSpPr>
              <p:cNvPr id="30" name="フリーフォーム: 図形 29">
                <a:extLst>
                  <a:ext uri="{FF2B5EF4-FFF2-40B4-BE49-F238E27FC236}">
                    <a16:creationId xmlns:a16="http://schemas.microsoft.com/office/drawing/2014/main" id="{E2DEF2CB-CA6B-4CBF-B857-4BD4A9CBB964}"/>
                  </a:ext>
                </a:extLst>
              </p:cNvPr>
              <p:cNvSpPr/>
              <p:nvPr/>
            </p:nvSpPr>
            <p:spPr>
              <a:xfrm>
                <a:off x="5834429" y="690565"/>
                <a:ext cx="309377" cy="549541"/>
              </a:xfrm>
              <a:custGeom>
                <a:avLst/>
                <a:gdLst>
                  <a:gd name="connsiteX0" fmla="*/ 11906 w 302419"/>
                  <a:gd name="connsiteY0" fmla="*/ 514350 h 514350"/>
                  <a:gd name="connsiteX1" fmla="*/ 0 w 302419"/>
                  <a:gd name="connsiteY1" fmla="*/ 330994 h 514350"/>
                  <a:gd name="connsiteX2" fmla="*/ 9525 w 302419"/>
                  <a:gd name="connsiteY2" fmla="*/ 176213 h 514350"/>
                  <a:gd name="connsiteX3" fmla="*/ 78581 w 302419"/>
                  <a:gd name="connsiteY3" fmla="*/ 52388 h 514350"/>
                  <a:gd name="connsiteX4" fmla="*/ 154781 w 302419"/>
                  <a:gd name="connsiteY4" fmla="*/ 0 h 514350"/>
                  <a:gd name="connsiteX5" fmla="*/ 216694 w 302419"/>
                  <a:gd name="connsiteY5" fmla="*/ 7144 h 514350"/>
                  <a:gd name="connsiteX6" fmla="*/ 297656 w 302419"/>
                  <a:gd name="connsiteY6" fmla="*/ 90488 h 514350"/>
                  <a:gd name="connsiteX7" fmla="*/ 302419 w 302419"/>
                  <a:gd name="connsiteY7" fmla="*/ 257175 h 514350"/>
                  <a:gd name="connsiteX8" fmla="*/ 285750 w 302419"/>
                  <a:gd name="connsiteY8" fmla="*/ 385763 h 514350"/>
                  <a:gd name="connsiteX9" fmla="*/ 180975 w 302419"/>
                  <a:gd name="connsiteY9" fmla="*/ 395288 h 514350"/>
                  <a:gd name="connsiteX10" fmla="*/ 202406 w 302419"/>
                  <a:gd name="connsiteY10" fmla="*/ 288132 h 514350"/>
                  <a:gd name="connsiteX11" fmla="*/ 190500 w 302419"/>
                  <a:gd name="connsiteY11" fmla="*/ 195263 h 514350"/>
                  <a:gd name="connsiteX12" fmla="*/ 154781 w 302419"/>
                  <a:gd name="connsiteY12" fmla="*/ 159544 h 514350"/>
                  <a:gd name="connsiteX13" fmla="*/ 111919 w 302419"/>
                  <a:gd name="connsiteY13" fmla="*/ 195263 h 514350"/>
                  <a:gd name="connsiteX14" fmla="*/ 88106 w 302419"/>
                  <a:gd name="connsiteY14" fmla="*/ 257175 h 514350"/>
                  <a:gd name="connsiteX15" fmla="*/ 92869 w 302419"/>
                  <a:gd name="connsiteY15" fmla="*/ 338138 h 514350"/>
                  <a:gd name="connsiteX16" fmla="*/ 85725 w 302419"/>
                  <a:gd name="connsiteY16" fmla="*/ 428625 h 514350"/>
                  <a:gd name="connsiteX17" fmla="*/ 95250 w 302419"/>
                  <a:gd name="connsiteY17" fmla="*/ 469107 h 514350"/>
                  <a:gd name="connsiteX18" fmla="*/ 11906 w 302419"/>
                  <a:gd name="connsiteY18" fmla="*/ 514350 h 514350"/>
                  <a:gd name="connsiteX0" fmla="*/ 11906 w 302419"/>
                  <a:gd name="connsiteY0" fmla="*/ 519453 h 519453"/>
                  <a:gd name="connsiteX1" fmla="*/ 0 w 302419"/>
                  <a:gd name="connsiteY1" fmla="*/ 336097 h 519453"/>
                  <a:gd name="connsiteX2" fmla="*/ 9525 w 302419"/>
                  <a:gd name="connsiteY2" fmla="*/ 181316 h 519453"/>
                  <a:gd name="connsiteX3" fmla="*/ 78581 w 302419"/>
                  <a:gd name="connsiteY3" fmla="*/ 57491 h 519453"/>
                  <a:gd name="connsiteX4" fmla="*/ 154781 w 302419"/>
                  <a:gd name="connsiteY4" fmla="*/ 5103 h 519453"/>
                  <a:gd name="connsiteX5" fmla="*/ 216694 w 302419"/>
                  <a:gd name="connsiteY5" fmla="*/ 12247 h 519453"/>
                  <a:gd name="connsiteX6" fmla="*/ 297656 w 302419"/>
                  <a:gd name="connsiteY6" fmla="*/ 95591 h 519453"/>
                  <a:gd name="connsiteX7" fmla="*/ 302419 w 302419"/>
                  <a:gd name="connsiteY7" fmla="*/ 262278 h 519453"/>
                  <a:gd name="connsiteX8" fmla="*/ 285750 w 302419"/>
                  <a:gd name="connsiteY8" fmla="*/ 390866 h 519453"/>
                  <a:gd name="connsiteX9" fmla="*/ 180975 w 302419"/>
                  <a:gd name="connsiteY9" fmla="*/ 400391 h 519453"/>
                  <a:gd name="connsiteX10" fmla="*/ 202406 w 302419"/>
                  <a:gd name="connsiteY10" fmla="*/ 293235 h 519453"/>
                  <a:gd name="connsiteX11" fmla="*/ 190500 w 302419"/>
                  <a:gd name="connsiteY11" fmla="*/ 200366 h 519453"/>
                  <a:gd name="connsiteX12" fmla="*/ 154781 w 302419"/>
                  <a:gd name="connsiteY12" fmla="*/ 164647 h 519453"/>
                  <a:gd name="connsiteX13" fmla="*/ 111919 w 302419"/>
                  <a:gd name="connsiteY13" fmla="*/ 200366 h 519453"/>
                  <a:gd name="connsiteX14" fmla="*/ 88106 w 302419"/>
                  <a:gd name="connsiteY14" fmla="*/ 262278 h 519453"/>
                  <a:gd name="connsiteX15" fmla="*/ 92869 w 302419"/>
                  <a:gd name="connsiteY15" fmla="*/ 343241 h 519453"/>
                  <a:gd name="connsiteX16" fmla="*/ 85725 w 302419"/>
                  <a:gd name="connsiteY16" fmla="*/ 433728 h 519453"/>
                  <a:gd name="connsiteX17" fmla="*/ 95250 w 302419"/>
                  <a:gd name="connsiteY17" fmla="*/ 474210 h 519453"/>
                  <a:gd name="connsiteX18" fmla="*/ 11906 w 302419"/>
                  <a:gd name="connsiteY18" fmla="*/ 519453 h 519453"/>
                  <a:gd name="connsiteX0" fmla="*/ 11906 w 302419"/>
                  <a:gd name="connsiteY0" fmla="*/ 524114 h 524114"/>
                  <a:gd name="connsiteX1" fmla="*/ 0 w 302419"/>
                  <a:gd name="connsiteY1" fmla="*/ 340758 h 524114"/>
                  <a:gd name="connsiteX2" fmla="*/ 9525 w 302419"/>
                  <a:gd name="connsiteY2" fmla="*/ 185977 h 524114"/>
                  <a:gd name="connsiteX3" fmla="*/ 78581 w 302419"/>
                  <a:gd name="connsiteY3" fmla="*/ 62152 h 524114"/>
                  <a:gd name="connsiteX4" fmla="*/ 154781 w 302419"/>
                  <a:gd name="connsiteY4" fmla="*/ 9764 h 524114"/>
                  <a:gd name="connsiteX5" fmla="*/ 216694 w 302419"/>
                  <a:gd name="connsiteY5" fmla="*/ 16908 h 524114"/>
                  <a:gd name="connsiteX6" fmla="*/ 297656 w 302419"/>
                  <a:gd name="connsiteY6" fmla="*/ 100252 h 524114"/>
                  <a:gd name="connsiteX7" fmla="*/ 302419 w 302419"/>
                  <a:gd name="connsiteY7" fmla="*/ 266939 h 524114"/>
                  <a:gd name="connsiteX8" fmla="*/ 285750 w 302419"/>
                  <a:gd name="connsiteY8" fmla="*/ 395527 h 524114"/>
                  <a:gd name="connsiteX9" fmla="*/ 180975 w 302419"/>
                  <a:gd name="connsiteY9" fmla="*/ 405052 h 524114"/>
                  <a:gd name="connsiteX10" fmla="*/ 202406 w 302419"/>
                  <a:gd name="connsiteY10" fmla="*/ 297896 h 524114"/>
                  <a:gd name="connsiteX11" fmla="*/ 190500 w 302419"/>
                  <a:gd name="connsiteY11" fmla="*/ 205027 h 524114"/>
                  <a:gd name="connsiteX12" fmla="*/ 154781 w 302419"/>
                  <a:gd name="connsiteY12" fmla="*/ 169308 h 524114"/>
                  <a:gd name="connsiteX13" fmla="*/ 111919 w 302419"/>
                  <a:gd name="connsiteY13" fmla="*/ 205027 h 524114"/>
                  <a:gd name="connsiteX14" fmla="*/ 88106 w 302419"/>
                  <a:gd name="connsiteY14" fmla="*/ 266939 h 524114"/>
                  <a:gd name="connsiteX15" fmla="*/ 92869 w 302419"/>
                  <a:gd name="connsiteY15" fmla="*/ 347902 h 524114"/>
                  <a:gd name="connsiteX16" fmla="*/ 85725 w 302419"/>
                  <a:gd name="connsiteY16" fmla="*/ 438389 h 524114"/>
                  <a:gd name="connsiteX17" fmla="*/ 95250 w 302419"/>
                  <a:gd name="connsiteY17" fmla="*/ 478871 h 524114"/>
                  <a:gd name="connsiteX18" fmla="*/ 11906 w 302419"/>
                  <a:gd name="connsiteY18" fmla="*/ 524114 h 524114"/>
                  <a:gd name="connsiteX0" fmla="*/ 11906 w 311565"/>
                  <a:gd name="connsiteY0" fmla="*/ 524114 h 524114"/>
                  <a:gd name="connsiteX1" fmla="*/ 0 w 311565"/>
                  <a:gd name="connsiteY1" fmla="*/ 340758 h 524114"/>
                  <a:gd name="connsiteX2" fmla="*/ 9525 w 311565"/>
                  <a:gd name="connsiteY2" fmla="*/ 185977 h 524114"/>
                  <a:gd name="connsiteX3" fmla="*/ 78581 w 311565"/>
                  <a:gd name="connsiteY3" fmla="*/ 62152 h 524114"/>
                  <a:gd name="connsiteX4" fmla="*/ 154781 w 311565"/>
                  <a:gd name="connsiteY4" fmla="*/ 9764 h 524114"/>
                  <a:gd name="connsiteX5" fmla="*/ 216694 w 311565"/>
                  <a:gd name="connsiteY5" fmla="*/ 16908 h 524114"/>
                  <a:gd name="connsiteX6" fmla="*/ 297656 w 311565"/>
                  <a:gd name="connsiteY6" fmla="*/ 100252 h 524114"/>
                  <a:gd name="connsiteX7" fmla="*/ 302419 w 311565"/>
                  <a:gd name="connsiteY7" fmla="*/ 266939 h 524114"/>
                  <a:gd name="connsiteX8" fmla="*/ 285750 w 311565"/>
                  <a:gd name="connsiteY8" fmla="*/ 395527 h 524114"/>
                  <a:gd name="connsiteX9" fmla="*/ 180975 w 311565"/>
                  <a:gd name="connsiteY9" fmla="*/ 405052 h 524114"/>
                  <a:gd name="connsiteX10" fmla="*/ 202406 w 311565"/>
                  <a:gd name="connsiteY10" fmla="*/ 297896 h 524114"/>
                  <a:gd name="connsiteX11" fmla="*/ 190500 w 311565"/>
                  <a:gd name="connsiteY11" fmla="*/ 205027 h 524114"/>
                  <a:gd name="connsiteX12" fmla="*/ 154781 w 311565"/>
                  <a:gd name="connsiteY12" fmla="*/ 169308 h 524114"/>
                  <a:gd name="connsiteX13" fmla="*/ 111919 w 311565"/>
                  <a:gd name="connsiteY13" fmla="*/ 205027 h 524114"/>
                  <a:gd name="connsiteX14" fmla="*/ 88106 w 311565"/>
                  <a:gd name="connsiteY14" fmla="*/ 266939 h 524114"/>
                  <a:gd name="connsiteX15" fmla="*/ 92869 w 311565"/>
                  <a:gd name="connsiteY15" fmla="*/ 347902 h 524114"/>
                  <a:gd name="connsiteX16" fmla="*/ 85725 w 311565"/>
                  <a:gd name="connsiteY16" fmla="*/ 438389 h 524114"/>
                  <a:gd name="connsiteX17" fmla="*/ 95250 w 311565"/>
                  <a:gd name="connsiteY17" fmla="*/ 478871 h 524114"/>
                  <a:gd name="connsiteX18" fmla="*/ 11906 w 311565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2868 w 307481"/>
                  <a:gd name="connsiteY17" fmla="*/ 507446 h 524114"/>
                  <a:gd name="connsiteX18" fmla="*/ 11906 w 307481"/>
                  <a:gd name="connsiteY18" fmla="*/ 524114 h 524114"/>
                  <a:gd name="connsiteX0" fmla="*/ 12527 w 308102"/>
                  <a:gd name="connsiteY0" fmla="*/ 524114 h 524114"/>
                  <a:gd name="connsiteX1" fmla="*/ 621 w 308102"/>
                  <a:gd name="connsiteY1" fmla="*/ 340758 h 524114"/>
                  <a:gd name="connsiteX2" fmla="*/ 10146 w 308102"/>
                  <a:gd name="connsiteY2" fmla="*/ 185977 h 524114"/>
                  <a:gd name="connsiteX3" fmla="*/ 79202 w 308102"/>
                  <a:gd name="connsiteY3" fmla="*/ 62152 h 524114"/>
                  <a:gd name="connsiteX4" fmla="*/ 155402 w 308102"/>
                  <a:gd name="connsiteY4" fmla="*/ 9764 h 524114"/>
                  <a:gd name="connsiteX5" fmla="*/ 217315 w 308102"/>
                  <a:gd name="connsiteY5" fmla="*/ 16908 h 524114"/>
                  <a:gd name="connsiteX6" fmla="*/ 298277 w 308102"/>
                  <a:gd name="connsiteY6" fmla="*/ 100252 h 524114"/>
                  <a:gd name="connsiteX7" fmla="*/ 303040 w 308102"/>
                  <a:gd name="connsiteY7" fmla="*/ 266939 h 524114"/>
                  <a:gd name="connsiteX8" fmla="*/ 286371 w 308102"/>
                  <a:gd name="connsiteY8" fmla="*/ 395527 h 524114"/>
                  <a:gd name="connsiteX9" fmla="*/ 181596 w 308102"/>
                  <a:gd name="connsiteY9" fmla="*/ 405052 h 524114"/>
                  <a:gd name="connsiteX10" fmla="*/ 203027 w 308102"/>
                  <a:gd name="connsiteY10" fmla="*/ 297896 h 524114"/>
                  <a:gd name="connsiteX11" fmla="*/ 191121 w 308102"/>
                  <a:gd name="connsiteY11" fmla="*/ 205027 h 524114"/>
                  <a:gd name="connsiteX12" fmla="*/ 155402 w 308102"/>
                  <a:gd name="connsiteY12" fmla="*/ 169308 h 524114"/>
                  <a:gd name="connsiteX13" fmla="*/ 112540 w 308102"/>
                  <a:gd name="connsiteY13" fmla="*/ 205027 h 524114"/>
                  <a:gd name="connsiteX14" fmla="*/ 88727 w 308102"/>
                  <a:gd name="connsiteY14" fmla="*/ 266939 h 524114"/>
                  <a:gd name="connsiteX15" fmla="*/ 93490 w 308102"/>
                  <a:gd name="connsiteY15" fmla="*/ 347902 h 524114"/>
                  <a:gd name="connsiteX16" fmla="*/ 86346 w 308102"/>
                  <a:gd name="connsiteY16" fmla="*/ 438389 h 524114"/>
                  <a:gd name="connsiteX17" fmla="*/ 93489 w 308102"/>
                  <a:gd name="connsiteY17" fmla="*/ 507446 h 524114"/>
                  <a:gd name="connsiteX18" fmla="*/ 12527 w 308102"/>
                  <a:gd name="connsiteY18" fmla="*/ 524114 h 524114"/>
                  <a:gd name="connsiteX0" fmla="*/ 12527 w 308102"/>
                  <a:gd name="connsiteY0" fmla="*/ 524114 h 524114"/>
                  <a:gd name="connsiteX1" fmla="*/ 621 w 308102"/>
                  <a:gd name="connsiteY1" fmla="*/ 340758 h 524114"/>
                  <a:gd name="connsiteX2" fmla="*/ 10146 w 308102"/>
                  <a:gd name="connsiteY2" fmla="*/ 185977 h 524114"/>
                  <a:gd name="connsiteX3" fmla="*/ 79202 w 308102"/>
                  <a:gd name="connsiteY3" fmla="*/ 62152 h 524114"/>
                  <a:gd name="connsiteX4" fmla="*/ 155402 w 308102"/>
                  <a:gd name="connsiteY4" fmla="*/ 9764 h 524114"/>
                  <a:gd name="connsiteX5" fmla="*/ 217315 w 308102"/>
                  <a:gd name="connsiteY5" fmla="*/ 16908 h 524114"/>
                  <a:gd name="connsiteX6" fmla="*/ 298277 w 308102"/>
                  <a:gd name="connsiteY6" fmla="*/ 100252 h 524114"/>
                  <a:gd name="connsiteX7" fmla="*/ 303040 w 308102"/>
                  <a:gd name="connsiteY7" fmla="*/ 266939 h 524114"/>
                  <a:gd name="connsiteX8" fmla="*/ 286371 w 308102"/>
                  <a:gd name="connsiteY8" fmla="*/ 395527 h 524114"/>
                  <a:gd name="connsiteX9" fmla="*/ 181596 w 308102"/>
                  <a:gd name="connsiteY9" fmla="*/ 405052 h 524114"/>
                  <a:gd name="connsiteX10" fmla="*/ 203027 w 308102"/>
                  <a:gd name="connsiteY10" fmla="*/ 297896 h 524114"/>
                  <a:gd name="connsiteX11" fmla="*/ 191121 w 308102"/>
                  <a:gd name="connsiteY11" fmla="*/ 205027 h 524114"/>
                  <a:gd name="connsiteX12" fmla="*/ 155402 w 308102"/>
                  <a:gd name="connsiteY12" fmla="*/ 169308 h 524114"/>
                  <a:gd name="connsiteX13" fmla="*/ 112540 w 308102"/>
                  <a:gd name="connsiteY13" fmla="*/ 205027 h 524114"/>
                  <a:gd name="connsiteX14" fmla="*/ 88727 w 308102"/>
                  <a:gd name="connsiteY14" fmla="*/ 266939 h 524114"/>
                  <a:gd name="connsiteX15" fmla="*/ 93490 w 308102"/>
                  <a:gd name="connsiteY15" fmla="*/ 347902 h 524114"/>
                  <a:gd name="connsiteX16" fmla="*/ 86346 w 308102"/>
                  <a:gd name="connsiteY16" fmla="*/ 438389 h 524114"/>
                  <a:gd name="connsiteX17" fmla="*/ 93489 w 308102"/>
                  <a:gd name="connsiteY17" fmla="*/ 507446 h 524114"/>
                  <a:gd name="connsiteX18" fmla="*/ 12527 w 308102"/>
                  <a:gd name="connsiteY18" fmla="*/ 524114 h 524114"/>
                  <a:gd name="connsiteX0" fmla="*/ 15973 w 311548"/>
                  <a:gd name="connsiteY0" fmla="*/ 524114 h 524114"/>
                  <a:gd name="connsiteX1" fmla="*/ 4067 w 311548"/>
                  <a:gd name="connsiteY1" fmla="*/ 340758 h 524114"/>
                  <a:gd name="connsiteX2" fmla="*/ 13592 w 311548"/>
                  <a:gd name="connsiteY2" fmla="*/ 185977 h 524114"/>
                  <a:gd name="connsiteX3" fmla="*/ 82648 w 311548"/>
                  <a:gd name="connsiteY3" fmla="*/ 62152 h 524114"/>
                  <a:gd name="connsiteX4" fmla="*/ 158848 w 311548"/>
                  <a:gd name="connsiteY4" fmla="*/ 9764 h 524114"/>
                  <a:gd name="connsiteX5" fmla="*/ 220761 w 311548"/>
                  <a:gd name="connsiteY5" fmla="*/ 16908 h 524114"/>
                  <a:gd name="connsiteX6" fmla="*/ 301723 w 311548"/>
                  <a:gd name="connsiteY6" fmla="*/ 100252 h 524114"/>
                  <a:gd name="connsiteX7" fmla="*/ 306486 w 311548"/>
                  <a:gd name="connsiteY7" fmla="*/ 266939 h 524114"/>
                  <a:gd name="connsiteX8" fmla="*/ 289817 w 311548"/>
                  <a:gd name="connsiteY8" fmla="*/ 395527 h 524114"/>
                  <a:gd name="connsiteX9" fmla="*/ 185042 w 311548"/>
                  <a:gd name="connsiteY9" fmla="*/ 405052 h 524114"/>
                  <a:gd name="connsiteX10" fmla="*/ 206473 w 311548"/>
                  <a:gd name="connsiteY10" fmla="*/ 297896 h 524114"/>
                  <a:gd name="connsiteX11" fmla="*/ 194567 w 311548"/>
                  <a:gd name="connsiteY11" fmla="*/ 205027 h 524114"/>
                  <a:gd name="connsiteX12" fmla="*/ 158848 w 311548"/>
                  <a:gd name="connsiteY12" fmla="*/ 169308 h 524114"/>
                  <a:gd name="connsiteX13" fmla="*/ 115986 w 311548"/>
                  <a:gd name="connsiteY13" fmla="*/ 205027 h 524114"/>
                  <a:gd name="connsiteX14" fmla="*/ 92173 w 311548"/>
                  <a:gd name="connsiteY14" fmla="*/ 266939 h 524114"/>
                  <a:gd name="connsiteX15" fmla="*/ 96936 w 311548"/>
                  <a:gd name="connsiteY15" fmla="*/ 347902 h 524114"/>
                  <a:gd name="connsiteX16" fmla="*/ 89792 w 311548"/>
                  <a:gd name="connsiteY16" fmla="*/ 438389 h 524114"/>
                  <a:gd name="connsiteX17" fmla="*/ 96935 w 311548"/>
                  <a:gd name="connsiteY17" fmla="*/ 507446 h 524114"/>
                  <a:gd name="connsiteX18" fmla="*/ 15973 w 311548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191122 w 307674"/>
                  <a:gd name="connsiteY11" fmla="*/ 208128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205409 w 307674"/>
                  <a:gd name="connsiteY11" fmla="*/ 196222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62547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205408 w 307674"/>
                  <a:gd name="connsiteY11" fmla="*/ 208129 h 527215"/>
                  <a:gd name="connsiteX12" fmla="*/ 162547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0650 w 308177"/>
                  <a:gd name="connsiteY0" fmla="*/ 565315 h 565315"/>
                  <a:gd name="connsiteX1" fmla="*/ 1125 w 308177"/>
                  <a:gd name="connsiteY1" fmla="*/ 343859 h 565315"/>
                  <a:gd name="connsiteX2" fmla="*/ 10650 w 308177"/>
                  <a:gd name="connsiteY2" fmla="*/ 189078 h 565315"/>
                  <a:gd name="connsiteX3" fmla="*/ 79706 w 308177"/>
                  <a:gd name="connsiteY3" fmla="*/ 65253 h 565315"/>
                  <a:gd name="connsiteX4" fmla="*/ 155906 w 308177"/>
                  <a:gd name="connsiteY4" fmla="*/ 12865 h 565315"/>
                  <a:gd name="connsiteX5" fmla="*/ 224963 w 308177"/>
                  <a:gd name="connsiteY5" fmla="*/ 15247 h 565315"/>
                  <a:gd name="connsiteX6" fmla="*/ 298781 w 308177"/>
                  <a:gd name="connsiteY6" fmla="*/ 103353 h 565315"/>
                  <a:gd name="connsiteX7" fmla="*/ 303544 w 308177"/>
                  <a:gd name="connsiteY7" fmla="*/ 270040 h 565315"/>
                  <a:gd name="connsiteX8" fmla="*/ 286875 w 308177"/>
                  <a:gd name="connsiteY8" fmla="*/ 398628 h 565315"/>
                  <a:gd name="connsiteX9" fmla="*/ 189243 w 308177"/>
                  <a:gd name="connsiteY9" fmla="*/ 465303 h 565315"/>
                  <a:gd name="connsiteX10" fmla="*/ 203531 w 308177"/>
                  <a:gd name="connsiteY10" fmla="*/ 300997 h 565315"/>
                  <a:gd name="connsiteX11" fmla="*/ 205911 w 308177"/>
                  <a:gd name="connsiteY11" fmla="*/ 208129 h 565315"/>
                  <a:gd name="connsiteX12" fmla="*/ 163050 w 308177"/>
                  <a:gd name="connsiteY12" fmla="*/ 172409 h 565315"/>
                  <a:gd name="connsiteX13" fmla="*/ 113044 w 308177"/>
                  <a:gd name="connsiteY13" fmla="*/ 208128 h 565315"/>
                  <a:gd name="connsiteX14" fmla="*/ 89231 w 308177"/>
                  <a:gd name="connsiteY14" fmla="*/ 270040 h 565315"/>
                  <a:gd name="connsiteX15" fmla="*/ 77325 w 308177"/>
                  <a:gd name="connsiteY15" fmla="*/ 351003 h 565315"/>
                  <a:gd name="connsiteX16" fmla="*/ 86850 w 308177"/>
                  <a:gd name="connsiteY16" fmla="*/ 441490 h 565315"/>
                  <a:gd name="connsiteX17" fmla="*/ 93993 w 308177"/>
                  <a:gd name="connsiteY17" fmla="*/ 510547 h 565315"/>
                  <a:gd name="connsiteX18" fmla="*/ 10650 w 308177"/>
                  <a:gd name="connsiteY18" fmla="*/ 565315 h 565315"/>
                  <a:gd name="connsiteX0" fmla="*/ 10650 w 307130"/>
                  <a:gd name="connsiteY0" fmla="*/ 560791 h 560791"/>
                  <a:gd name="connsiteX1" fmla="*/ 1125 w 307130"/>
                  <a:gd name="connsiteY1" fmla="*/ 339335 h 560791"/>
                  <a:gd name="connsiteX2" fmla="*/ 10650 w 307130"/>
                  <a:gd name="connsiteY2" fmla="*/ 184554 h 560791"/>
                  <a:gd name="connsiteX3" fmla="*/ 79706 w 307130"/>
                  <a:gd name="connsiteY3" fmla="*/ 60729 h 560791"/>
                  <a:gd name="connsiteX4" fmla="*/ 155906 w 307130"/>
                  <a:gd name="connsiteY4" fmla="*/ 8341 h 560791"/>
                  <a:gd name="connsiteX5" fmla="*/ 244013 w 307130"/>
                  <a:gd name="connsiteY5" fmla="*/ 17867 h 560791"/>
                  <a:gd name="connsiteX6" fmla="*/ 298781 w 307130"/>
                  <a:gd name="connsiteY6" fmla="*/ 98829 h 560791"/>
                  <a:gd name="connsiteX7" fmla="*/ 303544 w 307130"/>
                  <a:gd name="connsiteY7" fmla="*/ 265516 h 560791"/>
                  <a:gd name="connsiteX8" fmla="*/ 286875 w 307130"/>
                  <a:gd name="connsiteY8" fmla="*/ 394104 h 560791"/>
                  <a:gd name="connsiteX9" fmla="*/ 189243 w 307130"/>
                  <a:gd name="connsiteY9" fmla="*/ 460779 h 560791"/>
                  <a:gd name="connsiteX10" fmla="*/ 203531 w 307130"/>
                  <a:gd name="connsiteY10" fmla="*/ 296473 h 560791"/>
                  <a:gd name="connsiteX11" fmla="*/ 205911 w 307130"/>
                  <a:gd name="connsiteY11" fmla="*/ 203605 h 560791"/>
                  <a:gd name="connsiteX12" fmla="*/ 163050 w 307130"/>
                  <a:gd name="connsiteY12" fmla="*/ 167885 h 560791"/>
                  <a:gd name="connsiteX13" fmla="*/ 113044 w 307130"/>
                  <a:gd name="connsiteY13" fmla="*/ 203604 h 560791"/>
                  <a:gd name="connsiteX14" fmla="*/ 89231 w 307130"/>
                  <a:gd name="connsiteY14" fmla="*/ 265516 h 560791"/>
                  <a:gd name="connsiteX15" fmla="*/ 77325 w 307130"/>
                  <a:gd name="connsiteY15" fmla="*/ 346479 h 560791"/>
                  <a:gd name="connsiteX16" fmla="*/ 86850 w 307130"/>
                  <a:gd name="connsiteY16" fmla="*/ 436966 h 560791"/>
                  <a:gd name="connsiteX17" fmla="*/ 93993 w 307130"/>
                  <a:gd name="connsiteY17" fmla="*/ 506023 h 560791"/>
                  <a:gd name="connsiteX18" fmla="*/ 10650 w 307130"/>
                  <a:gd name="connsiteY18" fmla="*/ 560791 h 560791"/>
                  <a:gd name="connsiteX0" fmla="*/ 10650 w 307130"/>
                  <a:gd name="connsiteY0" fmla="*/ 552021 h 552021"/>
                  <a:gd name="connsiteX1" fmla="*/ 1125 w 307130"/>
                  <a:gd name="connsiteY1" fmla="*/ 330565 h 552021"/>
                  <a:gd name="connsiteX2" fmla="*/ 10650 w 307130"/>
                  <a:gd name="connsiteY2" fmla="*/ 175784 h 552021"/>
                  <a:gd name="connsiteX3" fmla="*/ 79706 w 307130"/>
                  <a:gd name="connsiteY3" fmla="*/ 51959 h 552021"/>
                  <a:gd name="connsiteX4" fmla="*/ 155906 w 307130"/>
                  <a:gd name="connsiteY4" fmla="*/ 6715 h 552021"/>
                  <a:gd name="connsiteX5" fmla="*/ 244013 w 307130"/>
                  <a:gd name="connsiteY5" fmla="*/ 9097 h 552021"/>
                  <a:gd name="connsiteX6" fmla="*/ 298781 w 307130"/>
                  <a:gd name="connsiteY6" fmla="*/ 90059 h 552021"/>
                  <a:gd name="connsiteX7" fmla="*/ 303544 w 307130"/>
                  <a:gd name="connsiteY7" fmla="*/ 256746 h 552021"/>
                  <a:gd name="connsiteX8" fmla="*/ 286875 w 307130"/>
                  <a:gd name="connsiteY8" fmla="*/ 385334 h 552021"/>
                  <a:gd name="connsiteX9" fmla="*/ 189243 w 307130"/>
                  <a:gd name="connsiteY9" fmla="*/ 452009 h 552021"/>
                  <a:gd name="connsiteX10" fmla="*/ 203531 w 307130"/>
                  <a:gd name="connsiteY10" fmla="*/ 287703 h 552021"/>
                  <a:gd name="connsiteX11" fmla="*/ 205911 w 307130"/>
                  <a:gd name="connsiteY11" fmla="*/ 194835 h 552021"/>
                  <a:gd name="connsiteX12" fmla="*/ 163050 w 307130"/>
                  <a:gd name="connsiteY12" fmla="*/ 159115 h 552021"/>
                  <a:gd name="connsiteX13" fmla="*/ 113044 w 307130"/>
                  <a:gd name="connsiteY13" fmla="*/ 194834 h 552021"/>
                  <a:gd name="connsiteX14" fmla="*/ 89231 w 307130"/>
                  <a:gd name="connsiteY14" fmla="*/ 256746 h 552021"/>
                  <a:gd name="connsiteX15" fmla="*/ 77325 w 307130"/>
                  <a:gd name="connsiteY15" fmla="*/ 337709 h 552021"/>
                  <a:gd name="connsiteX16" fmla="*/ 86850 w 307130"/>
                  <a:gd name="connsiteY16" fmla="*/ 428196 h 552021"/>
                  <a:gd name="connsiteX17" fmla="*/ 93993 w 307130"/>
                  <a:gd name="connsiteY17" fmla="*/ 497253 h 552021"/>
                  <a:gd name="connsiteX18" fmla="*/ 10650 w 307130"/>
                  <a:gd name="connsiteY18" fmla="*/ 552021 h 552021"/>
                  <a:gd name="connsiteX0" fmla="*/ 10650 w 307765"/>
                  <a:gd name="connsiteY0" fmla="*/ 549541 h 549541"/>
                  <a:gd name="connsiteX1" fmla="*/ 1125 w 307765"/>
                  <a:gd name="connsiteY1" fmla="*/ 328085 h 549541"/>
                  <a:gd name="connsiteX2" fmla="*/ 10650 w 307765"/>
                  <a:gd name="connsiteY2" fmla="*/ 173304 h 549541"/>
                  <a:gd name="connsiteX3" fmla="*/ 79706 w 307765"/>
                  <a:gd name="connsiteY3" fmla="*/ 49479 h 549541"/>
                  <a:gd name="connsiteX4" fmla="*/ 155906 w 307765"/>
                  <a:gd name="connsiteY4" fmla="*/ 4235 h 549541"/>
                  <a:gd name="connsiteX5" fmla="*/ 232106 w 307765"/>
                  <a:gd name="connsiteY5" fmla="*/ 11379 h 549541"/>
                  <a:gd name="connsiteX6" fmla="*/ 298781 w 307765"/>
                  <a:gd name="connsiteY6" fmla="*/ 87579 h 549541"/>
                  <a:gd name="connsiteX7" fmla="*/ 303544 w 307765"/>
                  <a:gd name="connsiteY7" fmla="*/ 254266 h 549541"/>
                  <a:gd name="connsiteX8" fmla="*/ 286875 w 307765"/>
                  <a:gd name="connsiteY8" fmla="*/ 382854 h 549541"/>
                  <a:gd name="connsiteX9" fmla="*/ 189243 w 307765"/>
                  <a:gd name="connsiteY9" fmla="*/ 449529 h 549541"/>
                  <a:gd name="connsiteX10" fmla="*/ 203531 w 307765"/>
                  <a:gd name="connsiteY10" fmla="*/ 285223 h 549541"/>
                  <a:gd name="connsiteX11" fmla="*/ 205911 w 307765"/>
                  <a:gd name="connsiteY11" fmla="*/ 192355 h 549541"/>
                  <a:gd name="connsiteX12" fmla="*/ 163050 w 307765"/>
                  <a:gd name="connsiteY12" fmla="*/ 156635 h 549541"/>
                  <a:gd name="connsiteX13" fmla="*/ 113044 w 307765"/>
                  <a:gd name="connsiteY13" fmla="*/ 192354 h 549541"/>
                  <a:gd name="connsiteX14" fmla="*/ 89231 w 307765"/>
                  <a:gd name="connsiteY14" fmla="*/ 254266 h 549541"/>
                  <a:gd name="connsiteX15" fmla="*/ 77325 w 307765"/>
                  <a:gd name="connsiteY15" fmla="*/ 335229 h 549541"/>
                  <a:gd name="connsiteX16" fmla="*/ 86850 w 307765"/>
                  <a:gd name="connsiteY16" fmla="*/ 425716 h 549541"/>
                  <a:gd name="connsiteX17" fmla="*/ 93993 w 307765"/>
                  <a:gd name="connsiteY17" fmla="*/ 494773 h 549541"/>
                  <a:gd name="connsiteX18" fmla="*/ 10650 w 307765"/>
                  <a:gd name="connsiteY18" fmla="*/ 549541 h 549541"/>
                  <a:gd name="connsiteX0" fmla="*/ 10650 w 307765"/>
                  <a:gd name="connsiteY0" fmla="*/ 549541 h 549541"/>
                  <a:gd name="connsiteX1" fmla="*/ 1125 w 307765"/>
                  <a:gd name="connsiteY1" fmla="*/ 328085 h 549541"/>
                  <a:gd name="connsiteX2" fmla="*/ 10650 w 307765"/>
                  <a:gd name="connsiteY2" fmla="*/ 173304 h 549541"/>
                  <a:gd name="connsiteX3" fmla="*/ 79706 w 307765"/>
                  <a:gd name="connsiteY3" fmla="*/ 49479 h 549541"/>
                  <a:gd name="connsiteX4" fmla="*/ 155906 w 307765"/>
                  <a:gd name="connsiteY4" fmla="*/ 4235 h 549541"/>
                  <a:gd name="connsiteX5" fmla="*/ 232106 w 307765"/>
                  <a:gd name="connsiteY5" fmla="*/ 11379 h 549541"/>
                  <a:gd name="connsiteX6" fmla="*/ 298781 w 307765"/>
                  <a:gd name="connsiteY6" fmla="*/ 87579 h 549541"/>
                  <a:gd name="connsiteX7" fmla="*/ 303544 w 307765"/>
                  <a:gd name="connsiteY7" fmla="*/ 254266 h 549541"/>
                  <a:gd name="connsiteX8" fmla="*/ 286875 w 307765"/>
                  <a:gd name="connsiteY8" fmla="*/ 382854 h 549541"/>
                  <a:gd name="connsiteX9" fmla="*/ 189243 w 307765"/>
                  <a:gd name="connsiteY9" fmla="*/ 449529 h 549541"/>
                  <a:gd name="connsiteX10" fmla="*/ 203531 w 307765"/>
                  <a:gd name="connsiteY10" fmla="*/ 285223 h 549541"/>
                  <a:gd name="connsiteX11" fmla="*/ 205911 w 307765"/>
                  <a:gd name="connsiteY11" fmla="*/ 192355 h 549541"/>
                  <a:gd name="connsiteX12" fmla="*/ 163050 w 307765"/>
                  <a:gd name="connsiteY12" fmla="*/ 156635 h 549541"/>
                  <a:gd name="connsiteX13" fmla="*/ 113044 w 307765"/>
                  <a:gd name="connsiteY13" fmla="*/ 192354 h 549541"/>
                  <a:gd name="connsiteX14" fmla="*/ 89231 w 307765"/>
                  <a:gd name="connsiteY14" fmla="*/ 254266 h 549541"/>
                  <a:gd name="connsiteX15" fmla="*/ 89231 w 307765"/>
                  <a:gd name="connsiteY15" fmla="*/ 335229 h 549541"/>
                  <a:gd name="connsiteX16" fmla="*/ 86850 w 307765"/>
                  <a:gd name="connsiteY16" fmla="*/ 425716 h 549541"/>
                  <a:gd name="connsiteX17" fmla="*/ 93993 w 307765"/>
                  <a:gd name="connsiteY17" fmla="*/ 494773 h 549541"/>
                  <a:gd name="connsiteX18" fmla="*/ 10650 w 307765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90855 w 309377"/>
                  <a:gd name="connsiteY9" fmla="*/ 449529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90843 w 309377"/>
                  <a:gd name="connsiteY15" fmla="*/ 335229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90855 w 309377"/>
                  <a:gd name="connsiteY9" fmla="*/ 449529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61435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78280 w 309377"/>
                  <a:gd name="connsiteY10" fmla="*/ 432862 h 549541"/>
                  <a:gd name="connsiteX11" fmla="*/ 205143 w 309377"/>
                  <a:gd name="connsiteY11" fmla="*/ 285223 h 549541"/>
                  <a:gd name="connsiteX12" fmla="*/ 207523 w 309377"/>
                  <a:gd name="connsiteY12" fmla="*/ 192355 h 549541"/>
                  <a:gd name="connsiteX13" fmla="*/ 164662 w 309377"/>
                  <a:gd name="connsiteY13" fmla="*/ 156635 h 549541"/>
                  <a:gd name="connsiteX14" fmla="*/ 114656 w 309377"/>
                  <a:gd name="connsiteY14" fmla="*/ 192354 h 549541"/>
                  <a:gd name="connsiteX15" fmla="*/ 90843 w 309377"/>
                  <a:gd name="connsiteY15" fmla="*/ 254266 h 549541"/>
                  <a:gd name="connsiteX16" fmla="*/ 81318 w 309377"/>
                  <a:gd name="connsiteY16" fmla="*/ 342373 h 549541"/>
                  <a:gd name="connsiteX17" fmla="*/ 88462 w 309377"/>
                  <a:gd name="connsiteY17" fmla="*/ 425716 h 549541"/>
                  <a:gd name="connsiteX18" fmla="*/ 95605 w 309377"/>
                  <a:gd name="connsiteY18" fmla="*/ 494773 h 549541"/>
                  <a:gd name="connsiteX19" fmla="*/ 12262 w 309377"/>
                  <a:gd name="connsiteY19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90186 w 309377"/>
                  <a:gd name="connsiteY10" fmla="*/ 394762 h 549541"/>
                  <a:gd name="connsiteX11" fmla="*/ 205143 w 309377"/>
                  <a:gd name="connsiteY11" fmla="*/ 285223 h 549541"/>
                  <a:gd name="connsiteX12" fmla="*/ 207523 w 309377"/>
                  <a:gd name="connsiteY12" fmla="*/ 192355 h 549541"/>
                  <a:gd name="connsiteX13" fmla="*/ 164662 w 309377"/>
                  <a:gd name="connsiteY13" fmla="*/ 156635 h 549541"/>
                  <a:gd name="connsiteX14" fmla="*/ 114656 w 309377"/>
                  <a:gd name="connsiteY14" fmla="*/ 192354 h 549541"/>
                  <a:gd name="connsiteX15" fmla="*/ 90843 w 309377"/>
                  <a:gd name="connsiteY15" fmla="*/ 254266 h 549541"/>
                  <a:gd name="connsiteX16" fmla="*/ 81318 w 309377"/>
                  <a:gd name="connsiteY16" fmla="*/ 342373 h 549541"/>
                  <a:gd name="connsiteX17" fmla="*/ 88462 w 309377"/>
                  <a:gd name="connsiteY17" fmla="*/ 425716 h 549541"/>
                  <a:gd name="connsiteX18" fmla="*/ 95605 w 309377"/>
                  <a:gd name="connsiteY18" fmla="*/ 494773 h 549541"/>
                  <a:gd name="connsiteX19" fmla="*/ 12262 w 309377"/>
                  <a:gd name="connsiteY19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80661 w 309377"/>
                  <a:gd name="connsiteY10" fmla="*/ 449531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18749 w 309377"/>
                  <a:gd name="connsiteY10" fmla="*/ 487631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7511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36086 w 309377"/>
                  <a:gd name="connsiteY19" fmla="*/ 547160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9699 w 309377"/>
                  <a:gd name="connsiteY19" fmla="*/ 473343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66200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9224 w 309377"/>
                  <a:gd name="connsiteY19" fmla="*/ 466200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82869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82869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4462 w 309377"/>
                  <a:gd name="connsiteY19" fmla="*/ 480487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37799 w 309377"/>
                  <a:gd name="connsiteY10" fmla="*/ 454293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4462 w 309377"/>
                  <a:gd name="connsiteY19" fmla="*/ 480487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54467 w 309377"/>
                  <a:gd name="connsiteY10" fmla="*/ 480487 h 549541"/>
                  <a:gd name="connsiteX11" fmla="*/ 137799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7799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68743 w 309377"/>
                  <a:gd name="connsiteY20" fmla="*/ 478106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7805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3517 w 309377"/>
                  <a:gd name="connsiteY12" fmla="*/ 385237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3042 w 309377"/>
                  <a:gd name="connsiteY12" fmla="*/ 368568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3042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4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4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92568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5899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5899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78093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78093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25716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118748 w 309377"/>
                  <a:gd name="connsiteY20" fmla="*/ 485249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109224 w 309377"/>
                  <a:gd name="connsiteY11" fmla="*/ 454293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118748 w 309377"/>
                  <a:gd name="connsiteY20" fmla="*/ 485249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09377" h="549541">
                    <a:moveTo>
                      <a:pt x="12262" y="549541"/>
                    </a:moveTo>
                    <a:cubicBezTo>
                      <a:pt x="-3216" y="521760"/>
                      <a:pt x="356" y="390791"/>
                      <a:pt x="356" y="328085"/>
                    </a:cubicBezTo>
                    <a:cubicBezTo>
                      <a:pt x="356" y="265379"/>
                      <a:pt x="-1232" y="219738"/>
                      <a:pt x="12262" y="173304"/>
                    </a:cubicBezTo>
                    <a:cubicBezTo>
                      <a:pt x="25756" y="126870"/>
                      <a:pt x="57109" y="77657"/>
                      <a:pt x="81318" y="49479"/>
                    </a:cubicBezTo>
                    <a:cubicBezTo>
                      <a:pt x="105527" y="21301"/>
                      <a:pt x="132118" y="10585"/>
                      <a:pt x="157518" y="4235"/>
                    </a:cubicBezTo>
                    <a:cubicBezTo>
                      <a:pt x="182918" y="-2115"/>
                      <a:pt x="209906" y="-2512"/>
                      <a:pt x="233718" y="11379"/>
                    </a:cubicBezTo>
                    <a:cubicBezTo>
                      <a:pt x="257531" y="25270"/>
                      <a:pt x="288487" y="47098"/>
                      <a:pt x="300393" y="87579"/>
                    </a:cubicBezTo>
                    <a:cubicBezTo>
                      <a:pt x="312299" y="128060"/>
                      <a:pt x="310712" y="211403"/>
                      <a:pt x="305156" y="254266"/>
                    </a:cubicBezTo>
                    <a:lnTo>
                      <a:pt x="288487" y="382854"/>
                    </a:lnTo>
                    <a:lnTo>
                      <a:pt x="183711" y="492391"/>
                    </a:lnTo>
                    <a:cubicBezTo>
                      <a:pt x="161374" y="508663"/>
                      <a:pt x="35913" y="491600"/>
                      <a:pt x="28261" y="485250"/>
                    </a:cubicBezTo>
                    <a:cubicBezTo>
                      <a:pt x="20609" y="478900"/>
                      <a:pt x="83824" y="467787"/>
                      <a:pt x="109224" y="454293"/>
                    </a:cubicBezTo>
                    <a:cubicBezTo>
                      <a:pt x="134624" y="440799"/>
                      <a:pt x="163882" y="432068"/>
                      <a:pt x="180662" y="404287"/>
                    </a:cubicBezTo>
                    <a:cubicBezTo>
                      <a:pt x="197442" y="376506"/>
                      <a:pt x="205428" y="322926"/>
                      <a:pt x="209905" y="287604"/>
                    </a:cubicBezTo>
                    <a:cubicBezTo>
                      <a:pt x="214382" y="252282"/>
                      <a:pt x="215064" y="214183"/>
                      <a:pt x="207523" y="192355"/>
                    </a:cubicBezTo>
                    <a:cubicBezTo>
                      <a:pt x="199983" y="170527"/>
                      <a:pt x="180140" y="156635"/>
                      <a:pt x="164662" y="156635"/>
                    </a:cubicBezTo>
                    <a:cubicBezTo>
                      <a:pt x="149184" y="156635"/>
                      <a:pt x="126959" y="176082"/>
                      <a:pt x="114656" y="192354"/>
                    </a:cubicBezTo>
                    <a:cubicBezTo>
                      <a:pt x="102353" y="208626"/>
                      <a:pt x="96399" y="229263"/>
                      <a:pt x="90843" y="254266"/>
                    </a:cubicBezTo>
                    <a:cubicBezTo>
                      <a:pt x="85287" y="279269"/>
                      <a:pt x="80127" y="312608"/>
                      <a:pt x="81318" y="342373"/>
                    </a:cubicBezTo>
                    <a:cubicBezTo>
                      <a:pt x="82509" y="372138"/>
                      <a:pt x="91749" y="409046"/>
                      <a:pt x="97987" y="432859"/>
                    </a:cubicBezTo>
                    <a:cubicBezTo>
                      <a:pt x="104225" y="456672"/>
                      <a:pt x="112398" y="466199"/>
                      <a:pt x="118748" y="485249"/>
                    </a:cubicBezTo>
                    <a:cubicBezTo>
                      <a:pt x="125098" y="504299"/>
                      <a:pt x="150659" y="534460"/>
                      <a:pt x="136086" y="547160"/>
                    </a:cubicBezTo>
                    <a:lnTo>
                      <a:pt x="12262" y="549541"/>
                    </a:ln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フリーフォーム: 図形 30">
                <a:extLst>
                  <a:ext uri="{FF2B5EF4-FFF2-40B4-BE49-F238E27FC236}">
                    <a16:creationId xmlns:a16="http://schemas.microsoft.com/office/drawing/2014/main" id="{1EA4138E-19A1-4644-B7C2-6C3DF1BB71A7}"/>
                  </a:ext>
                </a:extLst>
              </p:cNvPr>
              <p:cNvSpPr/>
              <p:nvPr/>
            </p:nvSpPr>
            <p:spPr>
              <a:xfrm>
                <a:off x="5502808" y="1133179"/>
                <a:ext cx="602964" cy="542231"/>
              </a:xfrm>
              <a:custGeom>
                <a:avLst/>
                <a:gdLst>
                  <a:gd name="connsiteX0" fmla="*/ 583406 w 583406"/>
                  <a:gd name="connsiteY0" fmla="*/ 30956 h 540544"/>
                  <a:gd name="connsiteX1" fmla="*/ 533400 w 583406"/>
                  <a:gd name="connsiteY1" fmla="*/ 202406 h 540544"/>
                  <a:gd name="connsiteX2" fmla="*/ 435769 w 583406"/>
                  <a:gd name="connsiteY2" fmla="*/ 326231 h 540544"/>
                  <a:gd name="connsiteX3" fmla="*/ 338137 w 583406"/>
                  <a:gd name="connsiteY3" fmla="*/ 447675 h 540544"/>
                  <a:gd name="connsiteX4" fmla="*/ 214312 w 583406"/>
                  <a:gd name="connsiteY4" fmla="*/ 521494 h 540544"/>
                  <a:gd name="connsiteX5" fmla="*/ 109537 w 583406"/>
                  <a:gd name="connsiteY5" fmla="*/ 540544 h 540544"/>
                  <a:gd name="connsiteX6" fmla="*/ 35719 w 583406"/>
                  <a:gd name="connsiteY6" fmla="*/ 511969 h 540544"/>
                  <a:gd name="connsiteX7" fmla="*/ 0 w 583406"/>
                  <a:gd name="connsiteY7" fmla="*/ 459581 h 540544"/>
                  <a:gd name="connsiteX8" fmla="*/ 9525 w 583406"/>
                  <a:gd name="connsiteY8" fmla="*/ 354806 h 540544"/>
                  <a:gd name="connsiteX9" fmla="*/ 64294 w 583406"/>
                  <a:gd name="connsiteY9" fmla="*/ 257175 h 540544"/>
                  <a:gd name="connsiteX10" fmla="*/ 185737 w 583406"/>
                  <a:gd name="connsiteY10" fmla="*/ 159544 h 540544"/>
                  <a:gd name="connsiteX11" fmla="*/ 321469 w 583406"/>
                  <a:gd name="connsiteY11" fmla="*/ 80963 h 540544"/>
                  <a:gd name="connsiteX12" fmla="*/ 466725 w 583406"/>
                  <a:gd name="connsiteY12" fmla="*/ 0 h 540544"/>
                  <a:gd name="connsiteX13" fmla="*/ 447675 w 583406"/>
                  <a:gd name="connsiteY13" fmla="*/ 100013 h 540544"/>
                  <a:gd name="connsiteX14" fmla="*/ 347662 w 583406"/>
                  <a:gd name="connsiteY14" fmla="*/ 161925 h 540544"/>
                  <a:gd name="connsiteX15" fmla="*/ 223837 w 583406"/>
                  <a:gd name="connsiteY15" fmla="*/ 245269 h 540544"/>
                  <a:gd name="connsiteX16" fmla="*/ 157162 w 583406"/>
                  <a:gd name="connsiteY16" fmla="*/ 314325 h 540544"/>
                  <a:gd name="connsiteX17" fmla="*/ 150019 w 583406"/>
                  <a:gd name="connsiteY17" fmla="*/ 361950 h 540544"/>
                  <a:gd name="connsiteX18" fmla="*/ 173831 w 583406"/>
                  <a:gd name="connsiteY18" fmla="*/ 381000 h 540544"/>
                  <a:gd name="connsiteX19" fmla="*/ 252412 w 583406"/>
                  <a:gd name="connsiteY19" fmla="*/ 347663 h 540544"/>
                  <a:gd name="connsiteX20" fmla="*/ 342900 w 583406"/>
                  <a:gd name="connsiteY20" fmla="*/ 266700 h 540544"/>
                  <a:gd name="connsiteX21" fmla="*/ 416719 w 583406"/>
                  <a:gd name="connsiteY21" fmla="*/ 188119 h 540544"/>
                  <a:gd name="connsiteX22" fmla="*/ 457200 w 583406"/>
                  <a:gd name="connsiteY22" fmla="*/ 133350 h 540544"/>
                  <a:gd name="connsiteX23" fmla="*/ 583406 w 583406"/>
                  <a:gd name="connsiteY23" fmla="*/ 30956 h 540544"/>
                  <a:gd name="connsiteX0" fmla="*/ 600075 w 600075"/>
                  <a:gd name="connsiteY0" fmla="*/ 28575 h 540544"/>
                  <a:gd name="connsiteX1" fmla="*/ 533400 w 600075"/>
                  <a:gd name="connsiteY1" fmla="*/ 202406 h 540544"/>
                  <a:gd name="connsiteX2" fmla="*/ 435769 w 600075"/>
                  <a:gd name="connsiteY2" fmla="*/ 326231 h 540544"/>
                  <a:gd name="connsiteX3" fmla="*/ 338137 w 600075"/>
                  <a:gd name="connsiteY3" fmla="*/ 447675 h 540544"/>
                  <a:gd name="connsiteX4" fmla="*/ 214312 w 600075"/>
                  <a:gd name="connsiteY4" fmla="*/ 521494 h 540544"/>
                  <a:gd name="connsiteX5" fmla="*/ 109537 w 600075"/>
                  <a:gd name="connsiteY5" fmla="*/ 540544 h 540544"/>
                  <a:gd name="connsiteX6" fmla="*/ 35719 w 600075"/>
                  <a:gd name="connsiteY6" fmla="*/ 511969 h 540544"/>
                  <a:gd name="connsiteX7" fmla="*/ 0 w 600075"/>
                  <a:gd name="connsiteY7" fmla="*/ 459581 h 540544"/>
                  <a:gd name="connsiteX8" fmla="*/ 9525 w 600075"/>
                  <a:gd name="connsiteY8" fmla="*/ 354806 h 540544"/>
                  <a:gd name="connsiteX9" fmla="*/ 64294 w 600075"/>
                  <a:gd name="connsiteY9" fmla="*/ 257175 h 540544"/>
                  <a:gd name="connsiteX10" fmla="*/ 185737 w 600075"/>
                  <a:gd name="connsiteY10" fmla="*/ 159544 h 540544"/>
                  <a:gd name="connsiteX11" fmla="*/ 321469 w 600075"/>
                  <a:gd name="connsiteY11" fmla="*/ 80963 h 540544"/>
                  <a:gd name="connsiteX12" fmla="*/ 466725 w 600075"/>
                  <a:gd name="connsiteY12" fmla="*/ 0 h 540544"/>
                  <a:gd name="connsiteX13" fmla="*/ 447675 w 600075"/>
                  <a:gd name="connsiteY13" fmla="*/ 100013 h 540544"/>
                  <a:gd name="connsiteX14" fmla="*/ 347662 w 600075"/>
                  <a:gd name="connsiteY14" fmla="*/ 161925 h 540544"/>
                  <a:gd name="connsiteX15" fmla="*/ 223837 w 600075"/>
                  <a:gd name="connsiteY15" fmla="*/ 245269 h 540544"/>
                  <a:gd name="connsiteX16" fmla="*/ 157162 w 600075"/>
                  <a:gd name="connsiteY16" fmla="*/ 314325 h 540544"/>
                  <a:gd name="connsiteX17" fmla="*/ 150019 w 600075"/>
                  <a:gd name="connsiteY17" fmla="*/ 361950 h 540544"/>
                  <a:gd name="connsiteX18" fmla="*/ 173831 w 600075"/>
                  <a:gd name="connsiteY18" fmla="*/ 381000 h 540544"/>
                  <a:gd name="connsiteX19" fmla="*/ 252412 w 600075"/>
                  <a:gd name="connsiteY19" fmla="*/ 347663 h 540544"/>
                  <a:gd name="connsiteX20" fmla="*/ 342900 w 600075"/>
                  <a:gd name="connsiteY20" fmla="*/ 266700 h 540544"/>
                  <a:gd name="connsiteX21" fmla="*/ 416719 w 600075"/>
                  <a:gd name="connsiteY21" fmla="*/ 188119 h 540544"/>
                  <a:gd name="connsiteX22" fmla="*/ 457200 w 600075"/>
                  <a:gd name="connsiteY22" fmla="*/ 133350 h 540544"/>
                  <a:gd name="connsiteX23" fmla="*/ 600075 w 600075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57200 w 602039"/>
                  <a:gd name="connsiteY22" fmla="*/ 133350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876"/>
                  <a:gd name="connsiteY0" fmla="*/ 28701 h 540944"/>
                  <a:gd name="connsiteX1" fmla="*/ 535295 w 603876"/>
                  <a:gd name="connsiteY1" fmla="*/ 202532 h 540944"/>
                  <a:gd name="connsiteX2" fmla="*/ 449570 w 603876"/>
                  <a:gd name="connsiteY2" fmla="*/ 319213 h 540944"/>
                  <a:gd name="connsiteX3" fmla="*/ 340032 w 603876"/>
                  <a:gd name="connsiteY3" fmla="*/ 447801 h 540944"/>
                  <a:gd name="connsiteX4" fmla="*/ 216207 w 603876"/>
                  <a:gd name="connsiteY4" fmla="*/ 521620 h 540944"/>
                  <a:gd name="connsiteX5" fmla="*/ 111432 w 603876"/>
                  <a:gd name="connsiteY5" fmla="*/ 540670 h 540944"/>
                  <a:gd name="connsiteX6" fmla="*/ 37614 w 603876"/>
                  <a:gd name="connsiteY6" fmla="*/ 512095 h 540944"/>
                  <a:gd name="connsiteX7" fmla="*/ 1895 w 603876"/>
                  <a:gd name="connsiteY7" fmla="*/ 459707 h 540944"/>
                  <a:gd name="connsiteX8" fmla="*/ 11420 w 603876"/>
                  <a:gd name="connsiteY8" fmla="*/ 354932 h 540944"/>
                  <a:gd name="connsiteX9" fmla="*/ 66189 w 603876"/>
                  <a:gd name="connsiteY9" fmla="*/ 257301 h 540944"/>
                  <a:gd name="connsiteX10" fmla="*/ 187632 w 603876"/>
                  <a:gd name="connsiteY10" fmla="*/ 159670 h 540944"/>
                  <a:gd name="connsiteX11" fmla="*/ 323364 w 603876"/>
                  <a:gd name="connsiteY11" fmla="*/ 81089 h 540944"/>
                  <a:gd name="connsiteX12" fmla="*/ 468620 w 603876"/>
                  <a:gd name="connsiteY12" fmla="*/ 126 h 540944"/>
                  <a:gd name="connsiteX13" fmla="*/ 449570 w 603876"/>
                  <a:gd name="connsiteY13" fmla="*/ 100139 h 540944"/>
                  <a:gd name="connsiteX14" fmla="*/ 349557 w 603876"/>
                  <a:gd name="connsiteY14" fmla="*/ 162051 h 540944"/>
                  <a:gd name="connsiteX15" fmla="*/ 225732 w 603876"/>
                  <a:gd name="connsiteY15" fmla="*/ 245395 h 540944"/>
                  <a:gd name="connsiteX16" fmla="*/ 159057 w 603876"/>
                  <a:gd name="connsiteY16" fmla="*/ 314451 h 540944"/>
                  <a:gd name="connsiteX17" fmla="*/ 151914 w 603876"/>
                  <a:gd name="connsiteY17" fmla="*/ 362076 h 540944"/>
                  <a:gd name="connsiteX18" fmla="*/ 175726 w 603876"/>
                  <a:gd name="connsiteY18" fmla="*/ 381126 h 540944"/>
                  <a:gd name="connsiteX19" fmla="*/ 254307 w 603876"/>
                  <a:gd name="connsiteY19" fmla="*/ 347789 h 540944"/>
                  <a:gd name="connsiteX20" fmla="*/ 344795 w 603876"/>
                  <a:gd name="connsiteY20" fmla="*/ 266826 h 540944"/>
                  <a:gd name="connsiteX21" fmla="*/ 418614 w 603876"/>
                  <a:gd name="connsiteY21" fmla="*/ 188245 h 540944"/>
                  <a:gd name="connsiteX22" fmla="*/ 490051 w 603876"/>
                  <a:gd name="connsiteY22" fmla="*/ 97757 h 540944"/>
                  <a:gd name="connsiteX23" fmla="*/ 601970 w 603876"/>
                  <a:gd name="connsiteY23" fmla="*/ 28701 h 540944"/>
                  <a:gd name="connsiteX0" fmla="*/ 601970 w 603876"/>
                  <a:gd name="connsiteY0" fmla="*/ 28701 h 541030"/>
                  <a:gd name="connsiteX1" fmla="*/ 535295 w 603876"/>
                  <a:gd name="connsiteY1" fmla="*/ 202532 h 541030"/>
                  <a:gd name="connsiteX2" fmla="*/ 449570 w 603876"/>
                  <a:gd name="connsiteY2" fmla="*/ 319213 h 541030"/>
                  <a:gd name="connsiteX3" fmla="*/ 337651 w 603876"/>
                  <a:gd name="connsiteY3" fmla="*/ 435895 h 541030"/>
                  <a:gd name="connsiteX4" fmla="*/ 216207 w 603876"/>
                  <a:gd name="connsiteY4" fmla="*/ 521620 h 541030"/>
                  <a:gd name="connsiteX5" fmla="*/ 111432 w 603876"/>
                  <a:gd name="connsiteY5" fmla="*/ 540670 h 541030"/>
                  <a:gd name="connsiteX6" fmla="*/ 37614 w 603876"/>
                  <a:gd name="connsiteY6" fmla="*/ 512095 h 541030"/>
                  <a:gd name="connsiteX7" fmla="*/ 1895 w 603876"/>
                  <a:gd name="connsiteY7" fmla="*/ 459707 h 541030"/>
                  <a:gd name="connsiteX8" fmla="*/ 11420 w 603876"/>
                  <a:gd name="connsiteY8" fmla="*/ 354932 h 541030"/>
                  <a:gd name="connsiteX9" fmla="*/ 66189 w 603876"/>
                  <a:gd name="connsiteY9" fmla="*/ 257301 h 541030"/>
                  <a:gd name="connsiteX10" fmla="*/ 187632 w 603876"/>
                  <a:gd name="connsiteY10" fmla="*/ 159670 h 541030"/>
                  <a:gd name="connsiteX11" fmla="*/ 323364 w 603876"/>
                  <a:gd name="connsiteY11" fmla="*/ 81089 h 541030"/>
                  <a:gd name="connsiteX12" fmla="*/ 468620 w 603876"/>
                  <a:gd name="connsiteY12" fmla="*/ 126 h 541030"/>
                  <a:gd name="connsiteX13" fmla="*/ 449570 w 603876"/>
                  <a:gd name="connsiteY13" fmla="*/ 100139 h 541030"/>
                  <a:gd name="connsiteX14" fmla="*/ 349557 w 603876"/>
                  <a:gd name="connsiteY14" fmla="*/ 162051 h 541030"/>
                  <a:gd name="connsiteX15" fmla="*/ 225732 w 603876"/>
                  <a:gd name="connsiteY15" fmla="*/ 245395 h 541030"/>
                  <a:gd name="connsiteX16" fmla="*/ 159057 w 603876"/>
                  <a:gd name="connsiteY16" fmla="*/ 314451 h 541030"/>
                  <a:gd name="connsiteX17" fmla="*/ 151914 w 603876"/>
                  <a:gd name="connsiteY17" fmla="*/ 362076 h 541030"/>
                  <a:gd name="connsiteX18" fmla="*/ 175726 w 603876"/>
                  <a:gd name="connsiteY18" fmla="*/ 381126 h 541030"/>
                  <a:gd name="connsiteX19" fmla="*/ 254307 w 603876"/>
                  <a:gd name="connsiteY19" fmla="*/ 347789 h 541030"/>
                  <a:gd name="connsiteX20" fmla="*/ 344795 w 603876"/>
                  <a:gd name="connsiteY20" fmla="*/ 266826 h 541030"/>
                  <a:gd name="connsiteX21" fmla="*/ 418614 w 603876"/>
                  <a:gd name="connsiteY21" fmla="*/ 188245 h 541030"/>
                  <a:gd name="connsiteX22" fmla="*/ 490051 w 603876"/>
                  <a:gd name="connsiteY22" fmla="*/ 97757 h 541030"/>
                  <a:gd name="connsiteX23" fmla="*/ 601970 w 603876"/>
                  <a:gd name="connsiteY23" fmla="*/ 28701 h 541030"/>
                  <a:gd name="connsiteX0" fmla="*/ 601970 w 603876"/>
                  <a:gd name="connsiteY0" fmla="*/ 28701 h 533061"/>
                  <a:gd name="connsiteX1" fmla="*/ 535295 w 603876"/>
                  <a:gd name="connsiteY1" fmla="*/ 202532 h 533061"/>
                  <a:gd name="connsiteX2" fmla="*/ 449570 w 603876"/>
                  <a:gd name="connsiteY2" fmla="*/ 319213 h 533061"/>
                  <a:gd name="connsiteX3" fmla="*/ 337651 w 603876"/>
                  <a:gd name="connsiteY3" fmla="*/ 435895 h 533061"/>
                  <a:gd name="connsiteX4" fmla="*/ 216207 w 603876"/>
                  <a:gd name="connsiteY4" fmla="*/ 521620 h 533061"/>
                  <a:gd name="connsiteX5" fmla="*/ 118576 w 603876"/>
                  <a:gd name="connsiteY5" fmla="*/ 531145 h 533061"/>
                  <a:gd name="connsiteX6" fmla="*/ 37614 w 603876"/>
                  <a:gd name="connsiteY6" fmla="*/ 512095 h 533061"/>
                  <a:gd name="connsiteX7" fmla="*/ 1895 w 603876"/>
                  <a:gd name="connsiteY7" fmla="*/ 459707 h 533061"/>
                  <a:gd name="connsiteX8" fmla="*/ 11420 w 603876"/>
                  <a:gd name="connsiteY8" fmla="*/ 354932 h 533061"/>
                  <a:gd name="connsiteX9" fmla="*/ 66189 w 603876"/>
                  <a:gd name="connsiteY9" fmla="*/ 257301 h 533061"/>
                  <a:gd name="connsiteX10" fmla="*/ 187632 w 603876"/>
                  <a:gd name="connsiteY10" fmla="*/ 159670 h 533061"/>
                  <a:gd name="connsiteX11" fmla="*/ 323364 w 603876"/>
                  <a:gd name="connsiteY11" fmla="*/ 81089 h 533061"/>
                  <a:gd name="connsiteX12" fmla="*/ 468620 w 603876"/>
                  <a:gd name="connsiteY12" fmla="*/ 126 h 533061"/>
                  <a:gd name="connsiteX13" fmla="*/ 449570 w 603876"/>
                  <a:gd name="connsiteY13" fmla="*/ 100139 h 533061"/>
                  <a:gd name="connsiteX14" fmla="*/ 349557 w 603876"/>
                  <a:gd name="connsiteY14" fmla="*/ 162051 h 533061"/>
                  <a:gd name="connsiteX15" fmla="*/ 225732 w 603876"/>
                  <a:gd name="connsiteY15" fmla="*/ 245395 h 533061"/>
                  <a:gd name="connsiteX16" fmla="*/ 159057 w 603876"/>
                  <a:gd name="connsiteY16" fmla="*/ 314451 h 533061"/>
                  <a:gd name="connsiteX17" fmla="*/ 151914 w 603876"/>
                  <a:gd name="connsiteY17" fmla="*/ 362076 h 533061"/>
                  <a:gd name="connsiteX18" fmla="*/ 175726 w 603876"/>
                  <a:gd name="connsiteY18" fmla="*/ 381126 h 533061"/>
                  <a:gd name="connsiteX19" fmla="*/ 254307 w 603876"/>
                  <a:gd name="connsiteY19" fmla="*/ 347789 h 533061"/>
                  <a:gd name="connsiteX20" fmla="*/ 344795 w 603876"/>
                  <a:gd name="connsiteY20" fmla="*/ 266826 h 533061"/>
                  <a:gd name="connsiteX21" fmla="*/ 418614 w 603876"/>
                  <a:gd name="connsiteY21" fmla="*/ 188245 h 533061"/>
                  <a:gd name="connsiteX22" fmla="*/ 490051 w 603876"/>
                  <a:gd name="connsiteY22" fmla="*/ 97757 h 533061"/>
                  <a:gd name="connsiteX23" fmla="*/ 601970 w 603876"/>
                  <a:gd name="connsiteY23" fmla="*/ 28701 h 533061"/>
                  <a:gd name="connsiteX0" fmla="*/ 602843 w 604749"/>
                  <a:gd name="connsiteY0" fmla="*/ 28701 h 533061"/>
                  <a:gd name="connsiteX1" fmla="*/ 536168 w 604749"/>
                  <a:gd name="connsiteY1" fmla="*/ 202532 h 533061"/>
                  <a:gd name="connsiteX2" fmla="*/ 450443 w 604749"/>
                  <a:gd name="connsiteY2" fmla="*/ 319213 h 533061"/>
                  <a:gd name="connsiteX3" fmla="*/ 338524 w 604749"/>
                  <a:gd name="connsiteY3" fmla="*/ 435895 h 533061"/>
                  <a:gd name="connsiteX4" fmla="*/ 217080 w 604749"/>
                  <a:gd name="connsiteY4" fmla="*/ 521620 h 533061"/>
                  <a:gd name="connsiteX5" fmla="*/ 119449 w 604749"/>
                  <a:gd name="connsiteY5" fmla="*/ 531145 h 533061"/>
                  <a:gd name="connsiteX6" fmla="*/ 50393 w 604749"/>
                  <a:gd name="connsiteY6" fmla="*/ 512095 h 533061"/>
                  <a:gd name="connsiteX7" fmla="*/ 2768 w 604749"/>
                  <a:gd name="connsiteY7" fmla="*/ 459707 h 533061"/>
                  <a:gd name="connsiteX8" fmla="*/ 12293 w 604749"/>
                  <a:gd name="connsiteY8" fmla="*/ 354932 h 533061"/>
                  <a:gd name="connsiteX9" fmla="*/ 67062 w 604749"/>
                  <a:gd name="connsiteY9" fmla="*/ 257301 h 533061"/>
                  <a:gd name="connsiteX10" fmla="*/ 188505 w 604749"/>
                  <a:gd name="connsiteY10" fmla="*/ 159670 h 533061"/>
                  <a:gd name="connsiteX11" fmla="*/ 324237 w 604749"/>
                  <a:gd name="connsiteY11" fmla="*/ 81089 h 533061"/>
                  <a:gd name="connsiteX12" fmla="*/ 469493 w 604749"/>
                  <a:gd name="connsiteY12" fmla="*/ 126 h 533061"/>
                  <a:gd name="connsiteX13" fmla="*/ 450443 w 604749"/>
                  <a:gd name="connsiteY13" fmla="*/ 100139 h 533061"/>
                  <a:gd name="connsiteX14" fmla="*/ 350430 w 604749"/>
                  <a:gd name="connsiteY14" fmla="*/ 162051 h 533061"/>
                  <a:gd name="connsiteX15" fmla="*/ 226605 w 604749"/>
                  <a:gd name="connsiteY15" fmla="*/ 245395 h 533061"/>
                  <a:gd name="connsiteX16" fmla="*/ 159930 w 604749"/>
                  <a:gd name="connsiteY16" fmla="*/ 314451 h 533061"/>
                  <a:gd name="connsiteX17" fmla="*/ 152787 w 604749"/>
                  <a:gd name="connsiteY17" fmla="*/ 362076 h 533061"/>
                  <a:gd name="connsiteX18" fmla="*/ 176599 w 604749"/>
                  <a:gd name="connsiteY18" fmla="*/ 381126 h 533061"/>
                  <a:gd name="connsiteX19" fmla="*/ 255180 w 604749"/>
                  <a:gd name="connsiteY19" fmla="*/ 347789 h 533061"/>
                  <a:gd name="connsiteX20" fmla="*/ 345668 w 604749"/>
                  <a:gd name="connsiteY20" fmla="*/ 266826 h 533061"/>
                  <a:gd name="connsiteX21" fmla="*/ 419487 w 604749"/>
                  <a:gd name="connsiteY21" fmla="*/ 188245 h 533061"/>
                  <a:gd name="connsiteX22" fmla="*/ 490924 w 604749"/>
                  <a:gd name="connsiteY22" fmla="*/ 97757 h 533061"/>
                  <a:gd name="connsiteX23" fmla="*/ 602843 w 604749"/>
                  <a:gd name="connsiteY23" fmla="*/ 28701 h 533061"/>
                  <a:gd name="connsiteX0" fmla="*/ 600963 w 602869"/>
                  <a:gd name="connsiteY0" fmla="*/ 28701 h 533061"/>
                  <a:gd name="connsiteX1" fmla="*/ 534288 w 602869"/>
                  <a:gd name="connsiteY1" fmla="*/ 202532 h 533061"/>
                  <a:gd name="connsiteX2" fmla="*/ 448563 w 602869"/>
                  <a:gd name="connsiteY2" fmla="*/ 319213 h 533061"/>
                  <a:gd name="connsiteX3" fmla="*/ 336644 w 602869"/>
                  <a:gd name="connsiteY3" fmla="*/ 435895 h 533061"/>
                  <a:gd name="connsiteX4" fmla="*/ 215200 w 602869"/>
                  <a:gd name="connsiteY4" fmla="*/ 521620 h 533061"/>
                  <a:gd name="connsiteX5" fmla="*/ 117569 w 602869"/>
                  <a:gd name="connsiteY5" fmla="*/ 531145 h 533061"/>
                  <a:gd name="connsiteX6" fmla="*/ 48513 w 602869"/>
                  <a:gd name="connsiteY6" fmla="*/ 512095 h 533061"/>
                  <a:gd name="connsiteX7" fmla="*/ 3270 w 602869"/>
                  <a:gd name="connsiteY7" fmla="*/ 452563 h 533061"/>
                  <a:gd name="connsiteX8" fmla="*/ 10413 w 602869"/>
                  <a:gd name="connsiteY8" fmla="*/ 354932 h 533061"/>
                  <a:gd name="connsiteX9" fmla="*/ 65182 w 602869"/>
                  <a:gd name="connsiteY9" fmla="*/ 257301 h 533061"/>
                  <a:gd name="connsiteX10" fmla="*/ 186625 w 602869"/>
                  <a:gd name="connsiteY10" fmla="*/ 159670 h 533061"/>
                  <a:gd name="connsiteX11" fmla="*/ 322357 w 602869"/>
                  <a:gd name="connsiteY11" fmla="*/ 81089 h 533061"/>
                  <a:gd name="connsiteX12" fmla="*/ 467613 w 602869"/>
                  <a:gd name="connsiteY12" fmla="*/ 126 h 533061"/>
                  <a:gd name="connsiteX13" fmla="*/ 448563 w 602869"/>
                  <a:gd name="connsiteY13" fmla="*/ 100139 h 533061"/>
                  <a:gd name="connsiteX14" fmla="*/ 348550 w 602869"/>
                  <a:gd name="connsiteY14" fmla="*/ 162051 h 533061"/>
                  <a:gd name="connsiteX15" fmla="*/ 224725 w 602869"/>
                  <a:gd name="connsiteY15" fmla="*/ 245395 h 533061"/>
                  <a:gd name="connsiteX16" fmla="*/ 158050 w 602869"/>
                  <a:gd name="connsiteY16" fmla="*/ 314451 h 533061"/>
                  <a:gd name="connsiteX17" fmla="*/ 150907 w 602869"/>
                  <a:gd name="connsiteY17" fmla="*/ 362076 h 533061"/>
                  <a:gd name="connsiteX18" fmla="*/ 174719 w 602869"/>
                  <a:gd name="connsiteY18" fmla="*/ 381126 h 533061"/>
                  <a:gd name="connsiteX19" fmla="*/ 253300 w 602869"/>
                  <a:gd name="connsiteY19" fmla="*/ 347789 h 533061"/>
                  <a:gd name="connsiteX20" fmla="*/ 343788 w 602869"/>
                  <a:gd name="connsiteY20" fmla="*/ 266826 h 533061"/>
                  <a:gd name="connsiteX21" fmla="*/ 417607 w 602869"/>
                  <a:gd name="connsiteY21" fmla="*/ 188245 h 533061"/>
                  <a:gd name="connsiteX22" fmla="*/ 489044 w 602869"/>
                  <a:gd name="connsiteY22" fmla="*/ 97757 h 533061"/>
                  <a:gd name="connsiteX23" fmla="*/ 600963 w 602869"/>
                  <a:gd name="connsiteY23" fmla="*/ 28701 h 533061"/>
                  <a:gd name="connsiteX0" fmla="*/ 601058 w 602964"/>
                  <a:gd name="connsiteY0" fmla="*/ 28701 h 533061"/>
                  <a:gd name="connsiteX1" fmla="*/ 534383 w 602964"/>
                  <a:gd name="connsiteY1" fmla="*/ 202532 h 533061"/>
                  <a:gd name="connsiteX2" fmla="*/ 448658 w 602964"/>
                  <a:gd name="connsiteY2" fmla="*/ 319213 h 533061"/>
                  <a:gd name="connsiteX3" fmla="*/ 336739 w 602964"/>
                  <a:gd name="connsiteY3" fmla="*/ 435895 h 533061"/>
                  <a:gd name="connsiteX4" fmla="*/ 215295 w 602964"/>
                  <a:gd name="connsiteY4" fmla="*/ 521620 h 533061"/>
                  <a:gd name="connsiteX5" fmla="*/ 117664 w 602964"/>
                  <a:gd name="connsiteY5" fmla="*/ 531145 h 533061"/>
                  <a:gd name="connsiteX6" fmla="*/ 48608 w 602964"/>
                  <a:gd name="connsiteY6" fmla="*/ 512095 h 533061"/>
                  <a:gd name="connsiteX7" fmla="*/ 3365 w 602964"/>
                  <a:gd name="connsiteY7" fmla="*/ 452563 h 533061"/>
                  <a:gd name="connsiteX8" fmla="*/ 10508 w 602964"/>
                  <a:gd name="connsiteY8" fmla="*/ 354932 h 533061"/>
                  <a:gd name="connsiteX9" fmla="*/ 67658 w 602964"/>
                  <a:gd name="connsiteY9" fmla="*/ 257301 h 533061"/>
                  <a:gd name="connsiteX10" fmla="*/ 186720 w 602964"/>
                  <a:gd name="connsiteY10" fmla="*/ 159670 h 533061"/>
                  <a:gd name="connsiteX11" fmla="*/ 322452 w 602964"/>
                  <a:gd name="connsiteY11" fmla="*/ 81089 h 533061"/>
                  <a:gd name="connsiteX12" fmla="*/ 467708 w 602964"/>
                  <a:gd name="connsiteY12" fmla="*/ 126 h 533061"/>
                  <a:gd name="connsiteX13" fmla="*/ 448658 w 602964"/>
                  <a:gd name="connsiteY13" fmla="*/ 100139 h 533061"/>
                  <a:gd name="connsiteX14" fmla="*/ 348645 w 602964"/>
                  <a:gd name="connsiteY14" fmla="*/ 162051 h 533061"/>
                  <a:gd name="connsiteX15" fmla="*/ 224820 w 602964"/>
                  <a:gd name="connsiteY15" fmla="*/ 245395 h 533061"/>
                  <a:gd name="connsiteX16" fmla="*/ 158145 w 602964"/>
                  <a:gd name="connsiteY16" fmla="*/ 314451 h 533061"/>
                  <a:gd name="connsiteX17" fmla="*/ 151002 w 602964"/>
                  <a:gd name="connsiteY17" fmla="*/ 362076 h 533061"/>
                  <a:gd name="connsiteX18" fmla="*/ 174814 w 602964"/>
                  <a:gd name="connsiteY18" fmla="*/ 381126 h 533061"/>
                  <a:gd name="connsiteX19" fmla="*/ 253395 w 602964"/>
                  <a:gd name="connsiteY19" fmla="*/ 347789 h 533061"/>
                  <a:gd name="connsiteX20" fmla="*/ 343883 w 602964"/>
                  <a:gd name="connsiteY20" fmla="*/ 266826 h 533061"/>
                  <a:gd name="connsiteX21" fmla="*/ 417702 w 602964"/>
                  <a:gd name="connsiteY21" fmla="*/ 188245 h 533061"/>
                  <a:gd name="connsiteX22" fmla="*/ 489139 w 602964"/>
                  <a:gd name="connsiteY22" fmla="*/ 97757 h 533061"/>
                  <a:gd name="connsiteX23" fmla="*/ 601058 w 602964"/>
                  <a:gd name="connsiteY23" fmla="*/ 28701 h 533061"/>
                  <a:gd name="connsiteX0" fmla="*/ 601058 w 602964"/>
                  <a:gd name="connsiteY0" fmla="*/ 28701 h 533061"/>
                  <a:gd name="connsiteX1" fmla="*/ 534383 w 602964"/>
                  <a:gd name="connsiteY1" fmla="*/ 202532 h 533061"/>
                  <a:gd name="connsiteX2" fmla="*/ 448658 w 602964"/>
                  <a:gd name="connsiteY2" fmla="*/ 319213 h 533061"/>
                  <a:gd name="connsiteX3" fmla="*/ 336739 w 602964"/>
                  <a:gd name="connsiteY3" fmla="*/ 435895 h 533061"/>
                  <a:gd name="connsiteX4" fmla="*/ 215295 w 602964"/>
                  <a:gd name="connsiteY4" fmla="*/ 521620 h 533061"/>
                  <a:gd name="connsiteX5" fmla="*/ 117664 w 602964"/>
                  <a:gd name="connsiteY5" fmla="*/ 531145 h 533061"/>
                  <a:gd name="connsiteX6" fmla="*/ 48608 w 602964"/>
                  <a:gd name="connsiteY6" fmla="*/ 512095 h 533061"/>
                  <a:gd name="connsiteX7" fmla="*/ 3365 w 602964"/>
                  <a:gd name="connsiteY7" fmla="*/ 452563 h 533061"/>
                  <a:gd name="connsiteX8" fmla="*/ 10508 w 602964"/>
                  <a:gd name="connsiteY8" fmla="*/ 354932 h 533061"/>
                  <a:gd name="connsiteX9" fmla="*/ 67658 w 602964"/>
                  <a:gd name="connsiteY9" fmla="*/ 257301 h 533061"/>
                  <a:gd name="connsiteX10" fmla="*/ 191482 w 602964"/>
                  <a:gd name="connsiteY10" fmla="*/ 159670 h 533061"/>
                  <a:gd name="connsiteX11" fmla="*/ 322452 w 602964"/>
                  <a:gd name="connsiteY11" fmla="*/ 81089 h 533061"/>
                  <a:gd name="connsiteX12" fmla="*/ 467708 w 602964"/>
                  <a:gd name="connsiteY12" fmla="*/ 126 h 533061"/>
                  <a:gd name="connsiteX13" fmla="*/ 448658 w 602964"/>
                  <a:gd name="connsiteY13" fmla="*/ 100139 h 533061"/>
                  <a:gd name="connsiteX14" fmla="*/ 348645 w 602964"/>
                  <a:gd name="connsiteY14" fmla="*/ 162051 h 533061"/>
                  <a:gd name="connsiteX15" fmla="*/ 224820 w 602964"/>
                  <a:gd name="connsiteY15" fmla="*/ 245395 h 533061"/>
                  <a:gd name="connsiteX16" fmla="*/ 158145 w 602964"/>
                  <a:gd name="connsiteY16" fmla="*/ 314451 h 533061"/>
                  <a:gd name="connsiteX17" fmla="*/ 151002 w 602964"/>
                  <a:gd name="connsiteY17" fmla="*/ 362076 h 533061"/>
                  <a:gd name="connsiteX18" fmla="*/ 174814 w 602964"/>
                  <a:gd name="connsiteY18" fmla="*/ 381126 h 533061"/>
                  <a:gd name="connsiteX19" fmla="*/ 253395 w 602964"/>
                  <a:gd name="connsiteY19" fmla="*/ 347789 h 533061"/>
                  <a:gd name="connsiteX20" fmla="*/ 343883 w 602964"/>
                  <a:gd name="connsiteY20" fmla="*/ 266826 h 533061"/>
                  <a:gd name="connsiteX21" fmla="*/ 417702 w 602964"/>
                  <a:gd name="connsiteY21" fmla="*/ 188245 h 533061"/>
                  <a:gd name="connsiteX22" fmla="*/ 489139 w 602964"/>
                  <a:gd name="connsiteY22" fmla="*/ 97757 h 533061"/>
                  <a:gd name="connsiteX23" fmla="*/ 601058 w 602964"/>
                  <a:gd name="connsiteY23" fmla="*/ 28701 h 533061"/>
                  <a:gd name="connsiteX0" fmla="*/ 601058 w 602964"/>
                  <a:gd name="connsiteY0" fmla="*/ 12071 h 516431"/>
                  <a:gd name="connsiteX1" fmla="*/ 534383 w 602964"/>
                  <a:gd name="connsiteY1" fmla="*/ 185902 h 516431"/>
                  <a:gd name="connsiteX2" fmla="*/ 448658 w 602964"/>
                  <a:gd name="connsiteY2" fmla="*/ 302583 h 516431"/>
                  <a:gd name="connsiteX3" fmla="*/ 336739 w 602964"/>
                  <a:gd name="connsiteY3" fmla="*/ 419265 h 516431"/>
                  <a:gd name="connsiteX4" fmla="*/ 215295 w 602964"/>
                  <a:gd name="connsiteY4" fmla="*/ 504990 h 516431"/>
                  <a:gd name="connsiteX5" fmla="*/ 117664 w 602964"/>
                  <a:gd name="connsiteY5" fmla="*/ 514515 h 516431"/>
                  <a:gd name="connsiteX6" fmla="*/ 48608 w 602964"/>
                  <a:gd name="connsiteY6" fmla="*/ 495465 h 516431"/>
                  <a:gd name="connsiteX7" fmla="*/ 3365 w 602964"/>
                  <a:gd name="connsiteY7" fmla="*/ 435933 h 516431"/>
                  <a:gd name="connsiteX8" fmla="*/ 10508 w 602964"/>
                  <a:gd name="connsiteY8" fmla="*/ 338302 h 516431"/>
                  <a:gd name="connsiteX9" fmla="*/ 67658 w 602964"/>
                  <a:gd name="connsiteY9" fmla="*/ 240671 h 516431"/>
                  <a:gd name="connsiteX10" fmla="*/ 191482 w 602964"/>
                  <a:gd name="connsiteY10" fmla="*/ 143040 h 516431"/>
                  <a:gd name="connsiteX11" fmla="*/ 322452 w 602964"/>
                  <a:gd name="connsiteY11" fmla="*/ 64459 h 516431"/>
                  <a:gd name="connsiteX12" fmla="*/ 484377 w 602964"/>
                  <a:gd name="connsiteY12" fmla="*/ 165 h 516431"/>
                  <a:gd name="connsiteX13" fmla="*/ 448658 w 602964"/>
                  <a:gd name="connsiteY13" fmla="*/ 83509 h 516431"/>
                  <a:gd name="connsiteX14" fmla="*/ 348645 w 602964"/>
                  <a:gd name="connsiteY14" fmla="*/ 145421 h 516431"/>
                  <a:gd name="connsiteX15" fmla="*/ 224820 w 602964"/>
                  <a:gd name="connsiteY15" fmla="*/ 228765 h 516431"/>
                  <a:gd name="connsiteX16" fmla="*/ 158145 w 602964"/>
                  <a:gd name="connsiteY16" fmla="*/ 297821 h 516431"/>
                  <a:gd name="connsiteX17" fmla="*/ 151002 w 602964"/>
                  <a:gd name="connsiteY17" fmla="*/ 345446 h 516431"/>
                  <a:gd name="connsiteX18" fmla="*/ 174814 w 602964"/>
                  <a:gd name="connsiteY18" fmla="*/ 364496 h 516431"/>
                  <a:gd name="connsiteX19" fmla="*/ 253395 w 602964"/>
                  <a:gd name="connsiteY19" fmla="*/ 331159 h 516431"/>
                  <a:gd name="connsiteX20" fmla="*/ 343883 w 602964"/>
                  <a:gd name="connsiteY20" fmla="*/ 250196 h 516431"/>
                  <a:gd name="connsiteX21" fmla="*/ 417702 w 602964"/>
                  <a:gd name="connsiteY21" fmla="*/ 171615 h 516431"/>
                  <a:gd name="connsiteX22" fmla="*/ 489139 w 602964"/>
                  <a:gd name="connsiteY22" fmla="*/ 81127 h 516431"/>
                  <a:gd name="connsiteX23" fmla="*/ 601058 w 602964"/>
                  <a:gd name="connsiteY23" fmla="*/ 12071 h 516431"/>
                  <a:gd name="connsiteX0" fmla="*/ 601058 w 602964"/>
                  <a:gd name="connsiteY0" fmla="*/ 33455 h 537815"/>
                  <a:gd name="connsiteX1" fmla="*/ 534383 w 602964"/>
                  <a:gd name="connsiteY1" fmla="*/ 207286 h 537815"/>
                  <a:gd name="connsiteX2" fmla="*/ 448658 w 602964"/>
                  <a:gd name="connsiteY2" fmla="*/ 323967 h 537815"/>
                  <a:gd name="connsiteX3" fmla="*/ 336739 w 602964"/>
                  <a:gd name="connsiteY3" fmla="*/ 440649 h 537815"/>
                  <a:gd name="connsiteX4" fmla="*/ 215295 w 602964"/>
                  <a:gd name="connsiteY4" fmla="*/ 526374 h 537815"/>
                  <a:gd name="connsiteX5" fmla="*/ 117664 w 602964"/>
                  <a:gd name="connsiteY5" fmla="*/ 535899 h 537815"/>
                  <a:gd name="connsiteX6" fmla="*/ 48608 w 602964"/>
                  <a:gd name="connsiteY6" fmla="*/ 516849 h 537815"/>
                  <a:gd name="connsiteX7" fmla="*/ 3365 w 602964"/>
                  <a:gd name="connsiteY7" fmla="*/ 457317 h 537815"/>
                  <a:gd name="connsiteX8" fmla="*/ 10508 w 602964"/>
                  <a:gd name="connsiteY8" fmla="*/ 359686 h 537815"/>
                  <a:gd name="connsiteX9" fmla="*/ 67658 w 602964"/>
                  <a:gd name="connsiteY9" fmla="*/ 262055 h 537815"/>
                  <a:gd name="connsiteX10" fmla="*/ 191482 w 602964"/>
                  <a:gd name="connsiteY10" fmla="*/ 164424 h 537815"/>
                  <a:gd name="connsiteX11" fmla="*/ 322452 w 602964"/>
                  <a:gd name="connsiteY11" fmla="*/ 85843 h 537815"/>
                  <a:gd name="connsiteX12" fmla="*/ 562959 w 602964"/>
                  <a:gd name="connsiteY12" fmla="*/ 118 h 537815"/>
                  <a:gd name="connsiteX13" fmla="*/ 448658 w 602964"/>
                  <a:gd name="connsiteY13" fmla="*/ 104893 h 537815"/>
                  <a:gd name="connsiteX14" fmla="*/ 348645 w 602964"/>
                  <a:gd name="connsiteY14" fmla="*/ 166805 h 537815"/>
                  <a:gd name="connsiteX15" fmla="*/ 224820 w 602964"/>
                  <a:gd name="connsiteY15" fmla="*/ 250149 h 537815"/>
                  <a:gd name="connsiteX16" fmla="*/ 158145 w 602964"/>
                  <a:gd name="connsiteY16" fmla="*/ 319205 h 537815"/>
                  <a:gd name="connsiteX17" fmla="*/ 151002 w 602964"/>
                  <a:gd name="connsiteY17" fmla="*/ 366830 h 537815"/>
                  <a:gd name="connsiteX18" fmla="*/ 174814 w 602964"/>
                  <a:gd name="connsiteY18" fmla="*/ 385880 h 537815"/>
                  <a:gd name="connsiteX19" fmla="*/ 253395 w 602964"/>
                  <a:gd name="connsiteY19" fmla="*/ 352543 h 537815"/>
                  <a:gd name="connsiteX20" fmla="*/ 343883 w 602964"/>
                  <a:gd name="connsiteY20" fmla="*/ 271580 h 537815"/>
                  <a:gd name="connsiteX21" fmla="*/ 417702 w 602964"/>
                  <a:gd name="connsiteY21" fmla="*/ 192999 h 537815"/>
                  <a:gd name="connsiteX22" fmla="*/ 489139 w 602964"/>
                  <a:gd name="connsiteY22" fmla="*/ 102511 h 537815"/>
                  <a:gd name="connsiteX23" fmla="*/ 601058 w 602964"/>
                  <a:gd name="connsiteY23" fmla="*/ 33455 h 537815"/>
                  <a:gd name="connsiteX0" fmla="*/ 601058 w 602964"/>
                  <a:gd name="connsiteY0" fmla="*/ 35732 h 540092"/>
                  <a:gd name="connsiteX1" fmla="*/ 534383 w 602964"/>
                  <a:gd name="connsiteY1" fmla="*/ 209563 h 540092"/>
                  <a:gd name="connsiteX2" fmla="*/ 448658 w 602964"/>
                  <a:gd name="connsiteY2" fmla="*/ 326244 h 540092"/>
                  <a:gd name="connsiteX3" fmla="*/ 336739 w 602964"/>
                  <a:gd name="connsiteY3" fmla="*/ 442926 h 540092"/>
                  <a:gd name="connsiteX4" fmla="*/ 215295 w 602964"/>
                  <a:gd name="connsiteY4" fmla="*/ 528651 h 540092"/>
                  <a:gd name="connsiteX5" fmla="*/ 117664 w 602964"/>
                  <a:gd name="connsiteY5" fmla="*/ 538176 h 540092"/>
                  <a:gd name="connsiteX6" fmla="*/ 48608 w 602964"/>
                  <a:gd name="connsiteY6" fmla="*/ 519126 h 540092"/>
                  <a:gd name="connsiteX7" fmla="*/ 3365 w 602964"/>
                  <a:gd name="connsiteY7" fmla="*/ 459594 h 540092"/>
                  <a:gd name="connsiteX8" fmla="*/ 10508 w 602964"/>
                  <a:gd name="connsiteY8" fmla="*/ 361963 h 540092"/>
                  <a:gd name="connsiteX9" fmla="*/ 67658 w 602964"/>
                  <a:gd name="connsiteY9" fmla="*/ 264332 h 540092"/>
                  <a:gd name="connsiteX10" fmla="*/ 191482 w 602964"/>
                  <a:gd name="connsiteY10" fmla="*/ 166701 h 540092"/>
                  <a:gd name="connsiteX11" fmla="*/ 322452 w 602964"/>
                  <a:gd name="connsiteY11" fmla="*/ 88120 h 540092"/>
                  <a:gd name="connsiteX12" fmla="*/ 431320 w 602964"/>
                  <a:gd name="connsiteY12" fmla="*/ 38114 h 540092"/>
                  <a:gd name="connsiteX13" fmla="*/ 562959 w 602964"/>
                  <a:gd name="connsiteY13" fmla="*/ 2395 h 540092"/>
                  <a:gd name="connsiteX14" fmla="*/ 448658 w 602964"/>
                  <a:gd name="connsiteY14" fmla="*/ 107170 h 540092"/>
                  <a:gd name="connsiteX15" fmla="*/ 348645 w 602964"/>
                  <a:gd name="connsiteY15" fmla="*/ 169082 h 540092"/>
                  <a:gd name="connsiteX16" fmla="*/ 224820 w 602964"/>
                  <a:gd name="connsiteY16" fmla="*/ 252426 h 540092"/>
                  <a:gd name="connsiteX17" fmla="*/ 158145 w 602964"/>
                  <a:gd name="connsiteY17" fmla="*/ 321482 h 540092"/>
                  <a:gd name="connsiteX18" fmla="*/ 151002 w 602964"/>
                  <a:gd name="connsiteY18" fmla="*/ 369107 h 540092"/>
                  <a:gd name="connsiteX19" fmla="*/ 174814 w 602964"/>
                  <a:gd name="connsiteY19" fmla="*/ 388157 h 540092"/>
                  <a:gd name="connsiteX20" fmla="*/ 253395 w 602964"/>
                  <a:gd name="connsiteY20" fmla="*/ 354820 h 540092"/>
                  <a:gd name="connsiteX21" fmla="*/ 343883 w 602964"/>
                  <a:gd name="connsiteY21" fmla="*/ 273857 h 540092"/>
                  <a:gd name="connsiteX22" fmla="*/ 417702 w 602964"/>
                  <a:gd name="connsiteY22" fmla="*/ 195276 h 540092"/>
                  <a:gd name="connsiteX23" fmla="*/ 489139 w 602964"/>
                  <a:gd name="connsiteY23" fmla="*/ 104788 h 540092"/>
                  <a:gd name="connsiteX24" fmla="*/ 601058 w 602964"/>
                  <a:gd name="connsiteY24" fmla="*/ 35732 h 540092"/>
                  <a:gd name="connsiteX0" fmla="*/ 601058 w 602964"/>
                  <a:gd name="connsiteY0" fmla="*/ 38036 h 542396"/>
                  <a:gd name="connsiteX1" fmla="*/ 534383 w 602964"/>
                  <a:gd name="connsiteY1" fmla="*/ 211867 h 542396"/>
                  <a:gd name="connsiteX2" fmla="*/ 448658 w 602964"/>
                  <a:gd name="connsiteY2" fmla="*/ 328548 h 542396"/>
                  <a:gd name="connsiteX3" fmla="*/ 336739 w 602964"/>
                  <a:gd name="connsiteY3" fmla="*/ 445230 h 542396"/>
                  <a:gd name="connsiteX4" fmla="*/ 215295 w 602964"/>
                  <a:gd name="connsiteY4" fmla="*/ 530955 h 542396"/>
                  <a:gd name="connsiteX5" fmla="*/ 117664 w 602964"/>
                  <a:gd name="connsiteY5" fmla="*/ 540480 h 542396"/>
                  <a:gd name="connsiteX6" fmla="*/ 48608 w 602964"/>
                  <a:gd name="connsiteY6" fmla="*/ 521430 h 542396"/>
                  <a:gd name="connsiteX7" fmla="*/ 3365 w 602964"/>
                  <a:gd name="connsiteY7" fmla="*/ 461898 h 542396"/>
                  <a:gd name="connsiteX8" fmla="*/ 10508 w 602964"/>
                  <a:gd name="connsiteY8" fmla="*/ 364267 h 542396"/>
                  <a:gd name="connsiteX9" fmla="*/ 67658 w 602964"/>
                  <a:gd name="connsiteY9" fmla="*/ 266636 h 542396"/>
                  <a:gd name="connsiteX10" fmla="*/ 191482 w 602964"/>
                  <a:gd name="connsiteY10" fmla="*/ 169005 h 542396"/>
                  <a:gd name="connsiteX11" fmla="*/ 322452 w 602964"/>
                  <a:gd name="connsiteY11" fmla="*/ 90424 h 542396"/>
                  <a:gd name="connsiteX12" fmla="*/ 474182 w 602964"/>
                  <a:gd name="connsiteY12" fmla="*/ 18987 h 542396"/>
                  <a:gd name="connsiteX13" fmla="*/ 562959 w 602964"/>
                  <a:gd name="connsiteY13" fmla="*/ 4699 h 542396"/>
                  <a:gd name="connsiteX14" fmla="*/ 448658 w 602964"/>
                  <a:gd name="connsiteY14" fmla="*/ 109474 h 542396"/>
                  <a:gd name="connsiteX15" fmla="*/ 348645 w 602964"/>
                  <a:gd name="connsiteY15" fmla="*/ 171386 h 542396"/>
                  <a:gd name="connsiteX16" fmla="*/ 224820 w 602964"/>
                  <a:gd name="connsiteY16" fmla="*/ 254730 h 542396"/>
                  <a:gd name="connsiteX17" fmla="*/ 158145 w 602964"/>
                  <a:gd name="connsiteY17" fmla="*/ 323786 h 542396"/>
                  <a:gd name="connsiteX18" fmla="*/ 151002 w 602964"/>
                  <a:gd name="connsiteY18" fmla="*/ 371411 h 542396"/>
                  <a:gd name="connsiteX19" fmla="*/ 174814 w 602964"/>
                  <a:gd name="connsiteY19" fmla="*/ 390461 h 542396"/>
                  <a:gd name="connsiteX20" fmla="*/ 253395 w 602964"/>
                  <a:gd name="connsiteY20" fmla="*/ 357124 h 542396"/>
                  <a:gd name="connsiteX21" fmla="*/ 343883 w 602964"/>
                  <a:gd name="connsiteY21" fmla="*/ 276161 h 542396"/>
                  <a:gd name="connsiteX22" fmla="*/ 417702 w 602964"/>
                  <a:gd name="connsiteY22" fmla="*/ 197580 h 542396"/>
                  <a:gd name="connsiteX23" fmla="*/ 489139 w 602964"/>
                  <a:gd name="connsiteY23" fmla="*/ 107092 h 542396"/>
                  <a:gd name="connsiteX24" fmla="*/ 601058 w 602964"/>
                  <a:gd name="connsiteY24" fmla="*/ 38036 h 54239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02745 w 602964"/>
                  <a:gd name="connsiteY12" fmla="*/ 513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24176 w 602964"/>
                  <a:gd name="connsiteY12" fmla="*/ 132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24176 w 602964"/>
                  <a:gd name="connsiteY12" fmla="*/ 132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871 h 542231"/>
                  <a:gd name="connsiteX1" fmla="*/ 534383 w 602964"/>
                  <a:gd name="connsiteY1" fmla="*/ 211702 h 542231"/>
                  <a:gd name="connsiteX2" fmla="*/ 448658 w 602964"/>
                  <a:gd name="connsiteY2" fmla="*/ 328383 h 542231"/>
                  <a:gd name="connsiteX3" fmla="*/ 336739 w 602964"/>
                  <a:gd name="connsiteY3" fmla="*/ 445065 h 542231"/>
                  <a:gd name="connsiteX4" fmla="*/ 215295 w 602964"/>
                  <a:gd name="connsiteY4" fmla="*/ 530790 h 542231"/>
                  <a:gd name="connsiteX5" fmla="*/ 117664 w 602964"/>
                  <a:gd name="connsiteY5" fmla="*/ 540315 h 542231"/>
                  <a:gd name="connsiteX6" fmla="*/ 48608 w 602964"/>
                  <a:gd name="connsiteY6" fmla="*/ 521265 h 542231"/>
                  <a:gd name="connsiteX7" fmla="*/ 3365 w 602964"/>
                  <a:gd name="connsiteY7" fmla="*/ 461733 h 542231"/>
                  <a:gd name="connsiteX8" fmla="*/ 10508 w 602964"/>
                  <a:gd name="connsiteY8" fmla="*/ 364102 h 542231"/>
                  <a:gd name="connsiteX9" fmla="*/ 67658 w 602964"/>
                  <a:gd name="connsiteY9" fmla="*/ 266471 h 542231"/>
                  <a:gd name="connsiteX10" fmla="*/ 191482 w 602964"/>
                  <a:gd name="connsiteY10" fmla="*/ 168840 h 542231"/>
                  <a:gd name="connsiteX11" fmla="*/ 322452 w 602964"/>
                  <a:gd name="connsiteY11" fmla="*/ 90259 h 542231"/>
                  <a:gd name="connsiteX12" fmla="*/ 424176 w 602964"/>
                  <a:gd name="connsiteY12" fmla="*/ 14060 h 542231"/>
                  <a:gd name="connsiteX13" fmla="*/ 474182 w 602964"/>
                  <a:gd name="connsiteY13" fmla="*/ 14059 h 542231"/>
                  <a:gd name="connsiteX14" fmla="*/ 562959 w 602964"/>
                  <a:gd name="connsiteY14" fmla="*/ 4534 h 542231"/>
                  <a:gd name="connsiteX15" fmla="*/ 448658 w 602964"/>
                  <a:gd name="connsiteY15" fmla="*/ 109309 h 542231"/>
                  <a:gd name="connsiteX16" fmla="*/ 348645 w 602964"/>
                  <a:gd name="connsiteY16" fmla="*/ 171221 h 542231"/>
                  <a:gd name="connsiteX17" fmla="*/ 224820 w 602964"/>
                  <a:gd name="connsiteY17" fmla="*/ 254565 h 542231"/>
                  <a:gd name="connsiteX18" fmla="*/ 158145 w 602964"/>
                  <a:gd name="connsiteY18" fmla="*/ 323621 h 542231"/>
                  <a:gd name="connsiteX19" fmla="*/ 151002 w 602964"/>
                  <a:gd name="connsiteY19" fmla="*/ 371246 h 542231"/>
                  <a:gd name="connsiteX20" fmla="*/ 174814 w 602964"/>
                  <a:gd name="connsiteY20" fmla="*/ 390296 h 542231"/>
                  <a:gd name="connsiteX21" fmla="*/ 253395 w 602964"/>
                  <a:gd name="connsiteY21" fmla="*/ 356959 h 542231"/>
                  <a:gd name="connsiteX22" fmla="*/ 343883 w 602964"/>
                  <a:gd name="connsiteY22" fmla="*/ 275996 h 542231"/>
                  <a:gd name="connsiteX23" fmla="*/ 417702 w 602964"/>
                  <a:gd name="connsiteY23" fmla="*/ 197415 h 542231"/>
                  <a:gd name="connsiteX24" fmla="*/ 489139 w 602964"/>
                  <a:gd name="connsiteY24" fmla="*/ 106927 h 542231"/>
                  <a:gd name="connsiteX25" fmla="*/ 601058 w 602964"/>
                  <a:gd name="connsiteY25" fmla="*/ 37871 h 542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02964" h="542231">
                    <a:moveTo>
                      <a:pt x="601058" y="37871"/>
                    </a:moveTo>
                    <a:cubicBezTo>
                      <a:pt x="613758" y="49380"/>
                      <a:pt x="559783" y="163283"/>
                      <a:pt x="534383" y="211702"/>
                    </a:cubicBezTo>
                    <a:cubicBezTo>
                      <a:pt x="508983" y="260121"/>
                      <a:pt x="481599" y="289489"/>
                      <a:pt x="448658" y="328383"/>
                    </a:cubicBezTo>
                    <a:cubicBezTo>
                      <a:pt x="415717" y="367277"/>
                      <a:pt x="375633" y="411331"/>
                      <a:pt x="336739" y="445065"/>
                    </a:cubicBezTo>
                    <a:cubicBezTo>
                      <a:pt x="297845" y="478800"/>
                      <a:pt x="251808" y="514915"/>
                      <a:pt x="215295" y="530790"/>
                    </a:cubicBezTo>
                    <a:cubicBezTo>
                      <a:pt x="178783" y="546665"/>
                      <a:pt x="145445" y="541902"/>
                      <a:pt x="117664" y="540315"/>
                    </a:cubicBezTo>
                    <a:cubicBezTo>
                      <a:pt x="89883" y="538728"/>
                      <a:pt x="67658" y="534362"/>
                      <a:pt x="48608" y="521265"/>
                    </a:cubicBezTo>
                    <a:cubicBezTo>
                      <a:pt x="29558" y="508168"/>
                      <a:pt x="9715" y="487927"/>
                      <a:pt x="3365" y="461733"/>
                    </a:cubicBezTo>
                    <a:cubicBezTo>
                      <a:pt x="-2985" y="435539"/>
                      <a:pt x="-208" y="396646"/>
                      <a:pt x="10508" y="364102"/>
                    </a:cubicBezTo>
                    <a:cubicBezTo>
                      <a:pt x="21224" y="331558"/>
                      <a:pt x="37496" y="299015"/>
                      <a:pt x="67658" y="266471"/>
                    </a:cubicBezTo>
                    <a:cubicBezTo>
                      <a:pt x="97820" y="233927"/>
                      <a:pt x="149016" y="198209"/>
                      <a:pt x="191482" y="168840"/>
                    </a:cubicBezTo>
                    <a:cubicBezTo>
                      <a:pt x="233948" y="139471"/>
                      <a:pt x="283670" y="116056"/>
                      <a:pt x="322452" y="90259"/>
                    </a:cubicBezTo>
                    <a:cubicBezTo>
                      <a:pt x="361234" y="64462"/>
                      <a:pt x="398888" y="26760"/>
                      <a:pt x="424176" y="14060"/>
                    </a:cubicBezTo>
                    <a:cubicBezTo>
                      <a:pt x="449464" y="1360"/>
                      <a:pt x="447480" y="21997"/>
                      <a:pt x="474182" y="14059"/>
                    </a:cubicBezTo>
                    <a:cubicBezTo>
                      <a:pt x="500884" y="6121"/>
                      <a:pt x="560069" y="-6975"/>
                      <a:pt x="562959" y="4534"/>
                    </a:cubicBezTo>
                    <a:lnTo>
                      <a:pt x="448658" y="109309"/>
                    </a:lnTo>
                    <a:cubicBezTo>
                      <a:pt x="428814" y="136296"/>
                      <a:pt x="385951" y="147012"/>
                      <a:pt x="348645" y="171221"/>
                    </a:cubicBezTo>
                    <a:cubicBezTo>
                      <a:pt x="311339" y="195430"/>
                      <a:pt x="256570" y="229165"/>
                      <a:pt x="224820" y="254565"/>
                    </a:cubicBezTo>
                    <a:cubicBezTo>
                      <a:pt x="193070" y="279965"/>
                      <a:pt x="170448" y="304174"/>
                      <a:pt x="158145" y="323621"/>
                    </a:cubicBezTo>
                    <a:cubicBezTo>
                      <a:pt x="145842" y="343068"/>
                      <a:pt x="148224" y="360134"/>
                      <a:pt x="151002" y="371246"/>
                    </a:cubicBezTo>
                    <a:cubicBezTo>
                      <a:pt x="153780" y="382358"/>
                      <a:pt x="157748" y="392677"/>
                      <a:pt x="174814" y="390296"/>
                    </a:cubicBezTo>
                    <a:cubicBezTo>
                      <a:pt x="191880" y="387915"/>
                      <a:pt x="225217" y="376009"/>
                      <a:pt x="253395" y="356959"/>
                    </a:cubicBezTo>
                    <a:cubicBezTo>
                      <a:pt x="281573" y="337909"/>
                      <a:pt x="316499" y="302587"/>
                      <a:pt x="343883" y="275996"/>
                    </a:cubicBezTo>
                    <a:cubicBezTo>
                      <a:pt x="371267" y="249405"/>
                      <a:pt x="393493" y="225593"/>
                      <a:pt x="417702" y="197415"/>
                    </a:cubicBezTo>
                    <a:cubicBezTo>
                      <a:pt x="441911" y="169237"/>
                      <a:pt x="458580" y="133518"/>
                      <a:pt x="489139" y="106927"/>
                    </a:cubicBezTo>
                    <a:lnTo>
                      <a:pt x="601058" y="37871"/>
                    </a:ln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" name="フリーフォーム: 図形 31">
                <a:extLst>
                  <a:ext uri="{FF2B5EF4-FFF2-40B4-BE49-F238E27FC236}">
                    <a16:creationId xmlns:a16="http://schemas.microsoft.com/office/drawing/2014/main" id="{BFE641A0-246D-492D-B3B5-57AE2B259406}"/>
                  </a:ext>
                </a:extLst>
              </p:cNvPr>
              <p:cNvSpPr/>
              <p:nvPr/>
            </p:nvSpPr>
            <p:spPr>
              <a:xfrm>
                <a:off x="5857765" y="1006980"/>
                <a:ext cx="426441" cy="352689"/>
              </a:xfrm>
              <a:custGeom>
                <a:avLst/>
                <a:gdLst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9063 w 395288"/>
                  <a:gd name="connsiteY2" fmla="*/ 35719 h 273844"/>
                  <a:gd name="connsiteX3" fmla="*/ 0 w 395288"/>
                  <a:gd name="connsiteY3" fmla="*/ 195263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95263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23813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8944"/>
                  <a:gd name="connsiteX1" fmla="*/ 273844 w 400076"/>
                  <a:gd name="connsiteY1" fmla="*/ 26775 h 278944"/>
                  <a:gd name="connsiteX2" fmla="*/ 116682 w 400076"/>
                  <a:gd name="connsiteY2" fmla="*/ 122025 h 278944"/>
                  <a:gd name="connsiteX3" fmla="*/ 0 w 400076"/>
                  <a:gd name="connsiteY3" fmla="*/ 183937 h 278944"/>
                  <a:gd name="connsiteX4" fmla="*/ 0 w 400076"/>
                  <a:gd name="connsiteY4" fmla="*/ 276806 h 278944"/>
                  <a:gd name="connsiteX5" fmla="*/ 107156 w 400076"/>
                  <a:gd name="connsiteY5" fmla="*/ 245850 h 278944"/>
                  <a:gd name="connsiteX6" fmla="*/ 207169 w 400076"/>
                  <a:gd name="connsiteY6" fmla="*/ 207750 h 278944"/>
                  <a:gd name="connsiteX7" fmla="*/ 283369 w 400076"/>
                  <a:gd name="connsiteY7" fmla="*/ 160125 h 278944"/>
                  <a:gd name="connsiteX8" fmla="*/ 366713 w 400076"/>
                  <a:gd name="connsiteY8" fmla="*/ 81543 h 278944"/>
                  <a:gd name="connsiteX9" fmla="*/ 395288 w 400076"/>
                  <a:gd name="connsiteY9" fmla="*/ 2962 h 278944"/>
                  <a:gd name="connsiteX0" fmla="*/ 395288 w 400076"/>
                  <a:gd name="connsiteY0" fmla="*/ 2962 h 286717"/>
                  <a:gd name="connsiteX1" fmla="*/ 273844 w 400076"/>
                  <a:gd name="connsiteY1" fmla="*/ 26775 h 286717"/>
                  <a:gd name="connsiteX2" fmla="*/ 116682 w 400076"/>
                  <a:gd name="connsiteY2" fmla="*/ 122025 h 286717"/>
                  <a:gd name="connsiteX3" fmla="*/ 0 w 400076"/>
                  <a:gd name="connsiteY3" fmla="*/ 183937 h 286717"/>
                  <a:gd name="connsiteX4" fmla="*/ 0 w 400076"/>
                  <a:gd name="connsiteY4" fmla="*/ 276806 h 286717"/>
                  <a:gd name="connsiteX5" fmla="*/ 107156 w 400076"/>
                  <a:gd name="connsiteY5" fmla="*/ 245850 h 286717"/>
                  <a:gd name="connsiteX6" fmla="*/ 207169 w 400076"/>
                  <a:gd name="connsiteY6" fmla="*/ 207750 h 286717"/>
                  <a:gd name="connsiteX7" fmla="*/ 283369 w 400076"/>
                  <a:gd name="connsiteY7" fmla="*/ 160125 h 286717"/>
                  <a:gd name="connsiteX8" fmla="*/ 366713 w 400076"/>
                  <a:gd name="connsiteY8" fmla="*/ 81543 h 286717"/>
                  <a:gd name="connsiteX9" fmla="*/ 395288 w 400076"/>
                  <a:gd name="connsiteY9" fmla="*/ 2962 h 286717"/>
                  <a:gd name="connsiteX0" fmla="*/ 414338 w 419126"/>
                  <a:gd name="connsiteY0" fmla="*/ 2962 h 270411"/>
                  <a:gd name="connsiteX1" fmla="*/ 292894 w 419126"/>
                  <a:gd name="connsiteY1" fmla="*/ 26775 h 270411"/>
                  <a:gd name="connsiteX2" fmla="*/ 135732 w 419126"/>
                  <a:gd name="connsiteY2" fmla="*/ 122025 h 270411"/>
                  <a:gd name="connsiteX3" fmla="*/ 19050 w 419126"/>
                  <a:gd name="connsiteY3" fmla="*/ 183937 h 270411"/>
                  <a:gd name="connsiteX4" fmla="*/ 0 w 419126"/>
                  <a:gd name="connsiteY4" fmla="*/ 257756 h 270411"/>
                  <a:gd name="connsiteX5" fmla="*/ 126206 w 419126"/>
                  <a:gd name="connsiteY5" fmla="*/ 245850 h 270411"/>
                  <a:gd name="connsiteX6" fmla="*/ 226219 w 419126"/>
                  <a:gd name="connsiteY6" fmla="*/ 207750 h 270411"/>
                  <a:gd name="connsiteX7" fmla="*/ 302419 w 419126"/>
                  <a:gd name="connsiteY7" fmla="*/ 160125 h 270411"/>
                  <a:gd name="connsiteX8" fmla="*/ 385763 w 419126"/>
                  <a:gd name="connsiteY8" fmla="*/ 81543 h 270411"/>
                  <a:gd name="connsiteX9" fmla="*/ 414338 w 419126"/>
                  <a:gd name="connsiteY9" fmla="*/ 2962 h 270411"/>
                  <a:gd name="connsiteX0" fmla="*/ 420246 w 425034"/>
                  <a:gd name="connsiteY0" fmla="*/ 2962 h 260588"/>
                  <a:gd name="connsiteX1" fmla="*/ 298802 w 425034"/>
                  <a:gd name="connsiteY1" fmla="*/ 26775 h 260588"/>
                  <a:gd name="connsiteX2" fmla="*/ 141640 w 425034"/>
                  <a:gd name="connsiteY2" fmla="*/ 122025 h 260588"/>
                  <a:gd name="connsiteX3" fmla="*/ 22577 w 425034"/>
                  <a:gd name="connsiteY3" fmla="*/ 195843 h 260588"/>
                  <a:gd name="connsiteX4" fmla="*/ 5908 w 425034"/>
                  <a:gd name="connsiteY4" fmla="*/ 257756 h 260588"/>
                  <a:gd name="connsiteX5" fmla="*/ 132114 w 425034"/>
                  <a:gd name="connsiteY5" fmla="*/ 245850 h 260588"/>
                  <a:gd name="connsiteX6" fmla="*/ 232127 w 425034"/>
                  <a:gd name="connsiteY6" fmla="*/ 207750 h 260588"/>
                  <a:gd name="connsiteX7" fmla="*/ 308327 w 425034"/>
                  <a:gd name="connsiteY7" fmla="*/ 160125 h 260588"/>
                  <a:gd name="connsiteX8" fmla="*/ 391671 w 425034"/>
                  <a:gd name="connsiteY8" fmla="*/ 81543 h 260588"/>
                  <a:gd name="connsiteX9" fmla="*/ 420246 w 425034"/>
                  <a:gd name="connsiteY9" fmla="*/ 2962 h 260588"/>
                  <a:gd name="connsiteX0" fmla="*/ 420246 w 425034"/>
                  <a:gd name="connsiteY0" fmla="*/ 2962 h 260588"/>
                  <a:gd name="connsiteX1" fmla="*/ 298802 w 425034"/>
                  <a:gd name="connsiteY1" fmla="*/ 26775 h 260588"/>
                  <a:gd name="connsiteX2" fmla="*/ 141640 w 425034"/>
                  <a:gd name="connsiteY2" fmla="*/ 122025 h 260588"/>
                  <a:gd name="connsiteX3" fmla="*/ 22577 w 425034"/>
                  <a:gd name="connsiteY3" fmla="*/ 195843 h 260588"/>
                  <a:gd name="connsiteX4" fmla="*/ 5908 w 425034"/>
                  <a:gd name="connsiteY4" fmla="*/ 257756 h 260588"/>
                  <a:gd name="connsiteX5" fmla="*/ 132114 w 425034"/>
                  <a:gd name="connsiteY5" fmla="*/ 245850 h 260588"/>
                  <a:gd name="connsiteX6" fmla="*/ 232127 w 425034"/>
                  <a:gd name="connsiteY6" fmla="*/ 207750 h 260588"/>
                  <a:gd name="connsiteX7" fmla="*/ 308327 w 425034"/>
                  <a:gd name="connsiteY7" fmla="*/ 160125 h 260588"/>
                  <a:gd name="connsiteX8" fmla="*/ 391671 w 425034"/>
                  <a:gd name="connsiteY8" fmla="*/ 81543 h 260588"/>
                  <a:gd name="connsiteX9" fmla="*/ 420246 w 425034"/>
                  <a:gd name="connsiteY9" fmla="*/ 2962 h 260588"/>
                  <a:gd name="connsiteX0" fmla="*/ 418956 w 423744"/>
                  <a:gd name="connsiteY0" fmla="*/ 2962 h 261421"/>
                  <a:gd name="connsiteX1" fmla="*/ 297512 w 423744"/>
                  <a:gd name="connsiteY1" fmla="*/ 26775 h 261421"/>
                  <a:gd name="connsiteX2" fmla="*/ 140350 w 423744"/>
                  <a:gd name="connsiteY2" fmla="*/ 122025 h 261421"/>
                  <a:gd name="connsiteX3" fmla="*/ 28431 w 423744"/>
                  <a:gd name="connsiteY3" fmla="*/ 183937 h 261421"/>
                  <a:gd name="connsiteX4" fmla="*/ 4618 w 423744"/>
                  <a:gd name="connsiteY4" fmla="*/ 257756 h 261421"/>
                  <a:gd name="connsiteX5" fmla="*/ 130824 w 423744"/>
                  <a:gd name="connsiteY5" fmla="*/ 245850 h 261421"/>
                  <a:gd name="connsiteX6" fmla="*/ 230837 w 423744"/>
                  <a:gd name="connsiteY6" fmla="*/ 207750 h 261421"/>
                  <a:gd name="connsiteX7" fmla="*/ 307037 w 423744"/>
                  <a:gd name="connsiteY7" fmla="*/ 160125 h 261421"/>
                  <a:gd name="connsiteX8" fmla="*/ 390381 w 423744"/>
                  <a:gd name="connsiteY8" fmla="*/ 81543 h 261421"/>
                  <a:gd name="connsiteX9" fmla="*/ 418956 w 423744"/>
                  <a:gd name="connsiteY9" fmla="*/ 2962 h 261421"/>
                  <a:gd name="connsiteX0" fmla="*/ 418956 w 422806"/>
                  <a:gd name="connsiteY0" fmla="*/ 4037 h 262496"/>
                  <a:gd name="connsiteX1" fmla="*/ 311800 w 422806"/>
                  <a:gd name="connsiteY1" fmla="*/ 23087 h 262496"/>
                  <a:gd name="connsiteX2" fmla="*/ 140350 w 422806"/>
                  <a:gd name="connsiteY2" fmla="*/ 123100 h 262496"/>
                  <a:gd name="connsiteX3" fmla="*/ 28431 w 422806"/>
                  <a:gd name="connsiteY3" fmla="*/ 185012 h 262496"/>
                  <a:gd name="connsiteX4" fmla="*/ 4618 w 422806"/>
                  <a:gd name="connsiteY4" fmla="*/ 258831 h 262496"/>
                  <a:gd name="connsiteX5" fmla="*/ 130824 w 422806"/>
                  <a:gd name="connsiteY5" fmla="*/ 246925 h 262496"/>
                  <a:gd name="connsiteX6" fmla="*/ 230837 w 422806"/>
                  <a:gd name="connsiteY6" fmla="*/ 208825 h 262496"/>
                  <a:gd name="connsiteX7" fmla="*/ 307037 w 422806"/>
                  <a:gd name="connsiteY7" fmla="*/ 161200 h 262496"/>
                  <a:gd name="connsiteX8" fmla="*/ 390381 w 422806"/>
                  <a:gd name="connsiteY8" fmla="*/ 82618 h 262496"/>
                  <a:gd name="connsiteX9" fmla="*/ 418956 w 422806"/>
                  <a:gd name="connsiteY9" fmla="*/ 4037 h 262496"/>
                  <a:gd name="connsiteX0" fmla="*/ 416574 w 420655"/>
                  <a:gd name="connsiteY0" fmla="*/ 4529 h 260607"/>
                  <a:gd name="connsiteX1" fmla="*/ 311800 w 420655"/>
                  <a:gd name="connsiteY1" fmla="*/ 21198 h 260607"/>
                  <a:gd name="connsiteX2" fmla="*/ 140350 w 420655"/>
                  <a:gd name="connsiteY2" fmla="*/ 121211 h 260607"/>
                  <a:gd name="connsiteX3" fmla="*/ 28431 w 420655"/>
                  <a:gd name="connsiteY3" fmla="*/ 183123 h 260607"/>
                  <a:gd name="connsiteX4" fmla="*/ 4618 w 420655"/>
                  <a:gd name="connsiteY4" fmla="*/ 256942 h 260607"/>
                  <a:gd name="connsiteX5" fmla="*/ 130824 w 420655"/>
                  <a:gd name="connsiteY5" fmla="*/ 245036 h 260607"/>
                  <a:gd name="connsiteX6" fmla="*/ 230837 w 420655"/>
                  <a:gd name="connsiteY6" fmla="*/ 206936 h 260607"/>
                  <a:gd name="connsiteX7" fmla="*/ 307037 w 420655"/>
                  <a:gd name="connsiteY7" fmla="*/ 159311 h 260607"/>
                  <a:gd name="connsiteX8" fmla="*/ 390381 w 420655"/>
                  <a:gd name="connsiteY8" fmla="*/ 80729 h 260607"/>
                  <a:gd name="connsiteX9" fmla="*/ 416574 w 420655"/>
                  <a:gd name="connsiteY9" fmla="*/ 4529 h 260607"/>
                  <a:gd name="connsiteX0" fmla="*/ 416574 w 420655"/>
                  <a:gd name="connsiteY0" fmla="*/ 4529 h 261039"/>
                  <a:gd name="connsiteX1" fmla="*/ 311800 w 420655"/>
                  <a:gd name="connsiteY1" fmla="*/ 21198 h 261039"/>
                  <a:gd name="connsiteX2" fmla="*/ 140350 w 420655"/>
                  <a:gd name="connsiteY2" fmla="*/ 121211 h 261039"/>
                  <a:gd name="connsiteX3" fmla="*/ 28431 w 420655"/>
                  <a:gd name="connsiteY3" fmla="*/ 183123 h 261039"/>
                  <a:gd name="connsiteX4" fmla="*/ 4618 w 420655"/>
                  <a:gd name="connsiteY4" fmla="*/ 256942 h 261039"/>
                  <a:gd name="connsiteX5" fmla="*/ 130824 w 420655"/>
                  <a:gd name="connsiteY5" fmla="*/ 245036 h 261039"/>
                  <a:gd name="connsiteX6" fmla="*/ 230837 w 420655"/>
                  <a:gd name="connsiteY6" fmla="*/ 190267 h 261039"/>
                  <a:gd name="connsiteX7" fmla="*/ 307037 w 420655"/>
                  <a:gd name="connsiteY7" fmla="*/ 159311 h 261039"/>
                  <a:gd name="connsiteX8" fmla="*/ 390381 w 420655"/>
                  <a:gd name="connsiteY8" fmla="*/ 80729 h 261039"/>
                  <a:gd name="connsiteX9" fmla="*/ 416574 w 420655"/>
                  <a:gd name="connsiteY9" fmla="*/ 4529 h 261039"/>
                  <a:gd name="connsiteX0" fmla="*/ 416574 w 420700"/>
                  <a:gd name="connsiteY0" fmla="*/ 4529 h 261039"/>
                  <a:gd name="connsiteX1" fmla="*/ 311800 w 420700"/>
                  <a:gd name="connsiteY1" fmla="*/ 21198 h 261039"/>
                  <a:gd name="connsiteX2" fmla="*/ 140350 w 420700"/>
                  <a:gd name="connsiteY2" fmla="*/ 121211 h 261039"/>
                  <a:gd name="connsiteX3" fmla="*/ 28431 w 420700"/>
                  <a:gd name="connsiteY3" fmla="*/ 183123 h 261039"/>
                  <a:gd name="connsiteX4" fmla="*/ 4618 w 420700"/>
                  <a:gd name="connsiteY4" fmla="*/ 256942 h 261039"/>
                  <a:gd name="connsiteX5" fmla="*/ 130824 w 420700"/>
                  <a:gd name="connsiteY5" fmla="*/ 245036 h 261039"/>
                  <a:gd name="connsiteX6" fmla="*/ 230837 w 420700"/>
                  <a:gd name="connsiteY6" fmla="*/ 190267 h 261039"/>
                  <a:gd name="connsiteX7" fmla="*/ 304656 w 420700"/>
                  <a:gd name="connsiteY7" fmla="*/ 154548 h 261039"/>
                  <a:gd name="connsiteX8" fmla="*/ 390381 w 420700"/>
                  <a:gd name="connsiteY8" fmla="*/ 80729 h 261039"/>
                  <a:gd name="connsiteX9" fmla="*/ 416574 w 420700"/>
                  <a:gd name="connsiteY9" fmla="*/ 4529 h 261039"/>
                  <a:gd name="connsiteX0" fmla="*/ 416574 w 420700"/>
                  <a:gd name="connsiteY0" fmla="*/ 4529 h 261039"/>
                  <a:gd name="connsiteX1" fmla="*/ 311800 w 420700"/>
                  <a:gd name="connsiteY1" fmla="*/ 21198 h 261039"/>
                  <a:gd name="connsiteX2" fmla="*/ 140350 w 420700"/>
                  <a:gd name="connsiteY2" fmla="*/ 121211 h 261039"/>
                  <a:gd name="connsiteX3" fmla="*/ 28431 w 420700"/>
                  <a:gd name="connsiteY3" fmla="*/ 183123 h 261039"/>
                  <a:gd name="connsiteX4" fmla="*/ 4618 w 420700"/>
                  <a:gd name="connsiteY4" fmla="*/ 256942 h 261039"/>
                  <a:gd name="connsiteX5" fmla="*/ 130824 w 420700"/>
                  <a:gd name="connsiteY5" fmla="*/ 245036 h 261039"/>
                  <a:gd name="connsiteX6" fmla="*/ 230837 w 420700"/>
                  <a:gd name="connsiteY6" fmla="*/ 190267 h 261039"/>
                  <a:gd name="connsiteX7" fmla="*/ 304656 w 420700"/>
                  <a:gd name="connsiteY7" fmla="*/ 154548 h 261039"/>
                  <a:gd name="connsiteX8" fmla="*/ 390381 w 420700"/>
                  <a:gd name="connsiteY8" fmla="*/ 80729 h 261039"/>
                  <a:gd name="connsiteX9" fmla="*/ 416574 w 420700"/>
                  <a:gd name="connsiteY9" fmla="*/ 4529 h 261039"/>
                  <a:gd name="connsiteX0" fmla="*/ 416425 w 420551"/>
                  <a:gd name="connsiteY0" fmla="*/ 4529 h 259165"/>
                  <a:gd name="connsiteX1" fmla="*/ 311651 w 420551"/>
                  <a:gd name="connsiteY1" fmla="*/ 21198 h 259165"/>
                  <a:gd name="connsiteX2" fmla="*/ 140201 w 420551"/>
                  <a:gd name="connsiteY2" fmla="*/ 121211 h 259165"/>
                  <a:gd name="connsiteX3" fmla="*/ 28282 w 420551"/>
                  <a:gd name="connsiteY3" fmla="*/ 183123 h 259165"/>
                  <a:gd name="connsiteX4" fmla="*/ 4469 w 420551"/>
                  <a:gd name="connsiteY4" fmla="*/ 256942 h 259165"/>
                  <a:gd name="connsiteX5" fmla="*/ 128294 w 420551"/>
                  <a:gd name="connsiteY5" fmla="*/ 235511 h 259165"/>
                  <a:gd name="connsiteX6" fmla="*/ 230688 w 420551"/>
                  <a:gd name="connsiteY6" fmla="*/ 190267 h 259165"/>
                  <a:gd name="connsiteX7" fmla="*/ 304507 w 420551"/>
                  <a:gd name="connsiteY7" fmla="*/ 154548 h 259165"/>
                  <a:gd name="connsiteX8" fmla="*/ 390232 w 420551"/>
                  <a:gd name="connsiteY8" fmla="*/ 80729 h 259165"/>
                  <a:gd name="connsiteX9" fmla="*/ 416425 w 420551"/>
                  <a:gd name="connsiteY9" fmla="*/ 4529 h 259165"/>
                  <a:gd name="connsiteX0" fmla="*/ 412009 w 416135"/>
                  <a:gd name="connsiteY0" fmla="*/ 4529 h 261663"/>
                  <a:gd name="connsiteX1" fmla="*/ 307235 w 416135"/>
                  <a:gd name="connsiteY1" fmla="*/ 21198 h 261663"/>
                  <a:gd name="connsiteX2" fmla="*/ 135785 w 416135"/>
                  <a:gd name="connsiteY2" fmla="*/ 121211 h 261663"/>
                  <a:gd name="connsiteX3" fmla="*/ 23866 w 416135"/>
                  <a:gd name="connsiteY3" fmla="*/ 183123 h 261663"/>
                  <a:gd name="connsiteX4" fmla="*/ 53 w 416135"/>
                  <a:gd name="connsiteY4" fmla="*/ 256942 h 261663"/>
                  <a:gd name="connsiteX5" fmla="*/ 31009 w 416135"/>
                  <a:gd name="connsiteY5" fmla="*/ 252179 h 261663"/>
                  <a:gd name="connsiteX6" fmla="*/ 123878 w 416135"/>
                  <a:gd name="connsiteY6" fmla="*/ 235511 h 261663"/>
                  <a:gd name="connsiteX7" fmla="*/ 226272 w 416135"/>
                  <a:gd name="connsiteY7" fmla="*/ 190267 h 261663"/>
                  <a:gd name="connsiteX8" fmla="*/ 300091 w 416135"/>
                  <a:gd name="connsiteY8" fmla="*/ 154548 h 261663"/>
                  <a:gd name="connsiteX9" fmla="*/ 385816 w 416135"/>
                  <a:gd name="connsiteY9" fmla="*/ 80729 h 261663"/>
                  <a:gd name="connsiteX10" fmla="*/ 412009 w 416135"/>
                  <a:gd name="connsiteY10" fmla="*/ 4529 h 261663"/>
                  <a:gd name="connsiteX0" fmla="*/ 412207 w 416333"/>
                  <a:gd name="connsiteY0" fmla="*/ 4529 h 265573"/>
                  <a:gd name="connsiteX1" fmla="*/ 307433 w 416333"/>
                  <a:gd name="connsiteY1" fmla="*/ 21198 h 265573"/>
                  <a:gd name="connsiteX2" fmla="*/ 135983 w 416333"/>
                  <a:gd name="connsiteY2" fmla="*/ 121211 h 265573"/>
                  <a:gd name="connsiteX3" fmla="*/ 24064 w 416333"/>
                  <a:gd name="connsiteY3" fmla="*/ 183123 h 265573"/>
                  <a:gd name="connsiteX4" fmla="*/ 251 w 416333"/>
                  <a:gd name="connsiteY4" fmla="*/ 256942 h 265573"/>
                  <a:gd name="connsiteX5" fmla="*/ 40732 w 416333"/>
                  <a:gd name="connsiteY5" fmla="*/ 261704 h 265573"/>
                  <a:gd name="connsiteX6" fmla="*/ 124076 w 416333"/>
                  <a:gd name="connsiteY6" fmla="*/ 235511 h 265573"/>
                  <a:gd name="connsiteX7" fmla="*/ 226470 w 416333"/>
                  <a:gd name="connsiteY7" fmla="*/ 190267 h 265573"/>
                  <a:gd name="connsiteX8" fmla="*/ 300289 w 416333"/>
                  <a:gd name="connsiteY8" fmla="*/ 154548 h 265573"/>
                  <a:gd name="connsiteX9" fmla="*/ 386014 w 416333"/>
                  <a:gd name="connsiteY9" fmla="*/ 80729 h 265573"/>
                  <a:gd name="connsiteX10" fmla="*/ 412207 w 416333"/>
                  <a:gd name="connsiteY10" fmla="*/ 4529 h 265573"/>
                  <a:gd name="connsiteX0" fmla="*/ 412207 w 416333"/>
                  <a:gd name="connsiteY0" fmla="*/ 4529 h 324863"/>
                  <a:gd name="connsiteX1" fmla="*/ 307433 w 416333"/>
                  <a:gd name="connsiteY1" fmla="*/ 21198 h 324863"/>
                  <a:gd name="connsiteX2" fmla="*/ 135983 w 416333"/>
                  <a:gd name="connsiteY2" fmla="*/ 121211 h 324863"/>
                  <a:gd name="connsiteX3" fmla="*/ 24064 w 416333"/>
                  <a:gd name="connsiteY3" fmla="*/ 183123 h 324863"/>
                  <a:gd name="connsiteX4" fmla="*/ 251 w 416333"/>
                  <a:gd name="connsiteY4" fmla="*/ 256942 h 324863"/>
                  <a:gd name="connsiteX5" fmla="*/ 40732 w 416333"/>
                  <a:gd name="connsiteY5" fmla="*/ 261704 h 324863"/>
                  <a:gd name="connsiteX6" fmla="*/ 140745 w 416333"/>
                  <a:gd name="connsiteY6" fmla="*/ 323617 h 324863"/>
                  <a:gd name="connsiteX7" fmla="*/ 226470 w 416333"/>
                  <a:gd name="connsiteY7" fmla="*/ 190267 h 324863"/>
                  <a:gd name="connsiteX8" fmla="*/ 300289 w 416333"/>
                  <a:gd name="connsiteY8" fmla="*/ 154548 h 324863"/>
                  <a:gd name="connsiteX9" fmla="*/ 386014 w 416333"/>
                  <a:gd name="connsiteY9" fmla="*/ 80729 h 324863"/>
                  <a:gd name="connsiteX10" fmla="*/ 412207 w 416333"/>
                  <a:gd name="connsiteY10" fmla="*/ 4529 h 324863"/>
                  <a:gd name="connsiteX0" fmla="*/ 412207 w 416333"/>
                  <a:gd name="connsiteY0" fmla="*/ 4529 h 326789"/>
                  <a:gd name="connsiteX1" fmla="*/ 307433 w 416333"/>
                  <a:gd name="connsiteY1" fmla="*/ 21198 h 326789"/>
                  <a:gd name="connsiteX2" fmla="*/ 135983 w 416333"/>
                  <a:gd name="connsiteY2" fmla="*/ 121211 h 326789"/>
                  <a:gd name="connsiteX3" fmla="*/ 24064 w 416333"/>
                  <a:gd name="connsiteY3" fmla="*/ 183123 h 326789"/>
                  <a:gd name="connsiteX4" fmla="*/ 251 w 416333"/>
                  <a:gd name="connsiteY4" fmla="*/ 256942 h 326789"/>
                  <a:gd name="connsiteX5" fmla="*/ 40732 w 416333"/>
                  <a:gd name="connsiteY5" fmla="*/ 261704 h 326789"/>
                  <a:gd name="connsiteX6" fmla="*/ 71018 w 416333"/>
                  <a:gd name="connsiteY6" fmla="*/ 283136 h 326789"/>
                  <a:gd name="connsiteX7" fmla="*/ 140745 w 416333"/>
                  <a:gd name="connsiteY7" fmla="*/ 323617 h 326789"/>
                  <a:gd name="connsiteX8" fmla="*/ 226470 w 416333"/>
                  <a:gd name="connsiteY8" fmla="*/ 190267 h 326789"/>
                  <a:gd name="connsiteX9" fmla="*/ 300289 w 416333"/>
                  <a:gd name="connsiteY9" fmla="*/ 154548 h 326789"/>
                  <a:gd name="connsiteX10" fmla="*/ 386014 w 416333"/>
                  <a:gd name="connsiteY10" fmla="*/ 80729 h 326789"/>
                  <a:gd name="connsiteX11" fmla="*/ 412207 w 416333"/>
                  <a:gd name="connsiteY11" fmla="*/ 4529 h 326789"/>
                  <a:gd name="connsiteX0" fmla="*/ 412207 w 416333"/>
                  <a:gd name="connsiteY0" fmla="*/ 4529 h 324446"/>
                  <a:gd name="connsiteX1" fmla="*/ 307433 w 416333"/>
                  <a:gd name="connsiteY1" fmla="*/ 21198 h 324446"/>
                  <a:gd name="connsiteX2" fmla="*/ 135983 w 416333"/>
                  <a:gd name="connsiteY2" fmla="*/ 121211 h 324446"/>
                  <a:gd name="connsiteX3" fmla="*/ 24064 w 416333"/>
                  <a:gd name="connsiteY3" fmla="*/ 183123 h 324446"/>
                  <a:gd name="connsiteX4" fmla="*/ 251 w 416333"/>
                  <a:gd name="connsiteY4" fmla="*/ 256942 h 324446"/>
                  <a:gd name="connsiteX5" fmla="*/ 40732 w 416333"/>
                  <a:gd name="connsiteY5" fmla="*/ 261704 h 324446"/>
                  <a:gd name="connsiteX6" fmla="*/ 106737 w 416333"/>
                  <a:gd name="connsiteY6" fmla="*/ 247417 h 324446"/>
                  <a:gd name="connsiteX7" fmla="*/ 140745 w 416333"/>
                  <a:gd name="connsiteY7" fmla="*/ 323617 h 324446"/>
                  <a:gd name="connsiteX8" fmla="*/ 226470 w 416333"/>
                  <a:gd name="connsiteY8" fmla="*/ 190267 h 324446"/>
                  <a:gd name="connsiteX9" fmla="*/ 300289 w 416333"/>
                  <a:gd name="connsiteY9" fmla="*/ 154548 h 324446"/>
                  <a:gd name="connsiteX10" fmla="*/ 386014 w 416333"/>
                  <a:gd name="connsiteY10" fmla="*/ 80729 h 324446"/>
                  <a:gd name="connsiteX11" fmla="*/ 412207 w 416333"/>
                  <a:gd name="connsiteY11" fmla="*/ 4529 h 324446"/>
                  <a:gd name="connsiteX0" fmla="*/ 412207 w 416333"/>
                  <a:gd name="connsiteY0" fmla="*/ 4529 h 324446"/>
                  <a:gd name="connsiteX1" fmla="*/ 307433 w 416333"/>
                  <a:gd name="connsiteY1" fmla="*/ 21198 h 324446"/>
                  <a:gd name="connsiteX2" fmla="*/ 135983 w 416333"/>
                  <a:gd name="connsiteY2" fmla="*/ 121211 h 324446"/>
                  <a:gd name="connsiteX3" fmla="*/ 24064 w 416333"/>
                  <a:gd name="connsiteY3" fmla="*/ 183123 h 324446"/>
                  <a:gd name="connsiteX4" fmla="*/ 251 w 416333"/>
                  <a:gd name="connsiteY4" fmla="*/ 256942 h 324446"/>
                  <a:gd name="connsiteX5" fmla="*/ 40732 w 416333"/>
                  <a:gd name="connsiteY5" fmla="*/ 261704 h 324446"/>
                  <a:gd name="connsiteX6" fmla="*/ 106737 w 416333"/>
                  <a:gd name="connsiteY6" fmla="*/ 247417 h 324446"/>
                  <a:gd name="connsiteX7" fmla="*/ 140745 w 416333"/>
                  <a:gd name="connsiteY7" fmla="*/ 323617 h 324446"/>
                  <a:gd name="connsiteX8" fmla="*/ 226470 w 416333"/>
                  <a:gd name="connsiteY8" fmla="*/ 190267 h 324446"/>
                  <a:gd name="connsiteX9" fmla="*/ 300289 w 416333"/>
                  <a:gd name="connsiteY9" fmla="*/ 154548 h 324446"/>
                  <a:gd name="connsiteX10" fmla="*/ 386014 w 416333"/>
                  <a:gd name="connsiteY10" fmla="*/ 80729 h 324446"/>
                  <a:gd name="connsiteX11" fmla="*/ 412207 w 416333"/>
                  <a:gd name="connsiteY11" fmla="*/ 4529 h 324446"/>
                  <a:gd name="connsiteX0" fmla="*/ 412207 w 416333"/>
                  <a:gd name="connsiteY0" fmla="*/ 4529 h 326313"/>
                  <a:gd name="connsiteX1" fmla="*/ 307433 w 416333"/>
                  <a:gd name="connsiteY1" fmla="*/ 21198 h 326313"/>
                  <a:gd name="connsiteX2" fmla="*/ 135983 w 416333"/>
                  <a:gd name="connsiteY2" fmla="*/ 121211 h 326313"/>
                  <a:gd name="connsiteX3" fmla="*/ 24064 w 416333"/>
                  <a:gd name="connsiteY3" fmla="*/ 183123 h 326313"/>
                  <a:gd name="connsiteX4" fmla="*/ 251 w 416333"/>
                  <a:gd name="connsiteY4" fmla="*/ 256942 h 326313"/>
                  <a:gd name="connsiteX5" fmla="*/ 40732 w 416333"/>
                  <a:gd name="connsiteY5" fmla="*/ 261704 h 326313"/>
                  <a:gd name="connsiteX6" fmla="*/ 78162 w 416333"/>
                  <a:gd name="connsiteY6" fmla="*/ 278374 h 326313"/>
                  <a:gd name="connsiteX7" fmla="*/ 140745 w 416333"/>
                  <a:gd name="connsiteY7" fmla="*/ 323617 h 326313"/>
                  <a:gd name="connsiteX8" fmla="*/ 226470 w 416333"/>
                  <a:gd name="connsiteY8" fmla="*/ 190267 h 326313"/>
                  <a:gd name="connsiteX9" fmla="*/ 300289 w 416333"/>
                  <a:gd name="connsiteY9" fmla="*/ 154548 h 326313"/>
                  <a:gd name="connsiteX10" fmla="*/ 386014 w 416333"/>
                  <a:gd name="connsiteY10" fmla="*/ 80729 h 326313"/>
                  <a:gd name="connsiteX11" fmla="*/ 412207 w 416333"/>
                  <a:gd name="connsiteY11" fmla="*/ 4529 h 326313"/>
                  <a:gd name="connsiteX0" fmla="*/ 412207 w 416333"/>
                  <a:gd name="connsiteY0" fmla="*/ 4529 h 340154"/>
                  <a:gd name="connsiteX1" fmla="*/ 307433 w 416333"/>
                  <a:gd name="connsiteY1" fmla="*/ 21198 h 340154"/>
                  <a:gd name="connsiteX2" fmla="*/ 135983 w 416333"/>
                  <a:gd name="connsiteY2" fmla="*/ 121211 h 340154"/>
                  <a:gd name="connsiteX3" fmla="*/ 24064 w 416333"/>
                  <a:gd name="connsiteY3" fmla="*/ 183123 h 340154"/>
                  <a:gd name="connsiteX4" fmla="*/ 251 w 416333"/>
                  <a:gd name="connsiteY4" fmla="*/ 256942 h 340154"/>
                  <a:gd name="connsiteX5" fmla="*/ 40732 w 416333"/>
                  <a:gd name="connsiteY5" fmla="*/ 261704 h 340154"/>
                  <a:gd name="connsiteX6" fmla="*/ 78162 w 416333"/>
                  <a:gd name="connsiteY6" fmla="*/ 278374 h 340154"/>
                  <a:gd name="connsiteX7" fmla="*/ 90739 w 416333"/>
                  <a:gd name="connsiteY7" fmla="*/ 337904 h 340154"/>
                  <a:gd name="connsiteX8" fmla="*/ 226470 w 416333"/>
                  <a:gd name="connsiteY8" fmla="*/ 190267 h 340154"/>
                  <a:gd name="connsiteX9" fmla="*/ 300289 w 416333"/>
                  <a:gd name="connsiteY9" fmla="*/ 154548 h 340154"/>
                  <a:gd name="connsiteX10" fmla="*/ 386014 w 416333"/>
                  <a:gd name="connsiteY10" fmla="*/ 80729 h 340154"/>
                  <a:gd name="connsiteX11" fmla="*/ 412207 w 416333"/>
                  <a:gd name="connsiteY11" fmla="*/ 4529 h 340154"/>
                  <a:gd name="connsiteX0" fmla="*/ 412207 w 416333"/>
                  <a:gd name="connsiteY0" fmla="*/ 4529 h 278712"/>
                  <a:gd name="connsiteX1" fmla="*/ 307433 w 416333"/>
                  <a:gd name="connsiteY1" fmla="*/ 21198 h 278712"/>
                  <a:gd name="connsiteX2" fmla="*/ 135983 w 416333"/>
                  <a:gd name="connsiteY2" fmla="*/ 121211 h 278712"/>
                  <a:gd name="connsiteX3" fmla="*/ 24064 w 416333"/>
                  <a:gd name="connsiteY3" fmla="*/ 183123 h 278712"/>
                  <a:gd name="connsiteX4" fmla="*/ 251 w 416333"/>
                  <a:gd name="connsiteY4" fmla="*/ 256942 h 278712"/>
                  <a:gd name="connsiteX5" fmla="*/ 40732 w 416333"/>
                  <a:gd name="connsiteY5" fmla="*/ 261704 h 278712"/>
                  <a:gd name="connsiteX6" fmla="*/ 78162 w 416333"/>
                  <a:gd name="connsiteY6" fmla="*/ 278374 h 278712"/>
                  <a:gd name="connsiteX7" fmla="*/ 174082 w 416333"/>
                  <a:gd name="connsiteY7" fmla="*/ 245036 h 278712"/>
                  <a:gd name="connsiteX8" fmla="*/ 226470 w 416333"/>
                  <a:gd name="connsiteY8" fmla="*/ 190267 h 278712"/>
                  <a:gd name="connsiteX9" fmla="*/ 300289 w 416333"/>
                  <a:gd name="connsiteY9" fmla="*/ 154548 h 278712"/>
                  <a:gd name="connsiteX10" fmla="*/ 386014 w 416333"/>
                  <a:gd name="connsiteY10" fmla="*/ 80729 h 278712"/>
                  <a:gd name="connsiteX11" fmla="*/ 412207 w 416333"/>
                  <a:gd name="connsiteY11" fmla="*/ 4529 h 278712"/>
                  <a:gd name="connsiteX0" fmla="*/ 412207 w 416333"/>
                  <a:gd name="connsiteY0" fmla="*/ 4529 h 278712"/>
                  <a:gd name="connsiteX1" fmla="*/ 307433 w 416333"/>
                  <a:gd name="connsiteY1" fmla="*/ 21198 h 278712"/>
                  <a:gd name="connsiteX2" fmla="*/ 135983 w 416333"/>
                  <a:gd name="connsiteY2" fmla="*/ 121211 h 278712"/>
                  <a:gd name="connsiteX3" fmla="*/ 24064 w 416333"/>
                  <a:gd name="connsiteY3" fmla="*/ 183123 h 278712"/>
                  <a:gd name="connsiteX4" fmla="*/ 251 w 416333"/>
                  <a:gd name="connsiteY4" fmla="*/ 256942 h 278712"/>
                  <a:gd name="connsiteX5" fmla="*/ 40732 w 416333"/>
                  <a:gd name="connsiteY5" fmla="*/ 261704 h 278712"/>
                  <a:gd name="connsiteX6" fmla="*/ 78162 w 416333"/>
                  <a:gd name="connsiteY6" fmla="*/ 278374 h 278712"/>
                  <a:gd name="connsiteX7" fmla="*/ 174082 w 416333"/>
                  <a:gd name="connsiteY7" fmla="*/ 245036 h 278712"/>
                  <a:gd name="connsiteX8" fmla="*/ 224089 w 416333"/>
                  <a:gd name="connsiteY8" fmla="*/ 197410 h 278712"/>
                  <a:gd name="connsiteX9" fmla="*/ 300289 w 416333"/>
                  <a:gd name="connsiteY9" fmla="*/ 154548 h 278712"/>
                  <a:gd name="connsiteX10" fmla="*/ 386014 w 416333"/>
                  <a:gd name="connsiteY10" fmla="*/ 80729 h 278712"/>
                  <a:gd name="connsiteX11" fmla="*/ 412207 w 416333"/>
                  <a:gd name="connsiteY11" fmla="*/ 4529 h 278712"/>
                  <a:gd name="connsiteX0" fmla="*/ 412207 w 416333"/>
                  <a:gd name="connsiteY0" fmla="*/ 4529 h 278434"/>
                  <a:gd name="connsiteX1" fmla="*/ 307433 w 416333"/>
                  <a:gd name="connsiteY1" fmla="*/ 21198 h 278434"/>
                  <a:gd name="connsiteX2" fmla="*/ 135983 w 416333"/>
                  <a:gd name="connsiteY2" fmla="*/ 121211 h 278434"/>
                  <a:gd name="connsiteX3" fmla="*/ 24064 w 416333"/>
                  <a:gd name="connsiteY3" fmla="*/ 183123 h 278434"/>
                  <a:gd name="connsiteX4" fmla="*/ 251 w 416333"/>
                  <a:gd name="connsiteY4" fmla="*/ 256942 h 278434"/>
                  <a:gd name="connsiteX5" fmla="*/ 40732 w 416333"/>
                  <a:gd name="connsiteY5" fmla="*/ 261704 h 278434"/>
                  <a:gd name="connsiteX6" fmla="*/ 78162 w 416333"/>
                  <a:gd name="connsiteY6" fmla="*/ 278374 h 278434"/>
                  <a:gd name="connsiteX7" fmla="*/ 130549 w 416333"/>
                  <a:gd name="connsiteY7" fmla="*/ 266466 h 278434"/>
                  <a:gd name="connsiteX8" fmla="*/ 174082 w 416333"/>
                  <a:gd name="connsiteY8" fmla="*/ 245036 h 278434"/>
                  <a:gd name="connsiteX9" fmla="*/ 224089 w 416333"/>
                  <a:gd name="connsiteY9" fmla="*/ 197410 h 278434"/>
                  <a:gd name="connsiteX10" fmla="*/ 300289 w 416333"/>
                  <a:gd name="connsiteY10" fmla="*/ 154548 h 278434"/>
                  <a:gd name="connsiteX11" fmla="*/ 386014 w 416333"/>
                  <a:gd name="connsiteY11" fmla="*/ 80729 h 278434"/>
                  <a:gd name="connsiteX12" fmla="*/ 412207 w 416333"/>
                  <a:gd name="connsiteY12" fmla="*/ 4529 h 278434"/>
                  <a:gd name="connsiteX0" fmla="*/ 412207 w 416333"/>
                  <a:gd name="connsiteY0" fmla="*/ 4529 h 352530"/>
                  <a:gd name="connsiteX1" fmla="*/ 307433 w 416333"/>
                  <a:gd name="connsiteY1" fmla="*/ 21198 h 352530"/>
                  <a:gd name="connsiteX2" fmla="*/ 135983 w 416333"/>
                  <a:gd name="connsiteY2" fmla="*/ 121211 h 352530"/>
                  <a:gd name="connsiteX3" fmla="*/ 24064 w 416333"/>
                  <a:gd name="connsiteY3" fmla="*/ 183123 h 352530"/>
                  <a:gd name="connsiteX4" fmla="*/ 251 w 416333"/>
                  <a:gd name="connsiteY4" fmla="*/ 256942 h 352530"/>
                  <a:gd name="connsiteX5" fmla="*/ 40732 w 416333"/>
                  <a:gd name="connsiteY5" fmla="*/ 261704 h 352530"/>
                  <a:gd name="connsiteX6" fmla="*/ 78162 w 416333"/>
                  <a:gd name="connsiteY6" fmla="*/ 278374 h 352530"/>
                  <a:gd name="connsiteX7" fmla="*/ 47205 w 416333"/>
                  <a:gd name="connsiteY7" fmla="*/ 352191 h 352530"/>
                  <a:gd name="connsiteX8" fmla="*/ 174082 w 416333"/>
                  <a:gd name="connsiteY8" fmla="*/ 245036 h 352530"/>
                  <a:gd name="connsiteX9" fmla="*/ 224089 w 416333"/>
                  <a:gd name="connsiteY9" fmla="*/ 197410 h 352530"/>
                  <a:gd name="connsiteX10" fmla="*/ 300289 w 416333"/>
                  <a:gd name="connsiteY10" fmla="*/ 154548 h 352530"/>
                  <a:gd name="connsiteX11" fmla="*/ 386014 w 416333"/>
                  <a:gd name="connsiteY11" fmla="*/ 80729 h 352530"/>
                  <a:gd name="connsiteX12" fmla="*/ 412207 w 416333"/>
                  <a:gd name="connsiteY12" fmla="*/ 4529 h 352530"/>
                  <a:gd name="connsiteX0" fmla="*/ 412207 w 416333"/>
                  <a:gd name="connsiteY0" fmla="*/ 4529 h 352619"/>
                  <a:gd name="connsiteX1" fmla="*/ 307433 w 416333"/>
                  <a:gd name="connsiteY1" fmla="*/ 21198 h 352619"/>
                  <a:gd name="connsiteX2" fmla="*/ 135983 w 416333"/>
                  <a:gd name="connsiteY2" fmla="*/ 121211 h 352619"/>
                  <a:gd name="connsiteX3" fmla="*/ 24064 w 416333"/>
                  <a:gd name="connsiteY3" fmla="*/ 183123 h 352619"/>
                  <a:gd name="connsiteX4" fmla="*/ 251 w 416333"/>
                  <a:gd name="connsiteY4" fmla="*/ 256942 h 352619"/>
                  <a:gd name="connsiteX5" fmla="*/ 40732 w 416333"/>
                  <a:gd name="connsiteY5" fmla="*/ 261704 h 352619"/>
                  <a:gd name="connsiteX6" fmla="*/ 71018 w 416333"/>
                  <a:gd name="connsiteY6" fmla="*/ 292661 h 352619"/>
                  <a:gd name="connsiteX7" fmla="*/ 47205 w 416333"/>
                  <a:gd name="connsiteY7" fmla="*/ 352191 h 352619"/>
                  <a:gd name="connsiteX8" fmla="*/ 174082 w 416333"/>
                  <a:gd name="connsiteY8" fmla="*/ 245036 h 352619"/>
                  <a:gd name="connsiteX9" fmla="*/ 224089 w 416333"/>
                  <a:gd name="connsiteY9" fmla="*/ 197410 h 352619"/>
                  <a:gd name="connsiteX10" fmla="*/ 300289 w 416333"/>
                  <a:gd name="connsiteY10" fmla="*/ 154548 h 352619"/>
                  <a:gd name="connsiteX11" fmla="*/ 386014 w 416333"/>
                  <a:gd name="connsiteY11" fmla="*/ 80729 h 352619"/>
                  <a:gd name="connsiteX12" fmla="*/ 412207 w 416333"/>
                  <a:gd name="connsiteY12" fmla="*/ 4529 h 352619"/>
                  <a:gd name="connsiteX0" fmla="*/ 412207 w 416333"/>
                  <a:gd name="connsiteY0" fmla="*/ 4529 h 352710"/>
                  <a:gd name="connsiteX1" fmla="*/ 307433 w 416333"/>
                  <a:gd name="connsiteY1" fmla="*/ 21198 h 352710"/>
                  <a:gd name="connsiteX2" fmla="*/ 135983 w 416333"/>
                  <a:gd name="connsiteY2" fmla="*/ 121211 h 352710"/>
                  <a:gd name="connsiteX3" fmla="*/ 24064 w 416333"/>
                  <a:gd name="connsiteY3" fmla="*/ 183123 h 352710"/>
                  <a:gd name="connsiteX4" fmla="*/ 251 w 416333"/>
                  <a:gd name="connsiteY4" fmla="*/ 256942 h 352710"/>
                  <a:gd name="connsiteX5" fmla="*/ 40732 w 416333"/>
                  <a:gd name="connsiteY5" fmla="*/ 261704 h 352710"/>
                  <a:gd name="connsiteX6" fmla="*/ 59112 w 416333"/>
                  <a:gd name="connsiteY6" fmla="*/ 302186 h 352710"/>
                  <a:gd name="connsiteX7" fmla="*/ 47205 w 416333"/>
                  <a:gd name="connsiteY7" fmla="*/ 352191 h 352710"/>
                  <a:gd name="connsiteX8" fmla="*/ 174082 w 416333"/>
                  <a:gd name="connsiteY8" fmla="*/ 245036 h 352710"/>
                  <a:gd name="connsiteX9" fmla="*/ 224089 w 416333"/>
                  <a:gd name="connsiteY9" fmla="*/ 197410 h 352710"/>
                  <a:gd name="connsiteX10" fmla="*/ 300289 w 416333"/>
                  <a:gd name="connsiteY10" fmla="*/ 154548 h 352710"/>
                  <a:gd name="connsiteX11" fmla="*/ 386014 w 416333"/>
                  <a:gd name="connsiteY11" fmla="*/ 80729 h 352710"/>
                  <a:gd name="connsiteX12" fmla="*/ 412207 w 416333"/>
                  <a:gd name="connsiteY12" fmla="*/ 4529 h 352710"/>
                  <a:gd name="connsiteX0" fmla="*/ 412207 w 416333"/>
                  <a:gd name="connsiteY0" fmla="*/ 4529 h 352681"/>
                  <a:gd name="connsiteX1" fmla="*/ 307433 w 416333"/>
                  <a:gd name="connsiteY1" fmla="*/ 21198 h 352681"/>
                  <a:gd name="connsiteX2" fmla="*/ 135983 w 416333"/>
                  <a:gd name="connsiteY2" fmla="*/ 121211 h 352681"/>
                  <a:gd name="connsiteX3" fmla="*/ 24064 w 416333"/>
                  <a:gd name="connsiteY3" fmla="*/ 183123 h 352681"/>
                  <a:gd name="connsiteX4" fmla="*/ 251 w 416333"/>
                  <a:gd name="connsiteY4" fmla="*/ 256942 h 352681"/>
                  <a:gd name="connsiteX5" fmla="*/ 40732 w 416333"/>
                  <a:gd name="connsiteY5" fmla="*/ 278373 h 352681"/>
                  <a:gd name="connsiteX6" fmla="*/ 59112 w 416333"/>
                  <a:gd name="connsiteY6" fmla="*/ 302186 h 352681"/>
                  <a:gd name="connsiteX7" fmla="*/ 47205 w 416333"/>
                  <a:gd name="connsiteY7" fmla="*/ 352191 h 352681"/>
                  <a:gd name="connsiteX8" fmla="*/ 174082 w 416333"/>
                  <a:gd name="connsiteY8" fmla="*/ 245036 h 352681"/>
                  <a:gd name="connsiteX9" fmla="*/ 224089 w 416333"/>
                  <a:gd name="connsiteY9" fmla="*/ 197410 h 352681"/>
                  <a:gd name="connsiteX10" fmla="*/ 300289 w 416333"/>
                  <a:gd name="connsiteY10" fmla="*/ 154548 h 352681"/>
                  <a:gd name="connsiteX11" fmla="*/ 386014 w 416333"/>
                  <a:gd name="connsiteY11" fmla="*/ 80729 h 352681"/>
                  <a:gd name="connsiteX12" fmla="*/ 412207 w 416333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35844 w 416194"/>
                  <a:gd name="connsiteY2" fmla="*/ 121211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47750 w 416194"/>
                  <a:gd name="connsiteY2" fmla="*/ 114067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28700 w 416194"/>
                  <a:gd name="connsiteY2" fmla="*/ 102160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88219 w 416194"/>
                  <a:gd name="connsiteY2" fmla="*/ 114066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88219 w 416194"/>
                  <a:gd name="connsiteY3" fmla="*/ 114066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88219 w 416194"/>
                  <a:gd name="connsiteY3" fmla="*/ 125973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64406 w 416194"/>
                  <a:gd name="connsiteY3" fmla="*/ 125973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27770 w 431896"/>
                  <a:gd name="connsiteY0" fmla="*/ 4529 h 352681"/>
                  <a:gd name="connsiteX1" fmla="*/ 322996 w 431896"/>
                  <a:gd name="connsiteY1" fmla="*/ 21198 h 352681"/>
                  <a:gd name="connsiteX2" fmla="*/ 119918 w 431896"/>
                  <a:gd name="connsiteY2" fmla="*/ 118828 h 352681"/>
                  <a:gd name="connsiteX3" fmla="*/ 80108 w 431896"/>
                  <a:gd name="connsiteY3" fmla="*/ 125973 h 352681"/>
                  <a:gd name="connsiteX4" fmla="*/ 1527 w 431896"/>
                  <a:gd name="connsiteY4" fmla="*/ 133118 h 352681"/>
                  <a:gd name="connsiteX5" fmla="*/ 15814 w 431896"/>
                  <a:gd name="connsiteY5" fmla="*/ 256942 h 352681"/>
                  <a:gd name="connsiteX6" fmla="*/ 56295 w 431896"/>
                  <a:gd name="connsiteY6" fmla="*/ 278373 h 352681"/>
                  <a:gd name="connsiteX7" fmla="*/ 74675 w 431896"/>
                  <a:gd name="connsiteY7" fmla="*/ 302186 h 352681"/>
                  <a:gd name="connsiteX8" fmla="*/ 62768 w 431896"/>
                  <a:gd name="connsiteY8" fmla="*/ 352191 h 352681"/>
                  <a:gd name="connsiteX9" fmla="*/ 189645 w 431896"/>
                  <a:gd name="connsiteY9" fmla="*/ 245036 h 352681"/>
                  <a:gd name="connsiteX10" fmla="*/ 239652 w 431896"/>
                  <a:gd name="connsiteY10" fmla="*/ 197410 h 352681"/>
                  <a:gd name="connsiteX11" fmla="*/ 315852 w 431896"/>
                  <a:gd name="connsiteY11" fmla="*/ 154548 h 352681"/>
                  <a:gd name="connsiteX12" fmla="*/ 401577 w 431896"/>
                  <a:gd name="connsiteY12" fmla="*/ 80729 h 352681"/>
                  <a:gd name="connsiteX13" fmla="*/ 427770 w 431896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3845 w 425633"/>
                  <a:gd name="connsiteY3" fmla="*/ 125973 h 352681"/>
                  <a:gd name="connsiteX4" fmla="*/ 2408 w 425633"/>
                  <a:gd name="connsiteY4" fmla="*/ 97399 h 352681"/>
                  <a:gd name="connsiteX5" fmla="*/ 9551 w 425633"/>
                  <a:gd name="connsiteY5" fmla="*/ 256942 h 352681"/>
                  <a:gd name="connsiteX6" fmla="*/ 50032 w 425633"/>
                  <a:gd name="connsiteY6" fmla="*/ 278373 h 352681"/>
                  <a:gd name="connsiteX7" fmla="*/ 68412 w 425633"/>
                  <a:gd name="connsiteY7" fmla="*/ 302186 h 352681"/>
                  <a:gd name="connsiteX8" fmla="*/ 56505 w 425633"/>
                  <a:gd name="connsiteY8" fmla="*/ 352191 h 352681"/>
                  <a:gd name="connsiteX9" fmla="*/ 183382 w 425633"/>
                  <a:gd name="connsiteY9" fmla="*/ 245036 h 352681"/>
                  <a:gd name="connsiteX10" fmla="*/ 233389 w 425633"/>
                  <a:gd name="connsiteY10" fmla="*/ 197410 h 352681"/>
                  <a:gd name="connsiteX11" fmla="*/ 309589 w 425633"/>
                  <a:gd name="connsiteY11" fmla="*/ 154548 h 352681"/>
                  <a:gd name="connsiteX12" fmla="*/ 395314 w 425633"/>
                  <a:gd name="connsiteY12" fmla="*/ 80729 h 352681"/>
                  <a:gd name="connsiteX13" fmla="*/ 421507 w 425633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2408 w 425633"/>
                  <a:gd name="connsiteY4" fmla="*/ 97399 h 352681"/>
                  <a:gd name="connsiteX5" fmla="*/ 9551 w 425633"/>
                  <a:gd name="connsiteY5" fmla="*/ 256942 h 352681"/>
                  <a:gd name="connsiteX6" fmla="*/ 50032 w 425633"/>
                  <a:gd name="connsiteY6" fmla="*/ 278373 h 352681"/>
                  <a:gd name="connsiteX7" fmla="*/ 68412 w 425633"/>
                  <a:gd name="connsiteY7" fmla="*/ 302186 h 352681"/>
                  <a:gd name="connsiteX8" fmla="*/ 56505 w 425633"/>
                  <a:gd name="connsiteY8" fmla="*/ 352191 h 352681"/>
                  <a:gd name="connsiteX9" fmla="*/ 183382 w 425633"/>
                  <a:gd name="connsiteY9" fmla="*/ 245036 h 352681"/>
                  <a:gd name="connsiteX10" fmla="*/ 233389 w 425633"/>
                  <a:gd name="connsiteY10" fmla="*/ 197410 h 352681"/>
                  <a:gd name="connsiteX11" fmla="*/ 309589 w 425633"/>
                  <a:gd name="connsiteY11" fmla="*/ 154548 h 352681"/>
                  <a:gd name="connsiteX12" fmla="*/ 395314 w 425633"/>
                  <a:gd name="connsiteY12" fmla="*/ 80729 h 352681"/>
                  <a:gd name="connsiteX13" fmla="*/ 421507 w 425633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25548 w 425633"/>
                  <a:gd name="connsiteY4" fmla="*/ 95016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69083 w 425633"/>
                  <a:gd name="connsiteY3" fmla="*/ 125973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88133 w 425633"/>
                  <a:gd name="connsiteY3" fmla="*/ 13787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23180 w 425633"/>
                  <a:gd name="connsiteY2" fmla="*/ 133116 h 352681"/>
                  <a:gd name="connsiteX3" fmla="*/ 88133 w 425633"/>
                  <a:gd name="connsiteY3" fmla="*/ 13787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2315 w 426441"/>
                  <a:gd name="connsiteY0" fmla="*/ 4529 h 352689"/>
                  <a:gd name="connsiteX1" fmla="*/ 317541 w 426441"/>
                  <a:gd name="connsiteY1" fmla="*/ 21198 h 352689"/>
                  <a:gd name="connsiteX2" fmla="*/ 123988 w 426441"/>
                  <a:gd name="connsiteY2" fmla="*/ 133116 h 352689"/>
                  <a:gd name="connsiteX3" fmla="*/ 88941 w 426441"/>
                  <a:gd name="connsiteY3" fmla="*/ 137879 h 352689"/>
                  <a:gd name="connsiteX4" fmla="*/ 47787 w 426441"/>
                  <a:gd name="connsiteY4" fmla="*/ 78347 h 352689"/>
                  <a:gd name="connsiteX5" fmla="*/ 3216 w 426441"/>
                  <a:gd name="connsiteY5" fmla="*/ 97399 h 352689"/>
                  <a:gd name="connsiteX6" fmla="*/ 10359 w 426441"/>
                  <a:gd name="connsiteY6" fmla="*/ 256942 h 352689"/>
                  <a:gd name="connsiteX7" fmla="*/ 72271 w 426441"/>
                  <a:gd name="connsiteY7" fmla="*/ 273611 h 352689"/>
                  <a:gd name="connsiteX8" fmla="*/ 69220 w 426441"/>
                  <a:gd name="connsiteY8" fmla="*/ 302186 h 352689"/>
                  <a:gd name="connsiteX9" fmla="*/ 57313 w 426441"/>
                  <a:gd name="connsiteY9" fmla="*/ 352191 h 352689"/>
                  <a:gd name="connsiteX10" fmla="*/ 184190 w 426441"/>
                  <a:gd name="connsiteY10" fmla="*/ 245036 h 352689"/>
                  <a:gd name="connsiteX11" fmla="*/ 234197 w 426441"/>
                  <a:gd name="connsiteY11" fmla="*/ 197410 h 352689"/>
                  <a:gd name="connsiteX12" fmla="*/ 310397 w 426441"/>
                  <a:gd name="connsiteY12" fmla="*/ 154548 h 352689"/>
                  <a:gd name="connsiteX13" fmla="*/ 396122 w 426441"/>
                  <a:gd name="connsiteY13" fmla="*/ 80729 h 352689"/>
                  <a:gd name="connsiteX14" fmla="*/ 422315 w 426441"/>
                  <a:gd name="connsiteY14" fmla="*/ 4529 h 352689"/>
                  <a:gd name="connsiteX0" fmla="*/ 422315 w 426441"/>
                  <a:gd name="connsiteY0" fmla="*/ 4529 h 352689"/>
                  <a:gd name="connsiteX1" fmla="*/ 317541 w 426441"/>
                  <a:gd name="connsiteY1" fmla="*/ 21198 h 352689"/>
                  <a:gd name="connsiteX2" fmla="*/ 123988 w 426441"/>
                  <a:gd name="connsiteY2" fmla="*/ 133116 h 352689"/>
                  <a:gd name="connsiteX3" fmla="*/ 88941 w 426441"/>
                  <a:gd name="connsiteY3" fmla="*/ 137879 h 352689"/>
                  <a:gd name="connsiteX4" fmla="*/ 47787 w 426441"/>
                  <a:gd name="connsiteY4" fmla="*/ 78347 h 352689"/>
                  <a:gd name="connsiteX5" fmla="*/ 3216 w 426441"/>
                  <a:gd name="connsiteY5" fmla="*/ 97399 h 352689"/>
                  <a:gd name="connsiteX6" fmla="*/ 10359 w 426441"/>
                  <a:gd name="connsiteY6" fmla="*/ 256942 h 352689"/>
                  <a:gd name="connsiteX7" fmla="*/ 72271 w 426441"/>
                  <a:gd name="connsiteY7" fmla="*/ 273611 h 352689"/>
                  <a:gd name="connsiteX8" fmla="*/ 76364 w 426441"/>
                  <a:gd name="connsiteY8" fmla="*/ 302186 h 352689"/>
                  <a:gd name="connsiteX9" fmla="*/ 57313 w 426441"/>
                  <a:gd name="connsiteY9" fmla="*/ 352191 h 352689"/>
                  <a:gd name="connsiteX10" fmla="*/ 184190 w 426441"/>
                  <a:gd name="connsiteY10" fmla="*/ 245036 h 352689"/>
                  <a:gd name="connsiteX11" fmla="*/ 234197 w 426441"/>
                  <a:gd name="connsiteY11" fmla="*/ 197410 h 352689"/>
                  <a:gd name="connsiteX12" fmla="*/ 310397 w 426441"/>
                  <a:gd name="connsiteY12" fmla="*/ 154548 h 352689"/>
                  <a:gd name="connsiteX13" fmla="*/ 396122 w 426441"/>
                  <a:gd name="connsiteY13" fmla="*/ 80729 h 352689"/>
                  <a:gd name="connsiteX14" fmla="*/ 422315 w 426441"/>
                  <a:gd name="connsiteY14" fmla="*/ 4529 h 3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6441" h="352689">
                    <a:moveTo>
                      <a:pt x="422315" y="4529"/>
                    </a:moveTo>
                    <a:cubicBezTo>
                      <a:pt x="409218" y="-5393"/>
                      <a:pt x="363975" y="1354"/>
                      <a:pt x="317541" y="21198"/>
                    </a:cubicBezTo>
                    <a:cubicBezTo>
                      <a:pt x="249848" y="51360"/>
                      <a:pt x="191681" y="102954"/>
                      <a:pt x="123988" y="133116"/>
                    </a:cubicBezTo>
                    <a:cubicBezTo>
                      <a:pt x="118656" y="131529"/>
                      <a:pt x="101641" y="147007"/>
                      <a:pt x="88941" y="137879"/>
                    </a:cubicBezTo>
                    <a:cubicBezTo>
                      <a:pt x="76241" y="128751"/>
                      <a:pt x="60090" y="81919"/>
                      <a:pt x="47787" y="78347"/>
                    </a:cubicBezTo>
                    <a:cubicBezTo>
                      <a:pt x="35484" y="74775"/>
                      <a:pt x="5882" y="70411"/>
                      <a:pt x="3216" y="97399"/>
                    </a:cubicBezTo>
                    <a:cubicBezTo>
                      <a:pt x="-2340" y="118037"/>
                      <a:pt x="-1150" y="227573"/>
                      <a:pt x="10359" y="256942"/>
                    </a:cubicBezTo>
                    <a:cubicBezTo>
                      <a:pt x="21868" y="286311"/>
                      <a:pt x="60477" y="269245"/>
                      <a:pt x="72271" y="273611"/>
                    </a:cubicBezTo>
                    <a:cubicBezTo>
                      <a:pt x="84066" y="277977"/>
                      <a:pt x="78857" y="289089"/>
                      <a:pt x="76364" y="302186"/>
                    </a:cubicBezTo>
                    <a:cubicBezTo>
                      <a:pt x="73871" y="315283"/>
                      <a:pt x="41326" y="357747"/>
                      <a:pt x="57313" y="352191"/>
                    </a:cubicBezTo>
                    <a:cubicBezTo>
                      <a:pt x="73300" y="346635"/>
                      <a:pt x="154709" y="270833"/>
                      <a:pt x="184190" y="245036"/>
                    </a:cubicBezTo>
                    <a:cubicBezTo>
                      <a:pt x="213671" y="219239"/>
                      <a:pt x="213163" y="212491"/>
                      <a:pt x="234197" y="197410"/>
                    </a:cubicBezTo>
                    <a:cubicBezTo>
                      <a:pt x="255231" y="182329"/>
                      <a:pt x="283410" y="173995"/>
                      <a:pt x="310397" y="154548"/>
                    </a:cubicBezTo>
                    <a:cubicBezTo>
                      <a:pt x="337384" y="135101"/>
                      <a:pt x="377469" y="105732"/>
                      <a:pt x="396122" y="80729"/>
                    </a:cubicBezTo>
                    <a:cubicBezTo>
                      <a:pt x="414775" y="55726"/>
                      <a:pt x="435412" y="14451"/>
                      <a:pt x="422315" y="4529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</p:grp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0FDEB1A4-D8A6-4E50-BF54-844E02217134}"/>
                </a:ext>
              </a:extLst>
            </p:cNvPr>
            <p:cNvSpPr/>
            <p:nvPr/>
          </p:nvSpPr>
          <p:spPr>
            <a:xfrm>
              <a:off x="3742517" y="3055371"/>
              <a:ext cx="551680" cy="767334"/>
            </a:xfrm>
            <a:custGeom>
              <a:avLst/>
              <a:gdLst>
                <a:gd name="connsiteX0" fmla="*/ 428625 w 628650"/>
                <a:gd name="connsiteY0" fmla="*/ 235744 h 852488"/>
                <a:gd name="connsiteX1" fmla="*/ 440531 w 628650"/>
                <a:gd name="connsiteY1" fmla="*/ 100013 h 852488"/>
                <a:gd name="connsiteX2" fmla="*/ 350043 w 628650"/>
                <a:gd name="connsiteY2" fmla="*/ 0 h 852488"/>
                <a:gd name="connsiteX3" fmla="*/ 252412 w 628650"/>
                <a:gd name="connsiteY3" fmla="*/ 14288 h 852488"/>
                <a:gd name="connsiteX4" fmla="*/ 92868 w 628650"/>
                <a:gd name="connsiteY4" fmla="*/ 135731 h 852488"/>
                <a:gd name="connsiteX5" fmla="*/ 0 w 628650"/>
                <a:gd name="connsiteY5" fmla="*/ 333375 h 852488"/>
                <a:gd name="connsiteX6" fmla="*/ 7143 w 628650"/>
                <a:gd name="connsiteY6" fmla="*/ 561975 h 852488"/>
                <a:gd name="connsiteX7" fmla="*/ 97631 w 628650"/>
                <a:gd name="connsiteY7" fmla="*/ 719138 h 852488"/>
                <a:gd name="connsiteX8" fmla="*/ 254793 w 628650"/>
                <a:gd name="connsiteY8" fmla="*/ 795338 h 852488"/>
                <a:gd name="connsiteX9" fmla="*/ 361950 w 628650"/>
                <a:gd name="connsiteY9" fmla="*/ 797719 h 852488"/>
                <a:gd name="connsiteX10" fmla="*/ 392906 w 628650"/>
                <a:gd name="connsiteY10" fmla="*/ 766763 h 852488"/>
                <a:gd name="connsiteX11" fmla="*/ 431006 w 628650"/>
                <a:gd name="connsiteY11" fmla="*/ 762000 h 852488"/>
                <a:gd name="connsiteX12" fmla="*/ 488156 w 628650"/>
                <a:gd name="connsiteY12" fmla="*/ 852488 h 852488"/>
                <a:gd name="connsiteX13" fmla="*/ 628650 w 628650"/>
                <a:gd name="connsiteY13" fmla="*/ 852488 h 852488"/>
                <a:gd name="connsiteX14" fmla="*/ 459581 w 628650"/>
                <a:gd name="connsiteY14" fmla="*/ 407194 h 852488"/>
                <a:gd name="connsiteX15" fmla="*/ 340518 w 628650"/>
                <a:gd name="connsiteY15" fmla="*/ 409575 h 852488"/>
                <a:gd name="connsiteX16" fmla="*/ 371475 w 628650"/>
                <a:gd name="connsiteY16" fmla="*/ 614363 h 852488"/>
                <a:gd name="connsiteX17" fmla="*/ 335756 w 628650"/>
                <a:gd name="connsiteY17" fmla="*/ 650081 h 852488"/>
                <a:gd name="connsiteX18" fmla="*/ 257175 w 628650"/>
                <a:gd name="connsiteY18" fmla="*/ 645319 h 852488"/>
                <a:gd name="connsiteX19" fmla="*/ 161925 w 628650"/>
                <a:gd name="connsiteY19" fmla="*/ 566738 h 852488"/>
                <a:gd name="connsiteX20" fmla="*/ 133350 w 628650"/>
                <a:gd name="connsiteY20" fmla="*/ 476250 h 852488"/>
                <a:gd name="connsiteX21" fmla="*/ 140493 w 628650"/>
                <a:gd name="connsiteY21" fmla="*/ 309563 h 852488"/>
                <a:gd name="connsiteX22" fmla="*/ 195262 w 628650"/>
                <a:gd name="connsiteY22" fmla="*/ 204788 h 852488"/>
                <a:gd name="connsiteX23" fmla="*/ 264318 w 628650"/>
                <a:gd name="connsiteY23" fmla="*/ 119063 h 852488"/>
                <a:gd name="connsiteX24" fmla="*/ 307181 w 628650"/>
                <a:gd name="connsiteY24" fmla="*/ 119063 h 852488"/>
                <a:gd name="connsiteX25" fmla="*/ 290512 w 628650"/>
                <a:gd name="connsiteY25" fmla="*/ 195263 h 852488"/>
                <a:gd name="connsiteX26" fmla="*/ 311943 w 628650"/>
                <a:gd name="connsiteY26" fmla="*/ 228600 h 852488"/>
                <a:gd name="connsiteX27" fmla="*/ 428625 w 628650"/>
                <a:gd name="connsiteY27" fmla="*/ 235744 h 852488"/>
                <a:gd name="connsiteX0" fmla="*/ 428625 w 628650"/>
                <a:gd name="connsiteY0" fmla="*/ 243472 h 860216"/>
                <a:gd name="connsiteX1" fmla="*/ 440531 w 628650"/>
                <a:gd name="connsiteY1" fmla="*/ 107741 h 860216"/>
                <a:gd name="connsiteX2" fmla="*/ 350043 w 628650"/>
                <a:gd name="connsiteY2" fmla="*/ 7728 h 860216"/>
                <a:gd name="connsiteX3" fmla="*/ 252412 w 628650"/>
                <a:gd name="connsiteY3" fmla="*/ 22016 h 860216"/>
                <a:gd name="connsiteX4" fmla="*/ 92868 w 628650"/>
                <a:gd name="connsiteY4" fmla="*/ 143459 h 860216"/>
                <a:gd name="connsiteX5" fmla="*/ 0 w 628650"/>
                <a:gd name="connsiteY5" fmla="*/ 341103 h 860216"/>
                <a:gd name="connsiteX6" fmla="*/ 7143 w 628650"/>
                <a:gd name="connsiteY6" fmla="*/ 569703 h 860216"/>
                <a:gd name="connsiteX7" fmla="*/ 97631 w 628650"/>
                <a:gd name="connsiteY7" fmla="*/ 726866 h 860216"/>
                <a:gd name="connsiteX8" fmla="*/ 254793 w 628650"/>
                <a:gd name="connsiteY8" fmla="*/ 803066 h 860216"/>
                <a:gd name="connsiteX9" fmla="*/ 361950 w 628650"/>
                <a:gd name="connsiteY9" fmla="*/ 805447 h 860216"/>
                <a:gd name="connsiteX10" fmla="*/ 392906 w 628650"/>
                <a:gd name="connsiteY10" fmla="*/ 774491 h 860216"/>
                <a:gd name="connsiteX11" fmla="*/ 431006 w 628650"/>
                <a:gd name="connsiteY11" fmla="*/ 769728 h 860216"/>
                <a:gd name="connsiteX12" fmla="*/ 488156 w 628650"/>
                <a:gd name="connsiteY12" fmla="*/ 860216 h 860216"/>
                <a:gd name="connsiteX13" fmla="*/ 628650 w 628650"/>
                <a:gd name="connsiteY13" fmla="*/ 860216 h 860216"/>
                <a:gd name="connsiteX14" fmla="*/ 459581 w 628650"/>
                <a:gd name="connsiteY14" fmla="*/ 414922 h 860216"/>
                <a:gd name="connsiteX15" fmla="*/ 340518 w 628650"/>
                <a:gd name="connsiteY15" fmla="*/ 417303 h 860216"/>
                <a:gd name="connsiteX16" fmla="*/ 371475 w 628650"/>
                <a:gd name="connsiteY16" fmla="*/ 622091 h 860216"/>
                <a:gd name="connsiteX17" fmla="*/ 335756 w 628650"/>
                <a:gd name="connsiteY17" fmla="*/ 657809 h 860216"/>
                <a:gd name="connsiteX18" fmla="*/ 257175 w 628650"/>
                <a:gd name="connsiteY18" fmla="*/ 653047 h 860216"/>
                <a:gd name="connsiteX19" fmla="*/ 161925 w 628650"/>
                <a:gd name="connsiteY19" fmla="*/ 574466 h 860216"/>
                <a:gd name="connsiteX20" fmla="*/ 133350 w 628650"/>
                <a:gd name="connsiteY20" fmla="*/ 483978 h 860216"/>
                <a:gd name="connsiteX21" fmla="*/ 140493 w 628650"/>
                <a:gd name="connsiteY21" fmla="*/ 317291 h 860216"/>
                <a:gd name="connsiteX22" fmla="*/ 195262 w 628650"/>
                <a:gd name="connsiteY22" fmla="*/ 212516 h 860216"/>
                <a:gd name="connsiteX23" fmla="*/ 264318 w 628650"/>
                <a:gd name="connsiteY23" fmla="*/ 126791 h 860216"/>
                <a:gd name="connsiteX24" fmla="*/ 307181 w 628650"/>
                <a:gd name="connsiteY24" fmla="*/ 126791 h 860216"/>
                <a:gd name="connsiteX25" fmla="*/ 290512 w 628650"/>
                <a:gd name="connsiteY25" fmla="*/ 202991 h 860216"/>
                <a:gd name="connsiteX26" fmla="*/ 311943 w 628650"/>
                <a:gd name="connsiteY26" fmla="*/ 236328 h 860216"/>
                <a:gd name="connsiteX27" fmla="*/ 428625 w 628650"/>
                <a:gd name="connsiteY27" fmla="*/ 243472 h 860216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33464 w 628727"/>
                <a:gd name="connsiteY14" fmla="*/ 427741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92984 w 628727"/>
                <a:gd name="connsiteY15" fmla="*/ 411073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421559 w 628727"/>
                <a:gd name="connsiteY15" fmla="*/ 425361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69184 w 628727"/>
                <a:gd name="connsiteY14" fmla="*/ 444410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31"/>
                <a:gd name="connsiteY0" fmla="*/ 249147 h 865891"/>
                <a:gd name="connsiteX1" fmla="*/ 440608 w 628731"/>
                <a:gd name="connsiteY1" fmla="*/ 113416 h 865891"/>
                <a:gd name="connsiteX2" fmla="*/ 350120 w 628731"/>
                <a:gd name="connsiteY2" fmla="*/ 13403 h 865891"/>
                <a:gd name="connsiteX3" fmla="*/ 252489 w 628731"/>
                <a:gd name="connsiteY3" fmla="*/ 27691 h 865891"/>
                <a:gd name="connsiteX4" fmla="*/ 92945 w 628731"/>
                <a:gd name="connsiteY4" fmla="*/ 149134 h 865891"/>
                <a:gd name="connsiteX5" fmla="*/ 77 w 628731"/>
                <a:gd name="connsiteY5" fmla="*/ 346778 h 865891"/>
                <a:gd name="connsiteX6" fmla="*/ 7220 w 628731"/>
                <a:gd name="connsiteY6" fmla="*/ 575378 h 865891"/>
                <a:gd name="connsiteX7" fmla="*/ 97708 w 628731"/>
                <a:gd name="connsiteY7" fmla="*/ 732541 h 865891"/>
                <a:gd name="connsiteX8" fmla="*/ 254870 w 628731"/>
                <a:gd name="connsiteY8" fmla="*/ 808741 h 865891"/>
                <a:gd name="connsiteX9" fmla="*/ 362027 w 628731"/>
                <a:gd name="connsiteY9" fmla="*/ 811122 h 865891"/>
                <a:gd name="connsiteX10" fmla="*/ 392983 w 628731"/>
                <a:gd name="connsiteY10" fmla="*/ 780166 h 865891"/>
                <a:gd name="connsiteX11" fmla="*/ 431083 w 628731"/>
                <a:gd name="connsiteY11" fmla="*/ 775403 h 865891"/>
                <a:gd name="connsiteX12" fmla="*/ 488233 w 628731"/>
                <a:gd name="connsiteY12" fmla="*/ 865891 h 865891"/>
                <a:gd name="connsiteX13" fmla="*/ 628727 w 628731"/>
                <a:gd name="connsiteY13" fmla="*/ 865891 h 865891"/>
                <a:gd name="connsiteX14" fmla="*/ 492997 w 628731"/>
                <a:gd name="connsiteY14" fmla="*/ 484892 h 865891"/>
                <a:gd name="connsiteX15" fmla="*/ 452514 w 628731"/>
                <a:gd name="connsiteY15" fmla="*/ 401547 h 865891"/>
                <a:gd name="connsiteX16" fmla="*/ 421559 w 628731"/>
                <a:gd name="connsiteY16" fmla="*/ 425361 h 865891"/>
                <a:gd name="connsiteX17" fmla="*/ 340595 w 628731"/>
                <a:gd name="connsiteY17" fmla="*/ 422978 h 865891"/>
                <a:gd name="connsiteX18" fmla="*/ 371552 w 628731"/>
                <a:gd name="connsiteY18" fmla="*/ 627766 h 865891"/>
                <a:gd name="connsiteX19" fmla="*/ 335833 w 628731"/>
                <a:gd name="connsiteY19" fmla="*/ 663484 h 865891"/>
                <a:gd name="connsiteX20" fmla="*/ 257252 w 628731"/>
                <a:gd name="connsiteY20" fmla="*/ 658722 h 865891"/>
                <a:gd name="connsiteX21" fmla="*/ 162002 w 628731"/>
                <a:gd name="connsiteY21" fmla="*/ 580141 h 865891"/>
                <a:gd name="connsiteX22" fmla="*/ 133427 w 628731"/>
                <a:gd name="connsiteY22" fmla="*/ 489653 h 865891"/>
                <a:gd name="connsiteX23" fmla="*/ 140570 w 628731"/>
                <a:gd name="connsiteY23" fmla="*/ 322966 h 865891"/>
                <a:gd name="connsiteX24" fmla="*/ 195339 w 628731"/>
                <a:gd name="connsiteY24" fmla="*/ 218191 h 865891"/>
                <a:gd name="connsiteX25" fmla="*/ 264395 w 628731"/>
                <a:gd name="connsiteY25" fmla="*/ 132466 h 865891"/>
                <a:gd name="connsiteX26" fmla="*/ 307258 w 628731"/>
                <a:gd name="connsiteY26" fmla="*/ 132466 h 865891"/>
                <a:gd name="connsiteX27" fmla="*/ 290589 w 628731"/>
                <a:gd name="connsiteY27" fmla="*/ 208666 h 865891"/>
                <a:gd name="connsiteX28" fmla="*/ 312020 w 628731"/>
                <a:gd name="connsiteY28" fmla="*/ 242003 h 865891"/>
                <a:gd name="connsiteX29" fmla="*/ 428702 w 628731"/>
                <a:gd name="connsiteY29" fmla="*/ 249147 h 865891"/>
                <a:gd name="connsiteX0" fmla="*/ 428702 w 628731"/>
                <a:gd name="connsiteY0" fmla="*/ 249147 h 897772"/>
                <a:gd name="connsiteX1" fmla="*/ 440608 w 628731"/>
                <a:gd name="connsiteY1" fmla="*/ 113416 h 897772"/>
                <a:gd name="connsiteX2" fmla="*/ 350120 w 628731"/>
                <a:gd name="connsiteY2" fmla="*/ 13403 h 897772"/>
                <a:gd name="connsiteX3" fmla="*/ 252489 w 628731"/>
                <a:gd name="connsiteY3" fmla="*/ 27691 h 897772"/>
                <a:gd name="connsiteX4" fmla="*/ 92945 w 628731"/>
                <a:gd name="connsiteY4" fmla="*/ 149134 h 897772"/>
                <a:gd name="connsiteX5" fmla="*/ 77 w 628731"/>
                <a:gd name="connsiteY5" fmla="*/ 346778 h 897772"/>
                <a:gd name="connsiteX6" fmla="*/ 7220 w 628731"/>
                <a:gd name="connsiteY6" fmla="*/ 575378 h 897772"/>
                <a:gd name="connsiteX7" fmla="*/ 97708 w 628731"/>
                <a:gd name="connsiteY7" fmla="*/ 732541 h 897772"/>
                <a:gd name="connsiteX8" fmla="*/ 254870 w 628731"/>
                <a:gd name="connsiteY8" fmla="*/ 808741 h 897772"/>
                <a:gd name="connsiteX9" fmla="*/ 362027 w 628731"/>
                <a:gd name="connsiteY9" fmla="*/ 811122 h 897772"/>
                <a:gd name="connsiteX10" fmla="*/ 392983 w 628731"/>
                <a:gd name="connsiteY10" fmla="*/ 780166 h 897772"/>
                <a:gd name="connsiteX11" fmla="*/ 431083 w 628731"/>
                <a:gd name="connsiteY11" fmla="*/ 775403 h 897772"/>
                <a:gd name="connsiteX12" fmla="*/ 488233 w 628731"/>
                <a:gd name="connsiteY12" fmla="*/ 865891 h 897772"/>
                <a:gd name="connsiteX13" fmla="*/ 628727 w 628731"/>
                <a:gd name="connsiteY13" fmla="*/ 865891 h 897772"/>
                <a:gd name="connsiteX14" fmla="*/ 492997 w 628731"/>
                <a:gd name="connsiteY14" fmla="*/ 484892 h 897772"/>
                <a:gd name="connsiteX15" fmla="*/ 452514 w 628731"/>
                <a:gd name="connsiteY15" fmla="*/ 401547 h 897772"/>
                <a:gd name="connsiteX16" fmla="*/ 421559 w 628731"/>
                <a:gd name="connsiteY16" fmla="*/ 425361 h 897772"/>
                <a:gd name="connsiteX17" fmla="*/ 340595 w 628731"/>
                <a:gd name="connsiteY17" fmla="*/ 422978 h 897772"/>
                <a:gd name="connsiteX18" fmla="*/ 371552 w 628731"/>
                <a:gd name="connsiteY18" fmla="*/ 627766 h 897772"/>
                <a:gd name="connsiteX19" fmla="*/ 335833 w 628731"/>
                <a:gd name="connsiteY19" fmla="*/ 663484 h 897772"/>
                <a:gd name="connsiteX20" fmla="*/ 257252 w 628731"/>
                <a:gd name="connsiteY20" fmla="*/ 658722 h 897772"/>
                <a:gd name="connsiteX21" fmla="*/ 162002 w 628731"/>
                <a:gd name="connsiteY21" fmla="*/ 580141 h 897772"/>
                <a:gd name="connsiteX22" fmla="*/ 133427 w 628731"/>
                <a:gd name="connsiteY22" fmla="*/ 489653 h 897772"/>
                <a:gd name="connsiteX23" fmla="*/ 140570 w 628731"/>
                <a:gd name="connsiteY23" fmla="*/ 322966 h 897772"/>
                <a:gd name="connsiteX24" fmla="*/ 195339 w 628731"/>
                <a:gd name="connsiteY24" fmla="*/ 218191 h 897772"/>
                <a:gd name="connsiteX25" fmla="*/ 264395 w 628731"/>
                <a:gd name="connsiteY25" fmla="*/ 132466 h 897772"/>
                <a:gd name="connsiteX26" fmla="*/ 307258 w 628731"/>
                <a:gd name="connsiteY26" fmla="*/ 132466 h 897772"/>
                <a:gd name="connsiteX27" fmla="*/ 290589 w 628731"/>
                <a:gd name="connsiteY27" fmla="*/ 208666 h 897772"/>
                <a:gd name="connsiteX28" fmla="*/ 312020 w 628731"/>
                <a:gd name="connsiteY28" fmla="*/ 242003 h 897772"/>
                <a:gd name="connsiteX29" fmla="*/ 428702 w 628731"/>
                <a:gd name="connsiteY29" fmla="*/ 249147 h 897772"/>
                <a:gd name="connsiteX0" fmla="*/ 428702 w 626349"/>
                <a:gd name="connsiteY0" fmla="*/ 249147 h 884679"/>
                <a:gd name="connsiteX1" fmla="*/ 440608 w 626349"/>
                <a:gd name="connsiteY1" fmla="*/ 113416 h 884679"/>
                <a:gd name="connsiteX2" fmla="*/ 350120 w 626349"/>
                <a:gd name="connsiteY2" fmla="*/ 13403 h 884679"/>
                <a:gd name="connsiteX3" fmla="*/ 252489 w 626349"/>
                <a:gd name="connsiteY3" fmla="*/ 27691 h 884679"/>
                <a:gd name="connsiteX4" fmla="*/ 92945 w 626349"/>
                <a:gd name="connsiteY4" fmla="*/ 149134 h 884679"/>
                <a:gd name="connsiteX5" fmla="*/ 77 w 626349"/>
                <a:gd name="connsiteY5" fmla="*/ 346778 h 884679"/>
                <a:gd name="connsiteX6" fmla="*/ 7220 w 626349"/>
                <a:gd name="connsiteY6" fmla="*/ 575378 h 884679"/>
                <a:gd name="connsiteX7" fmla="*/ 97708 w 626349"/>
                <a:gd name="connsiteY7" fmla="*/ 732541 h 884679"/>
                <a:gd name="connsiteX8" fmla="*/ 254870 w 626349"/>
                <a:gd name="connsiteY8" fmla="*/ 808741 h 884679"/>
                <a:gd name="connsiteX9" fmla="*/ 362027 w 626349"/>
                <a:gd name="connsiteY9" fmla="*/ 811122 h 884679"/>
                <a:gd name="connsiteX10" fmla="*/ 392983 w 626349"/>
                <a:gd name="connsiteY10" fmla="*/ 780166 h 884679"/>
                <a:gd name="connsiteX11" fmla="*/ 431083 w 626349"/>
                <a:gd name="connsiteY11" fmla="*/ 775403 h 884679"/>
                <a:gd name="connsiteX12" fmla="*/ 488233 w 626349"/>
                <a:gd name="connsiteY12" fmla="*/ 865891 h 884679"/>
                <a:gd name="connsiteX13" fmla="*/ 626345 w 626349"/>
                <a:gd name="connsiteY13" fmla="*/ 844460 h 884679"/>
                <a:gd name="connsiteX14" fmla="*/ 492997 w 626349"/>
                <a:gd name="connsiteY14" fmla="*/ 484892 h 884679"/>
                <a:gd name="connsiteX15" fmla="*/ 452514 w 626349"/>
                <a:gd name="connsiteY15" fmla="*/ 401547 h 884679"/>
                <a:gd name="connsiteX16" fmla="*/ 421559 w 626349"/>
                <a:gd name="connsiteY16" fmla="*/ 425361 h 884679"/>
                <a:gd name="connsiteX17" fmla="*/ 340595 w 626349"/>
                <a:gd name="connsiteY17" fmla="*/ 422978 h 884679"/>
                <a:gd name="connsiteX18" fmla="*/ 371552 w 626349"/>
                <a:gd name="connsiteY18" fmla="*/ 627766 h 884679"/>
                <a:gd name="connsiteX19" fmla="*/ 335833 w 626349"/>
                <a:gd name="connsiteY19" fmla="*/ 663484 h 884679"/>
                <a:gd name="connsiteX20" fmla="*/ 257252 w 626349"/>
                <a:gd name="connsiteY20" fmla="*/ 658722 h 884679"/>
                <a:gd name="connsiteX21" fmla="*/ 162002 w 626349"/>
                <a:gd name="connsiteY21" fmla="*/ 580141 h 884679"/>
                <a:gd name="connsiteX22" fmla="*/ 133427 w 626349"/>
                <a:gd name="connsiteY22" fmla="*/ 489653 h 884679"/>
                <a:gd name="connsiteX23" fmla="*/ 140570 w 626349"/>
                <a:gd name="connsiteY23" fmla="*/ 322966 h 884679"/>
                <a:gd name="connsiteX24" fmla="*/ 195339 w 626349"/>
                <a:gd name="connsiteY24" fmla="*/ 218191 h 884679"/>
                <a:gd name="connsiteX25" fmla="*/ 264395 w 626349"/>
                <a:gd name="connsiteY25" fmla="*/ 132466 h 884679"/>
                <a:gd name="connsiteX26" fmla="*/ 307258 w 626349"/>
                <a:gd name="connsiteY26" fmla="*/ 132466 h 884679"/>
                <a:gd name="connsiteX27" fmla="*/ 290589 w 626349"/>
                <a:gd name="connsiteY27" fmla="*/ 208666 h 884679"/>
                <a:gd name="connsiteX28" fmla="*/ 312020 w 626349"/>
                <a:gd name="connsiteY28" fmla="*/ 242003 h 884679"/>
                <a:gd name="connsiteX29" fmla="*/ 428702 w 626349"/>
                <a:gd name="connsiteY29" fmla="*/ 249147 h 884679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07254 w 626345"/>
                <a:gd name="connsiteY26" fmla="*/ 127826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9142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6578 w 624225"/>
                <a:gd name="connsiteY0" fmla="*/ 244507 h 885750"/>
                <a:gd name="connsiteX1" fmla="*/ 438484 w 624225"/>
                <a:gd name="connsiteY1" fmla="*/ 108776 h 885750"/>
                <a:gd name="connsiteX2" fmla="*/ 347996 w 624225"/>
                <a:gd name="connsiteY2" fmla="*/ 8763 h 885750"/>
                <a:gd name="connsiteX3" fmla="*/ 228933 w 624225"/>
                <a:gd name="connsiteY3" fmla="*/ 32576 h 885750"/>
                <a:gd name="connsiteX4" fmla="*/ 90821 w 624225"/>
                <a:gd name="connsiteY4" fmla="*/ 144494 h 885750"/>
                <a:gd name="connsiteX5" fmla="*/ 12240 w 624225"/>
                <a:gd name="connsiteY5" fmla="*/ 327851 h 885750"/>
                <a:gd name="connsiteX6" fmla="*/ 5096 w 624225"/>
                <a:gd name="connsiteY6" fmla="*/ 570738 h 885750"/>
                <a:gd name="connsiteX7" fmla="*/ 95584 w 624225"/>
                <a:gd name="connsiteY7" fmla="*/ 727901 h 885750"/>
                <a:gd name="connsiteX8" fmla="*/ 252746 w 624225"/>
                <a:gd name="connsiteY8" fmla="*/ 804101 h 885750"/>
                <a:gd name="connsiteX9" fmla="*/ 359903 w 624225"/>
                <a:gd name="connsiteY9" fmla="*/ 806482 h 885750"/>
                <a:gd name="connsiteX10" fmla="*/ 390859 w 624225"/>
                <a:gd name="connsiteY10" fmla="*/ 775526 h 885750"/>
                <a:gd name="connsiteX11" fmla="*/ 428959 w 624225"/>
                <a:gd name="connsiteY11" fmla="*/ 770763 h 885750"/>
                <a:gd name="connsiteX12" fmla="*/ 486109 w 624225"/>
                <a:gd name="connsiteY12" fmla="*/ 861251 h 885750"/>
                <a:gd name="connsiteX13" fmla="*/ 624221 w 624225"/>
                <a:gd name="connsiteY13" fmla="*/ 839820 h 885750"/>
                <a:gd name="connsiteX14" fmla="*/ 490873 w 624225"/>
                <a:gd name="connsiteY14" fmla="*/ 480252 h 885750"/>
                <a:gd name="connsiteX15" fmla="*/ 450390 w 624225"/>
                <a:gd name="connsiteY15" fmla="*/ 396907 h 885750"/>
                <a:gd name="connsiteX16" fmla="*/ 419435 w 624225"/>
                <a:gd name="connsiteY16" fmla="*/ 420721 h 885750"/>
                <a:gd name="connsiteX17" fmla="*/ 338471 w 624225"/>
                <a:gd name="connsiteY17" fmla="*/ 418338 h 885750"/>
                <a:gd name="connsiteX18" fmla="*/ 371809 w 624225"/>
                <a:gd name="connsiteY18" fmla="*/ 608839 h 885750"/>
                <a:gd name="connsiteX19" fmla="*/ 333709 w 624225"/>
                <a:gd name="connsiteY19" fmla="*/ 658844 h 885750"/>
                <a:gd name="connsiteX20" fmla="*/ 255128 w 624225"/>
                <a:gd name="connsiteY20" fmla="*/ 646938 h 885750"/>
                <a:gd name="connsiteX21" fmla="*/ 167022 w 624225"/>
                <a:gd name="connsiteY21" fmla="*/ 575501 h 885750"/>
                <a:gd name="connsiteX22" fmla="*/ 133684 w 624225"/>
                <a:gd name="connsiteY22" fmla="*/ 477869 h 885750"/>
                <a:gd name="connsiteX23" fmla="*/ 145589 w 624225"/>
                <a:gd name="connsiteY23" fmla="*/ 318326 h 885750"/>
                <a:gd name="connsiteX24" fmla="*/ 193215 w 624225"/>
                <a:gd name="connsiteY24" fmla="*/ 213551 h 885750"/>
                <a:gd name="connsiteX25" fmla="*/ 262271 w 624225"/>
                <a:gd name="connsiteY25" fmla="*/ 137351 h 885750"/>
                <a:gd name="connsiteX26" fmla="*/ 319421 w 624225"/>
                <a:gd name="connsiteY26" fmla="*/ 158783 h 885750"/>
                <a:gd name="connsiteX27" fmla="*/ 288465 w 624225"/>
                <a:gd name="connsiteY27" fmla="*/ 204026 h 885750"/>
                <a:gd name="connsiteX28" fmla="*/ 309896 w 624225"/>
                <a:gd name="connsiteY28" fmla="*/ 237363 h 885750"/>
                <a:gd name="connsiteX29" fmla="*/ 426578 w 624225"/>
                <a:gd name="connsiteY29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33012 w 630659"/>
                <a:gd name="connsiteY0" fmla="*/ 244507 h 885750"/>
                <a:gd name="connsiteX1" fmla="*/ 444918 w 630659"/>
                <a:gd name="connsiteY1" fmla="*/ 108776 h 885750"/>
                <a:gd name="connsiteX2" fmla="*/ 354430 w 630659"/>
                <a:gd name="connsiteY2" fmla="*/ 8763 h 885750"/>
                <a:gd name="connsiteX3" fmla="*/ 235367 w 630659"/>
                <a:gd name="connsiteY3" fmla="*/ 32576 h 885750"/>
                <a:gd name="connsiteX4" fmla="*/ 97255 w 630659"/>
                <a:gd name="connsiteY4" fmla="*/ 144494 h 885750"/>
                <a:gd name="connsiteX5" fmla="*/ 18674 w 630659"/>
                <a:gd name="connsiteY5" fmla="*/ 327851 h 885750"/>
                <a:gd name="connsiteX6" fmla="*/ 2006 w 630659"/>
                <a:gd name="connsiteY6" fmla="*/ 446913 h 885750"/>
                <a:gd name="connsiteX7" fmla="*/ 11530 w 630659"/>
                <a:gd name="connsiteY7" fmla="*/ 570738 h 885750"/>
                <a:gd name="connsiteX8" fmla="*/ 102018 w 630659"/>
                <a:gd name="connsiteY8" fmla="*/ 727901 h 885750"/>
                <a:gd name="connsiteX9" fmla="*/ 259180 w 630659"/>
                <a:gd name="connsiteY9" fmla="*/ 804101 h 885750"/>
                <a:gd name="connsiteX10" fmla="*/ 366337 w 630659"/>
                <a:gd name="connsiteY10" fmla="*/ 806482 h 885750"/>
                <a:gd name="connsiteX11" fmla="*/ 397293 w 630659"/>
                <a:gd name="connsiteY11" fmla="*/ 775526 h 885750"/>
                <a:gd name="connsiteX12" fmla="*/ 435393 w 630659"/>
                <a:gd name="connsiteY12" fmla="*/ 770763 h 885750"/>
                <a:gd name="connsiteX13" fmla="*/ 492543 w 630659"/>
                <a:gd name="connsiteY13" fmla="*/ 861251 h 885750"/>
                <a:gd name="connsiteX14" fmla="*/ 630655 w 630659"/>
                <a:gd name="connsiteY14" fmla="*/ 839820 h 885750"/>
                <a:gd name="connsiteX15" fmla="*/ 497307 w 630659"/>
                <a:gd name="connsiteY15" fmla="*/ 480252 h 885750"/>
                <a:gd name="connsiteX16" fmla="*/ 456824 w 630659"/>
                <a:gd name="connsiteY16" fmla="*/ 396907 h 885750"/>
                <a:gd name="connsiteX17" fmla="*/ 425869 w 630659"/>
                <a:gd name="connsiteY17" fmla="*/ 420721 h 885750"/>
                <a:gd name="connsiteX18" fmla="*/ 344905 w 630659"/>
                <a:gd name="connsiteY18" fmla="*/ 418338 h 885750"/>
                <a:gd name="connsiteX19" fmla="*/ 378243 w 630659"/>
                <a:gd name="connsiteY19" fmla="*/ 608839 h 885750"/>
                <a:gd name="connsiteX20" fmla="*/ 340143 w 630659"/>
                <a:gd name="connsiteY20" fmla="*/ 658844 h 885750"/>
                <a:gd name="connsiteX21" fmla="*/ 261562 w 630659"/>
                <a:gd name="connsiteY21" fmla="*/ 646938 h 885750"/>
                <a:gd name="connsiteX22" fmla="*/ 173456 w 630659"/>
                <a:gd name="connsiteY22" fmla="*/ 575501 h 885750"/>
                <a:gd name="connsiteX23" fmla="*/ 140118 w 630659"/>
                <a:gd name="connsiteY23" fmla="*/ 477869 h 885750"/>
                <a:gd name="connsiteX24" fmla="*/ 152023 w 630659"/>
                <a:gd name="connsiteY24" fmla="*/ 318326 h 885750"/>
                <a:gd name="connsiteX25" fmla="*/ 199649 w 630659"/>
                <a:gd name="connsiteY25" fmla="*/ 213551 h 885750"/>
                <a:gd name="connsiteX26" fmla="*/ 268705 w 630659"/>
                <a:gd name="connsiteY26" fmla="*/ 137351 h 885750"/>
                <a:gd name="connsiteX27" fmla="*/ 325855 w 630659"/>
                <a:gd name="connsiteY27" fmla="*/ 158783 h 885750"/>
                <a:gd name="connsiteX28" fmla="*/ 294899 w 630659"/>
                <a:gd name="connsiteY28" fmla="*/ 204026 h 885750"/>
                <a:gd name="connsiteX29" fmla="*/ 316330 w 630659"/>
                <a:gd name="connsiteY29" fmla="*/ 237363 h 885750"/>
                <a:gd name="connsiteX30" fmla="*/ 433012 w 630659"/>
                <a:gd name="connsiteY30" fmla="*/ 244507 h 885750"/>
                <a:gd name="connsiteX0" fmla="*/ 433012 w 630659"/>
                <a:gd name="connsiteY0" fmla="*/ 249147 h 890390"/>
                <a:gd name="connsiteX1" fmla="*/ 444918 w 630659"/>
                <a:gd name="connsiteY1" fmla="*/ 113416 h 890390"/>
                <a:gd name="connsiteX2" fmla="*/ 354430 w 630659"/>
                <a:gd name="connsiteY2" fmla="*/ 13403 h 890390"/>
                <a:gd name="connsiteX3" fmla="*/ 223461 w 630659"/>
                <a:gd name="connsiteY3" fmla="*/ 27691 h 890390"/>
                <a:gd name="connsiteX4" fmla="*/ 97255 w 630659"/>
                <a:gd name="connsiteY4" fmla="*/ 149134 h 890390"/>
                <a:gd name="connsiteX5" fmla="*/ 18674 w 630659"/>
                <a:gd name="connsiteY5" fmla="*/ 332491 h 890390"/>
                <a:gd name="connsiteX6" fmla="*/ 2006 w 630659"/>
                <a:gd name="connsiteY6" fmla="*/ 451553 h 890390"/>
                <a:gd name="connsiteX7" fmla="*/ 11530 w 630659"/>
                <a:gd name="connsiteY7" fmla="*/ 575378 h 890390"/>
                <a:gd name="connsiteX8" fmla="*/ 102018 w 630659"/>
                <a:gd name="connsiteY8" fmla="*/ 732541 h 890390"/>
                <a:gd name="connsiteX9" fmla="*/ 259180 w 630659"/>
                <a:gd name="connsiteY9" fmla="*/ 808741 h 890390"/>
                <a:gd name="connsiteX10" fmla="*/ 366337 w 630659"/>
                <a:gd name="connsiteY10" fmla="*/ 811122 h 890390"/>
                <a:gd name="connsiteX11" fmla="*/ 397293 w 630659"/>
                <a:gd name="connsiteY11" fmla="*/ 780166 h 890390"/>
                <a:gd name="connsiteX12" fmla="*/ 435393 w 630659"/>
                <a:gd name="connsiteY12" fmla="*/ 775403 h 890390"/>
                <a:gd name="connsiteX13" fmla="*/ 492543 w 630659"/>
                <a:gd name="connsiteY13" fmla="*/ 865891 h 890390"/>
                <a:gd name="connsiteX14" fmla="*/ 630655 w 630659"/>
                <a:gd name="connsiteY14" fmla="*/ 844460 h 890390"/>
                <a:gd name="connsiteX15" fmla="*/ 497307 w 630659"/>
                <a:gd name="connsiteY15" fmla="*/ 484892 h 890390"/>
                <a:gd name="connsiteX16" fmla="*/ 456824 w 630659"/>
                <a:gd name="connsiteY16" fmla="*/ 401547 h 890390"/>
                <a:gd name="connsiteX17" fmla="*/ 425869 w 630659"/>
                <a:gd name="connsiteY17" fmla="*/ 425361 h 890390"/>
                <a:gd name="connsiteX18" fmla="*/ 344905 w 630659"/>
                <a:gd name="connsiteY18" fmla="*/ 422978 h 890390"/>
                <a:gd name="connsiteX19" fmla="*/ 378243 w 630659"/>
                <a:gd name="connsiteY19" fmla="*/ 613479 h 890390"/>
                <a:gd name="connsiteX20" fmla="*/ 340143 w 630659"/>
                <a:gd name="connsiteY20" fmla="*/ 663484 h 890390"/>
                <a:gd name="connsiteX21" fmla="*/ 261562 w 630659"/>
                <a:gd name="connsiteY21" fmla="*/ 651578 h 890390"/>
                <a:gd name="connsiteX22" fmla="*/ 173456 w 630659"/>
                <a:gd name="connsiteY22" fmla="*/ 580141 h 890390"/>
                <a:gd name="connsiteX23" fmla="*/ 140118 w 630659"/>
                <a:gd name="connsiteY23" fmla="*/ 482509 h 890390"/>
                <a:gd name="connsiteX24" fmla="*/ 152023 w 630659"/>
                <a:gd name="connsiteY24" fmla="*/ 322966 h 890390"/>
                <a:gd name="connsiteX25" fmla="*/ 199649 w 630659"/>
                <a:gd name="connsiteY25" fmla="*/ 218191 h 890390"/>
                <a:gd name="connsiteX26" fmla="*/ 268705 w 630659"/>
                <a:gd name="connsiteY26" fmla="*/ 141991 h 890390"/>
                <a:gd name="connsiteX27" fmla="*/ 325855 w 630659"/>
                <a:gd name="connsiteY27" fmla="*/ 163423 h 890390"/>
                <a:gd name="connsiteX28" fmla="*/ 294899 w 630659"/>
                <a:gd name="connsiteY28" fmla="*/ 208666 h 890390"/>
                <a:gd name="connsiteX29" fmla="*/ 316330 w 630659"/>
                <a:gd name="connsiteY29" fmla="*/ 242003 h 890390"/>
                <a:gd name="connsiteX30" fmla="*/ 433012 w 630659"/>
                <a:gd name="connsiteY30" fmla="*/ 249147 h 890390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5869 w 630659"/>
                <a:gd name="connsiteY17" fmla="*/ 422894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1106 w 630659"/>
                <a:gd name="connsiteY17" fmla="*/ 408607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1383"/>
                <a:gd name="connsiteY0" fmla="*/ 246680 h 878073"/>
                <a:gd name="connsiteX1" fmla="*/ 444918 w 631383"/>
                <a:gd name="connsiteY1" fmla="*/ 110949 h 878073"/>
                <a:gd name="connsiteX2" fmla="*/ 354430 w 631383"/>
                <a:gd name="connsiteY2" fmla="*/ 10936 h 878073"/>
                <a:gd name="connsiteX3" fmla="*/ 209174 w 631383"/>
                <a:gd name="connsiteY3" fmla="*/ 29987 h 878073"/>
                <a:gd name="connsiteX4" fmla="*/ 97255 w 631383"/>
                <a:gd name="connsiteY4" fmla="*/ 146667 h 878073"/>
                <a:gd name="connsiteX5" fmla="*/ 18674 w 631383"/>
                <a:gd name="connsiteY5" fmla="*/ 330024 h 878073"/>
                <a:gd name="connsiteX6" fmla="*/ 2006 w 631383"/>
                <a:gd name="connsiteY6" fmla="*/ 449086 h 878073"/>
                <a:gd name="connsiteX7" fmla="*/ 11530 w 631383"/>
                <a:gd name="connsiteY7" fmla="*/ 572911 h 878073"/>
                <a:gd name="connsiteX8" fmla="*/ 102018 w 631383"/>
                <a:gd name="connsiteY8" fmla="*/ 730074 h 878073"/>
                <a:gd name="connsiteX9" fmla="*/ 259180 w 631383"/>
                <a:gd name="connsiteY9" fmla="*/ 806274 h 878073"/>
                <a:gd name="connsiteX10" fmla="*/ 366337 w 631383"/>
                <a:gd name="connsiteY10" fmla="*/ 808655 h 878073"/>
                <a:gd name="connsiteX11" fmla="*/ 397293 w 631383"/>
                <a:gd name="connsiteY11" fmla="*/ 777699 h 878073"/>
                <a:gd name="connsiteX12" fmla="*/ 435393 w 631383"/>
                <a:gd name="connsiteY12" fmla="*/ 772936 h 878073"/>
                <a:gd name="connsiteX13" fmla="*/ 492543 w 631383"/>
                <a:gd name="connsiteY13" fmla="*/ 863424 h 878073"/>
                <a:gd name="connsiteX14" fmla="*/ 630655 w 631383"/>
                <a:gd name="connsiteY14" fmla="*/ 841993 h 878073"/>
                <a:gd name="connsiteX15" fmla="*/ 544932 w 631383"/>
                <a:gd name="connsiteY15" fmla="*/ 680068 h 878073"/>
                <a:gd name="connsiteX16" fmla="*/ 497307 w 631383"/>
                <a:gd name="connsiteY16" fmla="*/ 482425 h 878073"/>
                <a:gd name="connsiteX17" fmla="*/ 456824 w 631383"/>
                <a:gd name="connsiteY17" fmla="*/ 399080 h 878073"/>
                <a:gd name="connsiteX18" fmla="*/ 421106 w 631383"/>
                <a:gd name="connsiteY18" fmla="*/ 408607 h 878073"/>
                <a:gd name="connsiteX19" fmla="*/ 344905 w 631383"/>
                <a:gd name="connsiteY19" fmla="*/ 420511 h 878073"/>
                <a:gd name="connsiteX20" fmla="*/ 378243 w 631383"/>
                <a:gd name="connsiteY20" fmla="*/ 611012 h 878073"/>
                <a:gd name="connsiteX21" fmla="*/ 340143 w 631383"/>
                <a:gd name="connsiteY21" fmla="*/ 661017 h 878073"/>
                <a:gd name="connsiteX22" fmla="*/ 261562 w 631383"/>
                <a:gd name="connsiteY22" fmla="*/ 649111 h 878073"/>
                <a:gd name="connsiteX23" fmla="*/ 173456 w 631383"/>
                <a:gd name="connsiteY23" fmla="*/ 577674 h 878073"/>
                <a:gd name="connsiteX24" fmla="*/ 140118 w 631383"/>
                <a:gd name="connsiteY24" fmla="*/ 480042 h 878073"/>
                <a:gd name="connsiteX25" fmla="*/ 152023 w 631383"/>
                <a:gd name="connsiteY25" fmla="*/ 320499 h 878073"/>
                <a:gd name="connsiteX26" fmla="*/ 199649 w 631383"/>
                <a:gd name="connsiteY26" fmla="*/ 215724 h 878073"/>
                <a:gd name="connsiteX27" fmla="*/ 268705 w 631383"/>
                <a:gd name="connsiteY27" fmla="*/ 139524 h 878073"/>
                <a:gd name="connsiteX28" fmla="*/ 325855 w 631383"/>
                <a:gd name="connsiteY28" fmla="*/ 160956 h 878073"/>
                <a:gd name="connsiteX29" fmla="*/ 294899 w 631383"/>
                <a:gd name="connsiteY29" fmla="*/ 206199 h 878073"/>
                <a:gd name="connsiteX30" fmla="*/ 316330 w 631383"/>
                <a:gd name="connsiteY30" fmla="*/ 239536 h 878073"/>
                <a:gd name="connsiteX31" fmla="*/ 433012 w 631383"/>
                <a:gd name="connsiteY31" fmla="*/ 246680 h 878073"/>
                <a:gd name="connsiteX0" fmla="*/ 433012 w 631560"/>
                <a:gd name="connsiteY0" fmla="*/ 246680 h 877891"/>
                <a:gd name="connsiteX1" fmla="*/ 444918 w 631560"/>
                <a:gd name="connsiteY1" fmla="*/ 110949 h 877891"/>
                <a:gd name="connsiteX2" fmla="*/ 354430 w 631560"/>
                <a:gd name="connsiteY2" fmla="*/ 10936 h 877891"/>
                <a:gd name="connsiteX3" fmla="*/ 209174 w 631560"/>
                <a:gd name="connsiteY3" fmla="*/ 29987 h 877891"/>
                <a:gd name="connsiteX4" fmla="*/ 97255 w 631560"/>
                <a:gd name="connsiteY4" fmla="*/ 146667 h 877891"/>
                <a:gd name="connsiteX5" fmla="*/ 18674 w 631560"/>
                <a:gd name="connsiteY5" fmla="*/ 330024 h 877891"/>
                <a:gd name="connsiteX6" fmla="*/ 2006 w 631560"/>
                <a:gd name="connsiteY6" fmla="*/ 449086 h 877891"/>
                <a:gd name="connsiteX7" fmla="*/ 11530 w 631560"/>
                <a:gd name="connsiteY7" fmla="*/ 572911 h 877891"/>
                <a:gd name="connsiteX8" fmla="*/ 102018 w 631560"/>
                <a:gd name="connsiteY8" fmla="*/ 730074 h 877891"/>
                <a:gd name="connsiteX9" fmla="*/ 259180 w 631560"/>
                <a:gd name="connsiteY9" fmla="*/ 806274 h 877891"/>
                <a:gd name="connsiteX10" fmla="*/ 366337 w 631560"/>
                <a:gd name="connsiteY10" fmla="*/ 808655 h 877891"/>
                <a:gd name="connsiteX11" fmla="*/ 397293 w 631560"/>
                <a:gd name="connsiteY11" fmla="*/ 777699 h 877891"/>
                <a:gd name="connsiteX12" fmla="*/ 435393 w 631560"/>
                <a:gd name="connsiteY12" fmla="*/ 772936 h 877891"/>
                <a:gd name="connsiteX13" fmla="*/ 492543 w 631560"/>
                <a:gd name="connsiteY13" fmla="*/ 863424 h 877891"/>
                <a:gd name="connsiteX14" fmla="*/ 630655 w 631560"/>
                <a:gd name="connsiteY14" fmla="*/ 841993 h 877891"/>
                <a:gd name="connsiteX15" fmla="*/ 549695 w 631560"/>
                <a:gd name="connsiteY15" fmla="*/ 684830 h 877891"/>
                <a:gd name="connsiteX16" fmla="*/ 497307 w 631560"/>
                <a:gd name="connsiteY16" fmla="*/ 482425 h 877891"/>
                <a:gd name="connsiteX17" fmla="*/ 456824 w 631560"/>
                <a:gd name="connsiteY17" fmla="*/ 399080 h 877891"/>
                <a:gd name="connsiteX18" fmla="*/ 421106 w 631560"/>
                <a:gd name="connsiteY18" fmla="*/ 408607 h 877891"/>
                <a:gd name="connsiteX19" fmla="*/ 344905 w 631560"/>
                <a:gd name="connsiteY19" fmla="*/ 420511 h 877891"/>
                <a:gd name="connsiteX20" fmla="*/ 378243 w 631560"/>
                <a:gd name="connsiteY20" fmla="*/ 611012 h 877891"/>
                <a:gd name="connsiteX21" fmla="*/ 340143 w 631560"/>
                <a:gd name="connsiteY21" fmla="*/ 661017 h 877891"/>
                <a:gd name="connsiteX22" fmla="*/ 261562 w 631560"/>
                <a:gd name="connsiteY22" fmla="*/ 649111 h 877891"/>
                <a:gd name="connsiteX23" fmla="*/ 173456 w 631560"/>
                <a:gd name="connsiteY23" fmla="*/ 577674 h 877891"/>
                <a:gd name="connsiteX24" fmla="*/ 140118 w 631560"/>
                <a:gd name="connsiteY24" fmla="*/ 480042 h 877891"/>
                <a:gd name="connsiteX25" fmla="*/ 152023 w 631560"/>
                <a:gd name="connsiteY25" fmla="*/ 320499 h 877891"/>
                <a:gd name="connsiteX26" fmla="*/ 199649 w 631560"/>
                <a:gd name="connsiteY26" fmla="*/ 215724 h 877891"/>
                <a:gd name="connsiteX27" fmla="*/ 268705 w 631560"/>
                <a:gd name="connsiteY27" fmla="*/ 139524 h 877891"/>
                <a:gd name="connsiteX28" fmla="*/ 325855 w 631560"/>
                <a:gd name="connsiteY28" fmla="*/ 160956 h 877891"/>
                <a:gd name="connsiteX29" fmla="*/ 294899 w 631560"/>
                <a:gd name="connsiteY29" fmla="*/ 206199 h 877891"/>
                <a:gd name="connsiteX30" fmla="*/ 316330 w 631560"/>
                <a:gd name="connsiteY30" fmla="*/ 239536 h 877891"/>
                <a:gd name="connsiteX31" fmla="*/ 433012 w 631560"/>
                <a:gd name="connsiteY31" fmla="*/ 246680 h 877891"/>
                <a:gd name="connsiteX0" fmla="*/ 433012 w 631579"/>
                <a:gd name="connsiteY0" fmla="*/ 246680 h 877891"/>
                <a:gd name="connsiteX1" fmla="*/ 444918 w 631579"/>
                <a:gd name="connsiteY1" fmla="*/ 110949 h 877891"/>
                <a:gd name="connsiteX2" fmla="*/ 354430 w 631579"/>
                <a:gd name="connsiteY2" fmla="*/ 10936 h 877891"/>
                <a:gd name="connsiteX3" fmla="*/ 209174 w 631579"/>
                <a:gd name="connsiteY3" fmla="*/ 29987 h 877891"/>
                <a:gd name="connsiteX4" fmla="*/ 97255 w 631579"/>
                <a:gd name="connsiteY4" fmla="*/ 146667 h 877891"/>
                <a:gd name="connsiteX5" fmla="*/ 18674 w 631579"/>
                <a:gd name="connsiteY5" fmla="*/ 330024 h 877891"/>
                <a:gd name="connsiteX6" fmla="*/ 2006 w 631579"/>
                <a:gd name="connsiteY6" fmla="*/ 449086 h 877891"/>
                <a:gd name="connsiteX7" fmla="*/ 11530 w 631579"/>
                <a:gd name="connsiteY7" fmla="*/ 572911 h 877891"/>
                <a:gd name="connsiteX8" fmla="*/ 102018 w 631579"/>
                <a:gd name="connsiteY8" fmla="*/ 730074 h 877891"/>
                <a:gd name="connsiteX9" fmla="*/ 259180 w 631579"/>
                <a:gd name="connsiteY9" fmla="*/ 806274 h 877891"/>
                <a:gd name="connsiteX10" fmla="*/ 366337 w 631579"/>
                <a:gd name="connsiteY10" fmla="*/ 808655 h 877891"/>
                <a:gd name="connsiteX11" fmla="*/ 397293 w 631579"/>
                <a:gd name="connsiteY11" fmla="*/ 777699 h 877891"/>
                <a:gd name="connsiteX12" fmla="*/ 435393 w 631579"/>
                <a:gd name="connsiteY12" fmla="*/ 772936 h 877891"/>
                <a:gd name="connsiteX13" fmla="*/ 492543 w 631579"/>
                <a:gd name="connsiteY13" fmla="*/ 863424 h 877891"/>
                <a:gd name="connsiteX14" fmla="*/ 630655 w 631579"/>
                <a:gd name="connsiteY14" fmla="*/ 841993 h 877891"/>
                <a:gd name="connsiteX15" fmla="*/ 549695 w 631579"/>
                <a:gd name="connsiteY15" fmla="*/ 684830 h 877891"/>
                <a:gd name="connsiteX16" fmla="*/ 487782 w 631579"/>
                <a:gd name="connsiteY16" fmla="*/ 491950 h 877891"/>
                <a:gd name="connsiteX17" fmla="*/ 456824 w 631579"/>
                <a:gd name="connsiteY17" fmla="*/ 399080 h 877891"/>
                <a:gd name="connsiteX18" fmla="*/ 421106 w 631579"/>
                <a:gd name="connsiteY18" fmla="*/ 408607 h 877891"/>
                <a:gd name="connsiteX19" fmla="*/ 344905 w 631579"/>
                <a:gd name="connsiteY19" fmla="*/ 420511 h 877891"/>
                <a:gd name="connsiteX20" fmla="*/ 378243 w 631579"/>
                <a:gd name="connsiteY20" fmla="*/ 611012 h 877891"/>
                <a:gd name="connsiteX21" fmla="*/ 340143 w 631579"/>
                <a:gd name="connsiteY21" fmla="*/ 661017 h 877891"/>
                <a:gd name="connsiteX22" fmla="*/ 261562 w 631579"/>
                <a:gd name="connsiteY22" fmla="*/ 649111 h 877891"/>
                <a:gd name="connsiteX23" fmla="*/ 173456 w 631579"/>
                <a:gd name="connsiteY23" fmla="*/ 577674 h 877891"/>
                <a:gd name="connsiteX24" fmla="*/ 140118 w 631579"/>
                <a:gd name="connsiteY24" fmla="*/ 480042 h 877891"/>
                <a:gd name="connsiteX25" fmla="*/ 152023 w 631579"/>
                <a:gd name="connsiteY25" fmla="*/ 320499 h 877891"/>
                <a:gd name="connsiteX26" fmla="*/ 199649 w 631579"/>
                <a:gd name="connsiteY26" fmla="*/ 215724 h 877891"/>
                <a:gd name="connsiteX27" fmla="*/ 268705 w 631579"/>
                <a:gd name="connsiteY27" fmla="*/ 139524 h 877891"/>
                <a:gd name="connsiteX28" fmla="*/ 325855 w 631579"/>
                <a:gd name="connsiteY28" fmla="*/ 160956 h 877891"/>
                <a:gd name="connsiteX29" fmla="*/ 294899 w 631579"/>
                <a:gd name="connsiteY29" fmla="*/ 206199 h 877891"/>
                <a:gd name="connsiteX30" fmla="*/ 316330 w 631579"/>
                <a:gd name="connsiteY30" fmla="*/ 239536 h 877891"/>
                <a:gd name="connsiteX31" fmla="*/ 433012 w 631579"/>
                <a:gd name="connsiteY31" fmla="*/ 246680 h 877891"/>
                <a:gd name="connsiteX0" fmla="*/ 433012 w 631910"/>
                <a:gd name="connsiteY0" fmla="*/ 246680 h 878073"/>
                <a:gd name="connsiteX1" fmla="*/ 444918 w 631910"/>
                <a:gd name="connsiteY1" fmla="*/ 110949 h 878073"/>
                <a:gd name="connsiteX2" fmla="*/ 354430 w 631910"/>
                <a:gd name="connsiteY2" fmla="*/ 10936 h 878073"/>
                <a:gd name="connsiteX3" fmla="*/ 209174 w 631910"/>
                <a:gd name="connsiteY3" fmla="*/ 29987 h 878073"/>
                <a:gd name="connsiteX4" fmla="*/ 97255 w 631910"/>
                <a:gd name="connsiteY4" fmla="*/ 146667 h 878073"/>
                <a:gd name="connsiteX5" fmla="*/ 18674 w 631910"/>
                <a:gd name="connsiteY5" fmla="*/ 330024 h 878073"/>
                <a:gd name="connsiteX6" fmla="*/ 2006 w 631910"/>
                <a:gd name="connsiteY6" fmla="*/ 449086 h 878073"/>
                <a:gd name="connsiteX7" fmla="*/ 11530 w 631910"/>
                <a:gd name="connsiteY7" fmla="*/ 572911 h 878073"/>
                <a:gd name="connsiteX8" fmla="*/ 102018 w 631910"/>
                <a:gd name="connsiteY8" fmla="*/ 730074 h 878073"/>
                <a:gd name="connsiteX9" fmla="*/ 259180 w 631910"/>
                <a:gd name="connsiteY9" fmla="*/ 806274 h 878073"/>
                <a:gd name="connsiteX10" fmla="*/ 366337 w 631910"/>
                <a:gd name="connsiteY10" fmla="*/ 808655 h 878073"/>
                <a:gd name="connsiteX11" fmla="*/ 397293 w 631910"/>
                <a:gd name="connsiteY11" fmla="*/ 777699 h 878073"/>
                <a:gd name="connsiteX12" fmla="*/ 435393 w 631910"/>
                <a:gd name="connsiteY12" fmla="*/ 772936 h 878073"/>
                <a:gd name="connsiteX13" fmla="*/ 492543 w 631910"/>
                <a:gd name="connsiteY13" fmla="*/ 863424 h 878073"/>
                <a:gd name="connsiteX14" fmla="*/ 630655 w 631910"/>
                <a:gd name="connsiteY14" fmla="*/ 841993 h 878073"/>
                <a:gd name="connsiteX15" fmla="*/ 556838 w 631910"/>
                <a:gd name="connsiteY15" fmla="*/ 680068 h 878073"/>
                <a:gd name="connsiteX16" fmla="*/ 487782 w 631910"/>
                <a:gd name="connsiteY16" fmla="*/ 491950 h 878073"/>
                <a:gd name="connsiteX17" fmla="*/ 456824 w 631910"/>
                <a:gd name="connsiteY17" fmla="*/ 399080 h 878073"/>
                <a:gd name="connsiteX18" fmla="*/ 421106 w 631910"/>
                <a:gd name="connsiteY18" fmla="*/ 408607 h 878073"/>
                <a:gd name="connsiteX19" fmla="*/ 344905 w 631910"/>
                <a:gd name="connsiteY19" fmla="*/ 420511 h 878073"/>
                <a:gd name="connsiteX20" fmla="*/ 378243 w 631910"/>
                <a:gd name="connsiteY20" fmla="*/ 611012 h 878073"/>
                <a:gd name="connsiteX21" fmla="*/ 340143 w 631910"/>
                <a:gd name="connsiteY21" fmla="*/ 661017 h 878073"/>
                <a:gd name="connsiteX22" fmla="*/ 261562 w 631910"/>
                <a:gd name="connsiteY22" fmla="*/ 649111 h 878073"/>
                <a:gd name="connsiteX23" fmla="*/ 173456 w 631910"/>
                <a:gd name="connsiteY23" fmla="*/ 577674 h 878073"/>
                <a:gd name="connsiteX24" fmla="*/ 140118 w 631910"/>
                <a:gd name="connsiteY24" fmla="*/ 480042 h 878073"/>
                <a:gd name="connsiteX25" fmla="*/ 152023 w 631910"/>
                <a:gd name="connsiteY25" fmla="*/ 320499 h 878073"/>
                <a:gd name="connsiteX26" fmla="*/ 199649 w 631910"/>
                <a:gd name="connsiteY26" fmla="*/ 215724 h 878073"/>
                <a:gd name="connsiteX27" fmla="*/ 268705 w 631910"/>
                <a:gd name="connsiteY27" fmla="*/ 139524 h 878073"/>
                <a:gd name="connsiteX28" fmla="*/ 325855 w 631910"/>
                <a:gd name="connsiteY28" fmla="*/ 160956 h 878073"/>
                <a:gd name="connsiteX29" fmla="*/ 294899 w 631910"/>
                <a:gd name="connsiteY29" fmla="*/ 206199 h 878073"/>
                <a:gd name="connsiteX30" fmla="*/ 316330 w 631910"/>
                <a:gd name="connsiteY30" fmla="*/ 239536 h 878073"/>
                <a:gd name="connsiteX31" fmla="*/ 433012 w 631910"/>
                <a:gd name="connsiteY31" fmla="*/ 246680 h 878073"/>
                <a:gd name="connsiteX0" fmla="*/ 433012 w 630697"/>
                <a:gd name="connsiteY0" fmla="*/ 246680 h 877639"/>
                <a:gd name="connsiteX1" fmla="*/ 444918 w 630697"/>
                <a:gd name="connsiteY1" fmla="*/ 110949 h 877639"/>
                <a:gd name="connsiteX2" fmla="*/ 354430 w 630697"/>
                <a:gd name="connsiteY2" fmla="*/ 10936 h 877639"/>
                <a:gd name="connsiteX3" fmla="*/ 209174 w 630697"/>
                <a:gd name="connsiteY3" fmla="*/ 29987 h 877639"/>
                <a:gd name="connsiteX4" fmla="*/ 97255 w 630697"/>
                <a:gd name="connsiteY4" fmla="*/ 146667 h 877639"/>
                <a:gd name="connsiteX5" fmla="*/ 18674 w 630697"/>
                <a:gd name="connsiteY5" fmla="*/ 330024 h 877639"/>
                <a:gd name="connsiteX6" fmla="*/ 2006 w 630697"/>
                <a:gd name="connsiteY6" fmla="*/ 449086 h 877639"/>
                <a:gd name="connsiteX7" fmla="*/ 11530 w 630697"/>
                <a:gd name="connsiteY7" fmla="*/ 572911 h 877639"/>
                <a:gd name="connsiteX8" fmla="*/ 102018 w 630697"/>
                <a:gd name="connsiteY8" fmla="*/ 730074 h 877639"/>
                <a:gd name="connsiteX9" fmla="*/ 259180 w 630697"/>
                <a:gd name="connsiteY9" fmla="*/ 806274 h 877639"/>
                <a:gd name="connsiteX10" fmla="*/ 366337 w 630697"/>
                <a:gd name="connsiteY10" fmla="*/ 808655 h 877639"/>
                <a:gd name="connsiteX11" fmla="*/ 397293 w 630697"/>
                <a:gd name="connsiteY11" fmla="*/ 777699 h 877639"/>
                <a:gd name="connsiteX12" fmla="*/ 435393 w 630697"/>
                <a:gd name="connsiteY12" fmla="*/ 772936 h 877639"/>
                <a:gd name="connsiteX13" fmla="*/ 492543 w 630697"/>
                <a:gd name="connsiteY13" fmla="*/ 863424 h 877639"/>
                <a:gd name="connsiteX14" fmla="*/ 566361 w 630697"/>
                <a:gd name="connsiteY14" fmla="*/ 875331 h 877639"/>
                <a:gd name="connsiteX15" fmla="*/ 630655 w 630697"/>
                <a:gd name="connsiteY15" fmla="*/ 841993 h 877639"/>
                <a:gd name="connsiteX16" fmla="*/ 556838 w 630697"/>
                <a:gd name="connsiteY16" fmla="*/ 680068 h 877639"/>
                <a:gd name="connsiteX17" fmla="*/ 487782 w 630697"/>
                <a:gd name="connsiteY17" fmla="*/ 491950 h 877639"/>
                <a:gd name="connsiteX18" fmla="*/ 456824 w 630697"/>
                <a:gd name="connsiteY18" fmla="*/ 399080 h 877639"/>
                <a:gd name="connsiteX19" fmla="*/ 421106 w 630697"/>
                <a:gd name="connsiteY19" fmla="*/ 408607 h 877639"/>
                <a:gd name="connsiteX20" fmla="*/ 344905 w 630697"/>
                <a:gd name="connsiteY20" fmla="*/ 420511 h 877639"/>
                <a:gd name="connsiteX21" fmla="*/ 378243 w 630697"/>
                <a:gd name="connsiteY21" fmla="*/ 611012 h 877639"/>
                <a:gd name="connsiteX22" fmla="*/ 340143 w 630697"/>
                <a:gd name="connsiteY22" fmla="*/ 661017 h 877639"/>
                <a:gd name="connsiteX23" fmla="*/ 261562 w 630697"/>
                <a:gd name="connsiteY23" fmla="*/ 649111 h 877639"/>
                <a:gd name="connsiteX24" fmla="*/ 173456 w 630697"/>
                <a:gd name="connsiteY24" fmla="*/ 577674 h 877639"/>
                <a:gd name="connsiteX25" fmla="*/ 140118 w 630697"/>
                <a:gd name="connsiteY25" fmla="*/ 480042 h 877639"/>
                <a:gd name="connsiteX26" fmla="*/ 152023 w 630697"/>
                <a:gd name="connsiteY26" fmla="*/ 320499 h 877639"/>
                <a:gd name="connsiteX27" fmla="*/ 199649 w 630697"/>
                <a:gd name="connsiteY27" fmla="*/ 215724 h 877639"/>
                <a:gd name="connsiteX28" fmla="*/ 268705 w 630697"/>
                <a:gd name="connsiteY28" fmla="*/ 139524 h 877639"/>
                <a:gd name="connsiteX29" fmla="*/ 325855 w 630697"/>
                <a:gd name="connsiteY29" fmla="*/ 160956 h 877639"/>
                <a:gd name="connsiteX30" fmla="*/ 294899 w 630697"/>
                <a:gd name="connsiteY30" fmla="*/ 206199 h 877639"/>
                <a:gd name="connsiteX31" fmla="*/ 316330 w 630697"/>
                <a:gd name="connsiteY31" fmla="*/ 239536 h 877639"/>
                <a:gd name="connsiteX32" fmla="*/ 433012 w 630697"/>
                <a:gd name="connsiteY32" fmla="*/ 246680 h 877639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1989"/>
                <a:gd name="connsiteX1" fmla="*/ 444918 w 630697"/>
                <a:gd name="connsiteY1" fmla="*/ 110949 h 871989"/>
                <a:gd name="connsiteX2" fmla="*/ 354430 w 630697"/>
                <a:gd name="connsiteY2" fmla="*/ 10936 h 871989"/>
                <a:gd name="connsiteX3" fmla="*/ 209174 w 630697"/>
                <a:gd name="connsiteY3" fmla="*/ 29987 h 871989"/>
                <a:gd name="connsiteX4" fmla="*/ 97255 w 630697"/>
                <a:gd name="connsiteY4" fmla="*/ 146667 h 871989"/>
                <a:gd name="connsiteX5" fmla="*/ 18674 w 630697"/>
                <a:gd name="connsiteY5" fmla="*/ 330024 h 871989"/>
                <a:gd name="connsiteX6" fmla="*/ 2006 w 630697"/>
                <a:gd name="connsiteY6" fmla="*/ 449086 h 871989"/>
                <a:gd name="connsiteX7" fmla="*/ 11530 w 630697"/>
                <a:gd name="connsiteY7" fmla="*/ 572911 h 871989"/>
                <a:gd name="connsiteX8" fmla="*/ 102018 w 630697"/>
                <a:gd name="connsiteY8" fmla="*/ 730074 h 871989"/>
                <a:gd name="connsiteX9" fmla="*/ 259180 w 630697"/>
                <a:gd name="connsiteY9" fmla="*/ 806274 h 871989"/>
                <a:gd name="connsiteX10" fmla="*/ 366337 w 630697"/>
                <a:gd name="connsiteY10" fmla="*/ 808655 h 871989"/>
                <a:gd name="connsiteX11" fmla="*/ 397293 w 630697"/>
                <a:gd name="connsiteY11" fmla="*/ 777699 h 871989"/>
                <a:gd name="connsiteX12" fmla="*/ 435393 w 630697"/>
                <a:gd name="connsiteY12" fmla="*/ 772936 h 871989"/>
                <a:gd name="connsiteX13" fmla="*/ 492543 w 630697"/>
                <a:gd name="connsiteY13" fmla="*/ 863424 h 871989"/>
                <a:gd name="connsiteX14" fmla="*/ 566361 w 630697"/>
                <a:gd name="connsiteY14" fmla="*/ 865807 h 871989"/>
                <a:gd name="connsiteX15" fmla="*/ 630655 w 630697"/>
                <a:gd name="connsiteY15" fmla="*/ 841993 h 871989"/>
                <a:gd name="connsiteX16" fmla="*/ 556838 w 630697"/>
                <a:gd name="connsiteY16" fmla="*/ 680068 h 871989"/>
                <a:gd name="connsiteX17" fmla="*/ 487782 w 630697"/>
                <a:gd name="connsiteY17" fmla="*/ 491950 h 871989"/>
                <a:gd name="connsiteX18" fmla="*/ 456824 w 630697"/>
                <a:gd name="connsiteY18" fmla="*/ 399080 h 871989"/>
                <a:gd name="connsiteX19" fmla="*/ 421106 w 630697"/>
                <a:gd name="connsiteY19" fmla="*/ 408607 h 871989"/>
                <a:gd name="connsiteX20" fmla="*/ 344905 w 630697"/>
                <a:gd name="connsiteY20" fmla="*/ 420511 h 871989"/>
                <a:gd name="connsiteX21" fmla="*/ 378243 w 630697"/>
                <a:gd name="connsiteY21" fmla="*/ 611012 h 871989"/>
                <a:gd name="connsiteX22" fmla="*/ 340143 w 630697"/>
                <a:gd name="connsiteY22" fmla="*/ 661017 h 871989"/>
                <a:gd name="connsiteX23" fmla="*/ 261562 w 630697"/>
                <a:gd name="connsiteY23" fmla="*/ 649111 h 871989"/>
                <a:gd name="connsiteX24" fmla="*/ 173456 w 630697"/>
                <a:gd name="connsiteY24" fmla="*/ 577674 h 871989"/>
                <a:gd name="connsiteX25" fmla="*/ 140118 w 630697"/>
                <a:gd name="connsiteY25" fmla="*/ 480042 h 871989"/>
                <a:gd name="connsiteX26" fmla="*/ 152023 w 630697"/>
                <a:gd name="connsiteY26" fmla="*/ 320499 h 871989"/>
                <a:gd name="connsiteX27" fmla="*/ 199649 w 630697"/>
                <a:gd name="connsiteY27" fmla="*/ 215724 h 871989"/>
                <a:gd name="connsiteX28" fmla="*/ 268705 w 630697"/>
                <a:gd name="connsiteY28" fmla="*/ 139524 h 871989"/>
                <a:gd name="connsiteX29" fmla="*/ 325855 w 630697"/>
                <a:gd name="connsiteY29" fmla="*/ 160956 h 871989"/>
                <a:gd name="connsiteX30" fmla="*/ 294899 w 630697"/>
                <a:gd name="connsiteY30" fmla="*/ 206199 h 871989"/>
                <a:gd name="connsiteX31" fmla="*/ 316330 w 630697"/>
                <a:gd name="connsiteY31" fmla="*/ 239536 h 871989"/>
                <a:gd name="connsiteX32" fmla="*/ 433012 w 630697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19101 w 628692"/>
                <a:gd name="connsiteY19" fmla="*/ 408607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19101 w 628692"/>
                <a:gd name="connsiteY19" fmla="*/ 403844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4528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42900 w 628692"/>
                <a:gd name="connsiteY10" fmla="*/ 799130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28613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28613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309563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09563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431007 w 628692"/>
                <a:gd name="connsiteY32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385091 w 628692"/>
                <a:gd name="connsiteY32" fmla="*/ 253825 h 874450"/>
                <a:gd name="connsiteX33" fmla="*/ 431007 w 628692"/>
                <a:gd name="connsiteY33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385091 w 628692"/>
                <a:gd name="connsiteY32" fmla="*/ 249062 h 874450"/>
                <a:gd name="connsiteX33" fmla="*/ 431007 w 628692"/>
                <a:gd name="connsiteY33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33375 w 628692"/>
                <a:gd name="connsiteY31" fmla="*/ 237154 h 874450"/>
                <a:gd name="connsiteX32" fmla="*/ 385091 w 628692"/>
                <a:gd name="connsiteY32" fmla="*/ 249062 h 874450"/>
                <a:gd name="connsiteX33" fmla="*/ 431007 w 628692"/>
                <a:gd name="connsiteY33" fmla="*/ 244299 h 87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28692" h="874450">
                  <a:moveTo>
                    <a:pt x="431007" y="244299"/>
                  </a:moveTo>
                  <a:cubicBezTo>
                    <a:pt x="440644" y="221280"/>
                    <a:pt x="456010" y="149843"/>
                    <a:pt x="442913" y="110949"/>
                  </a:cubicBezTo>
                  <a:cubicBezTo>
                    <a:pt x="429816" y="72055"/>
                    <a:pt x="391716" y="24430"/>
                    <a:pt x="352425" y="10936"/>
                  </a:cubicBezTo>
                  <a:cubicBezTo>
                    <a:pt x="313134" y="-2558"/>
                    <a:pt x="260350" y="-10494"/>
                    <a:pt x="207169" y="29987"/>
                  </a:cubicBezTo>
                  <a:cubicBezTo>
                    <a:pt x="161132" y="67293"/>
                    <a:pt x="127000" y="96661"/>
                    <a:pt x="95250" y="146667"/>
                  </a:cubicBezTo>
                  <a:cubicBezTo>
                    <a:pt x="63500" y="196673"/>
                    <a:pt x="32544" y="279621"/>
                    <a:pt x="16669" y="330024"/>
                  </a:cubicBezTo>
                  <a:cubicBezTo>
                    <a:pt x="794" y="380427"/>
                    <a:pt x="1" y="406620"/>
                    <a:pt x="1" y="449086"/>
                  </a:cubicBezTo>
                  <a:cubicBezTo>
                    <a:pt x="1" y="491552"/>
                    <a:pt x="0" y="537987"/>
                    <a:pt x="16669" y="584818"/>
                  </a:cubicBezTo>
                  <a:cubicBezTo>
                    <a:pt x="33338" y="631649"/>
                    <a:pt x="59929" y="693165"/>
                    <a:pt x="100013" y="730074"/>
                  </a:cubicBezTo>
                  <a:cubicBezTo>
                    <a:pt x="140097" y="766983"/>
                    <a:pt x="218678" y="803496"/>
                    <a:pt x="257175" y="806274"/>
                  </a:cubicBezTo>
                  <a:cubicBezTo>
                    <a:pt x="295672" y="809052"/>
                    <a:pt x="314325" y="809448"/>
                    <a:pt x="330994" y="803892"/>
                  </a:cubicBezTo>
                  <a:cubicBezTo>
                    <a:pt x="347663" y="798336"/>
                    <a:pt x="378222" y="782858"/>
                    <a:pt x="395288" y="777699"/>
                  </a:cubicBezTo>
                  <a:cubicBezTo>
                    <a:pt x="412354" y="772540"/>
                    <a:pt x="414338" y="742773"/>
                    <a:pt x="433388" y="772936"/>
                  </a:cubicBezTo>
                  <a:cubicBezTo>
                    <a:pt x="452438" y="803099"/>
                    <a:pt x="468710" y="847152"/>
                    <a:pt x="490538" y="863424"/>
                  </a:cubicBezTo>
                  <a:cubicBezTo>
                    <a:pt x="512366" y="879696"/>
                    <a:pt x="541337" y="874142"/>
                    <a:pt x="564356" y="870570"/>
                  </a:cubicBezTo>
                  <a:cubicBezTo>
                    <a:pt x="587375" y="866998"/>
                    <a:pt x="630237" y="873743"/>
                    <a:pt x="628650" y="841993"/>
                  </a:cubicBezTo>
                  <a:cubicBezTo>
                    <a:pt x="627063" y="810243"/>
                    <a:pt x="578645" y="738408"/>
                    <a:pt x="554833" y="680068"/>
                  </a:cubicBezTo>
                  <a:cubicBezTo>
                    <a:pt x="531021" y="621728"/>
                    <a:pt x="502446" y="538781"/>
                    <a:pt x="485777" y="491950"/>
                  </a:cubicBezTo>
                  <a:cubicBezTo>
                    <a:pt x="469108" y="445119"/>
                    <a:pt x="467916" y="414161"/>
                    <a:pt x="454819" y="399080"/>
                  </a:cubicBezTo>
                  <a:cubicBezTo>
                    <a:pt x="441722" y="383999"/>
                    <a:pt x="425847" y="397890"/>
                    <a:pt x="407194" y="401462"/>
                  </a:cubicBezTo>
                  <a:cubicBezTo>
                    <a:pt x="388541" y="405034"/>
                    <a:pt x="347663" y="384395"/>
                    <a:pt x="342900" y="420511"/>
                  </a:cubicBezTo>
                  <a:cubicBezTo>
                    <a:pt x="338137" y="456627"/>
                    <a:pt x="390525" y="606249"/>
                    <a:pt x="378619" y="618155"/>
                  </a:cubicBezTo>
                  <a:cubicBezTo>
                    <a:pt x="365919" y="634823"/>
                    <a:pt x="357982" y="655858"/>
                    <a:pt x="338138" y="661017"/>
                  </a:cubicBezTo>
                  <a:cubicBezTo>
                    <a:pt x="318294" y="666176"/>
                    <a:pt x="287338" y="663001"/>
                    <a:pt x="259557" y="649111"/>
                  </a:cubicBezTo>
                  <a:cubicBezTo>
                    <a:pt x="231776" y="635221"/>
                    <a:pt x="191692" y="605852"/>
                    <a:pt x="171451" y="577674"/>
                  </a:cubicBezTo>
                  <a:cubicBezTo>
                    <a:pt x="151210" y="549496"/>
                    <a:pt x="141685" y="522904"/>
                    <a:pt x="138113" y="480042"/>
                  </a:cubicBezTo>
                  <a:cubicBezTo>
                    <a:pt x="134541" y="437180"/>
                    <a:pt x="140096" y="364552"/>
                    <a:pt x="150018" y="320499"/>
                  </a:cubicBezTo>
                  <a:cubicBezTo>
                    <a:pt x="159940" y="276446"/>
                    <a:pt x="178197" y="245886"/>
                    <a:pt x="197644" y="215724"/>
                  </a:cubicBezTo>
                  <a:cubicBezTo>
                    <a:pt x="217091" y="185562"/>
                    <a:pt x="246063" y="152224"/>
                    <a:pt x="266700" y="139524"/>
                  </a:cubicBezTo>
                  <a:cubicBezTo>
                    <a:pt x="287337" y="126824"/>
                    <a:pt x="311546" y="128809"/>
                    <a:pt x="321468" y="139525"/>
                  </a:cubicBezTo>
                  <a:cubicBezTo>
                    <a:pt x="331390" y="150241"/>
                    <a:pt x="324247" y="187547"/>
                    <a:pt x="326231" y="203818"/>
                  </a:cubicBezTo>
                  <a:cubicBezTo>
                    <a:pt x="328215" y="220089"/>
                    <a:pt x="323565" y="229613"/>
                    <a:pt x="333375" y="237154"/>
                  </a:cubicBezTo>
                  <a:cubicBezTo>
                    <a:pt x="343185" y="244695"/>
                    <a:pt x="366835" y="248268"/>
                    <a:pt x="385091" y="249062"/>
                  </a:cubicBezTo>
                  <a:cubicBezTo>
                    <a:pt x="403347" y="249856"/>
                    <a:pt x="421370" y="267318"/>
                    <a:pt x="431007" y="244299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: 図形 27">
              <a:extLst>
                <a:ext uri="{FF2B5EF4-FFF2-40B4-BE49-F238E27FC236}">
                  <a16:creationId xmlns:a16="http://schemas.microsoft.com/office/drawing/2014/main" id="{A3D54ECE-31AF-44E6-B398-634FDE1E6179}"/>
                </a:ext>
              </a:extLst>
            </p:cNvPr>
            <p:cNvSpPr/>
            <p:nvPr/>
          </p:nvSpPr>
          <p:spPr>
            <a:xfrm>
              <a:off x="5738009" y="5191830"/>
              <a:ext cx="852732" cy="593144"/>
            </a:xfrm>
            <a:custGeom>
              <a:avLst/>
              <a:gdLst>
                <a:gd name="connsiteX0" fmla="*/ 0 w 971550"/>
                <a:gd name="connsiteY0" fmla="*/ 230981 h 676275"/>
                <a:gd name="connsiteX1" fmla="*/ 78581 w 971550"/>
                <a:gd name="connsiteY1" fmla="*/ 140494 h 676275"/>
                <a:gd name="connsiteX2" fmla="*/ 264319 w 971550"/>
                <a:gd name="connsiteY2" fmla="*/ 64294 h 676275"/>
                <a:gd name="connsiteX3" fmla="*/ 416719 w 971550"/>
                <a:gd name="connsiteY3" fmla="*/ 23813 h 676275"/>
                <a:gd name="connsiteX4" fmla="*/ 631031 w 971550"/>
                <a:gd name="connsiteY4" fmla="*/ 0 h 676275"/>
                <a:gd name="connsiteX5" fmla="*/ 754856 w 971550"/>
                <a:gd name="connsiteY5" fmla="*/ 19050 h 676275"/>
                <a:gd name="connsiteX6" fmla="*/ 845344 w 971550"/>
                <a:gd name="connsiteY6" fmla="*/ 47625 h 676275"/>
                <a:gd name="connsiteX7" fmla="*/ 931069 w 971550"/>
                <a:gd name="connsiteY7" fmla="*/ 121444 h 676275"/>
                <a:gd name="connsiteX8" fmla="*/ 971550 w 971550"/>
                <a:gd name="connsiteY8" fmla="*/ 240506 h 676275"/>
                <a:gd name="connsiteX9" fmla="*/ 916781 w 971550"/>
                <a:gd name="connsiteY9" fmla="*/ 361950 h 676275"/>
                <a:gd name="connsiteX10" fmla="*/ 804863 w 971550"/>
                <a:gd name="connsiteY10" fmla="*/ 440531 h 676275"/>
                <a:gd name="connsiteX11" fmla="*/ 681038 w 971550"/>
                <a:gd name="connsiteY11" fmla="*/ 490538 h 676275"/>
                <a:gd name="connsiteX12" fmla="*/ 590550 w 971550"/>
                <a:gd name="connsiteY12" fmla="*/ 488156 h 676275"/>
                <a:gd name="connsiteX13" fmla="*/ 545306 w 971550"/>
                <a:gd name="connsiteY13" fmla="*/ 481013 h 676275"/>
                <a:gd name="connsiteX14" fmla="*/ 528638 w 971550"/>
                <a:gd name="connsiteY14" fmla="*/ 457200 h 676275"/>
                <a:gd name="connsiteX15" fmla="*/ 464344 w 971550"/>
                <a:gd name="connsiteY15" fmla="*/ 542925 h 676275"/>
                <a:gd name="connsiteX16" fmla="*/ 400050 w 971550"/>
                <a:gd name="connsiteY16" fmla="*/ 623888 h 676275"/>
                <a:gd name="connsiteX17" fmla="*/ 321469 w 971550"/>
                <a:gd name="connsiteY17" fmla="*/ 676275 h 676275"/>
                <a:gd name="connsiteX18" fmla="*/ 250031 w 971550"/>
                <a:gd name="connsiteY18" fmla="*/ 666750 h 676275"/>
                <a:gd name="connsiteX19" fmla="*/ 221456 w 971550"/>
                <a:gd name="connsiteY19" fmla="*/ 626269 h 676275"/>
                <a:gd name="connsiteX20" fmla="*/ 288131 w 971550"/>
                <a:gd name="connsiteY20" fmla="*/ 516731 h 676275"/>
                <a:gd name="connsiteX21" fmla="*/ 361950 w 971550"/>
                <a:gd name="connsiteY21" fmla="*/ 378619 h 676275"/>
                <a:gd name="connsiteX22" fmla="*/ 464344 w 971550"/>
                <a:gd name="connsiteY22" fmla="*/ 295275 h 676275"/>
                <a:gd name="connsiteX23" fmla="*/ 497681 w 971550"/>
                <a:gd name="connsiteY23" fmla="*/ 257175 h 676275"/>
                <a:gd name="connsiteX24" fmla="*/ 566738 w 971550"/>
                <a:gd name="connsiteY24" fmla="*/ 259556 h 676275"/>
                <a:gd name="connsiteX25" fmla="*/ 602456 w 971550"/>
                <a:gd name="connsiteY25" fmla="*/ 326231 h 676275"/>
                <a:gd name="connsiteX26" fmla="*/ 590550 w 971550"/>
                <a:gd name="connsiteY26" fmla="*/ 352425 h 676275"/>
                <a:gd name="connsiteX27" fmla="*/ 611981 w 971550"/>
                <a:gd name="connsiteY27" fmla="*/ 361950 h 676275"/>
                <a:gd name="connsiteX28" fmla="*/ 678656 w 971550"/>
                <a:gd name="connsiteY28" fmla="*/ 352425 h 676275"/>
                <a:gd name="connsiteX29" fmla="*/ 745331 w 971550"/>
                <a:gd name="connsiteY29" fmla="*/ 319088 h 676275"/>
                <a:gd name="connsiteX30" fmla="*/ 754856 w 971550"/>
                <a:gd name="connsiteY30" fmla="*/ 254794 h 676275"/>
                <a:gd name="connsiteX31" fmla="*/ 750094 w 971550"/>
                <a:gd name="connsiteY31" fmla="*/ 183356 h 676275"/>
                <a:gd name="connsiteX32" fmla="*/ 659606 w 971550"/>
                <a:gd name="connsiteY32" fmla="*/ 154781 h 676275"/>
                <a:gd name="connsiteX33" fmla="*/ 566738 w 971550"/>
                <a:gd name="connsiteY33" fmla="*/ 159544 h 676275"/>
                <a:gd name="connsiteX34" fmla="*/ 461963 w 971550"/>
                <a:gd name="connsiteY34" fmla="*/ 164306 h 676275"/>
                <a:gd name="connsiteX35" fmla="*/ 342900 w 971550"/>
                <a:gd name="connsiteY35" fmla="*/ 195263 h 676275"/>
                <a:gd name="connsiteX36" fmla="*/ 228600 w 971550"/>
                <a:gd name="connsiteY36" fmla="*/ 235744 h 676275"/>
                <a:gd name="connsiteX37" fmla="*/ 150019 w 971550"/>
                <a:gd name="connsiteY37" fmla="*/ 271463 h 676275"/>
                <a:gd name="connsiteX38" fmla="*/ 69056 w 971550"/>
                <a:gd name="connsiteY38" fmla="*/ 261938 h 676275"/>
                <a:gd name="connsiteX39" fmla="*/ 0 w 97155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845"/>
                <a:gd name="connsiteY0" fmla="*/ 232227 h 677521"/>
                <a:gd name="connsiteX1" fmla="*/ 78621 w 971845"/>
                <a:gd name="connsiteY1" fmla="*/ 141740 h 677521"/>
                <a:gd name="connsiteX2" fmla="*/ 264359 w 971845"/>
                <a:gd name="connsiteY2" fmla="*/ 65540 h 677521"/>
                <a:gd name="connsiteX3" fmla="*/ 416759 w 971845"/>
                <a:gd name="connsiteY3" fmla="*/ 25059 h 677521"/>
                <a:gd name="connsiteX4" fmla="*/ 631071 w 971845"/>
                <a:gd name="connsiteY4" fmla="*/ 1246 h 677521"/>
                <a:gd name="connsiteX5" fmla="*/ 754896 w 971845"/>
                <a:gd name="connsiteY5" fmla="*/ 20296 h 677521"/>
                <a:gd name="connsiteX6" fmla="*/ 845384 w 971845"/>
                <a:gd name="connsiteY6" fmla="*/ 48871 h 677521"/>
                <a:gd name="connsiteX7" fmla="*/ 931109 w 971845"/>
                <a:gd name="connsiteY7" fmla="*/ 122690 h 677521"/>
                <a:gd name="connsiteX8" fmla="*/ 971590 w 971845"/>
                <a:gd name="connsiteY8" fmla="*/ 241752 h 677521"/>
                <a:gd name="connsiteX9" fmla="*/ 916821 w 971845"/>
                <a:gd name="connsiteY9" fmla="*/ 363196 h 677521"/>
                <a:gd name="connsiteX10" fmla="*/ 804903 w 971845"/>
                <a:gd name="connsiteY10" fmla="*/ 441777 h 677521"/>
                <a:gd name="connsiteX11" fmla="*/ 681078 w 971845"/>
                <a:gd name="connsiteY11" fmla="*/ 491784 h 677521"/>
                <a:gd name="connsiteX12" fmla="*/ 590590 w 971845"/>
                <a:gd name="connsiteY12" fmla="*/ 489402 h 677521"/>
                <a:gd name="connsiteX13" fmla="*/ 545346 w 971845"/>
                <a:gd name="connsiteY13" fmla="*/ 482259 h 677521"/>
                <a:gd name="connsiteX14" fmla="*/ 528678 w 971845"/>
                <a:gd name="connsiteY14" fmla="*/ 458446 h 677521"/>
                <a:gd name="connsiteX15" fmla="*/ 464384 w 971845"/>
                <a:gd name="connsiteY15" fmla="*/ 544171 h 677521"/>
                <a:gd name="connsiteX16" fmla="*/ 400090 w 971845"/>
                <a:gd name="connsiteY16" fmla="*/ 625134 h 677521"/>
                <a:gd name="connsiteX17" fmla="*/ 321509 w 971845"/>
                <a:gd name="connsiteY17" fmla="*/ 677521 h 677521"/>
                <a:gd name="connsiteX18" fmla="*/ 250071 w 971845"/>
                <a:gd name="connsiteY18" fmla="*/ 667996 h 677521"/>
                <a:gd name="connsiteX19" fmla="*/ 221496 w 971845"/>
                <a:gd name="connsiteY19" fmla="*/ 627515 h 677521"/>
                <a:gd name="connsiteX20" fmla="*/ 288171 w 971845"/>
                <a:gd name="connsiteY20" fmla="*/ 517977 h 677521"/>
                <a:gd name="connsiteX21" fmla="*/ 361990 w 971845"/>
                <a:gd name="connsiteY21" fmla="*/ 379865 h 677521"/>
                <a:gd name="connsiteX22" fmla="*/ 464384 w 971845"/>
                <a:gd name="connsiteY22" fmla="*/ 296521 h 677521"/>
                <a:gd name="connsiteX23" fmla="*/ 497721 w 971845"/>
                <a:gd name="connsiteY23" fmla="*/ 258421 h 677521"/>
                <a:gd name="connsiteX24" fmla="*/ 566778 w 971845"/>
                <a:gd name="connsiteY24" fmla="*/ 260802 h 677521"/>
                <a:gd name="connsiteX25" fmla="*/ 602496 w 971845"/>
                <a:gd name="connsiteY25" fmla="*/ 327477 h 677521"/>
                <a:gd name="connsiteX26" fmla="*/ 590590 w 971845"/>
                <a:gd name="connsiteY26" fmla="*/ 353671 h 677521"/>
                <a:gd name="connsiteX27" fmla="*/ 612021 w 971845"/>
                <a:gd name="connsiteY27" fmla="*/ 363196 h 677521"/>
                <a:gd name="connsiteX28" fmla="*/ 678696 w 971845"/>
                <a:gd name="connsiteY28" fmla="*/ 353671 h 677521"/>
                <a:gd name="connsiteX29" fmla="*/ 745371 w 971845"/>
                <a:gd name="connsiteY29" fmla="*/ 320334 h 677521"/>
                <a:gd name="connsiteX30" fmla="*/ 754896 w 971845"/>
                <a:gd name="connsiteY30" fmla="*/ 256040 h 677521"/>
                <a:gd name="connsiteX31" fmla="*/ 750134 w 971845"/>
                <a:gd name="connsiteY31" fmla="*/ 184602 h 677521"/>
                <a:gd name="connsiteX32" fmla="*/ 659646 w 971845"/>
                <a:gd name="connsiteY32" fmla="*/ 156027 h 677521"/>
                <a:gd name="connsiteX33" fmla="*/ 566778 w 971845"/>
                <a:gd name="connsiteY33" fmla="*/ 160790 h 677521"/>
                <a:gd name="connsiteX34" fmla="*/ 462003 w 971845"/>
                <a:gd name="connsiteY34" fmla="*/ 165552 h 677521"/>
                <a:gd name="connsiteX35" fmla="*/ 342940 w 971845"/>
                <a:gd name="connsiteY35" fmla="*/ 196509 h 677521"/>
                <a:gd name="connsiteX36" fmla="*/ 228640 w 971845"/>
                <a:gd name="connsiteY36" fmla="*/ 236990 h 677521"/>
                <a:gd name="connsiteX37" fmla="*/ 150059 w 971845"/>
                <a:gd name="connsiteY37" fmla="*/ 272709 h 677521"/>
                <a:gd name="connsiteX38" fmla="*/ 69096 w 971845"/>
                <a:gd name="connsiteY38" fmla="*/ 263184 h 677521"/>
                <a:gd name="connsiteX39" fmla="*/ 40 w 971845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84739"/>
                <a:gd name="connsiteX1" fmla="*/ 78621 w 976436"/>
                <a:gd name="connsiteY1" fmla="*/ 141740 h 684739"/>
                <a:gd name="connsiteX2" fmla="*/ 264359 w 976436"/>
                <a:gd name="connsiteY2" fmla="*/ 65540 h 684739"/>
                <a:gd name="connsiteX3" fmla="*/ 416759 w 976436"/>
                <a:gd name="connsiteY3" fmla="*/ 25059 h 684739"/>
                <a:gd name="connsiteX4" fmla="*/ 631071 w 976436"/>
                <a:gd name="connsiteY4" fmla="*/ 1246 h 684739"/>
                <a:gd name="connsiteX5" fmla="*/ 754896 w 976436"/>
                <a:gd name="connsiteY5" fmla="*/ 20296 h 684739"/>
                <a:gd name="connsiteX6" fmla="*/ 845384 w 976436"/>
                <a:gd name="connsiteY6" fmla="*/ 48871 h 684739"/>
                <a:gd name="connsiteX7" fmla="*/ 931109 w 976436"/>
                <a:gd name="connsiteY7" fmla="*/ 122690 h 684739"/>
                <a:gd name="connsiteX8" fmla="*/ 971590 w 976436"/>
                <a:gd name="connsiteY8" fmla="*/ 241752 h 684739"/>
                <a:gd name="connsiteX9" fmla="*/ 916821 w 976436"/>
                <a:gd name="connsiteY9" fmla="*/ 363196 h 684739"/>
                <a:gd name="connsiteX10" fmla="*/ 804903 w 976436"/>
                <a:gd name="connsiteY10" fmla="*/ 441777 h 684739"/>
                <a:gd name="connsiteX11" fmla="*/ 681078 w 976436"/>
                <a:gd name="connsiteY11" fmla="*/ 491784 h 684739"/>
                <a:gd name="connsiteX12" fmla="*/ 590590 w 976436"/>
                <a:gd name="connsiteY12" fmla="*/ 489402 h 684739"/>
                <a:gd name="connsiteX13" fmla="*/ 545346 w 976436"/>
                <a:gd name="connsiteY13" fmla="*/ 482259 h 684739"/>
                <a:gd name="connsiteX14" fmla="*/ 528678 w 976436"/>
                <a:gd name="connsiteY14" fmla="*/ 458446 h 684739"/>
                <a:gd name="connsiteX15" fmla="*/ 464384 w 976436"/>
                <a:gd name="connsiteY15" fmla="*/ 544171 h 684739"/>
                <a:gd name="connsiteX16" fmla="*/ 400090 w 976436"/>
                <a:gd name="connsiteY16" fmla="*/ 625134 h 684739"/>
                <a:gd name="connsiteX17" fmla="*/ 321509 w 976436"/>
                <a:gd name="connsiteY17" fmla="*/ 677521 h 684739"/>
                <a:gd name="connsiteX18" fmla="*/ 250071 w 976436"/>
                <a:gd name="connsiteY18" fmla="*/ 667996 h 684739"/>
                <a:gd name="connsiteX19" fmla="*/ 221496 w 976436"/>
                <a:gd name="connsiteY19" fmla="*/ 627515 h 684739"/>
                <a:gd name="connsiteX20" fmla="*/ 288171 w 976436"/>
                <a:gd name="connsiteY20" fmla="*/ 517977 h 684739"/>
                <a:gd name="connsiteX21" fmla="*/ 361990 w 976436"/>
                <a:gd name="connsiteY21" fmla="*/ 379865 h 684739"/>
                <a:gd name="connsiteX22" fmla="*/ 464384 w 976436"/>
                <a:gd name="connsiteY22" fmla="*/ 296521 h 684739"/>
                <a:gd name="connsiteX23" fmla="*/ 497721 w 976436"/>
                <a:gd name="connsiteY23" fmla="*/ 258421 h 684739"/>
                <a:gd name="connsiteX24" fmla="*/ 566778 w 976436"/>
                <a:gd name="connsiteY24" fmla="*/ 260802 h 684739"/>
                <a:gd name="connsiteX25" fmla="*/ 602496 w 976436"/>
                <a:gd name="connsiteY25" fmla="*/ 327477 h 684739"/>
                <a:gd name="connsiteX26" fmla="*/ 590590 w 976436"/>
                <a:gd name="connsiteY26" fmla="*/ 353671 h 684739"/>
                <a:gd name="connsiteX27" fmla="*/ 612021 w 976436"/>
                <a:gd name="connsiteY27" fmla="*/ 363196 h 684739"/>
                <a:gd name="connsiteX28" fmla="*/ 678696 w 976436"/>
                <a:gd name="connsiteY28" fmla="*/ 353671 h 684739"/>
                <a:gd name="connsiteX29" fmla="*/ 745371 w 976436"/>
                <a:gd name="connsiteY29" fmla="*/ 320334 h 684739"/>
                <a:gd name="connsiteX30" fmla="*/ 754896 w 976436"/>
                <a:gd name="connsiteY30" fmla="*/ 256040 h 684739"/>
                <a:gd name="connsiteX31" fmla="*/ 750134 w 976436"/>
                <a:gd name="connsiteY31" fmla="*/ 184602 h 684739"/>
                <a:gd name="connsiteX32" fmla="*/ 659646 w 976436"/>
                <a:gd name="connsiteY32" fmla="*/ 156027 h 684739"/>
                <a:gd name="connsiteX33" fmla="*/ 566778 w 976436"/>
                <a:gd name="connsiteY33" fmla="*/ 160790 h 684739"/>
                <a:gd name="connsiteX34" fmla="*/ 462003 w 976436"/>
                <a:gd name="connsiteY34" fmla="*/ 165552 h 684739"/>
                <a:gd name="connsiteX35" fmla="*/ 342940 w 976436"/>
                <a:gd name="connsiteY35" fmla="*/ 196509 h 684739"/>
                <a:gd name="connsiteX36" fmla="*/ 228640 w 976436"/>
                <a:gd name="connsiteY36" fmla="*/ 236990 h 684739"/>
                <a:gd name="connsiteX37" fmla="*/ 150059 w 976436"/>
                <a:gd name="connsiteY37" fmla="*/ 272709 h 684739"/>
                <a:gd name="connsiteX38" fmla="*/ 69096 w 976436"/>
                <a:gd name="connsiteY38" fmla="*/ 263184 h 684739"/>
                <a:gd name="connsiteX39" fmla="*/ 40 w 976436"/>
                <a:gd name="connsiteY39" fmla="*/ 232227 h 684739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63184 h 681230"/>
                <a:gd name="connsiteX39" fmla="*/ 42 w 976438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63184 h 681230"/>
                <a:gd name="connsiteX39" fmla="*/ 42 w 976438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70328 h 681230"/>
                <a:gd name="connsiteX39" fmla="*/ 42 w 976438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28641 w 976437"/>
                <a:gd name="connsiteY36" fmla="*/ 236990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71516 w 976437"/>
                <a:gd name="connsiteY21" fmla="*/ 389390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5791 w 976437"/>
                <a:gd name="connsiteY20" fmla="*/ 510833 h 681230"/>
                <a:gd name="connsiteX21" fmla="*/ 371516 w 976437"/>
                <a:gd name="connsiteY21" fmla="*/ 389390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0227"/>
                <a:gd name="connsiteX1" fmla="*/ 78622 w 976437"/>
                <a:gd name="connsiteY1" fmla="*/ 141740 h 680227"/>
                <a:gd name="connsiteX2" fmla="*/ 264360 w 976437"/>
                <a:gd name="connsiteY2" fmla="*/ 65540 h 680227"/>
                <a:gd name="connsiteX3" fmla="*/ 416760 w 976437"/>
                <a:gd name="connsiteY3" fmla="*/ 25059 h 680227"/>
                <a:gd name="connsiteX4" fmla="*/ 631072 w 976437"/>
                <a:gd name="connsiteY4" fmla="*/ 1246 h 680227"/>
                <a:gd name="connsiteX5" fmla="*/ 754897 w 976437"/>
                <a:gd name="connsiteY5" fmla="*/ 20296 h 680227"/>
                <a:gd name="connsiteX6" fmla="*/ 845385 w 976437"/>
                <a:gd name="connsiteY6" fmla="*/ 48871 h 680227"/>
                <a:gd name="connsiteX7" fmla="*/ 931110 w 976437"/>
                <a:gd name="connsiteY7" fmla="*/ 122690 h 680227"/>
                <a:gd name="connsiteX8" fmla="*/ 971591 w 976437"/>
                <a:gd name="connsiteY8" fmla="*/ 241752 h 680227"/>
                <a:gd name="connsiteX9" fmla="*/ 916822 w 976437"/>
                <a:gd name="connsiteY9" fmla="*/ 363196 h 680227"/>
                <a:gd name="connsiteX10" fmla="*/ 804904 w 976437"/>
                <a:gd name="connsiteY10" fmla="*/ 441777 h 680227"/>
                <a:gd name="connsiteX11" fmla="*/ 681079 w 976437"/>
                <a:gd name="connsiteY11" fmla="*/ 491784 h 680227"/>
                <a:gd name="connsiteX12" fmla="*/ 590591 w 976437"/>
                <a:gd name="connsiteY12" fmla="*/ 489402 h 680227"/>
                <a:gd name="connsiteX13" fmla="*/ 545347 w 976437"/>
                <a:gd name="connsiteY13" fmla="*/ 482259 h 680227"/>
                <a:gd name="connsiteX14" fmla="*/ 528679 w 976437"/>
                <a:gd name="connsiteY14" fmla="*/ 458446 h 680227"/>
                <a:gd name="connsiteX15" fmla="*/ 464385 w 976437"/>
                <a:gd name="connsiteY15" fmla="*/ 544171 h 680227"/>
                <a:gd name="connsiteX16" fmla="*/ 400091 w 976437"/>
                <a:gd name="connsiteY16" fmla="*/ 625134 h 680227"/>
                <a:gd name="connsiteX17" fmla="*/ 321510 w 976437"/>
                <a:gd name="connsiteY17" fmla="*/ 677521 h 680227"/>
                <a:gd name="connsiteX18" fmla="*/ 250072 w 976437"/>
                <a:gd name="connsiteY18" fmla="*/ 667996 h 680227"/>
                <a:gd name="connsiteX19" fmla="*/ 221497 w 976437"/>
                <a:gd name="connsiteY19" fmla="*/ 627515 h 680227"/>
                <a:gd name="connsiteX20" fmla="*/ 285791 w 976437"/>
                <a:gd name="connsiteY20" fmla="*/ 510833 h 680227"/>
                <a:gd name="connsiteX21" fmla="*/ 371516 w 976437"/>
                <a:gd name="connsiteY21" fmla="*/ 389390 h 680227"/>
                <a:gd name="connsiteX22" fmla="*/ 462004 w 976437"/>
                <a:gd name="connsiteY22" fmla="*/ 296521 h 680227"/>
                <a:gd name="connsiteX23" fmla="*/ 497722 w 976437"/>
                <a:gd name="connsiteY23" fmla="*/ 267946 h 680227"/>
                <a:gd name="connsiteX24" fmla="*/ 566779 w 976437"/>
                <a:gd name="connsiteY24" fmla="*/ 260802 h 680227"/>
                <a:gd name="connsiteX25" fmla="*/ 602497 w 976437"/>
                <a:gd name="connsiteY25" fmla="*/ 320334 h 680227"/>
                <a:gd name="connsiteX26" fmla="*/ 590591 w 976437"/>
                <a:gd name="connsiteY26" fmla="*/ 353671 h 680227"/>
                <a:gd name="connsiteX27" fmla="*/ 623928 w 976437"/>
                <a:gd name="connsiteY27" fmla="*/ 363196 h 680227"/>
                <a:gd name="connsiteX28" fmla="*/ 678697 w 976437"/>
                <a:gd name="connsiteY28" fmla="*/ 353671 h 680227"/>
                <a:gd name="connsiteX29" fmla="*/ 745372 w 976437"/>
                <a:gd name="connsiteY29" fmla="*/ 320334 h 680227"/>
                <a:gd name="connsiteX30" fmla="*/ 778709 w 976437"/>
                <a:gd name="connsiteY30" fmla="*/ 256040 h 680227"/>
                <a:gd name="connsiteX31" fmla="*/ 750135 w 976437"/>
                <a:gd name="connsiteY31" fmla="*/ 184602 h 680227"/>
                <a:gd name="connsiteX32" fmla="*/ 659647 w 976437"/>
                <a:gd name="connsiteY32" fmla="*/ 146502 h 680227"/>
                <a:gd name="connsiteX33" fmla="*/ 566779 w 976437"/>
                <a:gd name="connsiteY33" fmla="*/ 146503 h 680227"/>
                <a:gd name="connsiteX34" fmla="*/ 462004 w 976437"/>
                <a:gd name="connsiteY34" fmla="*/ 165552 h 680227"/>
                <a:gd name="connsiteX35" fmla="*/ 342941 w 976437"/>
                <a:gd name="connsiteY35" fmla="*/ 196509 h 680227"/>
                <a:gd name="connsiteX36" fmla="*/ 231022 w 976437"/>
                <a:gd name="connsiteY36" fmla="*/ 241752 h 680227"/>
                <a:gd name="connsiteX37" fmla="*/ 152442 w 976437"/>
                <a:gd name="connsiteY37" fmla="*/ 265565 h 680227"/>
                <a:gd name="connsiteX38" fmla="*/ 69097 w 976437"/>
                <a:gd name="connsiteY38" fmla="*/ 270328 h 680227"/>
                <a:gd name="connsiteX39" fmla="*/ 41 w 976437"/>
                <a:gd name="connsiteY39" fmla="*/ 232227 h 680227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4904 w 976437"/>
                <a:gd name="connsiteY10" fmla="*/ 441777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64385 w 976437"/>
                <a:gd name="connsiteY15" fmla="*/ 544171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4904 w 976437"/>
                <a:gd name="connsiteY10" fmla="*/ 441777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78698 w 976437"/>
                <a:gd name="connsiteY11" fmla="*/ 482259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56039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78698 w 976437"/>
                <a:gd name="connsiteY11" fmla="*/ 482259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0591 w 971769"/>
                <a:gd name="connsiteY26" fmla="*/ 353671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51290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46528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46528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7735 w 971769"/>
                <a:gd name="connsiteY26" fmla="*/ 341766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7735 w 971769"/>
                <a:gd name="connsiteY26" fmla="*/ 341766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623928 w 971769"/>
                <a:gd name="connsiteY26" fmla="*/ 363196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609640 w 971769"/>
                <a:gd name="connsiteY26" fmla="*/ 358434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17952 h 681603"/>
                <a:gd name="connsiteX26" fmla="*/ 609640 w 971769"/>
                <a:gd name="connsiteY26" fmla="*/ 358434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306 h 681682"/>
                <a:gd name="connsiteX1" fmla="*/ 78622 w 971769"/>
                <a:gd name="connsiteY1" fmla="*/ 141819 h 681682"/>
                <a:gd name="connsiteX2" fmla="*/ 264360 w 971769"/>
                <a:gd name="connsiteY2" fmla="*/ 65619 h 681682"/>
                <a:gd name="connsiteX3" fmla="*/ 416760 w 971769"/>
                <a:gd name="connsiteY3" fmla="*/ 25138 h 681682"/>
                <a:gd name="connsiteX4" fmla="*/ 555603 w 971769"/>
                <a:gd name="connsiteY4" fmla="*/ 4230 h 681682"/>
                <a:gd name="connsiteX5" fmla="*/ 631072 w 971769"/>
                <a:gd name="connsiteY5" fmla="*/ 1325 h 681682"/>
                <a:gd name="connsiteX6" fmla="*/ 754897 w 971769"/>
                <a:gd name="connsiteY6" fmla="*/ 20375 h 681682"/>
                <a:gd name="connsiteX7" fmla="*/ 845385 w 971769"/>
                <a:gd name="connsiteY7" fmla="*/ 48950 h 681682"/>
                <a:gd name="connsiteX8" fmla="*/ 931110 w 971769"/>
                <a:gd name="connsiteY8" fmla="*/ 122769 h 681682"/>
                <a:gd name="connsiteX9" fmla="*/ 971591 w 971769"/>
                <a:gd name="connsiteY9" fmla="*/ 256118 h 681682"/>
                <a:gd name="connsiteX10" fmla="*/ 916822 w 971769"/>
                <a:gd name="connsiteY10" fmla="*/ 363275 h 681682"/>
                <a:gd name="connsiteX11" fmla="*/ 802523 w 971769"/>
                <a:gd name="connsiteY11" fmla="*/ 449000 h 681682"/>
                <a:gd name="connsiteX12" fmla="*/ 678698 w 971769"/>
                <a:gd name="connsiteY12" fmla="*/ 482338 h 681682"/>
                <a:gd name="connsiteX13" fmla="*/ 590591 w 971769"/>
                <a:gd name="connsiteY13" fmla="*/ 489481 h 681682"/>
                <a:gd name="connsiteX14" fmla="*/ 545347 w 971769"/>
                <a:gd name="connsiteY14" fmla="*/ 482338 h 681682"/>
                <a:gd name="connsiteX15" fmla="*/ 528679 w 971769"/>
                <a:gd name="connsiteY15" fmla="*/ 458525 h 681682"/>
                <a:gd name="connsiteX16" fmla="*/ 457241 w 971769"/>
                <a:gd name="connsiteY16" fmla="*/ 537106 h 681682"/>
                <a:gd name="connsiteX17" fmla="*/ 392948 w 971769"/>
                <a:gd name="connsiteY17" fmla="*/ 606163 h 681682"/>
                <a:gd name="connsiteX18" fmla="*/ 321510 w 971769"/>
                <a:gd name="connsiteY18" fmla="*/ 677600 h 681682"/>
                <a:gd name="connsiteX19" fmla="*/ 250072 w 971769"/>
                <a:gd name="connsiteY19" fmla="*/ 668075 h 681682"/>
                <a:gd name="connsiteX20" fmla="*/ 221497 w 971769"/>
                <a:gd name="connsiteY20" fmla="*/ 627594 h 681682"/>
                <a:gd name="connsiteX21" fmla="*/ 285791 w 971769"/>
                <a:gd name="connsiteY21" fmla="*/ 510912 h 681682"/>
                <a:gd name="connsiteX22" fmla="*/ 371516 w 971769"/>
                <a:gd name="connsiteY22" fmla="*/ 389469 h 681682"/>
                <a:gd name="connsiteX23" fmla="*/ 462004 w 971769"/>
                <a:gd name="connsiteY23" fmla="*/ 296600 h 681682"/>
                <a:gd name="connsiteX24" fmla="*/ 497722 w 971769"/>
                <a:gd name="connsiteY24" fmla="*/ 268025 h 681682"/>
                <a:gd name="connsiteX25" fmla="*/ 566779 w 971769"/>
                <a:gd name="connsiteY25" fmla="*/ 260881 h 681682"/>
                <a:gd name="connsiteX26" fmla="*/ 602497 w 971769"/>
                <a:gd name="connsiteY26" fmla="*/ 318031 h 681682"/>
                <a:gd name="connsiteX27" fmla="*/ 609640 w 971769"/>
                <a:gd name="connsiteY27" fmla="*/ 358513 h 681682"/>
                <a:gd name="connsiteX28" fmla="*/ 678697 w 971769"/>
                <a:gd name="connsiteY28" fmla="*/ 353750 h 681682"/>
                <a:gd name="connsiteX29" fmla="*/ 745372 w 971769"/>
                <a:gd name="connsiteY29" fmla="*/ 320413 h 681682"/>
                <a:gd name="connsiteX30" fmla="*/ 778709 w 971769"/>
                <a:gd name="connsiteY30" fmla="*/ 256119 h 681682"/>
                <a:gd name="connsiteX31" fmla="*/ 750135 w 971769"/>
                <a:gd name="connsiteY31" fmla="*/ 184681 h 681682"/>
                <a:gd name="connsiteX32" fmla="*/ 659647 w 971769"/>
                <a:gd name="connsiteY32" fmla="*/ 146581 h 681682"/>
                <a:gd name="connsiteX33" fmla="*/ 566779 w 971769"/>
                <a:gd name="connsiteY33" fmla="*/ 146582 h 681682"/>
                <a:gd name="connsiteX34" fmla="*/ 462004 w 971769"/>
                <a:gd name="connsiteY34" fmla="*/ 165631 h 681682"/>
                <a:gd name="connsiteX35" fmla="*/ 342941 w 971769"/>
                <a:gd name="connsiteY35" fmla="*/ 196588 h 681682"/>
                <a:gd name="connsiteX36" fmla="*/ 231022 w 971769"/>
                <a:gd name="connsiteY36" fmla="*/ 241831 h 681682"/>
                <a:gd name="connsiteX37" fmla="*/ 152442 w 971769"/>
                <a:gd name="connsiteY37" fmla="*/ 265644 h 681682"/>
                <a:gd name="connsiteX38" fmla="*/ 69097 w 971769"/>
                <a:gd name="connsiteY38" fmla="*/ 270407 h 681682"/>
                <a:gd name="connsiteX39" fmla="*/ 41 w 971769"/>
                <a:gd name="connsiteY39" fmla="*/ 232306 h 681682"/>
                <a:gd name="connsiteX0" fmla="*/ 41 w 971769"/>
                <a:gd name="connsiteY0" fmla="*/ 232306 h 681682"/>
                <a:gd name="connsiteX1" fmla="*/ 78622 w 971769"/>
                <a:gd name="connsiteY1" fmla="*/ 141819 h 681682"/>
                <a:gd name="connsiteX2" fmla="*/ 264360 w 971769"/>
                <a:gd name="connsiteY2" fmla="*/ 65619 h 681682"/>
                <a:gd name="connsiteX3" fmla="*/ 416760 w 971769"/>
                <a:gd name="connsiteY3" fmla="*/ 25138 h 681682"/>
                <a:gd name="connsiteX4" fmla="*/ 555603 w 971769"/>
                <a:gd name="connsiteY4" fmla="*/ 4230 h 681682"/>
                <a:gd name="connsiteX5" fmla="*/ 631072 w 971769"/>
                <a:gd name="connsiteY5" fmla="*/ 1325 h 681682"/>
                <a:gd name="connsiteX6" fmla="*/ 754897 w 971769"/>
                <a:gd name="connsiteY6" fmla="*/ 20375 h 681682"/>
                <a:gd name="connsiteX7" fmla="*/ 845385 w 971769"/>
                <a:gd name="connsiteY7" fmla="*/ 48950 h 681682"/>
                <a:gd name="connsiteX8" fmla="*/ 931110 w 971769"/>
                <a:gd name="connsiteY8" fmla="*/ 122769 h 681682"/>
                <a:gd name="connsiteX9" fmla="*/ 971591 w 971769"/>
                <a:gd name="connsiteY9" fmla="*/ 256118 h 681682"/>
                <a:gd name="connsiteX10" fmla="*/ 916822 w 971769"/>
                <a:gd name="connsiteY10" fmla="*/ 363275 h 681682"/>
                <a:gd name="connsiteX11" fmla="*/ 802523 w 971769"/>
                <a:gd name="connsiteY11" fmla="*/ 449000 h 681682"/>
                <a:gd name="connsiteX12" fmla="*/ 678698 w 971769"/>
                <a:gd name="connsiteY12" fmla="*/ 482338 h 681682"/>
                <a:gd name="connsiteX13" fmla="*/ 590591 w 971769"/>
                <a:gd name="connsiteY13" fmla="*/ 489481 h 681682"/>
                <a:gd name="connsiteX14" fmla="*/ 545347 w 971769"/>
                <a:gd name="connsiteY14" fmla="*/ 482338 h 681682"/>
                <a:gd name="connsiteX15" fmla="*/ 528679 w 971769"/>
                <a:gd name="connsiteY15" fmla="*/ 458525 h 681682"/>
                <a:gd name="connsiteX16" fmla="*/ 457241 w 971769"/>
                <a:gd name="connsiteY16" fmla="*/ 537106 h 681682"/>
                <a:gd name="connsiteX17" fmla="*/ 392948 w 971769"/>
                <a:gd name="connsiteY17" fmla="*/ 606163 h 681682"/>
                <a:gd name="connsiteX18" fmla="*/ 321510 w 971769"/>
                <a:gd name="connsiteY18" fmla="*/ 677600 h 681682"/>
                <a:gd name="connsiteX19" fmla="*/ 250072 w 971769"/>
                <a:gd name="connsiteY19" fmla="*/ 668075 h 681682"/>
                <a:gd name="connsiteX20" fmla="*/ 221497 w 971769"/>
                <a:gd name="connsiteY20" fmla="*/ 627594 h 681682"/>
                <a:gd name="connsiteX21" fmla="*/ 285791 w 971769"/>
                <a:gd name="connsiteY21" fmla="*/ 510912 h 681682"/>
                <a:gd name="connsiteX22" fmla="*/ 371516 w 971769"/>
                <a:gd name="connsiteY22" fmla="*/ 389469 h 681682"/>
                <a:gd name="connsiteX23" fmla="*/ 462004 w 971769"/>
                <a:gd name="connsiteY23" fmla="*/ 296600 h 681682"/>
                <a:gd name="connsiteX24" fmla="*/ 497722 w 971769"/>
                <a:gd name="connsiteY24" fmla="*/ 268025 h 681682"/>
                <a:gd name="connsiteX25" fmla="*/ 566779 w 971769"/>
                <a:gd name="connsiteY25" fmla="*/ 260881 h 681682"/>
                <a:gd name="connsiteX26" fmla="*/ 602497 w 971769"/>
                <a:gd name="connsiteY26" fmla="*/ 318031 h 681682"/>
                <a:gd name="connsiteX27" fmla="*/ 609640 w 971769"/>
                <a:gd name="connsiteY27" fmla="*/ 358513 h 681682"/>
                <a:gd name="connsiteX28" fmla="*/ 678697 w 971769"/>
                <a:gd name="connsiteY28" fmla="*/ 353750 h 681682"/>
                <a:gd name="connsiteX29" fmla="*/ 745372 w 971769"/>
                <a:gd name="connsiteY29" fmla="*/ 320413 h 681682"/>
                <a:gd name="connsiteX30" fmla="*/ 778709 w 971769"/>
                <a:gd name="connsiteY30" fmla="*/ 256119 h 681682"/>
                <a:gd name="connsiteX31" fmla="*/ 750135 w 971769"/>
                <a:gd name="connsiteY31" fmla="*/ 184681 h 681682"/>
                <a:gd name="connsiteX32" fmla="*/ 659647 w 971769"/>
                <a:gd name="connsiteY32" fmla="*/ 146581 h 681682"/>
                <a:gd name="connsiteX33" fmla="*/ 566779 w 971769"/>
                <a:gd name="connsiteY33" fmla="*/ 146582 h 681682"/>
                <a:gd name="connsiteX34" fmla="*/ 462004 w 971769"/>
                <a:gd name="connsiteY34" fmla="*/ 165631 h 681682"/>
                <a:gd name="connsiteX35" fmla="*/ 342941 w 971769"/>
                <a:gd name="connsiteY35" fmla="*/ 196588 h 681682"/>
                <a:gd name="connsiteX36" fmla="*/ 231022 w 971769"/>
                <a:gd name="connsiteY36" fmla="*/ 241831 h 681682"/>
                <a:gd name="connsiteX37" fmla="*/ 152442 w 971769"/>
                <a:gd name="connsiteY37" fmla="*/ 265644 h 681682"/>
                <a:gd name="connsiteX38" fmla="*/ 69097 w 971769"/>
                <a:gd name="connsiteY38" fmla="*/ 270407 h 681682"/>
                <a:gd name="connsiteX39" fmla="*/ 41 w 971769"/>
                <a:gd name="connsiteY39" fmla="*/ 232306 h 681682"/>
                <a:gd name="connsiteX0" fmla="*/ 41 w 971769"/>
                <a:gd name="connsiteY0" fmla="*/ 230688 h 680064"/>
                <a:gd name="connsiteX1" fmla="*/ 78622 w 971769"/>
                <a:gd name="connsiteY1" fmla="*/ 140201 h 680064"/>
                <a:gd name="connsiteX2" fmla="*/ 264360 w 971769"/>
                <a:gd name="connsiteY2" fmla="*/ 64001 h 680064"/>
                <a:gd name="connsiteX3" fmla="*/ 416760 w 971769"/>
                <a:gd name="connsiteY3" fmla="*/ 23520 h 680064"/>
                <a:gd name="connsiteX4" fmla="*/ 555603 w 971769"/>
                <a:gd name="connsiteY4" fmla="*/ 2612 h 680064"/>
                <a:gd name="connsiteX5" fmla="*/ 631072 w 971769"/>
                <a:gd name="connsiteY5" fmla="*/ 2088 h 680064"/>
                <a:gd name="connsiteX6" fmla="*/ 754897 w 971769"/>
                <a:gd name="connsiteY6" fmla="*/ 18757 h 680064"/>
                <a:gd name="connsiteX7" fmla="*/ 845385 w 971769"/>
                <a:gd name="connsiteY7" fmla="*/ 47332 h 680064"/>
                <a:gd name="connsiteX8" fmla="*/ 931110 w 971769"/>
                <a:gd name="connsiteY8" fmla="*/ 121151 h 680064"/>
                <a:gd name="connsiteX9" fmla="*/ 971591 w 971769"/>
                <a:gd name="connsiteY9" fmla="*/ 254500 h 680064"/>
                <a:gd name="connsiteX10" fmla="*/ 916822 w 971769"/>
                <a:gd name="connsiteY10" fmla="*/ 361657 h 680064"/>
                <a:gd name="connsiteX11" fmla="*/ 802523 w 971769"/>
                <a:gd name="connsiteY11" fmla="*/ 447382 h 680064"/>
                <a:gd name="connsiteX12" fmla="*/ 678698 w 971769"/>
                <a:gd name="connsiteY12" fmla="*/ 480720 h 680064"/>
                <a:gd name="connsiteX13" fmla="*/ 590591 w 971769"/>
                <a:gd name="connsiteY13" fmla="*/ 487863 h 680064"/>
                <a:gd name="connsiteX14" fmla="*/ 545347 w 971769"/>
                <a:gd name="connsiteY14" fmla="*/ 480720 h 680064"/>
                <a:gd name="connsiteX15" fmla="*/ 528679 w 971769"/>
                <a:gd name="connsiteY15" fmla="*/ 456907 h 680064"/>
                <a:gd name="connsiteX16" fmla="*/ 457241 w 971769"/>
                <a:gd name="connsiteY16" fmla="*/ 535488 h 680064"/>
                <a:gd name="connsiteX17" fmla="*/ 392948 w 971769"/>
                <a:gd name="connsiteY17" fmla="*/ 604545 h 680064"/>
                <a:gd name="connsiteX18" fmla="*/ 321510 w 971769"/>
                <a:gd name="connsiteY18" fmla="*/ 675982 h 680064"/>
                <a:gd name="connsiteX19" fmla="*/ 250072 w 971769"/>
                <a:gd name="connsiteY19" fmla="*/ 666457 h 680064"/>
                <a:gd name="connsiteX20" fmla="*/ 221497 w 971769"/>
                <a:gd name="connsiteY20" fmla="*/ 625976 h 680064"/>
                <a:gd name="connsiteX21" fmla="*/ 285791 w 971769"/>
                <a:gd name="connsiteY21" fmla="*/ 509294 h 680064"/>
                <a:gd name="connsiteX22" fmla="*/ 371516 w 971769"/>
                <a:gd name="connsiteY22" fmla="*/ 387851 h 680064"/>
                <a:gd name="connsiteX23" fmla="*/ 462004 w 971769"/>
                <a:gd name="connsiteY23" fmla="*/ 294982 h 680064"/>
                <a:gd name="connsiteX24" fmla="*/ 497722 w 971769"/>
                <a:gd name="connsiteY24" fmla="*/ 266407 h 680064"/>
                <a:gd name="connsiteX25" fmla="*/ 566779 w 971769"/>
                <a:gd name="connsiteY25" fmla="*/ 259263 h 680064"/>
                <a:gd name="connsiteX26" fmla="*/ 602497 w 971769"/>
                <a:gd name="connsiteY26" fmla="*/ 316413 h 680064"/>
                <a:gd name="connsiteX27" fmla="*/ 609640 w 971769"/>
                <a:gd name="connsiteY27" fmla="*/ 356895 h 680064"/>
                <a:gd name="connsiteX28" fmla="*/ 678697 w 971769"/>
                <a:gd name="connsiteY28" fmla="*/ 352132 h 680064"/>
                <a:gd name="connsiteX29" fmla="*/ 745372 w 971769"/>
                <a:gd name="connsiteY29" fmla="*/ 318795 h 680064"/>
                <a:gd name="connsiteX30" fmla="*/ 778709 w 971769"/>
                <a:gd name="connsiteY30" fmla="*/ 254501 h 680064"/>
                <a:gd name="connsiteX31" fmla="*/ 750135 w 971769"/>
                <a:gd name="connsiteY31" fmla="*/ 183063 h 680064"/>
                <a:gd name="connsiteX32" fmla="*/ 659647 w 971769"/>
                <a:gd name="connsiteY32" fmla="*/ 144963 h 680064"/>
                <a:gd name="connsiteX33" fmla="*/ 566779 w 971769"/>
                <a:gd name="connsiteY33" fmla="*/ 144964 h 680064"/>
                <a:gd name="connsiteX34" fmla="*/ 462004 w 971769"/>
                <a:gd name="connsiteY34" fmla="*/ 164013 h 680064"/>
                <a:gd name="connsiteX35" fmla="*/ 342941 w 971769"/>
                <a:gd name="connsiteY35" fmla="*/ 194970 h 680064"/>
                <a:gd name="connsiteX36" fmla="*/ 231022 w 971769"/>
                <a:gd name="connsiteY36" fmla="*/ 240213 h 680064"/>
                <a:gd name="connsiteX37" fmla="*/ 152442 w 971769"/>
                <a:gd name="connsiteY37" fmla="*/ 264026 h 680064"/>
                <a:gd name="connsiteX38" fmla="*/ 69097 w 971769"/>
                <a:gd name="connsiteY38" fmla="*/ 268789 h 680064"/>
                <a:gd name="connsiteX39" fmla="*/ 41 w 971769"/>
                <a:gd name="connsiteY39" fmla="*/ 230688 h 680064"/>
                <a:gd name="connsiteX0" fmla="*/ 41 w 971769"/>
                <a:gd name="connsiteY0" fmla="*/ 228850 h 678226"/>
                <a:gd name="connsiteX1" fmla="*/ 78622 w 971769"/>
                <a:gd name="connsiteY1" fmla="*/ 138363 h 678226"/>
                <a:gd name="connsiteX2" fmla="*/ 264360 w 971769"/>
                <a:gd name="connsiteY2" fmla="*/ 62163 h 678226"/>
                <a:gd name="connsiteX3" fmla="*/ 416760 w 971769"/>
                <a:gd name="connsiteY3" fmla="*/ 21682 h 678226"/>
                <a:gd name="connsiteX4" fmla="*/ 531791 w 971769"/>
                <a:gd name="connsiteY4" fmla="*/ 7917 h 678226"/>
                <a:gd name="connsiteX5" fmla="*/ 631072 w 971769"/>
                <a:gd name="connsiteY5" fmla="*/ 250 h 678226"/>
                <a:gd name="connsiteX6" fmla="*/ 754897 w 971769"/>
                <a:gd name="connsiteY6" fmla="*/ 16919 h 678226"/>
                <a:gd name="connsiteX7" fmla="*/ 845385 w 971769"/>
                <a:gd name="connsiteY7" fmla="*/ 45494 h 678226"/>
                <a:gd name="connsiteX8" fmla="*/ 931110 w 971769"/>
                <a:gd name="connsiteY8" fmla="*/ 119313 h 678226"/>
                <a:gd name="connsiteX9" fmla="*/ 971591 w 971769"/>
                <a:gd name="connsiteY9" fmla="*/ 252662 h 678226"/>
                <a:gd name="connsiteX10" fmla="*/ 916822 w 971769"/>
                <a:gd name="connsiteY10" fmla="*/ 359819 h 678226"/>
                <a:gd name="connsiteX11" fmla="*/ 802523 w 971769"/>
                <a:gd name="connsiteY11" fmla="*/ 445544 h 678226"/>
                <a:gd name="connsiteX12" fmla="*/ 678698 w 971769"/>
                <a:gd name="connsiteY12" fmla="*/ 478882 h 678226"/>
                <a:gd name="connsiteX13" fmla="*/ 590591 w 971769"/>
                <a:gd name="connsiteY13" fmla="*/ 486025 h 678226"/>
                <a:gd name="connsiteX14" fmla="*/ 545347 w 971769"/>
                <a:gd name="connsiteY14" fmla="*/ 478882 h 678226"/>
                <a:gd name="connsiteX15" fmla="*/ 528679 w 971769"/>
                <a:gd name="connsiteY15" fmla="*/ 455069 h 678226"/>
                <a:gd name="connsiteX16" fmla="*/ 457241 w 971769"/>
                <a:gd name="connsiteY16" fmla="*/ 533650 h 678226"/>
                <a:gd name="connsiteX17" fmla="*/ 392948 w 971769"/>
                <a:gd name="connsiteY17" fmla="*/ 602707 h 678226"/>
                <a:gd name="connsiteX18" fmla="*/ 321510 w 971769"/>
                <a:gd name="connsiteY18" fmla="*/ 674144 h 678226"/>
                <a:gd name="connsiteX19" fmla="*/ 250072 w 971769"/>
                <a:gd name="connsiteY19" fmla="*/ 664619 h 678226"/>
                <a:gd name="connsiteX20" fmla="*/ 221497 w 971769"/>
                <a:gd name="connsiteY20" fmla="*/ 624138 h 678226"/>
                <a:gd name="connsiteX21" fmla="*/ 285791 w 971769"/>
                <a:gd name="connsiteY21" fmla="*/ 507456 h 678226"/>
                <a:gd name="connsiteX22" fmla="*/ 371516 w 971769"/>
                <a:gd name="connsiteY22" fmla="*/ 386013 h 678226"/>
                <a:gd name="connsiteX23" fmla="*/ 462004 w 971769"/>
                <a:gd name="connsiteY23" fmla="*/ 293144 h 678226"/>
                <a:gd name="connsiteX24" fmla="*/ 497722 w 971769"/>
                <a:gd name="connsiteY24" fmla="*/ 264569 h 678226"/>
                <a:gd name="connsiteX25" fmla="*/ 566779 w 971769"/>
                <a:gd name="connsiteY25" fmla="*/ 257425 h 678226"/>
                <a:gd name="connsiteX26" fmla="*/ 602497 w 971769"/>
                <a:gd name="connsiteY26" fmla="*/ 314575 h 678226"/>
                <a:gd name="connsiteX27" fmla="*/ 609640 w 971769"/>
                <a:gd name="connsiteY27" fmla="*/ 355057 h 678226"/>
                <a:gd name="connsiteX28" fmla="*/ 678697 w 971769"/>
                <a:gd name="connsiteY28" fmla="*/ 350294 h 678226"/>
                <a:gd name="connsiteX29" fmla="*/ 745372 w 971769"/>
                <a:gd name="connsiteY29" fmla="*/ 316957 h 678226"/>
                <a:gd name="connsiteX30" fmla="*/ 778709 w 971769"/>
                <a:gd name="connsiteY30" fmla="*/ 252663 h 678226"/>
                <a:gd name="connsiteX31" fmla="*/ 750135 w 971769"/>
                <a:gd name="connsiteY31" fmla="*/ 181225 h 678226"/>
                <a:gd name="connsiteX32" fmla="*/ 659647 w 971769"/>
                <a:gd name="connsiteY32" fmla="*/ 143125 h 678226"/>
                <a:gd name="connsiteX33" fmla="*/ 566779 w 971769"/>
                <a:gd name="connsiteY33" fmla="*/ 143126 h 678226"/>
                <a:gd name="connsiteX34" fmla="*/ 462004 w 971769"/>
                <a:gd name="connsiteY34" fmla="*/ 162175 h 678226"/>
                <a:gd name="connsiteX35" fmla="*/ 342941 w 971769"/>
                <a:gd name="connsiteY35" fmla="*/ 193132 h 678226"/>
                <a:gd name="connsiteX36" fmla="*/ 231022 w 971769"/>
                <a:gd name="connsiteY36" fmla="*/ 238375 h 678226"/>
                <a:gd name="connsiteX37" fmla="*/ 152442 w 971769"/>
                <a:gd name="connsiteY37" fmla="*/ 262188 h 678226"/>
                <a:gd name="connsiteX38" fmla="*/ 69097 w 971769"/>
                <a:gd name="connsiteY38" fmla="*/ 266951 h 678226"/>
                <a:gd name="connsiteX39" fmla="*/ 41 w 971769"/>
                <a:gd name="connsiteY39" fmla="*/ 228850 h 678226"/>
                <a:gd name="connsiteX0" fmla="*/ 41 w 971769"/>
                <a:gd name="connsiteY0" fmla="*/ 222651 h 672027"/>
                <a:gd name="connsiteX1" fmla="*/ 78622 w 971769"/>
                <a:gd name="connsiteY1" fmla="*/ 132164 h 672027"/>
                <a:gd name="connsiteX2" fmla="*/ 264360 w 971769"/>
                <a:gd name="connsiteY2" fmla="*/ 55964 h 672027"/>
                <a:gd name="connsiteX3" fmla="*/ 416760 w 971769"/>
                <a:gd name="connsiteY3" fmla="*/ 15483 h 672027"/>
                <a:gd name="connsiteX4" fmla="*/ 531791 w 971769"/>
                <a:gd name="connsiteY4" fmla="*/ 1718 h 672027"/>
                <a:gd name="connsiteX5" fmla="*/ 631072 w 971769"/>
                <a:gd name="connsiteY5" fmla="*/ 1195 h 672027"/>
                <a:gd name="connsiteX6" fmla="*/ 754897 w 971769"/>
                <a:gd name="connsiteY6" fmla="*/ 10720 h 672027"/>
                <a:gd name="connsiteX7" fmla="*/ 845385 w 971769"/>
                <a:gd name="connsiteY7" fmla="*/ 39295 h 672027"/>
                <a:gd name="connsiteX8" fmla="*/ 931110 w 971769"/>
                <a:gd name="connsiteY8" fmla="*/ 113114 h 672027"/>
                <a:gd name="connsiteX9" fmla="*/ 971591 w 971769"/>
                <a:gd name="connsiteY9" fmla="*/ 246463 h 672027"/>
                <a:gd name="connsiteX10" fmla="*/ 916822 w 971769"/>
                <a:gd name="connsiteY10" fmla="*/ 353620 h 672027"/>
                <a:gd name="connsiteX11" fmla="*/ 802523 w 971769"/>
                <a:gd name="connsiteY11" fmla="*/ 439345 h 672027"/>
                <a:gd name="connsiteX12" fmla="*/ 678698 w 971769"/>
                <a:gd name="connsiteY12" fmla="*/ 472683 h 672027"/>
                <a:gd name="connsiteX13" fmla="*/ 590591 w 971769"/>
                <a:gd name="connsiteY13" fmla="*/ 479826 h 672027"/>
                <a:gd name="connsiteX14" fmla="*/ 545347 w 971769"/>
                <a:gd name="connsiteY14" fmla="*/ 472683 h 672027"/>
                <a:gd name="connsiteX15" fmla="*/ 528679 w 971769"/>
                <a:gd name="connsiteY15" fmla="*/ 448870 h 672027"/>
                <a:gd name="connsiteX16" fmla="*/ 457241 w 971769"/>
                <a:gd name="connsiteY16" fmla="*/ 527451 h 672027"/>
                <a:gd name="connsiteX17" fmla="*/ 392948 w 971769"/>
                <a:gd name="connsiteY17" fmla="*/ 596508 h 672027"/>
                <a:gd name="connsiteX18" fmla="*/ 321510 w 971769"/>
                <a:gd name="connsiteY18" fmla="*/ 667945 h 672027"/>
                <a:gd name="connsiteX19" fmla="*/ 250072 w 971769"/>
                <a:gd name="connsiteY19" fmla="*/ 658420 h 672027"/>
                <a:gd name="connsiteX20" fmla="*/ 221497 w 971769"/>
                <a:gd name="connsiteY20" fmla="*/ 617939 h 672027"/>
                <a:gd name="connsiteX21" fmla="*/ 285791 w 971769"/>
                <a:gd name="connsiteY21" fmla="*/ 501257 h 672027"/>
                <a:gd name="connsiteX22" fmla="*/ 371516 w 971769"/>
                <a:gd name="connsiteY22" fmla="*/ 379814 h 672027"/>
                <a:gd name="connsiteX23" fmla="*/ 462004 w 971769"/>
                <a:gd name="connsiteY23" fmla="*/ 286945 h 672027"/>
                <a:gd name="connsiteX24" fmla="*/ 497722 w 971769"/>
                <a:gd name="connsiteY24" fmla="*/ 258370 h 672027"/>
                <a:gd name="connsiteX25" fmla="*/ 566779 w 971769"/>
                <a:gd name="connsiteY25" fmla="*/ 251226 h 672027"/>
                <a:gd name="connsiteX26" fmla="*/ 602497 w 971769"/>
                <a:gd name="connsiteY26" fmla="*/ 308376 h 672027"/>
                <a:gd name="connsiteX27" fmla="*/ 609640 w 971769"/>
                <a:gd name="connsiteY27" fmla="*/ 348858 h 672027"/>
                <a:gd name="connsiteX28" fmla="*/ 678697 w 971769"/>
                <a:gd name="connsiteY28" fmla="*/ 344095 h 672027"/>
                <a:gd name="connsiteX29" fmla="*/ 745372 w 971769"/>
                <a:gd name="connsiteY29" fmla="*/ 310758 h 672027"/>
                <a:gd name="connsiteX30" fmla="*/ 778709 w 971769"/>
                <a:gd name="connsiteY30" fmla="*/ 246464 h 672027"/>
                <a:gd name="connsiteX31" fmla="*/ 750135 w 971769"/>
                <a:gd name="connsiteY31" fmla="*/ 175026 h 672027"/>
                <a:gd name="connsiteX32" fmla="*/ 659647 w 971769"/>
                <a:gd name="connsiteY32" fmla="*/ 136926 h 672027"/>
                <a:gd name="connsiteX33" fmla="*/ 566779 w 971769"/>
                <a:gd name="connsiteY33" fmla="*/ 136927 h 672027"/>
                <a:gd name="connsiteX34" fmla="*/ 462004 w 971769"/>
                <a:gd name="connsiteY34" fmla="*/ 155976 h 672027"/>
                <a:gd name="connsiteX35" fmla="*/ 342941 w 971769"/>
                <a:gd name="connsiteY35" fmla="*/ 186933 h 672027"/>
                <a:gd name="connsiteX36" fmla="*/ 231022 w 971769"/>
                <a:gd name="connsiteY36" fmla="*/ 232176 h 672027"/>
                <a:gd name="connsiteX37" fmla="*/ 152442 w 971769"/>
                <a:gd name="connsiteY37" fmla="*/ 255989 h 672027"/>
                <a:gd name="connsiteX38" fmla="*/ 69097 w 971769"/>
                <a:gd name="connsiteY38" fmla="*/ 260752 h 672027"/>
                <a:gd name="connsiteX39" fmla="*/ 41 w 971769"/>
                <a:gd name="connsiteY39" fmla="*/ 222651 h 672027"/>
                <a:gd name="connsiteX0" fmla="*/ 41 w 971769"/>
                <a:gd name="connsiteY0" fmla="*/ 226568 h 675944"/>
                <a:gd name="connsiteX1" fmla="*/ 78622 w 971769"/>
                <a:gd name="connsiteY1" fmla="*/ 136081 h 675944"/>
                <a:gd name="connsiteX2" fmla="*/ 264360 w 971769"/>
                <a:gd name="connsiteY2" fmla="*/ 59881 h 675944"/>
                <a:gd name="connsiteX3" fmla="*/ 416760 w 971769"/>
                <a:gd name="connsiteY3" fmla="*/ 19400 h 675944"/>
                <a:gd name="connsiteX4" fmla="*/ 531791 w 971769"/>
                <a:gd name="connsiteY4" fmla="*/ 5635 h 675944"/>
                <a:gd name="connsiteX5" fmla="*/ 631072 w 971769"/>
                <a:gd name="connsiteY5" fmla="*/ 350 h 675944"/>
                <a:gd name="connsiteX6" fmla="*/ 754897 w 971769"/>
                <a:gd name="connsiteY6" fmla="*/ 14637 h 675944"/>
                <a:gd name="connsiteX7" fmla="*/ 845385 w 971769"/>
                <a:gd name="connsiteY7" fmla="*/ 43212 h 675944"/>
                <a:gd name="connsiteX8" fmla="*/ 931110 w 971769"/>
                <a:gd name="connsiteY8" fmla="*/ 117031 h 675944"/>
                <a:gd name="connsiteX9" fmla="*/ 971591 w 971769"/>
                <a:gd name="connsiteY9" fmla="*/ 250380 h 675944"/>
                <a:gd name="connsiteX10" fmla="*/ 916822 w 971769"/>
                <a:gd name="connsiteY10" fmla="*/ 357537 h 675944"/>
                <a:gd name="connsiteX11" fmla="*/ 802523 w 971769"/>
                <a:gd name="connsiteY11" fmla="*/ 443262 h 675944"/>
                <a:gd name="connsiteX12" fmla="*/ 678698 w 971769"/>
                <a:gd name="connsiteY12" fmla="*/ 476600 h 675944"/>
                <a:gd name="connsiteX13" fmla="*/ 590591 w 971769"/>
                <a:gd name="connsiteY13" fmla="*/ 483743 h 675944"/>
                <a:gd name="connsiteX14" fmla="*/ 545347 w 971769"/>
                <a:gd name="connsiteY14" fmla="*/ 476600 h 675944"/>
                <a:gd name="connsiteX15" fmla="*/ 528679 w 971769"/>
                <a:gd name="connsiteY15" fmla="*/ 452787 h 675944"/>
                <a:gd name="connsiteX16" fmla="*/ 457241 w 971769"/>
                <a:gd name="connsiteY16" fmla="*/ 531368 h 675944"/>
                <a:gd name="connsiteX17" fmla="*/ 392948 w 971769"/>
                <a:gd name="connsiteY17" fmla="*/ 600425 h 675944"/>
                <a:gd name="connsiteX18" fmla="*/ 321510 w 971769"/>
                <a:gd name="connsiteY18" fmla="*/ 671862 h 675944"/>
                <a:gd name="connsiteX19" fmla="*/ 250072 w 971769"/>
                <a:gd name="connsiteY19" fmla="*/ 662337 h 675944"/>
                <a:gd name="connsiteX20" fmla="*/ 221497 w 971769"/>
                <a:gd name="connsiteY20" fmla="*/ 621856 h 675944"/>
                <a:gd name="connsiteX21" fmla="*/ 285791 w 971769"/>
                <a:gd name="connsiteY21" fmla="*/ 505174 h 675944"/>
                <a:gd name="connsiteX22" fmla="*/ 371516 w 971769"/>
                <a:gd name="connsiteY22" fmla="*/ 383731 h 675944"/>
                <a:gd name="connsiteX23" fmla="*/ 462004 w 971769"/>
                <a:gd name="connsiteY23" fmla="*/ 290862 h 675944"/>
                <a:gd name="connsiteX24" fmla="*/ 497722 w 971769"/>
                <a:gd name="connsiteY24" fmla="*/ 262287 h 675944"/>
                <a:gd name="connsiteX25" fmla="*/ 566779 w 971769"/>
                <a:gd name="connsiteY25" fmla="*/ 255143 h 675944"/>
                <a:gd name="connsiteX26" fmla="*/ 602497 w 971769"/>
                <a:gd name="connsiteY26" fmla="*/ 312293 h 675944"/>
                <a:gd name="connsiteX27" fmla="*/ 609640 w 971769"/>
                <a:gd name="connsiteY27" fmla="*/ 352775 h 675944"/>
                <a:gd name="connsiteX28" fmla="*/ 678697 w 971769"/>
                <a:gd name="connsiteY28" fmla="*/ 348012 h 675944"/>
                <a:gd name="connsiteX29" fmla="*/ 745372 w 971769"/>
                <a:gd name="connsiteY29" fmla="*/ 314675 h 675944"/>
                <a:gd name="connsiteX30" fmla="*/ 778709 w 971769"/>
                <a:gd name="connsiteY30" fmla="*/ 250381 h 675944"/>
                <a:gd name="connsiteX31" fmla="*/ 750135 w 971769"/>
                <a:gd name="connsiteY31" fmla="*/ 178943 h 675944"/>
                <a:gd name="connsiteX32" fmla="*/ 659647 w 971769"/>
                <a:gd name="connsiteY32" fmla="*/ 140843 h 675944"/>
                <a:gd name="connsiteX33" fmla="*/ 566779 w 971769"/>
                <a:gd name="connsiteY33" fmla="*/ 140844 h 675944"/>
                <a:gd name="connsiteX34" fmla="*/ 462004 w 971769"/>
                <a:gd name="connsiteY34" fmla="*/ 159893 h 675944"/>
                <a:gd name="connsiteX35" fmla="*/ 342941 w 971769"/>
                <a:gd name="connsiteY35" fmla="*/ 190850 h 675944"/>
                <a:gd name="connsiteX36" fmla="*/ 231022 w 971769"/>
                <a:gd name="connsiteY36" fmla="*/ 236093 h 675944"/>
                <a:gd name="connsiteX37" fmla="*/ 152442 w 971769"/>
                <a:gd name="connsiteY37" fmla="*/ 259906 h 675944"/>
                <a:gd name="connsiteX38" fmla="*/ 69097 w 971769"/>
                <a:gd name="connsiteY38" fmla="*/ 264669 h 675944"/>
                <a:gd name="connsiteX39" fmla="*/ 41 w 971769"/>
                <a:gd name="connsiteY39" fmla="*/ 226568 h 67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71769" h="675944">
                  <a:moveTo>
                    <a:pt x="41" y="226568"/>
                  </a:moveTo>
                  <a:cubicBezTo>
                    <a:pt x="1629" y="205137"/>
                    <a:pt x="16709" y="161481"/>
                    <a:pt x="78622" y="136081"/>
                  </a:cubicBezTo>
                  <a:lnTo>
                    <a:pt x="264360" y="59881"/>
                  </a:lnTo>
                  <a:cubicBezTo>
                    <a:pt x="320716" y="40434"/>
                    <a:pt x="372188" y="28441"/>
                    <a:pt x="416760" y="19400"/>
                  </a:cubicBezTo>
                  <a:cubicBezTo>
                    <a:pt x="461332" y="10359"/>
                    <a:pt x="496072" y="8810"/>
                    <a:pt x="531791" y="5635"/>
                  </a:cubicBezTo>
                  <a:cubicBezTo>
                    <a:pt x="567510" y="2460"/>
                    <a:pt x="593888" y="-1150"/>
                    <a:pt x="631072" y="350"/>
                  </a:cubicBezTo>
                  <a:cubicBezTo>
                    <a:pt x="668256" y="1850"/>
                    <a:pt x="719178" y="7493"/>
                    <a:pt x="754897" y="14637"/>
                  </a:cubicBezTo>
                  <a:cubicBezTo>
                    <a:pt x="790616" y="21781"/>
                    <a:pt x="816016" y="26146"/>
                    <a:pt x="845385" y="43212"/>
                  </a:cubicBezTo>
                  <a:cubicBezTo>
                    <a:pt x="874754" y="60278"/>
                    <a:pt x="910076" y="82503"/>
                    <a:pt x="931110" y="117031"/>
                  </a:cubicBezTo>
                  <a:cubicBezTo>
                    <a:pt x="952144" y="151559"/>
                    <a:pt x="973972" y="210296"/>
                    <a:pt x="971591" y="250380"/>
                  </a:cubicBezTo>
                  <a:cubicBezTo>
                    <a:pt x="969210" y="290464"/>
                    <a:pt x="945000" y="325390"/>
                    <a:pt x="916822" y="357537"/>
                  </a:cubicBezTo>
                  <a:cubicBezTo>
                    <a:pt x="888644" y="389684"/>
                    <a:pt x="842210" y="423418"/>
                    <a:pt x="802523" y="443262"/>
                  </a:cubicBezTo>
                  <a:cubicBezTo>
                    <a:pt x="762836" y="463106"/>
                    <a:pt x="714020" y="469853"/>
                    <a:pt x="678698" y="476600"/>
                  </a:cubicBezTo>
                  <a:cubicBezTo>
                    <a:pt x="643376" y="483347"/>
                    <a:pt x="612816" y="483743"/>
                    <a:pt x="590591" y="483743"/>
                  </a:cubicBezTo>
                  <a:cubicBezTo>
                    <a:pt x="568366" y="483743"/>
                    <a:pt x="560428" y="478981"/>
                    <a:pt x="545347" y="476600"/>
                  </a:cubicBezTo>
                  <a:cubicBezTo>
                    <a:pt x="535028" y="471441"/>
                    <a:pt x="543363" y="443659"/>
                    <a:pt x="528679" y="452787"/>
                  </a:cubicBezTo>
                  <a:cubicBezTo>
                    <a:pt x="513995" y="461915"/>
                    <a:pt x="479863" y="506762"/>
                    <a:pt x="457241" y="531368"/>
                  </a:cubicBezTo>
                  <a:cubicBezTo>
                    <a:pt x="434619" y="555974"/>
                    <a:pt x="415570" y="577009"/>
                    <a:pt x="392948" y="600425"/>
                  </a:cubicBezTo>
                  <a:cubicBezTo>
                    <a:pt x="370326" y="623841"/>
                    <a:pt x="345323" y="661543"/>
                    <a:pt x="321510" y="671862"/>
                  </a:cubicBezTo>
                  <a:cubicBezTo>
                    <a:pt x="297697" y="682181"/>
                    <a:pt x="266741" y="670671"/>
                    <a:pt x="250072" y="662337"/>
                  </a:cubicBezTo>
                  <a:cubicBezTo>
                    <a:pt x="233403" y="654003"/>
                    <a:pt x="215544" y="648050"/>
                    <a:pt x="221497" y="621856"/>
                  </a:cubicBezTo>
                  <a:cubicBezTo>
                    <a:pt x="227450" y="595662"/>
                    <a:pt x="260788" y="544861"/>
                    <a:pt x="285791" y="505174"/>
                  </a:cubicBezTo>
                  <a:cubicBezTo>
                    <a:pt x="310794" y="465487"/>
                    <a:pt x="342147" y="419450"/>
                    <a:pt x="371516" y="383731"/>
                  </a:cubicBezTo>
                  <a:cubicBezTo>
                    <a:pt x="400885" y="348012"/>
                    <a:pt x="440970" y="311103"/>
                    <a:pt x="462004" y="290862"/>
                  </a:cubicBezTo>
                  <a:cubicBezTo>
                    <a:pt x="483038" y="270621"/>
                    <a:pt x="480260" y="268240"/>
                    <a:pt x="497722" y="262287"/>
                  </a:cubicBezTo>
                  <a:cubicBezTo>
                    <a:pt x="515185" y="256334"/>
                    <a:pt x="549317" y="246809"/>
                    <a:pt x="566779" y="255143"/>
                  </a:cubicBezTo>
                  <a:cubicBezTo>
                    <a:pt x="584241" y="263477"/>
                    <a:pt x="595354" y="296021"/>
                    <a:pt x="602497" y="312293"/>
                  </a:cubicBezTo>
                  <a:cubicBezTo>
                    <a:pt x="609640" y="328565"/>
                    <a:pt x="596940" y="346822"/>
                    <a:pt x="609640" y="352775"/>
                  </a:cubicBezTo>
                  <a:cubicBezTo>
                    <a:pt x="622340" y="358728"/>
                    <a:pt x="656075" y="354362"/>
                    <a:pt x="678697" y="348012"/>
                  </a:cubicBezTo>
                  <a:cubicBezTo>
                    <a:pt x="701319" y="341662"/>
                    <a:pt x="728703" y="330947"/>
                    <a:pt x="745372" y="314675"/>
                  </a:cubicBezTo>
                  <a:cubicBezTo>
                    <a:pt x="762041" y="298403"/>
                    <a:pt x="777915" y="273003"/>
                    <a:pt x="778709" y="250381"/>
                  </a:cubicBezTo>
                  <a:cubicBezTo>
                    <a:pt x="779503" y="227759"/>
                    <a:pt x="769979" y="197199"/>
                    <a:pt x="750135" y="178943"/>
                  </a:cubicBezTo>
                  <a:cubicBezTo>
                    <a:pt x="730291" y="160687"/>
                    <a:pt x="690206" y="147193"/>
                    <a:pt x="659647" y="140843"/>
                  </a:cubicBezTo>
                  <a:cubicBezTo>
                    <a:pt x="629088" y="134493"/>
                    <a:pt x="599720" y="137669"/>
                    <a:pt x="566779" y="140844"/>
                  </a:cubicBezTo>
                  <a:cubicBezTo>
                    <a:pt x="533838" y="144019"/>
                    <a:pt x="499310" y="151559"/>
                    <a:pt x="462004" y="159893"/>
                  </a:cubicBezTo>
                  <a:cubicBezTo>
                    <a:pt x="424698" y="168227"/>
                    <a:pt x="381438" y="178150"/>
                    <a:pt x="342941" y="190850"/>
                  </a:cubicBezTo>
                  <a:cubicBezTo>
                    <a:pt x="304444" y="203550"/>
                    <a:pt x="262772" y="224584"/>
                    <a:pt x="231022" y="236093"/>
                  </a:cubicBezTo>
                  <a:cubicBezTo>
                    <a:pt x="199272" y="247602"/>
                    <a:pt x="179430" y="255143"/>
                    <a:pt x="152442" y="259906"/>
                  </a:cubicBezTo>
                  <a:cubicBezTo>
                    <a:pt x="125454" y="264669"/>
                    <a:pt x="94497" y="270225"/>
                    <a:pt x="69097" y="264669"/>
                  </a:cubicBezTo>
                  <a:cubicBezTo>
                    <a:pt x="43697" y="259113"/>
                    <a:pt x="-1547" y="247999"/>
                    <a:pt x="41" y="226568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: 図形 28">
              <a:extLst>
                <a:ext uri="{FF2B5EF4-FFF2-40B4-BE49-F238E27FC236}">
                  <a16:creationId xmlns:a16="http://schemas.microsoft.com/office/drawing/2014/main" id="{BFDDC1AF-6B12-4B78-9E08-500CBCBF6D94}"/>
                </a:ext>
              </a:extLst>
            </p:cNvPr>
            <p:cNvSpPr/>
            <p:nvPr/>
          </p:nvSpPr>
          <p:spPr>
            <a:xfrm>
              <a:off x="7833116" y="3163637"/>
              <a:ext cx="545829" cy="756105"/>
            </a:xfrm>
            <a:custGeom>
              <a:avLst/>
              <a:gdLst>
                <a:gd name="connsiteX0" fmla="*/ 428625 w 628650"/>
                <a:gd name="connsiteY0" fmla="*/ 235744 h 852488"/>
                <a:gd name="connsiteX1" fmla="*/ 440531 w 628650"/>
                <a:gd name="connsiteY1" fmla="*/ 100013 h 852488"/>
                <a:gd name="connsiteX2" fmla="*/ 350043 w 628650"/>
                <a:gd name="connsiteY2" fmla="*/ 0 h 852488"/>
                <a:gd name="connsiteX3" fmla="*/ 252412 w 628650"/>
                <a:gd name="connsiteY3" fmla="*/ 14288 h 852488"/>
                <a:gd name="connsiteX4" fmla="*/ 92868 w 628650"/>
                <a:gd name="connsiteY4" fmla="*/ 135731 h 852488"/>
                <a:gd name="connsiteX5" fmla="*/ 0 w 628650"/>
                <a:gd name="connsiteY5" fmla="*/ 333375 h 852488"/>
                <a:gd name="connsiteX6" fmla="*/ 7143 w 628650"/>
                <a:gd name="connsiteY6" fmla="*/ 561975 h 852488"/>
                <a:gd name="connsiteX7" fmla="*/ 97631 w 628650"/>
                <a:gd name="connsiteY7" fmla="*/ 719138 h 852488"/>
                <a:gd name="connsiteX8" fmla="*/ 254793 w 628650"/>
                <a:gd name="connsiteY8" fmla="*/ 795338 h 852488"/>
                <a:gd name="connsiteX9" fmla="*/ 361950 w 628650"/>
                <a:gd name="connsiteY9" fmla="*/ 797719 h 852488"/>
                <a:gd name="connsiteX10" fmla="*/ 392906 w 628650"/>
                <a:gd name="connsiteY10" fmla="*/ 766763 h 852488"/>
                <a:gd name="connsiteX11" fmla="*/ 431006 w 628650"/>
                <a:gd name="connsiteY11" fmla="*/ 762000 h 852488"/>
                <a:gd name="connsiteX12" fmla="*/ 488156 w 628650"/>
                <a:gd name="connsiteY12" fmla="*/ 852488 h 852488"/>
                <a:gd name="connsiteX13" fmla="*/ 628650 w 628650"/>
                <a:gd name="connsiteY13" fmla="*/ 852488 h 852488"/>
                <a:gd name="connsiteX14" fmla="*/ 459581 w 628650"/>
                <a:gd name="connsiteY14" fmla="*/ 407194 h 852488"/>
                <a:gd name="connsiteX15" fmla="*/ 340518 w 628650"/>
                <a:gd name="connsiteY15" fmla="*/ 409575 h 852488"/>
                <a:gd name="connsiteX16" fmla="*/ 371475 w 628650"/>
                <a:gd name="connsiteY16" fmla="*/ 614363 h 852488"/>
                <a:gd name="connsiteX17" fmla="*/ 335756 w 628650"/>
                <a:gd name="connsiteY17" fmla="*/ 650081 h 852488"/>
                <a:gd name="connsiteX18" fmla="*/ 257175 w 628650"/>
                <a:gd name="connsiteY18" fmla="*/ 645319 h 852488"/>
                <a:gd name="connsiteX19" fmla="*/ 161925 w 628650"/>
                <a:gd name="connsiteY19" fmla="*/ 566738 h 852488"/>
                <a:gd name="connsiteX20" fmla="*/ 133350 w 628650"/>
                <a:gd name="connsiteY20" fmla="*/ 476250 h 852488"/>
                <a:gd name="connsiteX21" fmla="*/ 140493 w 628650"/>
                <a:gd name="connsiteY21" fmla="*/ 309563 h 852488"/>
                <a:gd name="connsiteX22" fmla="*/ 195262 w 628650"/>
                <a:gd name="connsiteY22" fmla="*/ 204788 h 852488"/>
                <a:gd name="connsiteX23" fmla="*/ 264318 w 628650"/>
                <a:gd name="connsiteY23" fmla="*/ 119063 h 852488"/>
                <a:gd name="connsiteX24" fmla="*/ 307181 w 628650"/>
                <a:gd name="connsiteY24" fmla="*/ 119063 h 852488"/>
                <a:gd name="connsiteX25" fmla="*/ 290512 w 628650"/>
                <a:gd name="connsiteY25" fmla="*/ 195263 h 852488"/>
                <a:gd name="connsiteX26" fmla="*/ 311943 w 628650"/>
                <a:gd name="connsiteY26" fmla="*/ 228600 h 852488"/>
                <a:gd name="connsiteX27" fmla="*/ 428625 w 628650"/>
                <a:gd name="connsiteY27" fmla="*/ 235744 h 852488"/>
                <a:gd name="connsiteX0" fmla="*/ 428625 w 628650"/>
                <a:gd name="connsiteY0" fmla="*/ 243472 h 860216"/>
                <a:gd name="connsiteX1" fmla="*/ 440531 w 628650"/>
                <a:gd name="connsiteY1" fmla="*/ 107741 h 860216"/>
                <a:gd name="connsiteX2" fmla="*/ 350043 w 628650"/>
                <a:gd name="connsiteY2" fmla="*/ 7728 h 860216"/>
                <a:gd name="connsiteX3" fmla="*/ 252412 w 628650"/>
                <a:gd name="connsiteY3" fmla="*/ 22016 h 860216"/>
                <a:gd name="connsiteX4" fmla="*/ 92868 w 628650"/>
                <a:gd name="connsiteY4" fmla="*/ 143459 h 860216"/>
                <a:gd name="connsiteX5" fmla="*/ 0 w 628650"/>
                <a:gd name="connsiteY5" fmla="*/ 341103 h 860216"/>
                <a:gd name="connsiteX6" fmla="*/ 7143 w 628650"/>
                <a:gd name="connsiteY6" fmla="*/ 569703 h 860216"/>
                <a:gd name="connsiteX7" fmla="*/ 97631 w 628650"/>
                <a:gd name="connsiteY7" fmla="*/ 726866 h 860216"/>
                <a:gd name="connsiteX8" fmla="*/ 254793 w 628650"/>
                <a:gd name="connsiteY8" fmla="*/ 803066 h 860216"/>
                <a:gd name="connsiteX9" fmla="*/ 361950 w 628650"/>
                <a:gd name="connsiteY9" fmla="*/ 805447 h 860216"/>
                <a:gd name="connsiteX10" fmla="*/ 392906 w 628650"/>
                <a:gd name="connsiteY10" fmla="*/ 774491 h 860216"/>
                <a:gd name="connsiteX11" fmla="*/ 431006 w 628650"/>
                <a:gd name="connsiteY11" fmla="*/ 769728 h 860216"/>
                <a:gd name="connsiteX12" fmla="*/ 488156 w 628650"/>
                <a:gd name="connsiteY12" fmla="*/ 860216 h 860216"/>
                <a:gd name="connsiteX13" fmla="*/ 628650 w 628650"/>
                <a:gd name="connsiteY13" fmla="*/ 860216 h 860216"/>
                <a:gd name="connsiteX14" fmla="*/ 459581 w 628650"/>
                <a:gd name="connsiteY14" fmla="*/ 414922 h 860216"/>
                <a:gd name="connsiteX15" fmla="*/ 340518 w 628650"/>
                <a:gd name="connsiteY15" fmla="*/ 417303 h 860216"/>
                <a:gd name="connsiteX16" fmla="*/ 371475 w 628650"/>
                <a:gd name="connsiteY16" fmla="*/ 622091 h 860216"/>
                <a:gd name="connsiteX17" fmla="*/ 335756 w 628650"/>
                <a:gd name="connsiteY17" fmla="*/ 657809 h 860216"/>
                <a:gd name="connsiteX18" fmla="*/ 257175 w 628650"/>
                <a:gd name="connsiteY18" fmla="*/ 653047 h 860216"/>
                <a:gd name="connsiteX19" fmla="*/ 161925 w 628650"/>
                <a:gd name="connsiteY19" fmla="*/ 574466 h 860216"/>
                <a:gd name="connsiteX20" fmla="*/ 133350 w 628650"/>
                <a:gd name="connsiteY20" fmla="*/ 483978 h 860216"/>
                <a:gd name="connsiteX21" fmla="*/ 140493 w 628650"/>
                <a:gd name="connsiteY21" fmla="*/ 317291 h 860216"/>
                <a:gd name="connsiteX22" fmla="*/ 195262 w 628650"/>
                <a:gd name="connsiteY22" fmla="*/ 212516 h 860216"/>
                <a:gd name="connsiteX23" fmla="*/ 264318 w 628650"/>
                <a:gd name="connsiteY23" fmla="*/ 126791 h 860216"/>
                <a:gd name="connsiteX24" fmla="*/ 307181 w 628650"/>
                <a:gd name="connsiteY24" fmla="*/ 126791 h 860216"/>
                <a:gd name="connsiteX25" fmla="*/ 290512 w 628650"/>
                <a:gd name="connsiteY25" fmla="*/ 202991 h 860216"/>
                <a:gd name="connsiteX26" fmla="*/ 311943 w 628650"/>
                <a:gd name="connsiteY26" fmla="*/ 236328 h 860216"/>
                <a:gd name="connsiteX27" fmla="*/ 428625 w 628650"/>
                <a:gd name="connsiteY27" fmla="*/ 243472 h 860216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33464 w 628727"/>
                <a:gd name="connsiteY14" fmla="*/ 427741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92984 w 628727"/>
                <a:gd name="connsiteY15" fmla="*/ 411073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421559 w 628727"/>
                <a:gd name="connsiteY15" fmla="*/ 425361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69184 w 628727"/>
                <a:gd name="connsiteY14" fmla="*/ 444410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31"/>
                <a:gd name="connsiteY0" fmla="*/ 249147 h 865891"/>
                <a:gd name="connsiteX1" fmla="*/ 440608 w 628731"/>
                <a:gd name="connsiteY1" fmla="*/ 113416 h 865891"/>
                <a:gd name="connsiteX2" fmla="*/ 350120 w 628731"/>
                <a:gd name="connsiteY2" fmla="*/ 13403 h 865891"/>
                <a:gd name="connsiteX3" fmla="*/ 252489 w 628731"/>
                <a:gd name="connsiteY3" fmla="*/ 27691 h 865891"/>
                <a:gd name="connsiteX4" fmla="*/ 92945 w 628731"/>
                <a:gd name="connsiteY4" fmla="*/ 149134 h 865891"/>
                <a:gd name="connsiteX5" fmla="*/ 77 w 628731"/>
                <a:gd name="connsiteY5" fmla="*/ 346778 h 865891"/>
                <a:gd name="connsiteX6" fmla="*/ 7220 w 628731"/>
                <a:gd name="connsiteY6" fmla="*/ 575378 h 865891"/>
                <a:gd name="connsiteX7" fmla="*/ 97708 w 628731"/>
                <a:gd name="connsiteY7" fmla="*/ 732541 h 865891"/>
                <a:gd name="connsiteX8" fmla="*/ 254870 w 628731"/>
                <a:gd name="connsiteY8" fmla="*/ 808741 h 865891"/>
                <a:gd name="connsiteX9" fmla="*/ 362027 w 628731"/>
                <a:gd name="connsiteY9" fmla="*/ 811122 h 865891"/>
                <a:gd name="connsiteX10" fmla="*/ 392983 w 628731"/>
                <a:gd name="connsiteY10" fmla="*/ 780166 h 865891"/>
                <a:gd name="connsiteX11" fmla="*/ 431083 w 628731"/>
                <a:gd name="connsiteY11" fmla="*/ 775403 h 865891"/>
                <a:gd name="connsiteX12" fmla="*/ 488233 w 628731"/>
                <a:gd name="connsiteY12" fmla="*/ 865891 h 865891"/>
                <a:gd name="connsiteX13" fmla="*/ 628727 w 628731"/>
                <a:gd name="connsiteY13" fmla="*/ 865891 h 865891"/>
                <a:gd name="connsiteX14" fmla="*/ 492997 w 628731"/>
                <a:gd name="connsiteY14" fmla="*/ 484892 h 865891"/>
                <a:gd name="connsiteX15" fmla="*/ 452514 w 628731"/>
                <a:gd name="connsiteY15" fmla="*/ 401547 h 865891"/>
                <a:gd name="connsiteX16" fmla="*/ 421559 w 628731"/>
                <a:gd name="connsiteY16" fmla="*/ 425361 h 865891"/>
                <a:gd name="connsiteX17" fmla="*/ 340595 w 628731"/>
                <a:gd name="connsiteY17" fmla="*/ 422978 h 865891"/>
                <a:gd name="connsiteX18" fmla="*/ 371552 w 628731"/>
                <a:gd name="connsiteY18" fmla="*/ 627766 h 865891"/>
                <a:gd name="connsiteX19" fmla="*/ 335833 w 628731"/>
                <a:gd name="connsiteY19" fmla="*/ 663484 h 865891"/>
                <a:gd name="connsiteX20" fmla="*/ 257252 w 628731"/>
                <a:gd name="connsiteY20" fmla="*/ 658722 h 865891"/>
                <a:gd name="connsiteX21" fmla="*/ 162002 w 628731"/>
                <a:gd name="connsiteY21" fmla="*/ 580141 h 865891"/>
                <a:gd name="connsiteX22" fmla="*/ 133427 w 628731"/>
                <a:gd name="connsiteY22" fmla="*/ 489653 h 865891"/>
                <a:gd name="connsiteX23" fmla="*/ 140570 w 628731"/>
                <a:gd name="connsiteY23" fmla="*/ 322966 h 865891"/>
                <a:gd name="connsiteX24" fmla="*/ 195339 w 628731"/>
                <a:gd name="connsiteY24" fmla="*/ 218191 h 865891"/>
                <a:gd name="connsiteX25" fmla="*/ 264395 w 628731"/>
                <a:gd name="connsiteY25" fmla="*/ 132466 h 865891"/>
                <a:gd name="connsiteX26" fmla="*/ 307258 w 628731"/>
                <a:gd name="connsiteY26" fmla="*/ 132466 h 865891"/>
                <a:gd name="connsiteX27" fmla="*/ 290589 w 628731"/>
                <a:gd name="connsiteY27" fmla="*/ 208666 h 865891"/>
                <a:gd name="connsiteX28" fmla="*/ 312020 w 628731"/>
                <a:gd name="connsiteY28" fmla="*/ 242003 h 865891"/>
                <a:gd name="connsiteX29" fmla="*/ 428702 w 628731"/>
                <a:gd name="connsiteY29" fmla="*/ 249147 h 865891"/>
                <a:gd name="connsiteX0" fmla="*/ 428702 w 628731"/>
                <a:gd name="connsiteY0" fmla="*/ 249147 h 897772"/>
                <a:gd name="connsiteX1" fmla="*/ 440608 w 628731"/>
                <a:gd name="connsiteY1" fmla="*/ 113416 h 897772"/>
                <a:gd name="connsiteX2" fmla="*/ 350120 w 628731"/>
                <a:gd name="connsiteY2" fmla="*/ 13403 h 897772"/>
                <a:gd name="connsiteX3" fmla="*/ 252489 w 628731"/>
                <a:gd name="connsiteY3" fmla="*/ 27691 h 897772"/>
                <a:gd name="connsiteX4" fmla="*/ 92945 w 628731"/>
                <a:gd name="connsiteY4" fmla="*/ 149134 h 897772"/>
                <a:gd name="connsiteX5" fmla="*/ 77 w 628731"/>
                <a:gd name="connsiteY5" fmla="*/ 346778 h 897772"/>
                <a:gd name="connsiteX6" fmla="*/ 7220 w 628731"/>
                <a:gd name="connsiteY6" fmla="*/ 575378 h 897772"/>
                <a:gd name="connsiteX7" fmla="*/ 97708 w 628731"/>
                <a:gd name="connsiteY7" fmla="*/ 732541 h 897772"/>
                <a:gd name="connsiteX8" fmla="*/ 254870 w 628731"/>
                <a:gd name="connsiteY8" fmla="*/ 808741 h 897772"/>
                <a:gd name="connsiteX9" fmla="*/ 362027 w 628731"/>
                <a:gd name="connsiteY9" fmla="*/ 811122 h 897772"/>
                <a:gd name="connsiteX10" fmla="*/ 392983 w 628731"/>
                <a:gd name="connsiteY10" fmla="*/ 780166 h 897772"/>
                <a:gd name="connsiteX11" fmla="*/ 431083 w 628731"/>
                <a:gd name="connsiteY11" fmla="*/ 775403 h 897772"/>
                <a:gd name="connsiteX12" fmla="*/ 488233 w 628731"/>
                <a:gd name="connsiteY12" fmla="*/ 865891 h 897772"/>
                <a:gd name="connsiteX13" fmla="*/ 628727 w 628731"/>
                <a:gd name="connsiteY13" fmla="*/ 865891 h 897772"/>
                <a:gd name="connsiteX14" fmla="*/ 492997 w 628731"/>
                <a:gd name="connsiteY14" fmla="*/ 484892 h 897772"/>
                <a:gd name="connsiteX15" fmla="*/ 452514 w 628731"/>
                <a:gd name="connsiteY15" fmla="*/ 401547 h 897772"/>
                <a:gd name="connsiteX16" fmla="*/ 421559 w 628731"/>
                <a:gd name="connsiteY16" fmla="*/ 425361 h 897772"/>
                <a:gd name="connsiteX17" fmla="*/ 340595 w 628731"/>
                <a:gd name="connsiteY17" fmla="*/ 422978 h 897772"/>
                <a:gd name="connsiteX18" fmla="*/ 371552 w 628731"/>
                <a:gd name="connsiteY18" fmla="*/ 627766 h 897772"/>
                <a:gd name="connsiteX19" fmla="*/ 335833 w 628731"/>
                <a:gd name="connsiteY19" fmla="*/ 663484 h 897772"/>
                <a:gd name="connsiteX20" fmla="*/ 257252 w 628731"/>
                <a:gd name="connsiteY20" fmla="*/ 658722 h 897772"/>
                <a:gd name="connsiteX21" fmla="*/ 162002 w 628731"/>
                <a:gd name="connsiteY21" fmla="*/ 580141 h 897772"/>
                <a:gd name="connsiteX22" fmla="*/ 133427 w 628731"/>
                <a:gd name="connsiteY22" fmla="*/ 489653 h 897772"/>
                <a:gd name="connsiteX23" fmla="*/ 140570 w 628731"/>
                <a:gd name="connsiteY23" fmla="*/ 322966 h 897772"/>
                <a:gd name="connsiteX24" fmla="*/ 195339 w 628731"/>
                <a:gd name="connsiteY24" fmla="*/ 218191 h 897772"/>
                <a:gd name="connsiteX25" fmla="*/ 264395 w 628731"/>
                <a:gd name="connsiteY25" fmla="*/ 132466 h 897772"/>
                <a:gd name="connsiteX26" fmla="*/ 307258 w 628731"/>
                <a:gd name="connsiteY26" fmla="*/ 132466 h 897772"/>
                <a:gd name="connsiteX27" fmla="*/ 290589 w 628731"/>
                <a:gd name="connsiteY27" fmla="*/ 208666 h 897772"/>
                <a:gd name="connsiteX28" fmla="*/ 312020 w 628731"/>
                <a:gd name="connsiteY28" fmla="*/ 242003 h 897772"/>
                <a:gd name="connsiteX29" fmla="*/ 428702 w 628731"/>
                <a:gd name="connsiteY29" fmla="*/ 249147 h 897772"/>
                <a:gd name="connsiteX0" fmla="*/ 428702 w 626349"/>
                <a:gd name="connsiteY0" fmla="*/ 249147 h 884679"/>
                <a:gd name="connsiteX1" fmla="*/ 440608 w 626349"/>
                <a:gd name="connsiteY1" fmla="*/ 113416 h 884679"/>
                <a:gd name="connsiteX2" fmla="*/ 350120 w 626349"/>
                <a:gd name="connsiteY2" fmla="*/ 13403 h 884679"/>
                <a:gd name="connsiteX3" fmla="*/ 252489 w 626349"/>
                <a:gd name="connsiteY3" fmla="*/ 27691 h 884679"/>
                <a:gd name="connsiteX4" fmla="*/ 92945 w 626349"/>
                <a:gd name="connsiteY4" fmla="*/ 149134 h 884679"/>
                <a:gd name="connsiteX5" fmla="*/ 77 w 626349"/>
                <a:gd name="connsiteY5" fmla="*/ 346778 h 884679"/>
                <a:gd name="connsiteX6" fmla="*/ 7220 w 626349"/>
                <a:gd name="connsiteY6" fmla="*/ 575378 h 884679"/>
                <a:gd name="connsiteX7" fmla="*/ 97708 w 626349"/>
                <a:gd name="connsiteY7" fmla="*/ 732541 h 884679"/>
                <a:gd name="connsiteX8" fmla="*/ 254870 w 626349"/>
                <a:gd name="connsiteY8" fmla="*/ 808741 h 884679"/>
                <a:gd name="connsiteX9" fmla="*/ 362027 w 626349"/>
                <a:gd name="connsiteY9" fmla="*/ 811122 h 884679"/>
                <a:gd name="connsiteX10" fmla="*/ 392983 w 626349"/>
                <a:gd name="connsiteY10" fmla="*/ 780166 h 884679"/>
                <a:gd name="connsiteX11" fmla="*/ 431083 w 626349"/>
                <a:gd name="connsiteY11" fmla="*/ 775403 h 884679"/>
                <a:gd name="connsiteX12" fmla="*/ 488233 w 626349"/>
                <a:gd name="connsiteY12" fmla="*/ 865891 h 884679"/>
                <a:gd name="connsiteX13" fmla="*/ 626345 w 626349"/>
                <a:gd name="connsiteY13" fmla="*/ 844460 h 884679"/>
                <a:gd name="connsiteX14" fmla="*/ 492997 w 626349"/>
                <a:gd name="connsiteY14" fmla="*/ 484892 h 884679"/>
                <a:gd name="connsiteX15" fmla="*/ 452514 w 626349"/>
                <a:gd name="connsiteY15" fmla="*/ 401547 h 884679"/>
                <a:gd name="connsiteX16" fmla="*/ 421559 w 626349"/>
                <a:gd name="connsiteY16" fmla="*/ 425361 h 884679"/>
                <a:gd name="connsiteX17" fmla="*/ 340595 w 626349"/>
                <a:gd name="connsiteY17" fmla="*/ 422978 h 884679"/>
                <a:gd name="connsiteX18" fmla="*/ 371552 w 626349"/>
                <a:gd name="connsiteY18" fmla="*/ 627766 h 884679"/>
                <a:gd name="connsiteX19" fmla="*/ 335833 w 626349"/>
                <a:gd name="connsiteY19" fmla="*/ 663484 h 884679"/>
                <a:gd name="connsiteX20" fmla="*/ 257252 w 626349"/>
                <a:gd name="connsiteY20" fmla="*/ 658722 h 884679"/>
                <a:gd name="connsiteX21" fmla="*/ 162002 w 626349"/>
                <a:gd name="connsiteY21" fmla="*/ 580141 h 884679"/>
                <a:gd name="connsiteX22" fmla="*/ 133427 w 626349"/>
                <a:gd name="connsiteY22" fmla="*/ 489653 h 884679"/>
                <a:gd name="connsiteX23" fmla="*/ 140570 w 626349"/>
                <a:gd name="connsiteY23" fmla="*/ 322966 h 884679"/>
                <a:gd name="connsiteX24" fmla="*/ 195339 w 626349"/>
                <a:gd name="connsiteY24" fmla="*/ 218191 h 884679"/>
                <a:gd name="connsiteX25" fmla="*/ 264395 w 626349"/>
                <a:gd name="connsiteY25" fmla="*/ 132466 h 884679"/>
                <a:gd name="connsiteX26" fmla="*/ 307258 w 626349"/>
                <a:gd name="connsiteY26" fmla="*/ 132466 h 884679"/>
                <a:gd name="connsiteX27" fmla="*/ 290589 w 626349"/>
                <a:gd name="connsiteY27" fmla="*/ 208666 h 884679"/>
                <a:gd name="connsiteX28" fmla="*/ 312020 w 626349"/>
                <a:gd name="connsiteY28" fmla="*/ 242003 h 884679"/>
                <a:gd name="connsiteX29" fmla="*/ 428702 w 626349"/>
                <a:gd name="connsiteY29" fmla="*/ 249147 h 884679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07254 w 626345"/>
                <a:gd name="connsiteY26" fmla="*/ 127826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9142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6578 w 624225"/>
                <a:gd name="connsiteY0" fmla="*/ 244507 h 885750"/>
                <a:gd name="connsiteX1" fmla="*/ 438484 w 624225"/>
                <a:gd name="connsiteY1" fmla="*/ 108776 h 885750"/>
                <a:gd name="connsiteX2" fmla="*/ 347996 w 624225"/>
                <a:gd name="connsiteY2" fmla="*/ 8763 h 885750"/>
                <a:gd name="connsiteX3" fmla="*/ 228933 w 624225"/>
                <a:gd name="connsiteY3" fmla="*/ 32576 h 885750"/>
                <a:gd name="connsiteX4" fmla="*/ 90821 w 624225"/>
                <a:gd name="connsiteY4" fmla="*/ 144494 h 885750"/>
                <a:gd name="connsiteX5" fmla="*/ 12240 w 624225"/>
                <a:gd name="connsiteY5" fmla="*/ 327851 h 885750"/>
                <a:gd name="connsiteX6" fmla="*/ 5096 w 624225"/>
                <a:gd name="connsiteY6" fmla="*/ 570738 h 885750"/>
                <a:gd name="connsiteX7" fmla="*/ 95584 w 624225"/>
                <a:gd name="connsiteY7" fmla="*/ 727901 h 885750"/>
                <a:gd name="connsiteX8" fmla="*/ 252746 w 624225"/>
                <a:gd name="connsiteY8" fmla="*/ 804101 h 885750"/>
                <a:gd name="connsiteX9" fmla="*/ 359903 w 624225"/>
                <a:gd name="connsiteY9" fmla="*/ 806482 h 885750"/>
                <a:gd name="connsiteX10" fmla="*/ 390859 w 624225"/>
                <a:gd name="connsiteY10" fmla="*/ 775526 h 885750"/>
                <a:gd name="connsiteX11" fmla="*/ 428959 w 624225"/>
                <a:gd name="connsiteY11" fmla="*/ 770763 h 885750"/>
                <a:gd name="connsiteX12" fmla="*/ 486109 w 624225"/>
                <a:gd name="connsiteY12" fmla="*/ 861251 h 885750"/>
                <a:gd name="connsiteX13" fmla="*/ 624221 w 624225"/>
                <a:gd name="connsiteY13" fmla="*/ 839820 h 885750"/>
                <a:gd name="connsiteX14" fmla="*/ 490873 w 624225"/>
                <a:gd name="connsiteY14" fmla="*/ 480252 h 885750"/>
                <a:gd name="connsiteX15" fmla="*/ 450390 w 624225"/>
                <a:gd name="connsiteY15" fmla="*/ 396907 h 885750"/>
                <a:gd name="connsiteX16" fmla="*/ 419435 w 624225"/>
                <a:gd name="connsiteY16" fmla="*/ 420721 h 885750"/>
                <a:gd name="connsiteX17" fmla="*/ 338471 w 624225"/>
                <a:gd name="connsiteY17" fmla="*/ 418338 h 885750"/>
                <a:gd name="connsiteX18" fmla="*/ 371809 w 624225"/>
                <a:gd name="connsiteY18" fmla="*/ 608839 h 885750"/>
                <a:gd name="connsiteX19" fmla="*/ 333709 w 624225"/>
                <a:gd name="connsiteY19" fmla="*/ 658844 h 885750"/>
                <a:gd name="connsiteX20" fmla="*/ 255128 w 624225"/>
                <a:gd name="connsiteY20" fmla="*/ 646938 h 885750"/>
                <a:gd name="connsiteX21" fmla="*/ 167022 w 624225"/>
                <a:gd name="connsiteY21" fmla="*/ 575501 h 885750"/>
                <a:gd name="connsiteX22" fmla="*/ 133684 w 624225"/>
                <a:gd name="connsiteY22" fmla="*/ 477869 h 885750"/>
                <a:gd name="connsiteX23" fmla="*/ 145589 w 624225"/>
                <a:gd name="connsiteY23" fmla="*/ 318326 h 885750"/>
                <a:gd name="connsiteX24" fmla="*/ 193215 w 624225"/>
                <a:gd name="connsiteY24" fmla="*/ 213551 h 885750"/>
                <a:gd name="connsiteX25" fmla="*/ 262271 w 624225"/>
                <a:gd name="connsiteY25" fmla="*/ 137351 h 885750"/>
                <a:gd name="connsiteX26" fmla="*/ 319421 w 624225"/>
                <a:gd name="connsiteY26" fmla="*/ 158783 h 885750"/>
                <a:gd name="connsiteX27" fmla="*/ 288465 w 624225"/>
                <a:gd name="connsiteY27" fmla="*/ 204026 h 885750"/>
                <a:gd name="connsiteX28" fmla="*/ 309896 w 624225"/>
                <a:gd name="connsiteY28" fmla="*/ 237363 h 885750"/>
                <a:gd name="connsiteX29" fmla="*/ 426578 w 624225"/>
                <a:gd name="connsiteY29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33012 w 630659"/>
                <a:gd name="connsiteY0" fmla="*/ 244507 h 885750"/>
                <a:gd name="connsiteX1" fmla="*/ 444918 w 630659"/>
                <a:gd name="connsiteY1" fmla="*/ 108776 h 885750"/>
                <a:gd name="connsiteX2" fmla="*/ 354430 w 630659"/>
                <a:gd name="connsiteY2" fmla="*/ 8763 h 885750"/>
                <a:gd name="connsiteX3" fmla="*/ 235367 w 630659"/>
                <a:gd name="connsiteY3" fmla="*/ 32576 h 885750"/>
                <a:gd name="connsiteX4" fmla="*/ 97255 w 630659"/>
                <a:gd name="connsiteY4" fmla="*/ 144494 h 885750"/>
                <a:gd name="connsiteX5" fmla="*/ 18674 w 630659"/>
                <a:gd name="connsiteY5" fmla="*/ 327851 h 885750"/>
                <a:gd name="connsiteX6" fmla="*/ 2006 w 630659"/>
                <a:gd name="connsiteY6" fmla="*/ 446913 h 885750"/>
                <a:gd name="connsiteX7" fmla="*/ 11530 w 630659"/>
                <a:gd name="connsiteY7" fmla="*/ 570738 h 885750"/>
                <a:gd name="connsiteX8" fmla="*/ 102018 w 630659"/>
                <a:gd name="connsiteY8" fmla="*/ 727901 h 885750"/>
                <a:gd name="connsiteX9" fmla="*/ 259180 w 630659"/>
                <a:gd name="connsiteY9" fmla="*/ 804101 h 885750"/>
                <a:gd name="connsiteX10" fmla="*/ 366337 w 630659"/>
                <a:gd name="connsiteY10" fmla="*/ 806482 h 885750"/>
                <a:gd name="connsiteX11" fmla="*/ 397293 w 630659"/>
                <a:gd name="connsiteY11" fmla="*/ 775526 h 885750"/>
                <a:gd name="connsiteX12" fmla="*/ 435393 w 630659"/>
                <a:gd name="connsiteY12" fmla="*/ 770763 h 885750"/>
                <a:gd name="connsiteX13" fmla="*/ 492543 w 630659"/>
                <a:gd name="connsiteY13" fmla="*/ 861251 h 885750"/>
                <a:gd name="connsiteX14" fmla="*/ 630655 w 630659"/>
                <a:gd name="connsiteY14" fmla="*/ 839820 h 885750"/>
                <a:gd name="connsiteX15" fmla="*/ 497307 w 630659"/>
                <a:gd name="connsiteY15" fmla="*/ 480252 h 885750"/>
                <a:gd name="connsiteX16" fmla="*/ 456824 w 630659"/>
                <a:gd name="connsiteY16" fmla="*/ 396907 h 885750"/>
                <a:gd name="connsiteX17" fmla="*/ 425869 w 630659"/>
                <a:gd name="connsiteY17" fmla="*/ 420721 h 885750"/>
                <a:gd name="connsiteX18" fmla="*/ 344905 w 630659"/>
                <a:gd name="connsiteY18" fmla="*/ 418338 h 885750"/>
                <a:gd name="connsiteX19" fmla="*/ 378243 w 630659"/>
                <a:gd name="connsiteY19" fmla="*/ 608839 h 885750"/>
                <a:gd name="connsiteX20" fmla="*/ 340143 w 630659"/>
                <a:gd name="connsiteY20" fmla="*/ 658844 h 885750"/>
                <a:gd name="connsiteX21" fmla="*/ 261562 w 630659"/>
                <a:gd name="connsiteY21" fmla="*/ 646938 h 885750"/>
                <a:gd name="connsiteX22" fmla="*/ 173456 w 630659"/>
                <a:gd name="connsiteY22" fmla="*/ 575501 h 885750"/>
                <a:gd name="connsiteX23" fmla="*/ 140118 w 630659"/>
                <a:gd name="connsiteY23" fmla="*/ 477869 h 885750"/>
                <a:gd name="connsiteX24" fmla="*/ 152023 w 630659"/>
                <a:gd name="connsiteY24" fmla="*/ 318326 h 885750"/>
                <a:gd name="connsiteX25" fmla="*/ 199649 w 630659"/>
                <a:gd name="connsiteY25" fmla="*/ 213551 h 885750"/>
                <a:gd name="connsiteX26" fmla="*/ 268705 w 630659"/>
                <a:gd name="connsiteY26" fmla="*/ 137351 h 885750"/>
                <a:gd name="connsiteX27" fmla="*/ 325855 w 630659"/>
                <a:gd name="connsiteY27" fmla="*/ 158783 h 885750"/>
                <a:gd name="connsiteX28" fmla="*/ 294899 w 630659"/>
                <a:gd name="connsiteY28" fmla="*/ 204026 h 885750"/>
                <a:gd name="connsiteX29" fmla="*/ 316330 w 630659"/>
                <a:gd name="connsiteY29" fmla="*/ 237363 h 885750"/>
                <a:gd name="connsiteX30" fmla="*/ 433012 w 630659"/>
                <a:gd name="connsiteY30" fmla="*/ 244507 h 885750"/>
                <a:gd name="connsiteX0" fmla="*/ 433012 w 630659"/>
                <a:gd name="connsiteY0" fmla="*/ 249147 h 890390"/>
                <a:gd name="connsiteX1" fmla="*/ 444918 w 630659"/>
                <a:gd name="connsiteY1" fmla="*/ 113416 h 890390"/>
                <a:gd name="connsiteX2" fmla="*/ 354430 w 630659"/>
                <a:gd name="connsiteY2" fmla="*/ 13403 h 890390"/>
                <a:gd name="connsiteX3" fmla="*/ 223461 w 630659"/>
                <a:gd name="connsiteY3" fmla="*/ 27691 h 890390"/>
                <a:gd name="connsiteX4" fmla="*/ 97255 w 630659"/>
                <a:gd name="connsiteY4" fmla="*/ 149134 h 890390"/>
                <a:gd name="connsiteX5" fmla="*/ 18674 w 630659"/>
                <a:gd name="connsiteY5" fmla="*/ 332491 h 890390"/>
                <a:gd name="connsiteX6" fmla="*/ 2006 w 630659"/>
                <a:gd name="connsiteY6" fmla="*/ 451553 h 890390"/>
                <a:gd name="connsiteX7" fmla="*/ 11530 w 630659"/>
                <a:gd name="connsiteY7" fmla="*/ 575378 h 890390"/>
                <a:gd name="connsiteX8" fmla="*/ 102018 w 630659"/>
                <a:gd name="connsiteY8" fmla="*/ 732541 h 890390"/>
                <a:gd name="connsiteX9" fmla="*/ 259180 w 630659"/>
                <a:gd name="connsiteY9" fmla="*/ 808741 h 890390"/>
                <a:gd name="connsiteX10" fmla="*/ 366337 w 630659"/>
                <a:gd name="connsiteY10" fmla="*/ 811122 h 890390"/>
                <a:gd name="connsiteX11" fmla="*/ 397293 w 630659"/>
                <a:gd name="connsiteY11" fmla="*/ 780166 h 890390"/>
                <a:gd name="connsiteX12" fmla="*/ 435393 w 630659"/>
                <a:gd name="connsiteY12" fmla="*/ 775403 h 890390"/>
                <a:gd name="connsiteX13" fmla="*/ 492543 w 630659"/>
                <a:gd name="connsiteY13" fmla="*/ 865891 h 890390"/>
                <a:gd name="connsiteX14" fmla="*/ 630655 w 630659"/>
                <a:gd name="connsiteY14" fmla="*/ 844460 h 890390"/>
                <a:gd name="connsiteX15" fmla="*/ 497307 w 630659"/>
                <a:gd name="connsiteY15" fmla="*/ 484892 h 890390"/>
                <a:gd name="connsiteX16" fmla="*/ 456824 w 630659"/>
                <a:gd name="connsiteY16" fmla="*/ 401547 h 890390"/>
                <a:gd name="connsiteX17" fmla="*/ 425869 w 630659"/>
                <a:gd name="connsiteY17" fmla="*/ 425361 h 890390"/>
                <a:gd name="connsiteX18" fmla="*/ 344905 w 630659"/>
                <a:gd name="connsiteY18" fmla="*/ 422978 h 890390"/>
                <a:gd name="connsiteX19" fmla="*/ 378243 w 630659"/>
                <a:gd name="connsiteY19" fmla="*/ 613479 h 890390"/>
                <a:gd name="connsiteX20" fmla="*/ 340143 w 630659"/>
                <a:gd name="connsiteY20" fmla="*/ 663484 h 890390"/>
                <a:gd name="connsiteX21" fmla="*/ 261562 w 630659"/>
                <a:gd name="connsiteY21" fmla="*/ 651578 h 890390"/>
                <a:gd name="connsiteX22" fmla="*/ 173456 w 630659"/>
                <a:gd name="connsiteY22" fmla="*/ 580141 h 890390"/>
                <a:gd name="connsiteX23" fmla="*/ 140118 w 630659"/>
                <a:gd name="connsiteY23" fmla="*/ 482509 h 890390"/>
                <a:gd name="connsiteX24" fmla="*/ 152023 w 630659"/>
                <a:gd name="connsiteY24" fmla="*/ 322966 h 890390"/>
                <a:gd name="connsiteX25" fmla="*/ 199649 w 630659"/>
                <a:gd name="connsiteY25" fmla="*/ 218191 h 890390"/>
                <a:gd name="connsiteX26" fmla="*/ 268705 w 630659"/>
                <a:gd name="connsiteY26" fmla="*/ 141991 h 890390"/>
                <a:gd name="connsiteX27" fmla="*/ 325855 w 630659"/>
                <a:gd name="connsiteY27" fmla="*/ 163423 h 890390"/>
                <a:gd name="connsiteX28" fmla="*/ 294899 w 630659"/>
                <a:gd name="connsiteY28" fmla="*/ 208666 h 890390"/>
                <a:gd name="connsiteX29" fmla="*/ 316330 w 630659"/>
                <a:gd name="connsiteY29" fmla="*/ 242003 h 890390"/>
                <a:gd name="connsiteX30" fmla="*/ 433012 w 630659"/>
                <a:gd name="connsiteY30" fmla="*/ 249147 h 890390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5869 w 630659"/>
                <a:gd name="connsiteY17" fmla="*/ 422894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1106 w 630659"/>
                <a:gd name="connsiteY17" fmla="*/ 408607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1383"/>
                <a:gd name="connsiteY0" fmla="*/ 246680 h 878073"/>
                <a:gd name="connsiteX1" fmla="*/ 444918 w 631383"/>
                <a:gd name="connsiteY1" fmla="*/ 110949 h 878073"/>
                <a:gd name="connsiteX2" fmla="*/ 354430 w 631383"/>
                <a:gd name="connsiteY2" fmla="*/ 10936 h 878073"/>
                <a:gd name="connsiteX3" fmla="*/ 209174 w 631383"/>
                <a:gd name="connsiteY3" fmla="*/ 29987 h 878073"/>
                <a:gd name="connsiteX4" fmla="*/ 97255 w 631383"/>
                <a:gd name="connsiteY4" fmla="*/ 146667 h 878073"/>
                <a:gd name="connsiteX5" fmla="*/ 18674 w 631383"/>
                <a:gd name="connsiteY5" fmla="*/ 330024 h 878073"/>
                <a:gd name="connsiteX6" fmla="*/ 2006 w 631383"/>
                <a:gd name="connsiteY6" fmla="*/ 449086 h 878073"/>
                <a:gd name="connsiteX7" fmla="*/ 11530 w 631383"/>
                <a:gd name="connsiteY7" fmla="*/ 572911 h 878073"/>
                <a:gd name="connsiteX8" fmla="*/ 102018 w 631383"/>
                <a:gd name="connsiteY8" fmla="*/ 730074 h 878073"/>
                <a:gd name="connsiteX9" fmla="*/ 259180 w 631383"/>
                <a:gd name="connsiteY9" fmla="*/ 806274 h 878073"/>
                <a:gd name="connsiteX10" fmla="*/ 366337 w 631383"/>
                <a:gd name="connsiteY10" fmla="*/ 808655 h 878073"/>
                <a:gd name="connsiteX11" fmla="*/ 397293 w 631383"/>
                <a:gd name="connsiteY11" fmla="*/ 777699 h 878073"/>
                <a:gd name="connsiteX12" fmla="*/ 435393 w 631383"/>
                <a:gd name="connsiteY12" fmla="*/ 772936 h 878073"/>
                <a:gd name="connsiteX13" fmla="*/ 492543 w 631383"/>
                <a:gd name="connsiteY13" fmla="*/ 863424 h 878073"/>
                <a:gd name="connsiteX14" fmla="*/ 630655 w 631383"/>
                <a:gd name="connsiteY14" fmla="*/ 841993 h 878073"/>
                <a:gd name="connsiteX15" fmla="*/ 544932 w 631383"/>
                <a:gd name="connsiteY15" fmla="*/ 680068 h 878073"/>
                <a:gd name="connsiteX16" fmla="*/ 497307 w 631383"/>
                <a:gd name="connsiteY16" fmla="*/ 482425 h 878073"/>
                <a:gd name="connsiteX17" fmla="*/ 456824 w 631383"/>
                <a:gd name="connsiteY17" fmla="*/ 399080 h 878073"/>
                <a:gd name="connsiteX18" fmla="*/ 421106 w 631383"/>
                <a:gd name="connsiteY18" fmla="*/ 408607 h 878073"/>
                <a:gd name="connsiteX19" fmla="*/ 344905 w 631383"/>
                <a:gd name="connsiteY19" fmla="*/ 420511 h 878073"/>
                <a:gd name="connsiteX20" fmla="*/ 378243 w 631383"/>
                <a:gd name="connsiteY20" fmla="*/ 611012 h 878073"/>
                <a:gd name="connsiteX21" fmla="*/ 340143 w 631383"/>
                <a:gd name="connsiteY21" fmla="*/ 661017 h 878073"/>
                <a:gd name="connsiteX22" fmla="*/ 261562 w 631383"/>
                <a:gd name="connsiteY22" fmla="*/ 649111 h 878073"/>
                <a:gd name="connsiteX23" fmla="*/ 173456 w 631383"/>
                <a:gd name="connsiteY23" fmla="*/ 577674 h 878073"/>
                <a:gd name="connsiteX24" fmla="*/ 140118 w 631383"/>
                <a:gd name="connsiteY24" fmla="*/ 480042 h 878073"/>
                <a:gd name="connsiteX25" fmla="*/ 152023 w 631383"/>
                <a:gd name="connsiteY25" fmla="*/ 320499 h 878073"/>
                <a:gd name="connsiteX26" fmla="*/ 199649 w 631383"/>
                <a:gd name="connsiteY26" fmla="*/ 215724 h 878073"/>
                <a:gd name="connsiteX27" fmla="*/ 268705 w 631383"/>
                <a:gd name="connsiteY27" fmla="*/ 139524 h 878073"/>
                <a:gd name="connsiteX28" fmla="*/ 325855 w 631383"/>
                <a:gd name="connsiteY28" fmla="*/ 160956 h 878073"/>
                <a:gd name="connsiteX29" fmla="*/ 294899 w 631383"/>
                <a:gd name="connsiteY29" fmla="*/ 206199 h 878073"/>
                <a:gd name="connsiteX30" fmla="*/ 316330 w 631383"/>
                <a:gd name="connsiteY30" fmla="*/ 239536 h 878073"/>
                <a:gd name="connsiteX31" fmla="*/ 433012 w 631383"/>
                <a:gd name="connsiteY31" fmla="*/ 246680 h 878073"/>
                <a:gd name="connsiteX0" fmla="*/ 433012 w 631560"/>
                <a:gd name="connsiteY0" fmla="*/ 246680 h 877891"/>
                <a:gd name="connsiteX1" fmla="*/ 444918 w 631560"/>
                <a:gd name="connsiteY1" fmla="*/ 110949 h 877891"/>
                <a:gd name="connsiteX2" fmla="*/ 354430 w 631560"/>
                <a:gd name="connsiteY2" fmla="*/ 10936 h 877891"/>
                <a:gd name="connsiteX3" fmla="*/ 209174 w 631560"/>
                <a:gd name="connsiteY3" fmla="*/ 29987 h 877891"/>
                <a:gd name="connsiteX4" fmla="*/ 97255 w 631560"/>
                <a:gd name="connsiteY4" fmla="*/ 146667 h 877891"/>
                <a:gd name="connsiteX5" fmla="*/ 18674 w 631560"/>
                <a:gd name="connsiteY5" fmla="*/ 330024 h 877891"/>
                <a:gd name="connsiteX6" fmla="*/ 2006 w 631560"/>
                <a:gd name="connsiteY6" fmla="*/ 449086 h 877891"/>
                <a:gd name="connsiteX7" fmla="*/ 11530 w 631560"/>
                <a:gd name="connsiteY7" fmla="*/ 572911 h 877891"/>
                <a:gd name="connsiteX8" fmla="*/ 102018 w 631560"/>
                <a:gd name="connsiteY8" fmla="*/ 730074 h 877891"/>
                <a:gd name="connsiteX9" fmla="*/ 259180 w 631560"/>
                <a:gd name="connsiteY9" fmla="*/ 806274 h 877891"/>
                <a:gd name="connsiteX10" fmla="*/ 366337 w 631560"/>
                <a:gd name="connsiteY10" fmla="*/ 808655 h 877891"/>
                <a:gd name="connsiteX11" fmla="*/ 397293 w 631560"/>
                <a:gd name="connsiteY11" fmla="*/ 777699 h 877891"/>
                <a:gd name="connsiteX12" fmla="*/ 435393 w 631560"/>
                <a:gd name="connsiteY12" fmla="*/ 772936 h 877891"/>
                <a:gd name="connsiteX13" fmla="*/ 492543 w 631560"/>
                <a:gd name="connsiteY13" fmla="*/ 863424 h 877891"/>
                <a:gd name="connsiteX14" fmla="*/ 630655 w 631560"/>
                <a:gd name="connsiteY14" fmla="*/ 841993 h 877891"/>
                <a:gd name="connsiteX15" fmla="*/ 549695 w 631560"/>
                <a:gd name="connsiteY15" fmla="*/ 684830 h 877891"/>
                <a:gd name="connsiteX16" fmla="*/ 497307 w 631560"/>
                <a:gd name="connsiteY16" fmla="*/ 482425 h 877891"/>
                <a:gd name="connsiteX17" fmla="*/ 456824 w 631560"/>
                <a:gd name="connsiteY17" fmla="*/ 399080 h 877891"/>
                <a:gd name="connsiteX18" fmla="*/ 421106 w 631560"/>
                <a:gd name="connsiteY18" fmla="*/ 408607 h 877891"/>
                <a:gd name="connsiteX19" fmla="*/ 344905 w 631560"/>
                <a:gd name="connsiteY19" fmla="*/ 420511 h 877891"/>
                <a:gd name="connsiteX20" fmla="*/ 378243 w 631560"/>
                <a:gd name="connsiteY20" fmla="*/ 611012 h 877891"/>
                <a:gd name="connsiteX21" fmla="*/ 340143 w 631560"/>
                <a:gd name="connsiteY21" fmla="*/ 661017 h 877891"/>
                <a:gd name="connsiteX22" fmla="*/ 261562 w 631560"/>
                <a:gd name="connsiteY22" fmla="*/ 649111 h 877891"/>
                <a:gd name="connsiteX23" fmla="*/ 173456 w 631560"/>
                <a:gd name="connsiteY23" fmla="*/ 577674 h 877891"/>
                <a:gd name="connsiteX24" fmla="*/ 140118 w 631560"/>
                <a:gd name="connsiteY24" fmla="*/ 480042 h 877891"/>
                <a:gd name="connsiteX25" fmla="*/ 152023 w 631560"/>
                <a:gd name="connsiteY25" fmla="*/ 320499 h 877891"/>
                <a:gd name="connsiteX26" fmla="*/ 199649 w 631560"/>
                <a:gd name="connsiteY26" fmla="*/ 215724 h 877891"/>
                <a:gd name="connsiteX27" fmla="*/ 268705 w 631560"/>
                <a:gd name="connsiteY27" fmla="*/ 139524 h 877891"/>
                <a:gd name="connsiteX28" fmla="*/ 325855 w 631560"/>
                <a:gd name="connsiteY28" fmla="*/ 160956 h 877891"/>
                <a:gd name="connsiteX29" fmla="*/ 294899 w 631560"/>
                <a:gd name="connsiteY29" fmla="*/ 206199 h 877891"/>
                <a:gd name="connsiteX30" fmla="*/ 316330 w 631560"/>
                <a:gd name="connsiteY30" fmla="*/ 239536 h 877891"/>
                <a:gd name="connsiteX31" fmla="*/ 433012 w 631560"/>
                <a:gd name="connsiteY31" fmla="*/ 246680 h 877891"/>
                <a:gd name="connsiteX0" fmla="*/ 433012 w 631579"/>
                <a:gd name="connsiteY0" fmla="*/ 246680 h 877891"/>
                <a:gd name="connsiteX1" fmla="*/ 444918 w 631579"/>
                <a:gd name="connsiteY1" fmla="*/ 110949 h 877891"/>
                <a:gd name="connsiteX2" fmla="*/ 354430 w 631579"/>
                <a:gd name="connsiteY2" fmla="*/ 10936 h 877891"/>
                <a:gd name="connsiteX3" fmla="*/ 209174 w 631579"/>
                <a:gd name="connsiteY3" fmla="*/ 29987 h 877891"/>
                <a:gd name="connsiteX4" fmla="*/ 97255 w 631579"/>
                <a:gd name="connsiteY4" fmla="*/ 146667 h 877891"/>
                <a:gd name="connsiteX5" fmla="*/ 18674 w 631579"/>
                <a:gd name="connsiteY5" fmla="*/ 330024 h 877891"/>
                <a:gd name="connsiteX6" fmla="*/ 2006 w 631579"/>
                <a:gd name="connsiteY6" fmla="*/ 449086 h 877891"/>
                <a:gd name="connsiteX7" fmla="*/ 11530 w 631579"/>
                <a:gd name="connsiteY7" fmla="*/ 572911 h 877891"/>
                <a:gd name="connsiteX8" fmla="*/ 102018 w 631579"/>
                <a:gd name="connsiteY8" fmla="*/ 730074 h 877891"/>
                <a:gd name="connsiteX9" fmla="*/ 259180 w 631579"/>
                <a:gd name="connsiteY9" fmla="*/ 806274 h 877891"/>
                <a:gd name="connsiteX10" fmla="*/ 366337 w 631579"/>
                <a:gd name="connsiteY10" fmla="*/ 808655 h 877891"/>
                <a:gd name="connsiteX11" fmla="*/ 397293 w 631579"/>
                <a:gd name="connsiteY11" fmla="*/ 777699 h 877891"/>
                <a:gd name="connsiteX12" fmla="*/ 435393 w 631579"/>
                <a:gd name="connsiteY12" fmla="*/ 772936 h 877891"/>
                <a:gd name="connsiteX13" fmla="*/ 492543 w 631579"/>
                <a:gd name="connsiteY13" fmla="*/ 863424 h 877891"/>
                <a:gd name="connsiteX14" fmla="*/ 630655 w 631579"/>
                <a:gd name="connsiteY14" fmla="*/ 841993 h 877891"/>
                <a:gd name="connsiteX15" fmla="*/ 549695 w 631579"/>
                <a:gd name="connsiteY15" fmla="*/ 684830 h 877891"/>
                <a:gd name="connsiteX16" fmla="*/ 487782 w 631579"/>
                <a:gd name="connsiteY16" fmla="*/ 491950 h 877891"/>
                <a:gd name="connsiteX17" fmla="*/ 456824 w 631579"/>
                <a:gd name="connsiteY17" fmla="*/ 399080 h 877891"/>
                <a:gd name="connsiteX18" fmla="*/ 421106 w 631579"/>
                <a:gd name="connsiteY18" fmla="*/ 408607 h 877891"/>
                <a:gd name="connsiteX19" fmla="*/ 344905 w 631579"/>
                <a:gd name="connsiteY19" fmla="*/ 420511 h 877891"/>
                <a:gd name="connsiteX20" fmla="*/ 378243 w 631579"/>
                <a:gd name="connsiteY20" fmla="*/ 611012 h 877891"/>
                <a:gd name="connsiteX21" fmla="*/ 340143 w 631579"/>
                <a:gd name="connsiteY21" fmla="*/ 661017 h 877891"/>
                <a:gd name="connsiteX22" fmla="*/ 261562 w 631579"/>
                <a:gd name="connsiteY22" fmla="*/ 649111 h 877891"/>
                <a:gd name="connsiteX23" fmla="*/ 173456 w 631579"/>
                <a:gd name="connsiteY23" fmla="*/ 577674 h 877891"/>
                <a:gd name="connsiteX24" fmla="*/ 140118 w 631579"/>
                <a:gd name="connsiteY24" fmla="*/ 480042 h 877891"/>
                <a:gd name="connsiteX25" fmla="*/ 152023 w 631579"/>
                <a:gd name="connsiteY25" fmla="*/ 320499 h 877891"/>
                <a:gd name="connsiteX26" fmla="*/ 199649 w 631579"/>
                <a:gd name="connsiteY26" fmla="*/ 215724 h 877891"/>
                <a:gd name="connsiteX27" fmla="*/ 268705 w 631579"/>
                <a:gd name="connsiteY27" fmla="*/ 139524 h 877891"/>
                <a:gd name="connsiteX28" fmla="*/ 325855 w 631579"/>
                <a:gd name="connsiteY28" fmla="*/ 160956 h 877891"/>
                <a:gd name="connsiteX29" fmla="*/ 294899 w 631579"/>
                <a:gd name="connsiteY29" fmla="*/ 206199 h 877891"/>
                <a:gd name="connsiteX30" fmla="*/ 316330 w 631579"/>
                <a:gd name="connsiteY30" fmla="*/ 239536 h 877891"/>
                <a:gd name="connsiteX31" fmla="*/ 433012 w 631579"/>
                <a:gd name="connsiteY31" fmla="*/ 246680 h 877891"/>
                <a:gd name="connsiteX0" fmla="*/ 433012 w 631910"/>
                <a:gd name="connsiteY0" fmla="*/ 246680 h 878073"/>
                <a:gd name="connsiteX1" fmla="*/ 444918 w 631910"/>
                <a:gd name="connsiteY1" fmla="*/ 110949 h 878073"/>
                <a:gd name="connsiteX2" fmla="*/ 354430 w 631910"/>
                <a:gd name="connsiteY2" fmla="*/ 10936 h 878073"/>
                <a:gd name="connsiteX3" fmla="*/ 209174 w 631910"/>
                <a:gd name="connsiteY3" fmla="*/ 29987 h 878073"/>
                <a:gd name="connsiteX4" fmla="*/ 97255 w 631910"/>
                <a:gd name="connsiteY4" fmla="*/ 146667 h 878073"/>
                <a:gd name="connsiteX5" fmla="*/ 18674 w 631910"/>
                <a:gd name="connsiteY5" fmla="*/ 330024 h 878073"/>
                <a:gd name="connsiteX6" fmla="*/ 2006 w 631910"/>
                <a:gd name="connsiteY6" fmla="*/ 449086 h 878073"/>
                <a:gd name="connsiteX7" fmla="*/ 11530 w 631910"/>
                <a:gd name="connsiteY7" fmla="*/ 572911 h 878073"/>
                <a:gd name="connsiteX8" fmla="*/ 102018 w 631910"/>
                <a:gd name="connsiteY8" fmla="*/ 730074 h 878073"/>
                <a:gd name="connsiteX9" fmla="*/ 259180 w 631910"/>
                <a:gd name="connsiteY9" fmla="*/ 806274 h 878073"/>
                <a:gd name="connsiteX10" fmla="*/ 366337 w 631910"/>
                <a:gd name="connsiteY10" fmla="*/ 808655 h 878073"/>
                <a:gd name="connsiteX11" fmla="*/ 397293 w 631910"/>
                <a:gd name="connsiteY11" fmla="*/ 777699 h 878073"/>
                <a:gd name="connsiteX12" fmla="*/ 435393 w 631910"/>
                <a:gd name="connsiteY12" fmla="*/ 772936 h 878073"/>
                <a:gd name="connsiteX13" fmla="*/ 492543 w 631910"/>
                <a:gd name="connsiteY13" fmla="*/ 863424 h 878073"/>
                <a:gd name="connsiteX14" fmla="*/ 630655 w 631910"/>
                <a:gd name="connsiteY14" fmla="*/ 841993 h 878073"/>
                <a:gd name="connsiteX15" fmla="*/ 556838 w 631910"/>
                <a:gd name="connsiteY15" fmla="*/ 680068 h 878073"/>
                <a:gd name="connsiteX16" fmla="*/ 487782 w 631910"/>
                <a:gd name="connsiteY16" fmla="*/ 491950 h 878073"/>
                <a:gd name="connsiteX17" fmla="*/ 456824 w 631910"/>
                <a:gd name="connsiteY17" fmla="*/ 399080 h 878073"/>
                <a:gd name="connsiteX18" fmla="*/ 421106 w 631910"/>
                <a:gd name="connsiteY18" fmla="*/ 408607 h 878073"/>
                <a:gd name="connsiteX19" fmla="*/ 344905 w 631910"/>
                <a:gd name="connsiteY19" fmla="*/ 420511 h 878073"/>
                <a:gd name="connsiteX20" fmla="*/ 378243 w 631910"/>
                <a:gd name="connsiteY20" fmla="*/ 611012 h 878073"/>
                <a:gd name="connsiteX21" fmla="*/ 340143 w 631910"/>
                <a:gd name="connsiteY21" fmla="*/ 661017 h 878073"/>
                <a:gd name="connsiteX22" fmla="*/ 261562 w 631910"/>
                <a:gd name="connsiteY22" fmla="*/ 649111 h 878073"/>
                <a:gd name="connsiteX23" fmla="*/ 173456 w 631910"/>
                <a:gd name="connsiteY23" fmla="*/ 577674 h 878073"/>
                <a:gd name="connsiteX24" fmla="*/ 140118 w 631910"/>
                <a:gd name="connsiteY24" fmla="*/ 480042 h 878073"/>
                <a:gd name="connsiteX25" fmla="*/ 152023 w 631910"/>
                <a:gd name="connsiteY25" fmla="*/ 320499 h 878073"/>
                <a:gd name="connsiteX26" fmla="*/ 199649 w 631910"/>
                <a:gd name="connsiteY26" fmla="*/ 215724 h 878073"/>
                <a:gd name="connsiteX27" fmla="*/ 268705 w 631910"/>
                <a:gd name="connsiteY27" fmla="*/ 139524 h 878073"/>
                <a:gd name="connsiteX28" fmla="*/ 325855 w 631910"/>
                <a:gd name="connsiteY28" fmla="*/ 160956 h 878073"/>
                <a:gd name="connsiteX29" fmla="*/ 294899 w 631910"/>
                <a:gd name="connsiteY29" fmla="*/ 206199 h 878073"/>
                <a:gd name="connsiteX30" fmla="*/ 316330 w 631910"/>
                <a:gd name="connsiteY30" fmla="*/ 239536 h 878073"/>
                <a:gd name="connsiteX31" fmla="*/ 433012 w 631910"/>
                <a:gd name="connsiteY31" fmla="*/ 246680 h 878073"/>
                <a:gd name="connsiteX0" fmla="*/ 433012 w 630697"/>
                <a:gd name="connsiteY0" fmla="*/ 246680 h 877639"/>
                <a:gd name="connsiteX1" fmla="*/ 444918 w 630697"/>
                <a:gd name="connsiteY1" fmla="*/ 110949 h 877639"/>
                <a:gd name="connsiteX2" fmla="*/ 354430 w 630697"/>
                <a:gd name="connsiteY2" fmla="*/ 10936 h 877639"/>
                <a:gd name="connsiteX3" fmla="*/ 209174 w 630697"/>
                <a:gd name="connsiteY3" fmla="*/ 29987 h 877639"/>
                <a:gd name="connsiteX4" fmla="*/ 97255 w 630697"/>
                <a:gd name="connsiteY4" fmla="*/ 146667 h 877639"/>
                <a:gd name="connsiteX5" fmla="*/ 18674 w 630697"/>
                <a:gd name="connsiteY5" fmla="*/ 330024 h 877639"/>
                <a:gd name="connsiteX6" fmla="*/ 2006 w 630697"/>
                <a:gd name="connsiteY6" fmla="*/ 449086 h 877639"/>
                <a:gd name="connsiteX7" fmla="*/ 11530 w 630697"/>
                <a:gd name="connsiteY7" fmla="*/ 572911 h 877639"/>
                <a:gd name="connsiteX8" fmla="*/ 102018 w 630697"/>
                <a:gd name="connsiteY8" fmla="*/ 730074 h 877639"/>
                <a:gd name="connsiteX9" fmla="*/ 259180 w 630697"/>
                <a:gd name="connsiteY9" fmla="*/ 806274 h 877639"/>
                <a:gd name="connsiteX10" fmla="*/ 366337 w 630697"/>
                <a:gd name="connsiteY10" fmla="*/ 808655 h 877639"/>
                <a:gd name="connsiteX11" fmla="*/ 397293 w 630697"/>
                <a:gd name="connsiteY11" fmla="*/ 777699 h 877639"/>
                <a:gd name="connsiteX12" fmla="*/ 435393 w 630697"/>
                <a:gd name="connsiteY12" fmla="*/ 772936 h 877639"/>
                <a:gd name="connsiteX13" fmla="*/ 492543 w 630697"/>
                <a:gd name="connsiteY13" fmla="*/ 863424 h 877639"/>
                <a:gd name="connsiteX14" fmla="*/ 566361 w 630697"/>
                <a:gd name="connsiteY14" fmla="*/ 875331 h 877639"/>
                <a:gd name="connsiteX15" fmla="*/ 630655 w 630697"/>
                <a:gd name="connsiteY15" fmla="*/ 841993 h 877639"/>
                <a:gd name="connsiteX16" fmla="*/ 556838 w 630697"/>
                <a:gd name="connsiteY16" fmla="*/ 680068 h 877639"/>
                <a:gd name="connsiteX17" fmla="*/ 487782 w 630697"/>
                <a:gd name="connsiteY17" fmla="*/ 491950 h 877639"/>
                <a:gd name="connsiteX18" fmla="*/ 456824 w 630697"/>
                <a:gd name="connsiteY18" fmla="*/ 399080 h 877639"/>
                <a:gd name="connsiteX19" fmla="*/ 421106 w 630697"/>
                <a:gd name="connsiteY19" fmla="*/ 408607 h 877639"/>
                <a:gd name="connsiteX20" fmla="*/ 344905 w 630697"/>
                <a:gd name="connsiteY20" fmla="*/ 420511 h 877639"/>
                <a:gd name="connsiteX21" fmla="*/ 378243 w 630697"/>
                <a:gd name="connsiteY21" fmla="*/ 611012 h 877639"/>
                <a:gd name="connsiteX22" fmla="*/ 340143 w 630697"/>
                <a:gd name="connsiteY22" fmla="*/ 661017 h 877639"/>
                <a:gd name="connsiteX23" fmla="*/ 261562 w 630697"/>
                <a:gd name="connsiteY23" fmla="*/ 649111 h 877639"/>
                <a:gd name="connsiteX24" fmla="*/ 173456 w 630697"/>
                <a:gd name="connsiteY24" fmla="*/ 577674 h 877639"/>
                <a:gd name="connsiteX25" fmla="*/ 140118 w 630697"/>
                <a:gd name="connsiteY25" fmla="*/ 480042 h 877639"/>
                <a:gd name="connsiteX26" fmla="*/ 152023 w 630697"/>
                <a:gd name="connsiteY26" fmla="*/ 320499 h 877639"/>
                <a:gd name="connsiteX27" fmla="*/ 199649 w 630697"/>
                <a:gd name="connsiteY27" fmla="*/ 215724 h 877639"/>
                <a:gd name="connsiteX28" fmla="*/ 268705 w 630697"/>
                <a:gd name="connsiteY28" fmla="*/ 139524 h 877639"/>
                <a:gd name="connsiteX29" fmla="*/ 325855 w 630697"/>
                <a:gd name="connsiteY29" fmla="*/ 160956 h 877639"/>
                <a:gd name="connsiteX30" fmla="*/ 294899 w 630697"/>
                <a:gd name="connsiteY30" fmla="*/ 206199 h 877639"/>
                <a:gd name="connsiteX31" fmla="*/ 316330 w 630697"/>
                <a:gd name="connsiteY31" fmla="*/ 239536 h 877639"/>
                <a:gd name="connsiteX32" fmla="*/ 433012 w 630697"/>
                <a:gd name="connsiteY32" fmla="*/ 246680 h 877639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1989"/>
                <a:gd name="connsiteX1" fmla="*/ 444918 w 630697"/>
                <a:gd name="connsiteY1" fmla="*/ 110949 h 871989"/>
                <a:gd name="connsiteX2" fmla="*/ 354430 w 630697"/>
                <a:gd name="connsiteY2" fmla="*/ 10936 h 871989"/>
                <a:gd name="connsiteX3" fmla="*/ 209174 w 630697"/>
                <a:gd name="connsiteY3" fmla="*/ 29987 h 871989"/>
                <a:gd name="connsiteX4" fmla="*/ 97255 w 630697"/>
                <a:gd name="connsiteY4" fmla="*/ 146667 h 871989"/>
                <a:gd name="connsiteX5" fmla="*/ 18674 w 630697"/>
                <a:gd name="connsiteY5" fmla="*/ 330024 h 871989"/>
                <a:gd name="connsiteX6" fmla="*/ 2006 w 630697"/>
                <a:gd name="connsiteY6" fmla="*/ 449086 h 871989"/>
                <a:gd name="connsiteX7" fmla="*/ 11530 w 630697"/>
                <a:gd name="connsiteY7" fmla="*/ 572911 h 871989"/>
                <a:gd name="connsiteX8" fmla="*/ 102018 w 630697"/>
                <a:gd name="connsiteY8" fmla="*/ 730074 h 871989"/>
                <a:gd name="connsiteX9" fmla="*/ 259180 w 630697"/>
                <a:gd name="connsiteY9" fmla="*/ 806274 h 871989"/>
                <a:gd name="connsiteX10" fmla="*/ 366337 w 630697"/>
                <a:gd name="connsiteY10" fmla="*/ 808655 h 871989"/>
                <a:gd name="connsiteX11" fmla="*/ 397293 w 630697"/>
                <a:gd name="connsiteY11" fmla="*/ 777699 h 871989"/>
                <a:gd name="connsiteX12" fmla="*/ 435393 w 630697"/>
                <a:gd name="connsiteY12" fmla="*/ 772936 h 871989"/>
                <a:gd name="connsiteX13" fmla="*/ 492543 w 630697"/>
                <a:gd name="connsiteY13" fmla="*/ 863424 h 871989"/>
                <a:gd name="connsiteX14" fmla="*/ 566361 w 630697"/>
                <a:gd name="connsiteY14" fmla="*/ 865807 h 871989"/>
                <a:gd name="connsiteX15" fmla="*/ 630655 w 630697"/>
                <a:gd name="connsiteY15" fmla="*/ 841993 h 871989"/>
                <a:gd name="connsiteX16" fmla="*/ 556838 w 630697"/>
                <a:gd name="connsiteY16" fmla="*/ 680068 h 871989"/>
                <a:gd name="connsiteX17" fmla="*/ 487782 w 630697"/>
                <a:gd name="connsiteY17" fmla="*/ 491950 h 871989"/>
                <a:gd name="connsiteX18" fmla="*/ 456824 w 630697"/>
                <a:gd name="connsiteY18" fmla="*/ 399080 h 871989"/>
                <a:gd name="connsiteX19" fmla="*/ 421106 w 630697"/>
                <a:gd name="connsiteY19" fmla="*/ 408607 h 871989"/>
                <a:gd name="connsiteX20" fmla="*/ 344905 w 630697"/>
                <a:gd name="connsiteY20" fmla="*/ 420511 h 871989"/>
                <a:gd name="connsiteX21" fmla="*/ 378243 w 630697"/>
                <a:gd name="connsiteY21" fmla="*/ 611012 h 871989"/>
                <a:gd name="connsiteX22" fmla="*/ 340143 w 630697"/>
                <a:gd name="connsiteY22" fmla="*/ 661017 h 871989"/>
                <a:gd name="connsiteX23" fmla="*/ 261562 w 630697"/>
                <a:gd name="connsiteY23" fmla="*/ 649111 h 871989"/>
                <a:gd name="connsiteX24" fmla="*/ 173456 w 630697"/>
                <a:gd name="connsiteY24" fmla="*/ 577674 h 871989"/>
                <a:gd name="connsiteX25" fmla="*/ 140118 w 630697"/>
                <a:gd name="connsiteY25" fmla="*/ 480042 h 871989"/>
                <a:gd name="connsiteX26" fmla="*/ 152023 w 630697"/>
                <a:gd name="connsiteY26" fmla="*/ 320499 h 871989"/>
                <a:gd name="connsiteX27" fmla="*/ 199649 w 630697"/>
                <a:gd name="connsiteY27" fmla="*/ 215724 h 871989"/>
                <a:gd name="connsiteX28" fmla="*/ 268705 w 630697"/>
                <a:gd name="connsiteY28" fmla="*/ 139524 h 871989"/>
                <a:gd name="connsiteX29" fmla="*/ 325855 w 630697"/>
                <a:gd name="connsiteY29" fmla="*/ 160956 h 871989"/>
                <a:gd name="connsiteX30" fmla="*/ 294899 w 630697"/>
                <a:gd name="connsiteY30" fmla="*/ 206199 h 871989"/>
                <a:gd name="connsiteX31" fmla="*/ 316330 w 630697"/>
                <a:gd name="connsiteY31" fmla="*/ 239536 h 871989"/>
                <a:gd name="connsiteX32" fmla="*/ 433012 w 630697"/>
                <a:gd name="connsiteY32" fmla="*/ 246680 h 871989"/>
                <a:gd name="connsiteX0" fmla="*/ 433012 w 630697"/>
                <a:gd name="connsiteY0" fmla="*/ 245070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316330 w 630697"/>
                <a:gd name="connsiteY31" fmla="*/ 237926 h 870379"/>
                <a:gd name="connsiteX32" fmla="*/ 433012 w 630697"/>
                <a:gd name="connsiteY32" fmla="*/ 245070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316330 w 630697"/>
                <a:gd name="connsiteY31" fmla="*/ 2379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416343 w 630697"/>
                <a:gd name="connsiteY30" fmla="*/ 156964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35380 w 630697"/>
                <a:gd name="connsiteY29" fmla="*/ 118864 h 870379"/>
                <a:gd name="connsiteX30" fmla="*/ 416343 w 630697"/>
                <a:gd name="connsiteY30" fmla="*/ 156964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197268 w 630697"/>
                <a:gd name="connsiteY9" fmla="*/ 780851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197268 w 630697"/>
                <a:gd name="connsiteY9" fmla="*/ 780851 h 870379"/>
                <a:gd name="connsiteX10" fmla="*/ 354431 w 630697"/>
                <a:gd name="connsiteY10" fmla="*/ 785613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397293 w 630697"/>
                <a:gd name="connsiteY11" fmla="*/ 776089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409200 w 630697"/>
                <a:gd name="connsiteY11" fmla="*/ 780852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397294 w 630697"/>
                <a:gd name="connsiteY11" fmla="*/ 780852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5565"/>
                <a:gd name="connsiteX1" fmla="*/ 540168 w 630697"/>
                <a:gd name="connsiteY1" fmla="*/ 85527 h 865565"/>
                <a:gd name="connsiteX2" fmla="*/ 354430 w 630697"/>
                <a:gd name="connsiteY2" fmla="*/ 9326 h 865565"/>
                <a:gd name="connsiteX3" fmla="*/ 209174 w 630697"/>
                <a:gd name="connsiteY3" fmla="*/ 28377 h 865565"/>
                <a:gd name="connsiteX4" fmla="*/ 97255 w 630697"/>
                <a:gd name="connsiteY4" fmla="*/ 145057 h 865565"/>
                <a:gd name="connsiteX5" fmla="*/ 18674 w 630697"/>
                <a:gd name="connsiteY5" fmla="*/ 328414 h 865565"/>
                <a:gd name="connsiteX6" fmla="*/ 2006 w 630697"/>
                <a:gd name="connsiteY6" fmla="*/ 447476 h 865565"/>
                <a:gd name="connsiteX7" fmla="*/ 11530 w 630697"/>
                <a:gd name="connsiteY7" fmla="*/ 571301 h 865565"/>
                <a:gd name="connsiteX8" fmla="*/ 102018 w 630697"/>
                <a:gd name="connsiteY8" fmla="*/ 728464 h 865565"/>
                <a:gd name="connsiteX9" fmla="*/ 197268 w 630697"/>
                <a:gd name="connsiteY9" fmla="*/ 780851 h 865565"/>
                <a:gd name="connsiteX10" fmla="*/ 354431 w 630697"/>
                <a:gd name="connsiteY10" fmla="*/ 785613 h 865565"/>
                <a:gd name="connsiteX11" fmla="*/ 397294 w 630697"/>
                <a:gd name="connsiteY11" fmla="*/ 780852 h 865565"/>
                <a:gd name="connsiteX12" fmla="*/ 442538 w 630697"/>
                <a:gd name="connsiteY12" fmla="*/ 854670 h 865565"/>
                <a:gd name="connsiteX13" fmla="*/ 492543 w 630697"/>
                <a:gd name="connsiteY13" fmla="*/ 861814 h 865565"/>
                <a:gd name="connsiteX14" fmla="*/ 566361 w 630697"/>
                <a:gd name="connsiteY14" fmla="*/ 864197 h 865565"/>
                <a:gd name="connsiteX15" fmla="*/ 630655 w 630697"/>
                <a:gd name="connsiteY15" fmla="*/ 840383 h 865565"/>
                <a:gd name="connsiteX16" fmla="*/ 556838 w 630697"/>
                <a:gd name="connsiteY16" fmla="*/ 678458 h 865565"/>
                <a:gd name="connsiteX17" fmla="*/ 499688 w 630697"/>
                <a:gd name="connsiteY17" fmla="*/ 485577 h 865565"/>
                <a:gd name="connsiteX18" fmla="*/ 480637 w 630697"/>
                <a:gd name="connsiteY18" fmla="*/ 404613 h 865565"/>
                <a:gd name="connsiteX19" fmla="*/ 421106 w 630697"/>
                <a:gd name="connsiteY19" fmla="*/ 406997 h 865565"/>
                <a:gd name="connsiteX20" fmla="*/ 373480 w 630697"/>
                <a:gd name="connsiteY20" fmla="*/ 418901 h 865565"/>
                <a:gd name="connsiteX21" fmla="*/ 378243 w 630697"/>
                <a:gd name="connsiteY21" fmla="*/ 609402 h 865565"/>
                <a:gd name="connsiteX22" fmla="*/ 340143 w 630697"/>
                <a:gd name="connsiteY22" fmla="*/ 659407 h 865565"/>
                <a:gd name="connsiteX23" fmla="*/ 261562 w 630697"/>
                <a:gd name="connsiteY23" fmla="*/ 647501 h 865565"/>
                <a:gd name="connsiteX24" fmla="*/ 173456 w 630697"/>
                <a:gd name="connsiteY24" fmla="*/ 576064 h 865565"/>
                <a:gd name="connsiteX25" fmla="*/ 140118 w 630697"/>
                <a:gd name="connsiteY25" fmla="*/ 478432 h 865565"/>
                <a:gd name="connsiteX26" fmla="*/ 152023 w 630697"/>
                <a:gd name="connsiteY26" fmla="*/ 318889 h 865565"/>
                <a:gd name="connsiteX27" fmla="*/ 199649 w 630697"/>
                <a:gd name="connsiteY27" fmla="*/ 214114 h 865565"/>
                <a:gd name="connsiteX28" fmla="*/ 263942 w 630697"/>
                <a:gd name="connsiteY28" fmla="*/ 152202 h 865565"/>
                <a:gd name="connsiteX29" fmla="*/ 335380 w 630697"/>
                <a:gd name="connsiteY29" fmla="*/ 118864 h 865565"/>
                <a:gd name="connsiteX30" fmla="*/ 404437 w 630697"/>
                <a:gd name="connsiteY30" fmla="*/ 152202 h 865565"/>
                <a:gd name="connsiteX31" fmla="*/ 413961 w 630697"/>
                <a:gd name="connsiteY31" fmla="*/ 199826 h 865565"/>
                <a:gd name="connsiteX32" fmla="*/ 537787 w 630697"/>
                <a:gd name="connsiteY32" fmla="*/ 202207 h 865565"/>
                <a:gd name="connsiteX0" fmla="*/ 537787 w 630698"/>
                <a:gd name="connsiteY0" fmla="*/ 202207 h 871719"/>
                <a:gd name="connsiteX1" fmla="*/ 540168 w 630698"/>
                <a:gd name="connsiteY1" fmla="*/ 85527 h 871719"/>
                <a:gd name="connsiteX2" fmla="*/ 354430 w 630698"/>
                <a:gd name="connsiteY2" fmla="*/ 9326 h 871719"/>
                <a:gd name="connsiteX3" fmla="*/ 209174 w 630698"/>
                <a:gd name="connsiteY3" fmla="*/ 28377 h 871719"/>
                <a:gd name="connsiteX4" fmla="*/ 97255 w 630698"/>
                <a:gd name="connsiteY4" fmla="*/ 145057 h 871719"/>
                <a:gd name="connsiteX5" fmla="*/ 18674 w 630698"/>
                <a:gd name="connsiteY5" fmla="*/ 328414 h 871719"/>
                <a:gd name="connsiteX6" fmla="*/ 2006 w 630698"/>
                <a:gd name="connsiteY6" fmla="*/ 447476 h 871719"/>
                <a:gd name="connsiteX7" fmla="*/ 11530 w 630698"/>
                <a:gd name="connsiteY7" fmla="*/ 571301 h 871719"/>
                <a:gd name="connsiteX8" fmla="*/ 102018 w 630698"/>
                <a:gd name="connsiteY8" fmla="*/ 728464 h 871719"/>
                <a:gd name="connsiteX9" fmla="*/ 197268 w 630698"/>
                <a:gd name="connsiteY9" fmla="*/ 780851 h 871719"/>
                <a:gd name="connsiteX10" fmla="*/ 354431 w 630698"/>
                <a:gd name="connsiteY10" fmla="*/ 785613 h 871719"/>
                <a:gd name="connsiteX11" fmla="*/ 397294 w 630698"/>
                <a:gd name="connsiteY11" fmla="*/ 780852 h 871719"/>
                <a:gd name="connsiteX12" fmla="*/ 442538 w 630698"/>
                <a:gd name="connsiteY12" fmla="*/ 854670 h 871719"/>
                <a:gd name="connsiteX13" fmla="*/ 490161 w 630698"/>
                <a:gd name="connsiteY13" fmla="*/ 871339 h 871719"/>
                <a:gd name="connsiteX14" fmla="*/ 566361 w 630698"/>
                <a:gd name="connsiteY14" fmla="*/ 864197 h 871719"/>
                <a:gd name="connsiteX15" fmla="*/ 630655 w 630698"/>
                <a:gd name="connsiteY15" fmla="*/ 840383 h 871719"/>
                <a:gd name="connsiteX16" fmla="*/ 556838 w 630698"/>
                <a:gd name="connsiteY16" fmla="*/ 678458 h 871719"/>
                <a:gd name="connsiteX17" fmla="*/ 499688 w 630698"/>
                <a:gd name="connsiteY17" fmla="*/ 485577 h 871719"/>
                <a:gd name="connsiteX18" fmla="*/ 480637 w 630698"/>
                <a:gd name="connsiteY18" fmla="*/ 404613 h 871719"/>
                <a:gd name="connsiteX19" fmla="*/ 421106 w 630698"/>
                <a:gd name="connsiteY19" fmla="*/ 406997 h 871719"/>
                <a:gd name="connsiteX20" fmla="*/ 373480 w 630698"/>
                <a:gd name="connsiteY20" fmla="*/ 418901 h 871719"/>
                <a:gd name="connsiteX21" fmla="*/ 378243 w 630698"/>
                <a:gd name="connsiteY21" fmla="*/ 609402 h 871719"/>
                <a:gd name="connsiteX22" fmla="*/ 340143 w 630698"/>
                <a:gd name="connsiteY22" fmla="*/ 659407 h 871719"/>
                <a:gd name="connsiteX23" fmla="*/ 261562 w 630698"/>
                <a:gd name="connsiteY23" fmla="*/ 647501 h 871719"/>
                <a:gd name="connsiteX24" fmla="*/ 173456 w 630698"/>
                <a:gd name="connsiteY24" fmla="*/ 576064 h 871719"/>
                <a:gd name="connsiteX25" fmla="*/ 140118 w 630698"/>
                <a:gd name="connsiteY25" fmla="*/ 478432 h 871719"/>
                <a:gd name="connsiteX26" fmla="*/ 152023 w 630698"/>
                <a:gd name="connsiteY26" fmla="*/ 318889 h 871719"/>
                <a:gd name="connsiteX27" fmla="*/ 199649 w 630698"/>
                <a:gd name="connsiteY27" fmla="*/ 214114 h 871719"/>
                <a:gd name="connsiteX28" fmla="*/ 263942 w 630698"/>
                <a:gd name="connsiteY28" fmla="*/ 152202 h 871719"/>
                <a:gd name="connsiteX29" fmla="*/ 335380 w 630698"/>
                <a:gd name="connsiteY29" fmla="*/ 118864 h 871719"/>
                <a:gd name="connsiteX30" fmla="*/ 404437 w 630698"/>
                <a:gd name="connsiteY30" fmla="*/ 152202 h 871719"/>
                <a:gd name="connsiteX31" fmla="*/ 413961 w 630698"/>
                <a:gd name="connsiteY31" fmla="*/ 199826 h 871719"/>
                <a:gd name="connsiteX32" fmla="*/ 537787 w 630698"/>
                <a:gd name="connsiteY32" fmla="*/ 202207 h 871719"/>
                <a:gd name="connsiteX0" fmla="*/ 537787 w 630698"/>
                <a:gd name="connsiteY0" fmla="*/ 202207 h 874381"/>
                <a:gd name="connsiteX1" fmla="*/ 540168 w 630698"/>
                <a:gd name="connsiteY1" fmla="*/ 85527 h 874381"/>
                <a:gd name="connsiteX2" fmla="*/ 354430 w 630698"/>
                <a:gd name="connsiteY2" fmla="*/ 9326 h 874381"/>
                <a:gd name="connsiteX3" fmla="*/ 209174 w 630698"/>
                <a:gd name="connsiteY3" fmla="*/ 28377 h 874381"/>
                <a:gd name="connsiteX4" fmla="*/ 97255 w 630698"/>
                <a:gd name="connsiteY4" fmla="*/ 145057 h 874381"/>
                <a:gd name="connsiteX5" fmla="*/ 18674 w 630698"/>
                <a:gd name="connsiteY5" fmla="*/ 328414 h 874381"/>
                <a:gd name="connsiteX6" fmla="*/ 2006 w 630698"/>
                <a:gd name="connsiteY6" fmla="*/ 447476 h 874381"/>
                <a:gd name="connsiteX7" fmla="*/ 11530 w 630698"/>
                <a:gd name="connsiteY7" fmla="*/ 571301 h 874381"/>
                <a:gd name="connsiteX8" fmla="*/ 102018 w 630698"/>
                <a:gd name="connsiteY8" fmla="*/ 728464 h 874381"/>
                <a:gd name="connsiteX9" fmla="*/ 197268 w 630698"/>
                <a:gd name="connsiteY9" fmla="*/ 780851 h 874381"/>
                <a:gd name="connsiteX10" fmla="*/ 354431 w 630698"/>
                <a:gd name="connsiteY10" fmla="*/ 785613 h 874381"/>
                <a:gd name="connsiteX11" fmla="*/ 397294 w 630698"/>
                <a:gd name="connsiteY11" fmla="*/ 780852 h 874381"/>
                <a:gd name="connsiteX12" fmla="*/ 442538 w 630698"/>
                <a:gd name="connsiteY12" fmla="*/ 854670 h 874381"/>
                <a:gd name="connsiteX13" fmla="*/ 490161 w 630698"/>
                <a:gd name="connsiteY13" fmla="*/ 871339 h 874381"/>
                <a:gd name="connsiteX14" fmla="*/ 566361 w 630698"/>
                <a:gd name="connsiteY14" fmla="*/ 871341 h 874381"/>
                <a:gd name="connsiteX15" fmla="*/ 630655 w 630698"/>
                <a:gd name="connsiteY15" fmla="*/ 840383 h 874381"/>
                <a:gd name="connsiteX16" fmla="*/ 556838 w 630698"/>
                <a:gd name="connsiteY16" fmla="*/ 678458 h 874381"/>
                <a:gd name="connsiteX17" fmla="*/ 499688 w 630698"/>
                <a:gd name="connsiteY17" fmla="*/ 485577 h 874381"/>
                <a:gd name="connsiteX18" fmla="*/ 480637 w 630698"/>
                <a:gd name="connsiteY18" fmla="*/ 404613 h 874381"/>
                <a:gd name="connsiteX19" fmla="*/ 421106 w 630698"/>
                <a:gd name="connsiteY19" fmla="*/ 406997 h 874381"/>
                <a:gd name="connsiteX20" fmla="*/ 373480 w 630698"/>
                <a:gd name="connsiteY20" fmla="*/ 418901 h 874381"/>
                <a:gd name="connsiteX21" fmla="*/ 378243 w 630698"/>
                <a:gd name="connsiteY21" fmla="*/ 609402 h 874381"/>
                <a:gd name="connsiteX22" fmla="*/ 340143 w 630698"/>
                <a:gd name="connsiteY22" fmla="*/ 659407 h 874381"/>
                <a:gd name="connsiteX23" fmla="*/ 261562 w 630698"/>
                <a:gd name="connsiteY23" fmla="*/ 647501 h 874381"/>
                <a:gd name="connsiteX24" fmla="*/ 173456 w 630698"/>
                <a:gd name="connsiteY24" fmla="*/ 576064 h 874381"/>
                <a:gd name="connsiteX25" fmla="*/ 140118 w 630698"/>
                <a:gd name="connsiteY25" fmla="*/ 478432 h 874381"/>
                <a:gd name="connsiteX26" fmla="*/ 152023 w 630698"/>
                <a:gd name="connsiteY26" fmla="*/ 318889 h 874381"/>
                <a:gd name="connsiteX27" fmla="*/ 199649 w 630698"/>
                <a:gd name="connsiteY27" fmla="*/ 214114 h 874381"/>
                <a:gd name="connsiteX28" fmla="*/ 263942 w 630698"/>
                <a:gd name="connsiteY28" fmla="*/ 152202 h 874381"/>
                <a:gd name="connsiteX29" fmla="*/ 335380 w 630698"/>
                <a:gd name="connsiteY29" fmla="*/ 118864 h 874381"/>
                <a:gd name="connsiteX30" fmla="*/ 404437 w 630698"/>
                <a:gd name="connsiteY30" fmla="*/ 152202 h 874381"/>
                <a:gd name="connsiteX31" fmla="*/ 413961 w 630698"/>
                <a:gd name="connsiteY31" fmla="*/ 199826 h 874381"/>
                <a:gd name="connsiteX32" fmla="*/ 537787 w 630698"/>
                <a:gd name="connsiteY32" fmla="*/ 202207 h 874381"/>
                <a:gd name="connsiteX0" fmla="*/ 537787 w 623561"/>
                <a:gd name="connsiteY0" fmla="*/ 202207 h 873730"/>
                <a:gd name="connsiteX1" fmla="*/ 540168 w 623561"/>
                <a:gd name="connsiteY1" fmla="*/ 85527 h 873730"/>
                <a:gd name="connsiteX2" fmla="*/ 354430 w 623561"/>
                <a:gd name="connsiteY2" fmla="*/ 9326 h 873730"/>
                <a:gd name="connsiteX3" fmla="*/ 209174 w 623561"/>
                <a:gd name="connsiteY3" fmla="*/ 28377 h 873730"/>
                <a:gd name="connsiteX4" fmla="*/ 97255 w 623561"/>
                <a:gd name="connsiteY4" fmla="*/ 145057 h 873730"/>
                <a:gd name="connsiteX5" fmla="*/ 18674 w 623561"/>
                <a:gd name="connsiteY5" fmla="*/ 328414 h 873730"/>
                <a:gd name="connsiteX6" fmla="*/ 2006 w 623561"/>
                <a:gd name="connsiteY6" fmla="*/ 447476 h 873730"/>
                <a:gd name="connsiteX7" fmla="*/ 11530 w 623561"/>
                <a:gd name="connsiteY7" fmla="*/ 571301 h 873730"/>
                <a:gd name="connsiteX8" fmla="*/ 102018 w 623561"/>
                <a:gd name="connsiteY8" fmla="*/ 728464 h 873730"/>
                <a:gd name="connsiteX9" fmla="*/ 197268 w 623561"/>
                <a:gd name="connsiteY9" fmla="*/ 780851 h 873730"/>
                <a:gd name="connsiteX10" fmla="*/ 354431 w 623561"/>
                <a:gd name="connsiteY10" fmla="*/ 785613 h 873730"/>
                <a:gd name="connsiteX11" fmla="*/ 397294 w 623561"/>
                <a:gd name="connsiteY11" fmla="*/ 780852 h 873730"/>
                <a:gd name="connsiteX12" fmla="*/ 442538 w 623561"/>
                <a:gd name="connsiteY12" fmla="*/ 854670 h 873730"/>
                <a:gd name="connsiteX13" fmla="*/ 490161 w 623561"/>
                <a:gd name="connsiteY13" fmla="*/ 871339 h 873730"/>
                <a:gd name="connsiteX14" fmla="*/ 566361 w 623561"/>
                <a:gd name="connsiteY14" fmla="*/ 871341 h 873730"/>
                <a:gd name="connsiteX15" fmla="*/ 623511 w 623561"/>
                <a:gd name="connsiteY15" fmla="*/ 849908 h 873730"/>
                <a:gd name="connsiteX16" fmla="*/ 556838 w 623561"/>
                <a:gd name="connsiteY16" fmla="*/ 678458 h 873730"/>
                <a:gd name="connsiteX17" fmla="*/ 499688 w 623561"/>
                <a:gd name="connsiteY17" fmla="*/ 485577 h 873730"/>
                <a:gd name="connsiteX18" fmla="*/ 480637 w 623561"/>
                <a:gd name="connsiteY18" fmla="*/ 404613 h 873730"/>
                <a:gd name="connsiteX19" fmla="*/ 421106 w 623561"/>
                <a:gd name="connsiteY19" fmla="*/ 406997 h 873730"/>
                <a:gd name="connsiteX20" fmla="*/ 373480 w 623561"/>
                <a:gd name="connsiteY20" fmla="*/ 418901 h 873730"/>
                <a:gd name="connsiteX21" fmla="*/ 378243 w 623561"/>
                <a:gd name="connsiteY21" fmla="*/ 609402 h 873730"/>
                <a:gd name="connsiteX22" fmla="*/ 340143 w 623561"/>
                <a:gd name="connsiteY22" fmla="*/ 659407 h 873730"/>
                <a:gd name="connsiteX23" fmla="*/ 261562 w 623561"/>
                <a:gd name="connsiteY23" fmla="*/ 647501 h 873730"/>
                <a:gd name="connsiteX24" fmla="*/ 173456 w 623561"/>
                <a:gd name="connsiteY24" fmla="*/ 576064 h 873730"/>
                <a:gd name="connsiteX25" fmla="*/ 140118 w 623561"/>
                <a:gd name="connsiteY25" fmla="*/ 478432 h 873730"/>
                <a:gd name="connsiteX26" fmla="*/ 152023 w 623561"/>
                <a:gd name="connsiteY26" fmla="*/ 318889 h 873730"/>
                <a:gd name="connsiteX27" fmla="*/ 199649 w 623561"/>
                <a:gd name="connsiteY27" fmla="*/ 214114 h 873730"/>
                <a:gd name="connsiteX28" fmla="*/ 263942 w 623561"/>
                <a:gd name="connsiteY28" fmla="*/ 152202 h 873730"/>
                <a:gd name="connsiteX29" fmla="*/ 335380 w 623561"/>
                <a:gd name="connsiteY29" fmla="*/ 118864 h 873730"/>
                <a:gd name="connsiteX30" fmla="*/ 404437 w 623561"/>
                <a:gd name="connsiteY30" fmla="*/ 152202 h 873730"/>
                <a:gd name="connsiteX31" fmla="*/ 413961 w 623561"/>
                <a:gd name="connsiteY31" fmla="*/ 199826 h 873730"/>
                <a:gd name="connsiteX32" fmla="*/ 537787 w 623561"/>
                <a:gd name="connsiteY32" fmla="*/ 202207 h 873730"/>
                <a:gd name="connsiteX0" fmla="*/ 537787 w 623743"/>
                <a:gd name="connsiteY0" fmla="*/ 202207 h 873730"/>
                <a:gd name="connsiteX1" fmla="*/ 540168 w 623743"/>
                <a:gd name="connsiteY1" fmla="*/ 85527 h 873730"/>
                <a:gd name="connsiteX2" fmla="*/ 354430 w 623743"/>
                <a:gd name="connsiteY2" fmla="*/ 9326 h 873730"/>
                <a:gd name="connsiteX3" fmla="*/ 209174 w 623743"/>
                <a:gd name="connsiteY3" fmla="*/ 28377 h 873730"/>
                <a:gd name="connsiteX4" fmla="*/ 97255 w 623743"/>
                <a:gd name="connsiteY4" fmla="*/ 145057 h 873730"/>
                <a:gd name="connsiteX5" fmla="*/ 18674 w 623743"/>
                <a:gd name="connsiteY5" fmla="*/ 328414 h 873730"/>
                <a:gd name="connsiteX6" fmla="*/ 2006 w 623743"/>
                <a:gd name="connsiteY6" fmla="*/ 447476 h 873730"/>
                <a:gd name="connsiteX7" fmla="*/ 11530 w 623743"/>
                <a:gd name="connsiteY7" fmla="*/ 571301 h 873730"/>
                <a:gd name="connsiteX8" fmla="*/ 102018 w 623743"/>
                <a:gd name="connsiteY8" fmla="*/ 728464 h 873730"/>
                <a:gd name="connsiteX9" fmla="*/ 197268 w 623743"/>
                <a:gd name="connsiteY9" fmla="*/ 780851 h 873730"/>
                <a:gd name="connsiteX10" fmla="*/ 354431 w 623743"/>
                <a:gd name="connsiteY10" fmla="*/ 785613 h 873730"/>
                <a:gd name="connsiteX11" fmla="*/ 397294 w 623743"/>
                <a:gd name="connsiteY11" fmla="*/ 780852 h 873730"/>
                <a:gd name="connsiteX12" fmla="*/ 442538 w 623743"/>
                <a:gd name="connsiteY12" fmla="*/ 854670 h 873730"/>
                <a:gd name="connsiteX13" fmla="*/ 490161 w 623743"/>
                <a:gd name="connsiteY13" fmla="*/ 871339 h 873730"/>
                <a:gd name="connsiteX14" fmla="*/ 566361 w 623743"/>
                <a:gd name="connsiteY14" fmla="*/ 871341 h 873730"/>
                <a:gd name="connsiteX15" fmla="*/ 623511 w 623743"/>
                <a:gd name="connsiteY15" fmla="*/ 849908 h 873730"/>
                <a:gd name="connsiteX16" fmla="*/ 544932 w 623743"/>
                <a:gd name="connsiteY16" fmla="*/ 692746 h 873730"/>
                <a:gd name="connsiteX17" fmla="*/ 499688 w 623743"/>
                <a:gd name="connsiteY17" fmla="*/ 485577 h 873730"/>
                <a:gd name="connsiteX18" fmla="*/ 480637 w 623743"/>
                <a:gd name="connsiteY18" fmla="*/ 404613 h 873730"/>
                <a:gd name="connsiteX19" fmla="*/ 421106 w 623743"/>
                <a:gd name="connsiteY19" fmla="*/ 406997 h 873730"/>
                <a:gd name="connsiteX20" fmla="*/ 373480 w 623743"/>
                <a:gd name="connsiteY20" fmla="*/ 418901 h 873730"/>
                <a:gd name="connsiteX21" fmla="*/ 378243 w 623743"/>
                <a:gd name="connsiteY21" fmla="*/ 609402 h 873730"/>
                <a:gd name="connsiteX22" fmla="*/ 340143 w 623743"/>
                <a:gd name="connsiteY22" fmla="*/ 659407 h 873730"/>
                <a:gd name="connsiteX23" fmla="*/ 261562 w 623743"/>
                <a:gd name="connsiteY23" fmla="*/ 647501 h 873730"/>
                <a:gd name="connsiteX24" fmla="*/ 173456 w 623743"/>
                <a:gd name="connsiteY24" fmla="*/ 576064 h 873730"/>
                <a:gd name="connsiteX25" fmla="*/ 140118 w 623743"/>
                <a:gd name="connsiteY25" fmla="*/ 478432 h 873730"/>
                <a:gd name="connsiteX26" fmla="*/ 152023 w 623743"/>
                <a:gd name="connsiteY26" fmla="*/ 318889 h 873730"/>
                <a:gd name="connsiteX27" fmla="*/ 199649 w 623743"/>
                <a:gd name="connsiteY27" fmla="*/ 214114 h 873730"/>
                <a:gd name="connsiteX28" fmla="*/ 263942 w 623743"/>
                <a:gd name="connsiteY28" fmla="*/ 152202 h 873730"/>
                <a:gd name="connsiteX29" fmla="*/ 335380 w 623743"/>
                <a:gd name="connsiteY29" fmla="*/ 118864 h 873730"/>
                <a:gd name="connsiteX30" fmla="*/ 404437 w 623743"/>
                <a:gd name="connsiteY30" fmla="*/ 152202 h 873730"/>
                <a:gd name="connsiteX31" fmla="*/ 413961 w 623743"/>
                <a:gd name="connsiteY31" fmla="*/ 199826 h 873730"/>
                <a:gd name="connsiteX32" fmla="*/ 537787 w 623743"/>
                <a:gd name="connsiteY32" fmla="*/ 202207 h 873730"/>
                <a:gd name="connsiteX0" fmla="*/ 537787 w 623743"/>
                <a:gd name="connsiteY0" fmla="*/ 202207 h 873730"/>
                <a:gd name="connsiteX1" fmla="*/ 540168 w 623743"/>
                <a:gd name="connsiteY1" fmla="*/ 85527 h 873730"/>
                <a:gd name="connsiteX2" fmla="*/ 354430 w 623743"/>
                <a:gd name="connsiteY2" fmla="*/ 9326 h 873730"/>
                <a:gd name="connsiteX3" fmla="*/ 209174 w 623743"/>
                <a:gd name="connsiteY3" fmla="*/ 28377 h 873730"/>
                <a:gd name="connsiteX4" fmla="*/ 97255 w 623743"/>
                <a:gd name="connsiteY4" fmla="*/ 145057 h 873730"/>
                <a:gd name="connsiteX5" fmla="*/ 18674 w 623743"/>
                <a:gd name="connsiteY5" fmla="*/ 328414 h 873730"/>
                <a:gd name="connsiteX6" fmla="*/ 2006 w 623743"/>
                <a:gd name="connsiteY6" fmla="*/ 447476 h 873730"/>
                <a:gd name="connsiteX7" fmla="*/ 11530 w 623743"/>
                <a:gd name="connsiteY7" fmla="*/ 571301 h 873730"/>
                <a:gd name="connsiteX8" fmla="*/ 102018 w 623743"/>
                <a:gd name="connsiteY8" fmla="*/ 728464 h 873730"/>
                <a:gd name="connsiteX9" fmla="*/ 197268 w 623743"/>
                <a:gd name="connsiteY9" fmla="*/ 780851 h 873730"/>
                <a:gd name="connsiteX10" fmla="*/ 354431 w 623743"/>
                <a:gd name="connsiteY10" fmla="*/ 785613 h 873730"/>
                <a:gd name="connsiteX11" fmla="*/ 397294 w 623743"/>
                <a:gd name="connsiteY11" fmla="*/ 780852 h 873730"/>
                <a:gd name="connsiteX12" fmla="*/ 442538 w 623743"/>
                <a:gd name="connsiteY12" fmla="*/ 854670 h 873730"/>
                <a:gd name="connsiteX13" fmla="*/ 490161 w 623743"/>
                <a:gd name="connsiteY13" fmla="*/ 871339 h 873730"/>
                <a:gd name="connsiteX14" fmla="*/ 566361 w 623743"/>
                <a:gd name="connsiteY14" fmla="*/ 871341 h 873730"/>
                <a:gd name="connsiteX15" fmla="*/ 623511 w 623743"/>
                <a:gd name="connsiteY15" fmla="*/ 849908 h 873730"/>
                <a:gd name="connsiteX16" fmla="*/ 544932 w 623743"/>
                <a:gd name="connsiteY16" fmla="*/ 692746 h 873730"/>
                <a:gd name="connsiteX17" fmla="*/ 499688 w 623743"/>
                <a:gd name="connsiteY17" fmla="*/ 485577 h 873730"/>
                <a:gd name="connsiteX18" fmla="*/ 480637 w 623743"/>
                <a:gd name="connsiteY18" fmla="*/ 404613 h 873730"/>
                <a:gd name="connsiteX19" fmla="*/ 421106 w 623743"/>
                <a:gd name="connsiteY19" fmla="*/ 406997 h 873730"/>
                <a:gd name="connsiteX20" fmla="*/ 373480 w 623743"/>
                <a:gd name="connsiteY20" fmla="*/ 418901 h 873730"/>
                <a:gd name="connsiteX21" fmla="*/ 378243 w 623743"/>
                <a:gd name="connsiteY21" fmla="*/ 609402 h 873730"/>
                <a:gd name="connsiteX22" fmla="*/ 340143 w 623743"/>
                <a:gd name="connsiteY22" fmla="*/ 659407 h 873730"/>
                <a:gd name="connsiteX23" fmla="*/ 261562 w 623743"/>
                <a:gd name="connsiteY23" fmla="*/ 647501 h 873730"/>
                <a:gd name="connsiteX24" fmla="*/ 173456 w 623743"/>
                <a:gd name="connsiteY24" fmla="*/ 576064 h 873730"/>
                <a:gd name="connsiteX25" fmla="*/ 140118 w 623743"/>
                <a:gd name="connsiteY25" fmla="*/ 478432 h 873730"/>
                <a:gd name="connsiteX26" fmla="*/ 152023 w 623743"/>
                <a:gd name="connsiteY26" fmla="*/ 318889 h 873730"/>
                <a:gd name="connsiteX27" fmla="*/ 199649 w 623743"/>
                <a:gd name="connsiteY27" fmla="*/ 214114 h 873730"/>
                <a:gd name="connsiteX28" fmla="*/ 263942 w 623743"/>
                <a:gd name="connsiteY28" fmla="*/ 152202 h 873730"/>
                <a:gd name="connsiteX29" fmla="*/ 335380 w 623743"/>
                <a:gd name="connsiteY29" fmla="*/ 118864 h 873730"/>
                <a:gd name="connsiteX30" fmla="*/ 404437 w 623743"/>
                <a:gd name="connsiteY30" fmla="*/ 152202 h 873730"/>
                <a:gd name="connsiteX31" fmla="*/ 413961 w 623743"/>
                <a:gd name="connsiteY31" fmla="*/ 199826 h 873730"/>
                <a:gd name="connsiteX32" fmla="*/ 537787 w 623743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406997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404437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404437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52024 w 624028"/>
                <a:gd name="connsiteY25" fmla="*/ 476051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82981 w 624028"/>
                <a:gd name="connsiteY24" fmla="*/ 566539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37976 h 873730"/>
                <a:gd name="connsiteX24" fmla="*/ 182981 w 624028"/>
                <a:gd name="connsiteY24" fmla="*/ 566539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048 h 873571"/>
                <a:gd name="connsiteX1" fmla="*/ 521118 w 624028"/>
                <a:gd name="connsiteY1" fmla="*/ 82987 h 873571"/>
                <a:gd name="connsiteX2" fmla="*/ 354430 w 624028"/>
                <a:gd name="connsiteY2" fmla="*/ 9167 h 873571"/>
                <a:gd name="connsiteX3" fmla="*/ 209174 w 624028"/>
                <a:gd name="connsiteY3" fmla="*/ 28218 h 873571"/>
                <a:gd name="connsiteX4" fmla="*/ 97255 w 624028"/>
                <a:gd name="connsiteY4" fmla="*/ 144898 h 873571"/>
                <a:gd name="connsiteX5" fmla="*/ 18674 w 624028"/>
                <a:gd name="connsiteY5" fmla="*/ 328255 h 873571"/>
                <a:gd name="connsiteX6" fmla="*/ 2006 w 624028"/>
                <a:gd name="connsiteY6" fmla="*/ 447317 h 873571"/>
                <a:gd name="connsiteX7" fmla="*/ 11530 w 624028"/>
                <a:gd name="connsiteY7" fmla="*/ 571142 h 873571"/>
                <a:gd name="connsiteX8" fmla="*/ 102018 w 624028"/>
                <a:gd name="connsiteY8" fmla="*/ 728305 h 873571"/>
                <a:gd name="connsiteX9" fmla="*/ 197268 w 624028"/>
                <a:gd name="connsiteY9" fmla="*/ 780692 h 873571"/>
                <a:gd name="connsiteX10" fmla="*/ 354431 w 624028"/>
                <a:gd name="connsiteY10" fmla="*/ 785454 h 873571"/>
                <a:gd name="connsiteX11" fmla="*/ 397294 w 624028"/>
                <a:gd name="connsiteY11" fmla="*/ 780693 h 873571"/>
                <a:gd name="connsiteX12" fmla="*/ 442538 w 624028"/>
                <a:gd name="connsiteY12" fmla="*/ 854511 h 873571"/>
                <a:gd name="connsiteX13" fmla="*/ 490161 w 624028"/>
                <a:gd name="connsiteY13" fmla="*/ 871180 h 873571"/>
                <a:gd name="connsiteX14" fmla="*/ 566361 w 624028"/>
                <a:gd name="connsiteY14" fmla="*/ 871182 h 873571"/>
                <a:gd name="connsiteX15" fmla="*/ 623511 w 624028"/>
                <a:gd name="connsiteY15" fmla="*/ 849749 h 873571"/>
                <a:gd name="connsiteX16" fmla="*/ 533026 w 624028"/>
                <a:gd name="connsiteY16" fmla="*/ 685443 h 873571"/>
                <a:gd name="connsiteX17" fmla="*/ 499688 w 624028"/>
                <a:gd name="connsiteY17" fmla="*/ 485418 h 873571"/>
                <a:gd name="connsiteX18" fmla="*/ 480637 w 624028"/>
                <a:gd name="connsiteY18" fmla="*/ 404454 h 873571"/>
                <a:gd name="connsiteX19" fmla="*/ 421106 w 624028"/>
                <a:gd name="connsiteY19" fmla="*/ 397313 h 873571"/>
                <a:gd name="connsiteX20" fmla="*/ 373480 w 624028"/>
                <a:gd name="connsiteY20" fmla="*/ 418742 h 873571"/>
                <a:gd name="connsiteX21" fmla="*/ 378243 w 624028"/>
                <a:gd name="connsiteY21" fmla="*/ 609243 h 873571"/>
                <a:gd name="connsiteX22" fmla="*/ 340143 w 624028"/>
                <a:gd name="connsiteY22" fmla="*/ 659248 h 873571"/>
                <a:gd name="connsiteX23" fmla="*/ 261562 w 624028"/>
                <a:gd name="connsiteY23" fmla="*/ 637817 h 873571"/>
                <a:gd name="connsiteX24" fmla="*/ 182981 w 624028"/>
                <a:gd name="connsiteY24" fmla="*/ 566380 h 873571"/>
                <a:gd name="connsiteX25" fmla="*/ 152024 w 624028"/>
                <a:gd name="connsiteY25" fmla="*/ 475892 h 873571"/>
                <a:gd name="connsiteX26" fmla="*/ 171073 w 624028"/>
                <a:gd name="connsiteY26" fmla="*/ 306824 h 873571"/>
                <a:gd name="connsiteX27" fmla="*/ 199649 w 624028"/>
                <a:gd name="connsiteY27" fmla="*/ 213955 h 873571"/>
                <a:gd name="connsiteX28" fmla="*/ 263942 w 624028"/>
                <a:gd name="connsiteY28" fmla="*/ 152043 h 873571"/>
                <a:gd name="connsiteX29" fmla="*/ 335380 w 624028"/>
                <a:gd name="connsiteY29" fmla="*/ 118705 h 873571"/>
                <a:gd name="connsiteX30" fmla="*/ 392531 w 624028"/>
                <a:gd name="connsiteY30" fmla="*/ 152043 h 873571"/>
                <a:gd name="connsiteX31" fmla="*/ 413961 w 624028"/>
                <a:gd name="connsiteY31" fmla="*/ 199667 h 873571"/>
                <a:gd name="connsiteX32" fmla="*/ 537787 w 624028"/>
                <a:gd name="connsiteY32" fmla="*/ 202048 h 873571"/>
                <a:gd name="connsiteX0" fmla="*/ 537787 w 624028"/>
                <a:gd name="connsiteY0" fmla="*/ 201418 h 872941"/>
                <a:gd name="connsiteX1" fmla="*/ 502068 w 624028"/>
                <a:gd name="connsiteY1" fmla="*/ 72832 h 872941"/>
                <a:gd name="connsiteX2" fmla="*/ 354430 w 624028"/>
                <a:gd name="connsiteY2" fmla="*/ 8537 h 872941"/>
                <a:gd name="connsiteX3" fmla="*/ 209174 w 624028"/>
                <a:gd name="connsiteY3" fmla="*/ 27588 h 872941"/>
                <a:gd name="connsiteX4" fmla="*/ 97255 w 624028"/>
                <a:gd name="connsiteY4" fmla="*/ 144268 h 872941"/>
                <a:gd name="connsiteX5" fmla="*/ 18674 w 624028"/>
                <a:gd name="connsiteY5" fmla="*/ 327625 h 872941"/>
                <a:gd name="connsiteX6" fmla="*/ 2006 w 624028"/>
                <a:gd name="connsiteY6" fmla="*/ 446687 h 872941"/>
                <a:gd name="connsiteX7" fmla="*/ 11530 w 624028"/>
                <a:gd name="connsiteY7" fmla="*/ 570512 h 872941"/>
                <a:gd name="connsiteX8" fmla="*/ 102018 w 624028"/>
                <a:gd name="connsiteY8" fmla="*/ 727675 h 872941"/>
                <a:gd name="connsiteX9" fmla="*/ 197268 w 624028"/>
                <a:gd name="connsiteY9" fmla="*/ 780062 h 872941"/>
                <a:gd name="connsiteX10" fmla="*/ 354431 w 624028"/>
                <a:gd name="connsiteY10" fmla="*/ 784824 h 872941"/>
                <a:gd name="connsiteX11" fmla="*/ 397294 w 624028"/>
                <a:gd name="connsiteY11" fmla="*/ 780063 h 872941"/>
                <a:gd name="connsiteX12" fmla="*/ 442538 w 624028"/>
                <a:gd name="connsiteY12" fmla="*/ 853881 h 872941"/>
                <a:gd name="connsiteX13" fmla="*/ 490161 w 624028"/>
                <a:gd name="connsiteY13" fmla="*/ 870550 h 872941"/>
                <a:gd name="connsiteX14" fmla="*/ 566361 w 624028"/>
                <a:gd name="connsiteY14" fmla="*/ 870552 h 872941"/>
                <a:gd name="connsiteX15" fmla="*/ 623511 w 624028"/>
                <a:gd name="connsiteY15" fmla="*/ 849119 h 872941"/>
                <a:gd name="connsiteX16" fmla="*/ 533026 w 624028"/>
                <a:gd name="connsiteY16" fmla="*/ 684813 h 872941"/>
                <a:gd name="connsiteX17" fmla="*/ 499688 w 624028"/>
                <a:gd name="connsiteY17" fmla="*/ 484788 h 872941"/>
                <a:gd name="connsiteX18" fmla="*/ 480637 w 624028"/>
                <a:gd name="connsiteY18" fmla="*/ 403824 h 872941"/>
                <a:gd name="connsiteX19" fmla="*/ 421106 w 624028"/>
                <a:gd name="connsiteY19" fmla="*/ 396683 h 872941"/>
                <a:gd name="connsiteX20" fmla="*/ 373480 w 624028"/>
                <a:gd name="connsiteY20" fmla="*/ 418112 h 872941"/>
                <a:gd name="connsiteX21" fmla="*/ 378243 w 624028"/>
                <a:gd name="connsiteY21" fmla="*/ 608613 h 872941"/>
                <a:gd name="connsiteX22" fmla="*/ 340143 w 624028"/>
                <a:gd name="connsiteY22" fmla="*/ 658618 h 872941"/>
                <a:gd name="connsiteX23" fmla="*/ 261562 w 624028"/>
                <a:gd name="connsiteY23" fmla="*/ 637187 h 872941"/>
                <a:gd name="connsiteX24" fmla="*/ 182981 w 624028"/>
                <a:gd name="connsiteY24" fmla="*/ 565750 h 872941"/>
                <a:gd name="connsiteX25" fmla="*/ 152024 w 624028"/>
                <a:gd name="connsiteY25" fmla="*/ 475262 h 872941"/>
                <a:gd name="connsiteX26" fmla="*/ 171073 w 624028"/>
                <a:gd name="connsiteY26" fmla="*/ 306194 h 872941"/>
                <a:gd name="connsiteX27" fmla="*/ 199649 w 624028"/>
                <a:gd name="connsiteY27" fmla="*/ 213325 h 872941"/>
                <a:gd name="connsiteX28" fmla="*/ 263942 w 624028"/>
                <a:gd name="connsiteY28" fmla="*/ 151413 h 872941"/>
                <a:gd name="connsiteX29" fmla="*/ 335380 w 624028"/>
                <a:gd name="connsiteY29" fmla="*/ 118075 h 872941"/>
                <a:gd name="connsiteX30" fmla="*/ 392531 w 624028"/>
                <a:gd name="connsiteY30" fmla="*/ 151413 h 872941"/>
                <a:gd name="connsiteX31" fmla="*/ 413961 w 624028"/>
                <a:gd name="connsiteY31" fmla="*/ 199037 h 872941"/>
                <a:gd name="connsiteX32" fmla="*/ 537787 w 624028"/>
                <a:gd name="connsiteY32" fmla="*/ 201418 h 872941"/>
                <a:gd name="connsiteX0" fmla="*/ 530643 w 624028"/>
                <a:gd name="connsiteY0" fmla="*/ 201418 h 872941"/>
                <a:gd name="connsiteX1" fmla="*/ 502068 w 624028"/>
                <a:gd name="connsiteY1" fmla="*/ 72832 h 872941"/>
                <a:gd name="connsiteX2" fmla="*/ 354430 w 624028"/>
                <a:gd name="connsiteY2" fmla="*/ 8537 h 872941"/>
                <a:gd name="connsiteX3" fmla="*/ 209174 w 624028"/>
                <a:gd name="connsiteY3" fmla="*/ 27588 h 872941"/>
                <a:gd name="connsiteX4" fmla="*/ 97255 w 624028"/>
                <a:gd name="connsiteY4" fmla="*/ 144268 h 872941"/>
                <a:gd name="connsiteX5" fmla="*/ 18674 w 624028"/>
                <a:gd name="connsiteY5" fmla="*/ 327625 h 872941"/>
                <a:gd name="connsiteX6" fmla="*/ 2006 w 624028"/>
                <a:gd name="connsiteY6" fmla="*/ 446687 h 872941"/>
                <a:gd name="connsiteX7" fmla="*/ 11530 w 624028"/>
                <a:gd name="connsiteY7" fmla="*/ 570512 h 872941"/>
                <a:gd name="connsiteX8" fmla="*/ 102018 w 624028"/>
                <a:gd name="connsiteY8" fmla="*/ 727675 h 872941"/>
                <a:gd name="connsiteX9" fmla="*/ 197268 w 624028"/>
                <a:gd name="connsiteY9" fmla="*/ 780062 h 872941"/>
                <a:gd name="connsiteX10" fmla="*/ 354431 w 624028"/>
                <a:gd name="connsiteY10" fmla="*/ 784824 h 872941"/>
                <a:gd name="connsiteX11" fmla="*/ 397294 w 624028"/>
                <a:gd name="connsiteY11" fmla="*/ 780063 h 872941"/>
                <a:gd name="connsiteX12" fmla="*/ 442538 w 624028"/>
                <a:gd name="connsiteY12" fmla="*/ 853881 h 872941"/>
                <a:gd name="connsiteX13" fmla="*/ 490161 w 624028"/>
                <a:gd name="connsiteY13" fmla="*/ 870550 h 872941"/>
                <a:gd name="connsiteX14" fmla="*/ 566361 w 624028"/>
                <a:gd name="connsiteY14" fmla="*/ 870552 h 872941"/>
                <a:gd name="connsiteX15" fmla="*/ 623511 w 624028"/>
                <a:gd name="connsiteY15" fmla="*/ 849119 h 872941"/>
                <a:gd name="connsiteX16" fmla="*/ 533026 w 624028"/>
                <a:gd name="connsiteY16" fmla="*/ 684813 h 872941"/>
                <a:gd name="connsiteX17" fmla="*/ 499688 w 624028"/>
                <a:gd name="connsiteY17" fmla="*/ 484788 h 872941"/>
                <a:gd name="connsiteX18" fmla="*/ 480637 w 624028"/>
                <a:gd name="connsiteY18" fmla="*/ 403824 h 872941"/>
                <a:gd name="connsiteX19" fmla="*/ 421106 w 624028"/>
                <a:gd name="connsiteY19" fmla="*/ 396683 h 872941"/>
                <a:gd name="connsiteX20" fmla="*/ 373480 w 624028"/>
                <a:gd name="connsiteY20" fmla="*/ 418112 h 872941"/>
                <a:gd name="connsiteX21" fmla="*/ 378243 w 624028"/>
                <a:gd name="connsiteY21" fmla="*/ 608613 h 872941"/>
                <a:gd name="connsiteX22" fmla="*/ 340143 w 624028"/>
                <a:gd name="connsiteY22" fmla="*/ 658618 h 872941"/>
                <a:gd name="connsiteX23" fmla="*/ 261562 w 624028"/>
                <a:gd name="connsiteY23" fmla="*/ 637187 h 872941"/>
                <a:gd name="connsiteX24" fmla="*/ 182981 w 624028"/>
                <a:gd name="connsiteY24" fmla="*/ 565750 h 872941"/>
                <a:gd name="connsiteX25" fmla="*/ 152024 w 624028"/>
                <a:gd name="connsiteY25" fmla="*/ 475262 h 872941"/>
                <a:gd name="connsiteX26" fmla="*/ 171073 w 624028"/>
                <a:gd name="connsiteY26" fmla="*/ 306194 h 872941"/>
                <a:gd name="connsiteX27" fmla="*/ 199649 w 624028"/>
                <a:gd name="connsiteY27" fmla="*/ 213325 h 872941"/>
                <a:gd name="connsiteX28" fmla="*/ 263942 w 624028"/>
                <a:gd name="connsiteY28" fmla="*/ 151413 h 872941"/>
                <a:gd name="connsiteX29" fmla="*/ 335380 w 624028"/>
                <a:gd name="connsiteY29" fmla="*/ 118075 h 872941"/>
                <a:gd name="connsiteX30" fmla="*/ 392531 w 624028"/>
                <a:gd name="connsiteY30" fmla="*/ 151413 h 872941"/>
                <a:gd name="connsiteX31" fmla="*/ 413961 w 624028"/>
                <a:gd name="connsiteY31" fmla="*/ 199037 h 872941"/>
                <a:gd name="connsiteX32" fmla="*/ 530643 w 624028"/>
                <a:gd name="connsiteY32" fmla="*/ 201418 h 87294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83024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3090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3090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0709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3799 h 865322"/>
                <a:gd name="connsiteX1" fmla="*/ 523504 w 624028"/>
                <a:gd name="connsiteY1" fmla="*/ 120420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93799 h 865322"/>
                <a:gd name="connsiteX0" fmla="*/ 530643 w 624028"/>
                <a:gd name="connsiteY0" fmla="*/ 193799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93799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404437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61548 w 624028"/>
                <a:gd name="connsiteY27" fmla="*/ 329531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49642 w 624028"/>
                <a:gd name="connsiteY27" fmla="*/ 327150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52017 w 624028"/>
                <a:gd name="connsiteY6" fmla="*/ 227575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52017 w 624028"/>
                <a:gd name="connsiteY6" fmla="*/ 227575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40111 w 624028"/>
                <a:gd name="connsiteY6" fmla="*/ 229956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8424 h 864709"/>
                <a:gd name="connsiteX1" fmla="*/ 525885 w 624028"/>
                <a:gd name="connsiteY1" fmla="*/ 107901 h 864709"/>
                <a:gd name="connsiteX2" fmla="*/ 499686 w 624028"/>
                <a:gd name="connsiteY2" fmla="*/ 59838 h 864709"/>
                <a:gd name="connsiteX3" fmla="*/ 354430 w 624028"/>
                <a:gd name="connsiteY3" fmla="*/ 305 h 864709"/>
                <a:gd name="connsiteX4" fmla="*/ 206792 w 624028"/>
                <a:gd name="connsiteY4" fmla="*/ 40787 h 864709"/>
                <a:gd name="connsiteX5" fmla="*/ 106780 w 624028"/>
                <a:gd name="connsiteY5" fmla="*/ 128892 h 864709"/>
                <a:gd name="connsiteX6" fmla="*/ 40111 w 624028"/>
                <a:gd name="connsiteY6" fmla="*/ 229343 h 864709"/>
                <a:gd name="connsiteX7" fmla="*/ 18674 w 624028"/>
                <a:gd name="connsiteY7" fmla="*/ 319393 h 864709"/>
                <a:gd name="connsiteX8" fmla="*/ 2006 w 624028"/>
                <a:gd name="connsiteY8" fmla="*/ 438455 h 864709"/>
                <a:gd name="connsiteX9" fmla="*/ 11530 w 624028"/>
                <a:gd name="connsiteY9" fmla="*/ 562280 h 864709"/>
                <a:gd name="connsiteX10" fmla="*/ 102018 w 624028"/>
                <a:gd name="connsiteY10" fmla="*/ 719443 h 864709"/>
                <a:gd name="connsiteX11" fmla="*/ 197268 w 624028"/>
                <a:gd name="connsiteY11" fmla="*/ 771830 h 864709"/>
                <a:gd name="connsiteX12" fmla="*/ 354431 w 624028"/>
                <a:gd name="connsiteY12" fmla="*/ 776592 h 864709"/>
                <a:gd name="connsiteX13" fmla="*/ 397294 w 624028"/>
                <a:gd name="connsiteY13" fmla="*/ 771831 h 864709"/>
                <a:gd name="connsiteX14" fmla="*/ 442538 w 624028"/>
                <a:gd name="connsiteY14" fmla="*/ 845649 h 864709"/>
                <a:gd name="connsiteX15" fmla="*/ 490161 w 624028"/>
                <a:gd name="connsiteY15" fmla="*/ 862318 h 864709"/>
                <a:gd name="connsiteX16" fmla="*/ 566361 w 624028"/>
                <a:gd name="connsiteY16" fmla="*/ 862320 h 864709"/>
                <a:gd name="connsiteX17" fmla="*/ 623511 w 624028"/>
                <a:gd name="connsiteY17" fmla="*/ 840887 h 864709"/>
                <a:gd name="connsiteX18" fmla="*/ 533026 w 624028"/>
                <a:gd name="connsiteY18" fmla="*/ 676581 h 864709"/>
                <a:gd name="connsiteX19" fmla="*/ 499688 w 624028"/>
                <a:gd name="connsiteY19" fmla="*/ 476556 h 864709"/>
                <a:gd name="connsiteX20" fmla="*/ 480637 w 624028"/>
                <a:gd name="connsiteY20" fmla="*/ 395592 h 864709"/>
                <a:gd name="connsiteX21" fmla="*/ 421106 w 624028"/>
                <a:gd name="connsiteY21" fmla="*/ 388451 h 864709"/>
                <a:gd name="connsiteX22" fmla="*/ 373480 w 624028"/>
                <a:gd name="connsiteY22" fmla="*/ 409880 h 864709"/>
                <a:gd name="connsiteX23" fmla="*/ 378243 w 624028"/>
                <a:gd name="connsiteY23" fmla="*/ 600381 h 864709"/>
                <a:gd name="connsiteX24" fmla="*/ 340143 w 624028"/>
                <a:gd name="connsiteY24" fmla="*/ 650386 h 864709"/>
                <a:gd name="connsiteX25" fmla="*/ 261562 w 624028"/>
                <a:gd name="connsiteY25" fmla="*/ 628955 h 864709"/>
                <a:gd name="connsiteX26" fmla="*/ 182981 w 624028"/>
                <a:gd name="connsiteY26" fmla="*/ 557518 h 864709"/>
                <a:gd name="connsiteX27" fmla="*/ 152024 w 624028"/>
                <a:gd name="connsiteY27" fmla="*/ 467030 h 864709"/>
                <a:gd name="connsiteX28" fmla="*/ 149642 w 624028"/>
                <a:gd name="connsiteY28" fmla="*/ 326537 h 864709"/>
                <a:gd name="connsiteX29" fmla="*/ 199649 w 624028"/>
                <a:gd name="connsiteY29" fmla="*/ 205093 h 864709"/>
                <a:gd name="connsiteX30" fmla="*/ 254417 w 624028"/>
                <a:gd name="connsiteY30" fmla="*/ 140800 h 864709"/>
                <a:gd name="connsiteX31" fmla="*/ 335380 w 624028"/>
                <a:gd name="connsiteY31" fmla="*/ 109843 h 864709"/>
                <a:gd name="connsiteX32" fmla="*/ 397293 w 624028"/>
                <a:gd name="connsiteY32" fmla="*/ 131275 h 864709"/>
                <a:gd name="connsiteX33" fmla="*/ 413961 w 624028"/>
                <a:gd name="connsiteY33" fmla="*/ 190805 h 864709"/>
                <a:gd name="connsiteX34" fmla="*/ 483024 w 624028"/>
                <a:gd name="connsiteY34" fmla="*/ 198388 h 864709"/>
                <a:gd name="connsiteX35" fmla="*/ 530643 w 624028"/>
                <a:gd name="connsiteY35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62280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62280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9077 w 622462"/>
                <a:gd name="connsiteY0" fmla="*/ 188424 h 864709"/>
                <a:gd name="connsiteX1" fmla="*/ 524319 w 622462"/>
                <a:gd name="connsiteY1" fmla="*/ 107901 h 864709"/>
                <a:gd name="connsiteX2" fmla="*/ 498120 w 622462"/>
                <a:gd name="connsiteY2" fmla="*/ 59838 h 864709"/>
                <a:gd name="connsiteX3" fmla="*/ 352864 w 622462"/>
                <a:gd name="connsiteY3" fmla="*/ 305 h 864709"/>
                <a:gd name="connsiteX4" fmla="*/ 205226 w 622462"/>
                <a:gd name="connsiteY4" fmla="*/ 40787 h 864709"/>
                <a:gd name="connsiteX5" fmla="*/ 105214 w 622462"/>
                <a:gd name="connsiteY5" fmla="*/ 128892 h 864709"/>
                <a:gd name="connsiteX6" fmla="*/ 38545 w 622462"/>
                <a:gd name="connsiteY6" fmla="*/ 229343 h 864709"/>
                <a:gd name="connsiteX7" fmla="*/ 17108 w 622462"/>
                <a:gd name="connsiteY7" fmla="*/ 319393 h 864709"/>
                <a:gd name="connsiteX8" fmla="*/ 440 w 622462"/>
                <a:gd name="connsiteY8" fmla="*/ 438455 h 864709"/>
                <a:gd name="connsiteX9" fmla="*/ 7583 w 622462"/>
                <a:gd name="connsiteY9" fmla="*/ 547993 h 864709"/>
                <a:gd name="connsiteX10" fmla="*/ 36163 w 622462"/>
                <a:gd name="connsiteY10" fmla="*/ 624631 h 864709"/>
                <a:gd name="connsiteX11" fmla="*/ 100452 w 622462"/>
                <a:gd name="connsiteY11" fmla="*/ 719443 h 864709"/>
                <a:gd name="connsiteX12" fmla="*/ 195702 w 622462"/>
                <a:gd name="connsiteY12" fmla="*/ 771830 h 864709"/>
                <a:gd name="connsiteX13" fmla="*/ 352865 w 622462"/>
                <a:gd name="connsiteY13" fmla="*/ 776592 h 864709"/>
                <a:gd name="connsiteX14" fmla="*/ 395728 w 622462"/>
                <a:gd name="connsiteY14" fmla="*/ 771831 h 864709"/>
                <a:gd name="connsiteX15" fmla="*/ 440972 w 622462"/>
                <a:gd name="connsiteY15" fmla="*/ 845649 h 864709"/>
                <a:gd name="connsiteX16" fmla="*/ 488595 w 622462"/>
                <a:gd name="connsiteY16" fmla="*/ 862318 h 864709"/>
                <a:gd name="connsiteX17" fmla="*/ 564795 w 622462"/>
                <a:gd name="connsiteY17" fmla="*/ 862320 h 864709"/>
                <a:gd name="connsiteX18" fmla="*/ 621945 w 622462"/>
                <a:gd name="connsiteY18" fmla="*/ 840887 h 864709"/>
                <a:gd name="connsiteX19" fmla="*/ 531460 w 622462"/>
                <a:gd name="connsiteY19" fmla="*/ 676581 h 864709"/>
                <a:gd name="connsiteX20" fmla="*/ 498122 w 622462"/>
                <a:gd name="connsiteY20" fmla="*/ 476556 h 864709"/>
                <a:gd name="connsiteX21" fmla="*/ 479071 w 622462"/>
                <a:gd name="connsiteY21" fmla="*/ 395592 h 864709"/>
                <a:gd name="connsiteX22" fmla="*/ 419540 w 622462"/>
                <a:gd name="connsiteY22" fmla="*/ 388451 h 864709"/>
                <a:gd name="connsiteX23" fmla="*/ 371914 w 622462"/>
                <a:gd name="connsiteY23" fmla="*/ 409880 h 864709"/>
                <a:gd name="connsiteX24" fmla="*/ 376677 w 622462"/>
                <a:gd name="connsiteY24" fmla="*/ 600381 h 864709"/>
                <a:gd name="connsiteX25" fmla="*/ 338577 w 622462"/>
                <a:gd name="connsiteY25" fmla="*/ 650386 h 864709"/>
                <a:gd name="connsiteX26" fmla="*/ 259996 w 622462"/>
                <a:gd name="connsiteY26" fmla="*/ 628955 h 864709"/>
                <a:gd name="connsiteX27" fmla="*/ 181415 w 622462"/>
                <a:gd name="connsiteY27" fmla="*/ 557518 h 864709"/>
                <a:gd name="connsiteX28" fmla="*/ 150458 w 622462"/>
                <a:gd name="connsiteY28" fmla="*/ 467030 h 864709"/>
                <a:gd name="connsiteX29" fmla="*/ 148076 w 622462"/>
                <a:gd name="connsiteY29" fmla="*/ 326537 h 864709"/>
                <a:gd name="connsiteX30" fmla="*/ 198083 w 622462"/>
                <a:gd name="connsiteY30" fmla="*/ 205093 h 864709"/>
                <a:gd name="connsiteX31" fmla="*/ 252851 w 622462"/>
                <a:gd name="connsiteY31" fmla="*/ 140800 h 864709"/>
                <a:gd name="connsiteX32" fmla="*/ 333814 w 622462"/>
                <a:gd name="connsiteY32" fmla="*/ 109843 h 864709"/>
                <a:gd name="connsiteX33" fmla="*/ 395727 w 622462"/>
                <a:gd name="connsiteY33" fmla="*/ 131275 h 864709"/>
                <a:gd name="connsiteX34" fmla="*/ 412395 w 622462"/>
                <a:gd name="connsiteY34" fmla="*/ 190805 h 864709"/>
                <a:gd name="connsiteX35" fmla="*/ 481458 w 622462"/>
                <a:gd name="connsiteY35" fmla="*/ 198388 h 864709"/>
                <a:gd name="connsiteX36" fmla="*/ 529077 w 622462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40849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40849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19284 w 622206"/>
                <a:gd name="connsiteY22" fmla="*/ 388451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0832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86070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699 h 865578"/>
                <a:gd name="connsiteX1" fmla="*/ 524063 w 622206"/>
                <a:gd name="connsiteY1" fmla="*/ 108176 h 865578"/>
                <a:gd name="connsiteX2" fmla="*/ 497864 w 622206"/>
                <a:gd name="connsiteY2" fmla="*/ 60113 h 865578"/>
                <a:gd name="connsiteX3" fmla="*/ 428813 w 622206"/>
                <a:gd name="connsiteY3" fmla="*/ 20069 h 865578"/>
                <a:gd name="connsiteX4" fmla="*/ 352608 w 622206"/>
                <a:gd name="connsiteY4" fmla="*/ 580 h 865578"/>
                <a:gd name="connsiteX5" fmla="*/ 204970 w 622206"/>
                <a:gd name="connsiteY5" fmla="*/ 41062 h 865578"/>
                <a:gd name="connsiteX6" fmla="*/ 104958 w 622206"/>
                <a:gd name="connsiteY6" fmla="*/ 129167 h 865578"/>
                <a:gd name="connsiteX7" fmla="*/ 38289 w 622206"/>
                <a:gd name="connsiteY7" fmla="*/ 229618 h 865578"/>
                <a:gd name="connsiteX8" fmla="*/ 16852 w 622206"/>
                <a:gd name="connsiteY8" fmla="*/ 319668 h 865578"/>
                <a:gd name="connsiteX9" fmla="*/ 184 w 622206"/>
                <a:gd name="connsiteY9" fmla="*/ 438730 h 865578"/>
                <a:gd name="connsiteX10" fmla="*/ 9708 w 622206"/>
                <a:gd name="connsiteY10" fmla="*/ 541124 h 865578"/>
                <a:gd name="connsiteX11" fmla="*/ 35907 w 622206"/>
                <a:gd name="connsiteY11" fmla="*/ 624906 h 865578"/>
                <a:gd name="connsiteX12" fmla="*/ 100196 w 622206"/>
                <a:gd name="connsiteY12" fmla="*/ 719718 h 865578"/>
                <a:gd name="connsiteX13" fmla="*/ 195446 w 622206"/>
                <a:gd name="connsiteY13" fmla="*/ 772105 h 865578"/>
                <a:gd name="connsiteX14" fmla="*/ 352609 w 622206"/>
                <a:gd name="connsiteY14" fmla="*/ 776867 h 865578"/>
                <a:gd name="connsiteX15" fmla="*/ 395472 w 622206"/>
                <a:gd name="connsiteY15" fmla="*/ 772106 h 865578"/>
                <a:gd name="connsiteX16" fmla="*/ 452622 w 622206"/>
                <a:gd name="connsiteY16" fmla="*/ 836399 h 865578"/>
                <a:gd name="connsiteX17" fmla="*/ 488339 w 622206"/>
                <a:gd name="connsiteY17" fmla="*/ 862593 h 865578"/>
                <a:gd name="connsiteX18" fmla="*/ 564539 w 622206"/>
                <a:gd name="connsiteY18" fmla="*/ 862595 h 865578"/>
                <a:gd name="connsiteX19" fmla="*/ 621689 w 622206"/>
                <a:gd name="connsiteY19" fmla="*/ 841162 h 865578"/>
                <a:gd name="connsiteX20" fmla="*/ 531204 w 622206"/>
                <a:gd name="connsiteY20" fmla="*/ 676856 h 865578"/>
                <a:gd name="connsiteX21" fmla="*/ 497866 w 622206"/>
                <a:gd name="connsiteY21" fmla="*/ 476831 h 865578"/>
                <a:gd name="connsiteX22" fmla="*/ 478815 w 622206"/>
                <a:gd name="connsiteY22" fmla="*/ 395867 h 865578"/>
                <a:gd name="connsiteX23" fmla="*/ 424047 w 622206"/>
                <a:gd name="connsiteY23" fmla="*/ 386345 h 865578"/>
                <a:gd name="connsiteX24" fmla="*/ 371658 w 622206"/>
                <a:gd name="connsiteY24" fmla="*/ 410155 h 865578"/>
                <a:gd name="connsiteX25" fmla="*/ 376421 w 622206"/>
                <a:gd name="connsiteY25" fmla="*/ 600656 h 865578"/>
                <a:gd name="connsiteX26" fmla="*/ 338321 w 622206"/>
                <a:gd name="connsiteY26" fmla="*/ 650661 h 865578"/>
                <a:gd name="connsiteX27" fmla="*/ 259740 w 622206"/>
                <a:gd name="connsiteY27" fmla="*/ 629230 h 865578"/>
                <a:gd name="connsiteX28" fmla="*/ 181159 w 622206"/>
                <a:gd name="connsiteY28" fmla="*/ 557793 h 865578"/>
                <a:gd name="connsiteX29" fmla="*/ 150202 w 622206"/>
                <a:gd name="connsiteY29" fmla="*/ 467305 h 865578"/>
                <a:gd name="connsiteX30" fmla="*/ 147820 w 622206"/>
                <a:gd name="connsiteY30" fmla="*/ 326812 h 865578"/>
                <a:gd name="connsiteX31" fmla="*/ 197827 w 622206"/>
                <a:gd name="connsiteY31" fmla="*/ 205368 h 865578"/>
                <a:gd name="connsiteX32" fmla="*/ 252595 w 622206"/>
                <a:gd name="connsiteY32" fmla="*/ 141075 h 865578"/>
                <a:gd name="connsiteX33" fmla="*/ 333558 w 622206"/>
                <a:gd name="connsiteY33" fmla="*/ 110118 h 865578"/>
                <a:gd name="connsiteX34" fmla="*/ 395471 w 622206"/>
                <a:gd name="connsiteY34" fmla="*/ 131550 h 865578"/>
                <a:gd name="connsiteX35" fmla="*/ 412139 w 622206"/>
                <a:gd name="connsiteY35" fmla="*/ 191080 h 865578"/>
                <a:gd name="connsiteX36" fmla="*/ 481202 w 622206"/>
                <a:gd name="connsiteY36" fmla="*/ 198663 h 865578"/>
                <a:gd name="connsiteX37" fmla="*/ 528821 w 622206"/>
                <a:gd name="connsiteY37" fmla="*/ 188699 h 865578"/>
                <a:gd name="connsiteX0" fmla="*/ 528821 w 622206"/>
                <a:gd name="connsiteY0" fmla="*/ 188699 h 865578"/>
                <a:gd name="connsiteX1" fmla="*/ 524063 w 622206"/>
                <a:gd name="connsiteY1" fmla="*/ 108176 h 865578"/>
                <a:gd name="connsiteX2" fmla="*/ 497864 w 622206"/>
                <a:gd name="connsiteY2" fmla="*/ 60113 h 865578"/>
                <a:gd name="connsiteX3" fmla="*/ 428813 w 622206"/>
                <a:gd name="connsiteY3" fmla="*/ 20069 h 865578"/>
                <a:gd name="connsiteX4" fmla="*/ 352608 w 622206"/>
                <a:gd name="connsiteY4" fmla="*/ 580 h 865578"/>
                <a:gd name="connsiteX5" fmla="*/ 204970 w 622206"/>
                <a:gd name="connsiteY5" fmla="*/ 41062 h 865578"/>
                <a:gd name="connsiteX6" fmla="*/ 104958 w 622206"/>
                <a:gd name="connsiteY6" fmla="*/ 129167 h 865578"/>
                <a:gd name="connsiteX7" fmla="*/ 38289 w 622206"/>
                <a:gd name="connsiteY7" fmla="*/ 229618 h 865578"/>
                <a:gd name="connsiteX8" fmla="*/ 16852 w 622206"/>
                <a:gd name="connsiteY8" fmla="*/ 319668 h 865578"/>
                <a:gd name="connsiteX9" fmla="*/ 184 w 622206"/>
                <a:gd name="connsiteY9" fmla="*/ 438730 h 865578"/>
                <a:gd name="connsiteX10" fmla="*/ 9708 w 622206"/>
                <a:gd name="connsiteY10" fmla="*/ 541124 h 865578"/>
                <a:gd name="connsiteX11" fmla="*/ 35907 w 622206"/>
                <a:gd name="connsiteY11" fmla="*/ 624906 h 865578"/>
                <a:gd name="connsiteX12" fmla="*/ 100196 w 622206"/>
                <a:gd name="connsiteY12" fmla="*/ 719718 h 865578"/>
                <a:gd name="connsiteX13" fmla="*/ 195446 w 622206"/>
                <a:gd name="connsiteY13" fmla="*/ 772105 h 865578"/>
                <a:gd name="connsiteX14" fmla="*/ 352609 w 622206"/>
                <a:gd name="connsiteY14" fmla="*/ 776867 h 865578"/>
                <a:gd name="connsiteX15" fmla="*/ 395472 w 622206"/>
                <a:gd name="connsiteY15" fmla="*/ 772106 h 865578"/>
                <a:gd name="connsiteX16" fmla="*/ 452622 w 622206"/>
                <a:gd name="connsiteY16" fmla="*/ 836399 h 865578"/>
                <a:gd name="connsiteX17" fmla="*/ 488339 w 622206"/>
                <a:gd name="connsiteY17" fmla="*/ 862593 h 865578"/>
                <a:gd name="connsiteX18" fmla="*/ 564539 w 622206"/>
                <a:gd name="connsiteY18" fmla="*/ 862595 h 865578"/>
                <a:gd name="connsiteX19" fmla="*/ 621689 w 622206"/>
                <a:gd name="connsiteY19" fmla="*/ 841162 h 865578"/>
                <a:gd name="connsiteX20" fmla="*/ 531204 w 622206"/>
                <a:gd name="connsiteY20" fmla="*/ 676856 h 865578"/>
                <a:gd name="connsiteX21" fmla="*/ 497866 w 622206"/>
                <a:gd name="connsiteY21" fmla="*/ 476831 h 865578"/>
                <a:gd name="connsiteX22" fmla="*/ 478815 w 622206"/>
                <a:gd name="connsiteY22" fmla="*/ 395867 h 865578"/>
                <a:gd name="connsiteX23" fmla="*/ 424047 w 622206"/>
                <a:gd name="connsiteY23" fmla="*/ 386345 h 865578"/>
                <a:gd name="connsiteX24" fmla="*/ 371658 w 622206"/>
                <a:gd name="connsiteY24" fmla="*/ 410155 h 865578"/>
                <a:gd name="connsiteX25" fmla="*/ 376421 w 622206"/>
                <a:gd name="connsiteY25" fmla="*/ 600656 h 865578"/>
                <a:gd name="connsiteX26" fmla="*/ 338321 w 622206"/>
                <a:gd name="connsiteY26" fmla="*/ 650661 h 865578"/>
                <a:gd name="connsiteX27" fmla="*/ 259740 w 622206"/>
                <a:gd name="connsiteY27" fmla="*/ 629230 h 865578"/>
                <a:gd name="connsiteX28" fmla="*/ 181159 w 622206"/>
                <a:gd name="connsiteY28" fmla="*/ 557793 h 865578"/>
                <a:gd name="connsiteX29" fmla="*/ 150202 w 622206"/>
                <a:gd name="connsiteY29" fmla="*/ 467305 h 865578"/>
                <a:gd name="connsiteX30" fmla="*/ 147820 w 622206"/>
                <a:gd name="connsiteY30" fmla="*/ 326812 h 865578"/>
                <a:gd name="connsiteX31" fmla="*/ 197827 w 622206"/>
                <a:gd name="connsiteY31" fmla="*/ 205368 h 865578"/>
                <a:gd name="connsiteX32" fmla="*/ 252595 w 622206"/>
                <a:gd name="connsiteY32" fmla="*/ 141075 h 865578"/>
                <a:gd name="connsiteX33" fmla="*/ 333558 w 622206"/>
                <a:gd name="connsiteY33" fmla="*/ 110118 h 865578"/>
                <a:gd name="connsiteX34" fmla="*/ 395471 w 622206"/>
                <a:gd name="connsiteY34" fmla="*/ 131550 h 865578"/>
                <a:gd name="connsiteX35" fmla="*/ 412139 w 622206"/>
                <a:gd name="connsiteY35" fmla="*/ 191080 h 865578"/>
                <a:gd name="connsiteX36" fmla="*/ 481202 w 622206"/>
                <a:gd name="connsiteY36" fmla="*/ 198663 h 865578"/>
                <a:gd name="connsiteX37" fmla="*/ 528821 w 622206"/>
                <a:gd name="connsiteY37" fmla="*/ 188699 h 865578"/>
                <a:gd name="connsiteX0" fmla="*/ 528821 w 622206"/>
                <a:gd name="connsiteY0" fmla="*/ 190111 h 866990"/>
                <a:gd name="connsiteX1" fmla="*/ 524063 w 622206"/>
                <a:gd name="connsiteY1" fmla="*/ 109588 h 866990"/>
                <a:gd name="connsiteX2" fmla="*/ 497864 w 622206"/>
                <a:gd name="connsiteY2" fmla="*/ 61525 h 866990"/>
                <a:gd name="connsiteX3" fmla="*/ 426432 w 622206"/>
                <a:gd name="connsiteY3" fmla="*/ 11956 h 866990"/>
                <a:gd name="connsiteX4" fmla="*/ 352608 w 622206"/>
                <a:gd name="connsiteY4" fmla="*/ 1992 h 866990"/>
                <a:gd name="connsiteX5" fmla="*/ 204970 w 622206"/>
                <a:gd name="connsiteY5" fmla="*/ 42474 h 866990"/>
                <a:gd name="connsiteX6" fmla="*/ 104958 w 622206"/>
                <a:gd name="connsiteY6" fmla="*/ 130579 h 866990"/>
                <a:gd name="connsiteX7" fmla="*/ 38289 w 622206"/>
                <a:gd name="connsiteY7" fmla="*/ 231030 h 866990"/>
                <a:gd name="connsiteX8" fmla="*/ 16852 w 622206"/>
                <a:gd name="connsiteY8" fmla="*/ 321080 h 866990"/>
                <a:gd name="connsiteX9" fmla="*/ 184 w 622206"/>
                <a:gd name="connsiteY9" fmla="*/ 440142 h 866990"/>
                <a:gd name="connsiteX10" fmla="*/ 9708 w 622206"/>
                <a:gd name="connsiteY10" fmla="*/ 542536 h 866990"/>
                <a:gd name="connsiteX11" fmla="*/ 35907 w 622206"/>
                <a:gd name="connsiteY11" fmla="*/ 626318 h 866990"/>
                <a:gd name="connsiteX12" fmla="*/ 100196 w 622206"/>
                <a:gd name="connsiteY12" fmla="*/ 721130 h 866990"/>
                <a:gd name="connsiteX13" fmla="*/ 195446 w 622206"/>
                <a:gd name="connsiteY13" fmla="*/ 773517 h 866990"/>
                <a:gd name="connsiteX14" fmla="*/ 352609 w 622206"/>
                <a:gd name="connsiteY14" fmla="*/ 778279 h 866990"/>
                <a:gd name="connsiteX15" fmla="*/ 395472 w 622206"/>
                <a:gd name="connsiteY15" fmla="*/ 773518 h 866990"/>
                <a:gd name="connsiteX16" fmla="*/ 452622 w 622206"/>
                <a:gd name="connsiteY16" fmla="*/ 837811 h 866990"/>
                <a:gd name="connsiteX17" fmla="*/ 488339 w 622206"/>
                <a:gd name="connsiteY17" fmla="*/ 864005 h 866990"/>
                <a:gd name="connsiteX18" fmla="*/ 564539 w 622206"/>
                <a:gd name="connsiteY18" fmla="*/ 864007 h 866990"/>
                <a:gd name="connsiteX19" fmla="*/ 621689 w 622206"/>
                <a:gd name="connsiteY19" fmla="*/ 842574 h 866990"/>
                <a:gd name="connsiteX20" fmla="*/ 531204 w 622206"/>
                <a:gd name="connsiteY20" fmla="*/ 678268 h 866990"/>
                <a:gd name="connsiteX21" fmla="*/ 497866 w 622206"/>
                <a:gd name="connsiteY21" fmla="*/ 478243 h 866990"/>
                <a:gd name="connsiteX22" fmla="*/ 478815 w 622206"/>
                <a:gd name="connsiteY22" fmla="*/ 397279 h 866990"/>
                <a:gd name="connsiteX23" fmla="*/ 424047 w 622206"/>
                <a:gd name="connsiteY23" fmla="*/ 387757 h 866990"/>
                <a:gd name="connsiteX24" fmla="*/ 371658 w 622206"/>
                <a:gd name="connsiteY24" fmla="*/ 411567 h 866990"/>
                <a:gd name="connsiteX25" fmla="*/ 376421 w 622206"/>
                <a:gd name="connsiteY25" fmla="*/ 602068 h 866990"/>
                <a:gd name="connsiteX26" fmla="*/ 338321 w 622206"/>
                <a:gd name="connsiteY26" fmla="*/ 652073 h 866990"/>
                <a:gd name="connsiteX27" fmla="*/ 259740 w 622206"/>
                <a:gd name="connsiteY27" fmla="*/ 630642 h 866990"/>
                <a:gd name="connsiteX28" fmla="*/ 181159 w 622206"/>
                <a:gd name="connsiteY28" fmla="*/ 559205 h 866990"/>
                <a:gd name="connsiteX29" fmla="*/ 150202 w 622206"/>
                <a:gd name="connsiteY29" fmla="*/ 468717 h 866990"/>
                <a:gd name="connsiteX30" fmla="*/ 147820 w 622206"/>
                <a:gd name="connsiteY30" fmla="*/ 328224 h 866990"/>
                <a:gd name="connsiteX31" fmla="*/ 197827 w 622206"/>
                <a:gd name="connsiteY31" fmla="*/ 206780 h 866990"/>
                <a:gd name="connsiteX32" fmla="*/ 252595 w 622206"/>
                <a:gd name="connsiteY32" fmla="*/ 142487 h 866990"/>
                <a:gd name="connsiteX33" fmla="*/ 333558 w 622206"/>
                <a:gd name="connsiteY33" fmla="*/ 111530 h 866990"/>
                <a:gd name="connsiteX34" fmla="*/ 395471 w 622206"/>
                <a:gd name="connsiteY34" fmla="*/ 132962 h 866990"/>
                <a:gd name="connsiteX35" fmla="*/ 412139 w 622206"/>
                <a:gd name="connsiteY35" fmla="*/ 192492 h 866990"/>
                <a:gd name="connsiteX36" fmla="*/ 481202 w 622206"/>
                <a:gd name="connsiteY36" fmla="*/ 200075 h 866990"/>
                <a:gd name="connsiteX37" fmla="*/ 528821 w 622206"/>
                <a:gd name="connsiteY37" fmla="*/ 190111 h 866990"/>
                <a:gd name="connsiteX0" fmla="*/ 528821 w 622206"/>
                <a:gd name="connsiteY0" fmla="*/ 181521 h 858400"/>
                <a:gd name="connsiteX1" fmla="*/ 524063 w 622206"/>
                <a:gd name="connsiteY1" fmla="*/ 100998 h 858400"/>
                <a:gd name="connsiteX2" fmla="*/ 497864 w 622206"/>
                <a:gd name="connsiteY2" fmla="*/ 52935 h 858400"/>
                <a:gd name="connsiteX3" fmla="*/ 426432 w 622206"/>
                <a:gd name="connsiteY3" fmla="*/ 3366 h 858400"/>
                <a:gd name="connsiteX4" fmla="*/ 352608 w 622206"/>
                <a:gd name="connsiteY4" fmla="*/ 7689 h 858400"/>
                <a:gd name="connsiteX5" fmla="*/ 204970 w 622206"/>
                <a:gd name="connsiteY5" fmla="*/ 33884 h 858400"/>
                <a:gd name="connsiteX6" fmla="*/ 104958 w 622206"/>
                <a:gd name="connsiteY6" fmla="*/ 121989 h 858400"/>
                <a:gd name="connsiteX7" fmla="*/ 38289 w 622206"/>
                <a:gd name="connsiteY7" fmla="*/ 222440 h 858400"/>
                <a:gd name="connsiteX8" fmla="*/ 16852 w 622206"/>
                <a:gd name="connsiteY8" fmla="*/ 312490 h 858400"/>
                <a:gd name="connsiteX9" fmla="*/ 184 w 622206"/>
                <a:gd name="connsiteY9" fmla="*/ 431552 h 858400"/>
                <a:gd name="connsiteX10" fmla="*/ 9708 w 622206"/>
                <a:gd name="connsiteY10" fmla="*/ 533946 h 858400"/>
                <a:gd name="connsiteX11" fmla="*/ 35907 w 622206"/>
                <a:gd name="connsiteY11" fmla="*/ 617728 h 858400"/>
                <a:gd name="connsiteX12" fmla="*/ 100196 w 622206"/>
                <a:gd name="connsiteY12" fmla="*/ 712540 h 858400"/>
                <a:gd name="connsiteX13" fmla="*/ 195446 w 622206"/>
                <a:gd name="connsiteY13" fmla="*/ 764927 h 858400"/>
                <a:gd name="connsiteX14" fmla="*/ 352609 w 622206"/>
                <a:gd name="connsiteY14" fmla="*/ 769689 h 858400"/>
                <a:gd name="connsiteX15" fmla="*/ 395472 w 622206"/>
                <a:gd name="connsiteY15" fmla="*/ 764928 h 858400"/>
                <a:gd name="connsiteX16" fmla="*/ 452622 w 622206"/>
                <a:gd name="connsiteY16" fmla="*/ 829221 h 858400"/>
                <a:gd name="connsiteX17" fmla="*/ 488339 w 622206"/>
                <a:gd name="connsiteY17" fmla="*/ 855415 h 858400"/>
                <a:gd name="connsiteX18" fmla="*/ 564539 w 622206"/>
                <a:gd name="connsiteY18" fmla="*/ 855417 h 858400"/>
                <a:gd name="connsiteX19" fmla="*/ 621689 w 622206"/>
                <a:gd name="connsiteY19" fmla="*/ 833984 h 858400"/>
                <a:gd name="connsiteX20" fmla="*/ 531204 w 622206"/>
                <a:gd name="connsiteY20" fmla="*/ 669678 h 858400"/>
                <a:gd name="connsiteX21" fmla="*/ 497866 w 622206"/>
                <a:gd name="connsiteY21" fmla="*/ 469653 h 858400"/>
                <a:gd name="connsiteX22" fmla="*/ 478815 w 622206"/>
                <a:gd name="connsiteY22" fmla="*/ 388689 h 858400"/>
                <a:gd name="connsiteX23" fmla="*/ 424047 w 622206"/>
                <a:gd name="connsiteY23" fmla="*/ 379167 h 858400"/>
                <a:gd name="connsiteX24" fmla="*/ 371658 w 622206"/>
                <a:gd name="connsiteY24" fmla="*/ 402977 h 858400"/>
                <a:gd name="connsiteX25" fmla="*/ 376421 w 622206"/>
                <a:gd name="connsiteY25" fmla="*/ 593478 h 858400"/>
                <a:gd name="connsiteX26" fmla="*/ 338321 w 622206"/>
                <a:gd name="connsiteY26" fmla="*/ 643483 h 858400"/>
                <a:gd name="connsiteX27" fmla="*/ 259740 w 622206"/>
                <a:gd name="connsiteY27" fmla="*/ 622052 h 858400"/>
                <a:gd name="connsiteX28" fmla="*/ 181159 w 622206"/>
                <a:gd name="connsiteY28" fmla="*/ 550615 h 858400"/>
                <a:gd name="connsiteX29" fmla="*/ 150202 w 622206"/>
                <a:gd name="connsiteY29" fmla="*/ 460127 h 858400"/>
                <a:gd name="connsiteX30" fmla="*/ 147820 w 622206"/>
                <a:gd name="connsiteY30" fmla="*/ 319634 h 858400"/>
                <a:gd name="connsiteX31" fmla="*/ 197827 w 622206"/>
                <a:gd name="connsiteY31" fmla="*/ 198190 h 858400"/>
                <a:gd name="connsiteX32" fmla="*/ 252595 w 622206"/>
                <a:gd name="connsiteY32" fmla="*/ 133897 h 858400"/>
                <a:gd name="connsiteX33" fmla="*/ 333558 w 622206"/>
                <a:gd name="connsiteY33" fmla="*/ 102940 h 858400"/>
                <a:gd name="connsiteX34" fmla="*/ 395471 w 622206"/>
                <a:gd name="connsiteY34" fmla="*/ 124372 h 858400"/>
                <a:gd name="connsiteX35" fmla="*/ 412139 w 622206"/>
                <a:gd name="connsiteY35" fmla="*/ 183902 h 858400"/>
                <a:gd name="connsiteX36" fmla="*/ 481202 w 622206"/>
                <a:gd name="connsiteY36" fmla="*/ 191485 h 858400"/>
                <a:gd name="connsiteX37" fmla="*/ 528821 w 622206"/>
                <a:gd name="connsiteY37" fmla="*/ 181521 h 858400"/>
                <a:gd name="connsiteX0" fmla="*/ 528821 w 622206"/>
                <a:gd name="connsiteY0" fmla="*/ 188152 h 865031"/>
                <a:gd name="connsiteX1" fmla="*/ 524063 w 622206"/>
                <a:gd name="connsiteY1" fmla="*/ 107629 h 865031"/>
                <a:gd name="connsiteX2" fmla="*/ 497864 w 622206"/>
                <a:gd name="connsiteY2" fmla="*/ 59566 h 865031"/>
                <a:gd name="connsiteX3" fmla="*/ 426432 w 622206"/>
                <a:gd name="connsiteY3" fmla="*/ 9997 h 865031"/>
                <a:gd name="connsiteX4" fmla="*/ 331177 w 622206"/>
                <a:gd name="connsiteY4" fmla="*/ 2414 h 865031"/>
                <a:gd name="connsiteX5" fmla="*/ 204970 w 622206"/>
                <a:gd name="connsiteY5" fmla="*/ 40515 h 865031"/>
                <a:gd name="connsiteX6" fmla="*/ 104958 w 622206"/>
                <a:gd name="connsiteY6" fmla="*/ 128620 h 865031"/>
                <a:gd name="connsiteX7" fmla="*/ 38289 w 622206"/>
                <a:gd name="connsiteY7" fmla="*/ 229071 h 865031"/>
                <a:gd name="connsiteX8" fmla="*/ 16852 w 622206"/>
                <a:gd name="connsiteY8" fmla="*/ 319121 h 865031"/>
                <a:gd name="connsiteX9" fmla="*/ 184 w 622206"/>
                <a:gd name="connsiteY9" fmla="*/ 438183 h 865031"/>
                <a:gd name="connsiteX10" fmla="*/ 9708 w 622206"/>
                <a:gd name="connsiteY10" fmla="*/ 540577 h 865031"/>
                <a:gd name="connsiteX11" fmla="*/ 35907 w 622206"/>
                <a:gd name="connsiteY11" fmla="*/ 624359 h 865031"/>
                <a:gd name="connsiteX12" fmla="*/ 100196 w 622206"/>
                <a:gd name="connsiteY12" fmla="*/ 719171 h 865031"/>
                <a:gd name="connsiteX13" fmla="*/ 195446 w 622206"/>
                <a:gd name="connsiteY13" fmla="*/ 771558 h 865031"/>
                <a:gd name="connsiteX14" fmla="*/ 352609 w 622206"/>
                <a:gd name="connsiteY14" fmla="*/ 776320 h 865031"/>
                <a:gd name="connsiteX15" fmla="*/ 395472 w 622206"/>
                <a:gd name="connsiteY15" fmla="*/ 771559 h 865031"/>
                <a:gd name="connsiteX16" fmla="*/ 452622 w 622206"/>
                <a:gd name="connsiteY16" fmla="*/ 835852 h 865031"/>
                <a:gd name="connsiteX17" fmla="*/ 488339 w 622206"/>
                <a:gd name="connsiteY17" fmla="*/ 862046 h 865031"/>
                <a:gd name="connsiteX18" fmla="*/ 564539 w 622206"/>
                <a:gd name="connsiteY18" fmla="*/ 862048 h 865031"/>
                <a:gd name="connsiteX19" fmla="*/ 621689 w 622206"/>
                <a:gd name="connsiteY19" fmla="*/ 840615 h 865031"/>
                <a:gd name="connsiteX20" fmla="*/ 531204 w 622206"/>
                <a:gd name="connsiteY20" fmla="*/ 676309 h 865031"/>
                <a:gd name="connsiteX21" fmla="*/ 497866 w 622206"/>
                <a:gd name="connsiteY21" fmla="*/ 476284 h 865031"/>
                <a:gd name="connsiteX22" fmla="*/ 478815 w 622206"/>
                <a:gd name="connsiteY22" fmla="*/ 395320 h 865031"/>
                <a:gd name="connsiteX23" fmla="*/ 424047 w 622206"/>
                <a:gd name="connsiteY23" fmla="*/ 385798 h 865031"/>
                <a:gd name="connsiteX24" fmla="*/ 371658 w 622206"/>
                <a:gd name="connsiteY24" fmla="*/ 409608 h 865031"/>
                <a:gd name="connsiteX25" fmla="*/ 376421 w 622206"/>
                <a:gd name="connsiteY25" fmla="*/ 600109 h 865031"/>
                <a:gd name="connsiteX26" fmla="*/ 338321 w 622206"/>
                <a:gd name="connsiteY26" fmla="*/ 650114 h 865031"/>
                <a:gd name="connsiteX27" fmla="*/ 259740 w 622206"/>
                <a:gd name="connsiteY27" fmla="*/ 628683 h 865031"/>
                <a:gd name="connsiteX28" fmla="*/ 181159 w 622206"/>
                <a:gd name="connsiteY28" fmla="*/ 557246 h 865031"/>
                <a:gd name="connsiteX29" fmla="*/ 150202 w 622206"/>
                <a:gd name="connsiteY29" fmla="*/ 466758 h 865031"/>
                <a:gd name="connsiteX30" fmla="*/ 147820 w 622206"/>
                <a:gd name="connsiteY30" fmla="*/ 326265 h 865031"/>
                <a:gd name="connsiteX31" fmla="*/ 197827 w 622206"/>
                <a:gd name="connsiteY31" fmla="*/ 204821 h 865031"/>
                <a:gd name="connsiteX32" fmla="*/ 252595 w 622206"/>
                <a:gd name="connsiteY32" fmla="*/ 140528 h 865031"/>
                <a:gd name="connsiteX33" fmla="*/ 333558 w 622206"/>
                <a:gd name="connsiteY33" fmla="*/ 109571 h 865031"/>
                <a:gd name="connsiteX34" fmla="*/ 395471 w 622206"/>
                <a:gd name="connsiteY34" fmla="*/ 131003 h 865031"/>
                <a:gd name="connsiteX35" fmla="*/ 412139 w 622206"/>
                <a:gd name="connsiteY35" fmla="*/ 190533 h 865031"/>
                <a:gd name="connsiteX36" fmla="*/ 481202 w 622206"/>
                <a:gd name="connsiteY36" fmla="*/ 198116 h 865031"/>
                <a:gd name="connsiteX37" fmla="*/ 528821 w 622206"/>
                <a:gd name="connsiteY37" fmla="*/ 188152 h 865031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31177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38289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38289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28821 w 622206"/>
                <a:gd name="connsiteY37" fmla="*/ 184775 h 861654"/>
                <a:gd name="connsiteX0" fmla="*/ 502627 w 622206"/>
                <a:gd name="connsiteY0" fmla="*/ 196681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02627 w 622206"/>
                <a:gd name="connsiteY37" fmla="*/ 196681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9502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209027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62146 w 622206"/>
                <a:gd name="connsiteY22" fmla="*/ 380037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209027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3582 w 622206"/>
                <a:gd name="connsiteY22" fmla="*/ 418576 h 861654"/>
                <a:gd name="connsiteX23" fmla="*/ 462146 w 622206"/>
                <a:gd name="connsiteY23" fmla="*/ 380037 h 861654"/>
                <a:gd name="connsiteX24" fmla="*/ 424047 w 622206"/>
                <a:gd name="connsiteY24" fmla="*/ 382421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62146 w 622206"/>
                <a:gd name="connsiteY23" fmla="*/ 380037 h 861654"/>
                <a:gd name="connsiteX24" fmla="*/ 424047 w 622206"/>
                <a:gd name="connsiteY24" fmla="*/ 382421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62146 w 622206"/>
                <a:gd name="connsiteY23" fmla="*/ 380037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88341 w 622206"/>
                <a:gd name="connsiteY21" fmla="*/ 491957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88341 w 622206"/>
                <a:gd name="connsiteY21" fmla="*/ 501482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024"/>
                <a:gd name="connsiteY0" fmla="*/ 191918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0233 w 622024"/>
                <a:gd name="connsiteY36" fmla="*/ 203825 h 861654"/>
                <a:gd name="connsiteX37" fmla="*/ 457390 w 622024"/>
                <a:gd name="connsiteY37" fmla="*/ 209027 h 861654"/>
                <a:gd name="connsiteX38" fmla="*/ 500246 w 622024"/>
                <a:gd name="connsiteY38" fmla="*/ 191918 h 861654"/>
                <a:gd name="connsiteX0" fmla="*/ 507390 w 622024"/>
                <a:gd name="connsiteY0" fmla="*/ 196681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0233 w 622024"/>
                <a:gd name="connsiteY36" fmla="*/ 203825 h 861654"/>
                <a:gd name="connsiteX37" fmla="*/ 457390 w 622024"/>
                <a:gd name="connsiteY37" fmla="*/ 209027 h 861654"/>
                <a:gd name="connsiteX38" fmla="*/ 507390 w 622024"/>
                <a:gd name="connsiteY38" fmla="*/ 196681 h 861654"/>
                <a:gd name="connsiteX0" fmla="*/ 507390 w 622024"/>
                <a:gd name="connsiteY0" fmla="*/ 196681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57390 w 622024"/>
                <a:gd name="connsiteY37" fmla="*/ 209027 h 861654"/>
                <a:gd name="connsiteX38" fmla="*/ 507390 w 622024"/>
                <a:gd name="connsiteY38" fmla="*/ 196681 h 861654"/>
                <a:gd name="connsiteX0" fmla="*/ 514534 w 622024"/>
                <a:gd name="connsiteY0" fmla="*/ 199063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57390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24063 w 622024"/>
                <a:gd name="connsiteY1" fmla="*/ 106633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12157 w 622024"/>
                <a:gd name="connsiteY1" fmla="*/ 101870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22024" h="861654">
                  <a:moveTo>
                    <a:pt x="514534" y="199063"/>
                  </a:moveTo>
                  <a:cubicBezTo>
                    <a:pt x="521281" y="186363"/>
                    <a:pt x="514935" y="125682"/>
                    <a:pt x="512157" y="101870"/>
                  </a:cubicBezTo>
                  <a:cubicBezTo>
                    <a:pt x="509379" y="78058"/>
                    <a:pt x="512152" y="72064"/>
                    <a:pt x="497864" y="56189"/>
                  </a:cubicBezTo>
                  <a:cubicBezTo>
                    <a:pt x="483577" y="40314"/>
                    <a:pt x="458579" y="15352"/>
                    <a:pt x="426432" y="6620"/>
                  </a:cubicBezTo>
                  <a:cubicBezTo>
                    <a:pt x="394285" y="-2112"/>
                    <a:pt x="341893" y="-1287"/>
                    <a:pt x="304983" y="3799"/>
                  </a:cubicBezTo>
                  <a:cubicBezTo>
                    <a:pt x="268073" y="8885"/>
                    <a:pt x="238307" y="16897"/>
                    <a:pt x="204970" y="37138"/>
                  </a:cubicBezTo>
                  <a:cubicBezTo>
                    <a:pt x="171633" y="57379"/>
                    <a:pt x="131547" y="93817"/>
                    <a:pt x="104958" y="125243"/>
                  </a:cubicBezTo>
                  <a:cubicBezTo>
                    <a:pt x="78369" y="156669"/>
                    <a:pt x="60117" y="193944"/>
                    <a:pt x="45433" y="225694"/>
                  </a:cubicBezTo>
                  <a:cubicBezTo>
                    <a:pt x="30749" y="257444"/>
                    <a:pt x="24393" y="280892"/>
                    <a:pt x="16852" y="315744"/>
                  </a:cubicBezTo>
                  <a:cubicBezTo>
                    <a:pt x="9311" y="350596"/>
                    <a:pt x="1375" y="397897"/>
                    <a:pt x="184" y="434806"/>
                  </a:cubicBezTo>
                  <a:cubicBezTo>
                    <a:pt x="-1007" y="471715"/>
                    <a:pt x="3754" y="506171"/>
                    <a:pt x="9708" y="537200"/>
                  </a:cubicBezTo>
                  <a:cubicBezTo>
                    <a:pt x="15662" y="568229"/>
                    <a:pt x="20826" y="591216"/>
                    <a:pt x="35907" y="620982"/>
                  </a:cubicBezTo>
                  <a:cubicBezTo>
                    <a:pt x="50988" y="650748"/>
                    <a:pt x="73606" y="691261"/>
                    <a:pt x="100196" y="715794"/>
                  </a:cubicBezTo>
                  <a:cubicBezTo>
                    <a:pt x="126786" y="740327"/>
                    <a:pt x="153377" y="758656"/>
                    <a:pt x="195446" y="768181"/>
                  </a:cubicBezTo>
                  <a:cubicBezTo>
                    <a:pt x="237515" y="777706"/>
                    <a:pt x="319271" y="772943"/>
                    <a:pt x="352609" y="772943"/>
                  </a:cubicBezTo>
                  <a:cubicBezTo>
                    <a:pt x="385947" y="772943"/>
                    <a:pt x="378803" y="758260"/>
                    <a:pt x="395472" y="768182"/>
                  </a:cubicBezTo>
                  <a:cubicBezTo>
                    <a:pt x="412141" y="778104"/>
                    <a:pt x="437144" y="817394"/>
                    <a:pt x="452622" y="832475"/>
                  </a:cubicBezTo>
                  <a:cubicBezTo>
                    <a:pt x="468100" y="847556"/>
                    <a:pt x="469686" y="854303"/>
                    <a:pt x="488339" y="858669"/>
                  </a:cubicBezTo>
                  <a:cubicBezTo>
                    <a:pt x="506992" y="863035"/>
                    <a:pt x="542314" y="862243"/>
                    <a:pt x="564539" y="858671"/>
                  </a:cubicBezTo>
                  <a:cubicBezTo>
                    <a:pt x="586764" y="855099"/>
                    <a:pt x="626054" y="868195"/>
                    <a:pt x="621689" y="837238"/>
                  </a:cubicBezTo>
                  <a:cubicBezTo>
                    <a:pt x="617324" y="806282"/>
                    <a:pt x="560573" y="728891"/>
                    <a:pt x="538348" y="672932"/>
                  </a:cubicBezTo>
                  <a:cubicBezTo>
                    <a:pt x="516123" y="616973"/>
                    <a:pt x="499850" y="549828"/>
                    <a:pt x="488341" y="501482"/>
                  </a:cubicBezTo>
                  <a:cubicBezTo>
                    <a:pt x="476832" y="453136"/>
                    <a:pt x="475248" y="398335"/>
                    <a:pt x="469295" y="382857"/>
                  </a:cubicBezTo>
                  <a:cubicBezTo>
                    <a:pt x="463342" y="367379"/>
                    <a:pt x="452225" y="375744"/>
                    <a:pt x="440715" y="375275"/>
                  </a:cubicBezTo>
                  <a:cubicBezTo>
                    <a:pt x="429205" y="374806"/>
                    <a:pt x="410554" y="374881"/>
                    <a:pt x="400235" y="380040"/>
                  </a:cubicBezTo>
                  <a:cubicBezTo>
                    <a:pt x="389916" y="385199"/>
                    <a:pt x="382771" y="370116"/>
                    <a:pt x="378802" y="406231"/>
                  </a:cubicBezTo>
                  <a:cubicBezTo>
                    <a:pt x="374833" y="442346"/>
                    <a:pt x="383168" y="556648"/>
                    <a:pt x="376421" y="596732"/>
                  </a:cubicBezTo>
                  <a:cubicBezTo>
                    <a:pt x="369674" y="636816"/>
                    <a:pt x="357768" y="641975"/>
                    <a:pt x="338321" y="646737"/>
                  </a:cubicBezTo>
                  <a:cubicBezTo>
                    <a:pt x="318874" y="651499"/>
                    <a:pt x="285934" y="640784"/>
                    <a:pt x="259740" y="625306"/>
                  </a:cubicBezTo>
                  <a:cubicBezTo>
                    <a:pt x="233546" y="609828"/>
                    <a:pt x="199415" y="580857"/>
                    <a:pt x="181159" y="553869"/>
                  </a:cubicBezTo>
                  <a:cubicBezTo>
                    <a:pt x="162903" y="526882"/>
                    <a:pt x="155758" y="501878"/>
                    <a:pt x="150202" y="463381"/>
                  </a:cubicBezTo>
                  <a:cubicBezTo>
                    <a:pt x="144646" y="424884"/>
                    <a:pt x="139883" y="366544"/>
                    <a:pt x="147820" y="322888"/>
                  </a:cubicBezTo>
                  <a:cubicBezTo>
                    <a:pt x="155757" y="279232"/>
                    <a:pt x="180365" y="232400"/>
                    <a:pt x="197827" y="201444"/>
                  </a:cubicBezTo>
                  <a:cubicBezTo>
                    <a:pt x="215289" y="170488"/>
                    <a:pt x="229973" y="153026"/>
                    <a:pt x="252595" y="137151"/>
                  </a:cubicBezTo>
                  <a:cubicBezTo>
                    <a:pt x="275217" y="121276"/>
                    <a:pt x="309745" y="107782"/>
                    <a:pt x="333558" y="106194"/>
                  </a:cubicBezTo>
                  <a:cubicBezTo>
                    <a:pt x="357371" y="104606"/>
                    <a:pt x="383168" y="112148"/>
                    <a:pt x="395471" y="127626"/>
                  </a:cubicBezTo>
                  <a:cubicBezTo>
                    <a:pt x="407774" y="143104"/>
                    <a:pt x="396264" y="185496"/>
                    <a:pt x="407377" y="199063"/>
                  </a:cubicBezTo>
                  <a:cubicBezTo>
                    <a:pt x="418490" y="212630"/>
                    <a:pt x="444293" y="209027"/>
                    <a:pt x="462152" y="209027"/>
                  </a:cubicBezTo>
                  <a:cubicBezTo>
                    <a:pt x="480011" y="209027"/>
                    <a:pt x="509376" y="221361"/>
                    <a:pt x="514534" y="199063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2146272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図 5">
            <a:extLst>
              <a:ext uri="{FF2B5EF4-FFF2-40B4-BE49-F238E27FC236}">
                <a16:creationId xmlns:a16="http://schemas.microsoft.com/office/drawing/2014/main" id="{9932A171-9CF8-4073-AE97-EF29D4B2A0B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0333" y="1384068"/>
            <a:ext cx="5811334" cy="5073567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7" name="タイトル 1">
            <a:extLst>
              <a:ext uri="{FF2B5EF4-FFF2-40B4-BE49-F238E27FC236}">
                <a16:creationId xmlns:a16="http://schemas.microsoft.com/office/drawing/2014/main" id="{4383633F-24E1-4B9B-BF2A-9334C7E47AF6}"/>
              </a:ext>
            </a:extLst>
          </p:cNvPr>
          <p:cNvSpPr txBox="1">
            <a:spLocks/>
          </p:cNvSpPr>
          <p:nvPr/>
        </p:nvSpPr>
        <p:spPr>
          <a:xfrm>
            <a:off x="366320" y="503339"/>
            <a:ext cx="11459360" cy="67950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ja-JP" altLang="en-US" sz="3600" dirty="0">
                <a:latin typeface="HGPｺﾞｼｯｸE" panose="020B0900000000000000" pitchFamily="50" charset="-128"/>
                <a:ea typeface="HGPｺﾞｼｯｸE" panose="020B0900000000000000" pitchFamily="50" charset="-128"/>
              </a:rPr>
              <a:t>風見武秀 元会長による説明　</a:t>
            </a:r>
            <a:r>
              <a:rPr lang="ja-JP" altLang="en-US" sz="2400" dirty="0">
                <a:latin typeface="HGPｺﾞｼｯｸE" panose="020B0900000000000000" pitchFamily="50" charset="-128"/>
                <a:ea typeface="HGPｺﾞｼｯｸE" panose="020B0900000000000000" pitchFamily="50" charset="-128"/>
              </a:rPr>
              <a:t>「目で見る日本山岳写真協会の</a:t>
            </a:r>
            <a:r>
              <a:rPr lang="en-US" altLang="ja-JP" sz="2400" dirty="0">
                <a:latin typeface="HGPｺﾞｼｯｸE" panose="020B0900000000000000" pitchFamily="50" charset="-128"/>
                <a:ea typeface="HGPｺﾞｼｯｸE" panose="020B0900000000000000" pitchFamily="50" charset="-128"/>
              </a:rPr>
              <a:t>70</a:t>
            </a:r>
            <a:r>
              <a:rPr lang="ja-JP" altLang="en-US" sz="2400" dirty="0">
                <a:latin typeface="HGPｺﾞｼｯｸE" panose="020B0900000000000000" pitchFamily="50" charset="-128"/>
                <a:ea typeface="HGPｺﾞｼｯｸE" panose="020B0900000000000000" pitchFamily="50" charset="-128"/>
              </a:rPr>
              <a:t>年」より</a:t>
            </a:r>
          </a:p>
        </p:txBody>
      </p:sp>
    </p:spTree>
    <p:extLst>
      <p:ext uri="{BB962C8B-B14F-4D97-AF65-F5344CB8AC3E}">
        <p14:creationId xmlns:p14="http://schemas.microsoft.com/office/powerpoint/2010/main" val="205118821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E7A138C-93C6-43C0-BED3-D0B0E091FD61}"/>
              </a:ext>
            </a:extLst>
          </p:cNvPr>
          <p:cNvGrpSpPr>
            <a:grpSpLocks noChangeAspect="1"/>
          </p:cNvGrpSpPr>
          <p:nvPr/>
        </p:nvGrpSpPr>
        <p:grpSpPr>
          <a:xfrm>
            <a:off x="569994" y="1741423"/>
            <a:ext cx="3126221" cy="3126221"/>
            <a:chOff x="3333486" y="723231"/>
            <a:chExt cx="5525029" cy="5525029"/>
          </a:xfrm>
        </p:grpSpPr>
        <p:sp>
          <p:nvSpPr>
            <p:cNvPr id="26" name="楕円 25">
              <a:extLst>
                <a:ext uri="{FF2B5EF4-FFF2-40B4-BE49-F238E27FC236}">
                  <a16:creationId xmlns:a16="http://schemas.microsoft.com/office/drawing/2014/main" id="{F6591B2A-CACA-465C-BDDA-F65A5577985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33486" y="723231"/>
              <a:ext cx="5525029" cy="5525029"/>
            </a:xfrm>
            <a:prstGeom prst="ellipse">
              <a:avLst/>
            </a:pr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楕円 26">
              <a:extLst>
                <a:ext uri="{FF2B5EF4-FFF2-40B4-BE49-F238E27FC236}">
                  <a16:creationId xmlns:a16="http://schemas.microsoft.com/office/drawing/2014/main" id="{D8571897-9505-492B-BF7C-FD9D01A3B9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78023" y="967771"/>
              <a:ext cx="5035954" cy="5035954"/>
            </a:xfrm>
            <a:prstGeom prst="ellipse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35" name="グループ化 34">
              <a:extLst>
                <a:ext uri="{FF2B5EF4-FFF2-40B4-BE49-F238E27FC236}">
                  <a16:creationId xmlns:a16="http://schemas.microsoft.com/office/drawing/2014/main" id="{DA07A9DE-85F7-4E8E-B9FA-706DD266EAA3}"/>
                </a:ext>
              </a:extLst>
            </p:cNvPr>
            <p:cNvGrpSpPr/>
            <p:nvPr/>
          </p:nvGrpSpPr>
          <p:grpSpPr>
            <a:xfrm>
              <a:off x="4370574" y="2250939"/>
              <a:ext cx="3460942" cy="2011054"/>
              <a:chOff x="3985911" y="2053139"/>
              <a:chExt cx="3944074" cy="2291788"/>
            </a:xfrm>
          </p:grpSpPr>
          <p:sp>
            <p:nvSpPr>
              <p:cNvPr id="23" name="フリーフォーム: 図形 22">
                <a:extLst>
                  <a:ext uri="{FF2B5EF4-FFF2-40B4-BE49-F238E27FC236}">
                    <a16:creationId xmlns:a16="http://schemas.microsoft.com/office/drawing/2014/main" id="{B3C50690-CCBB-4DC8-B165-2D2D5168129E}"/>
                  </a:ext>
                </a:extLst>
              </p:cNvPr>
              <p:cNvSpPr/>
              <p:nvPr/>
            </p:nvSpPr>
            <p:spPr>
              <a:xfrm>
                <a:off x="3985911" y="2053139"/>
                <a:ext cx="3944074" cy="2291788"/>
              </a:xfrm>
              <a:custGeom>
                <a:avLst/>
                <a:gdLst>
                  <a:gd name="connsiteX0" fmla="*/ 5788 w 3949861"/>
                  <a:gd name="connsiteY0" fmla="*/ 1556795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5788 w 3949861"/>
                  <a:gd name="connsiteY13" fmla="*/ 1556795 h 2291788"/>
                  <a:gd name="connsiteX0" fmla="*/ 5788 w 3949861"/>
                  <a:gd name="connsiteY0" fmla="*/ 1556795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5788 w 3949861"/>
                  <a:gd name="connsiteY13" fmla="*/ 1556795 h 2291788"/>
                  <a:gd name="connsiteX0" fmla="*/ 11576 w 3949861"/>
                  <a:gd name="connsiteY0" fmla="*/ 1559688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11576 w 3949861"/>
                  <a:gd name="connsiteY13" fmla="*/ 1559688 h 2291788"/>
                  <a:gd name="connsiteX0" fmla="*/ 11576 w 3949861"/>
                  <a:gd name="connsiteY0" fmla="*/ 1559688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11576 w 3949861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28464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37145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8286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44074" h="2291788">
                    <a:moveTo>
                      <a:pt x="5789" y="1559688"/>
                    </a:moveTo>
                    <a:lnTo>
                      <a:pt x="355922" y="1556795"/>
                    </a:lnTo>
                    <a:lnTo>
                      <a:pt x="1166150" y="292261"/>
                    </a:lnTo>
                    <a:lnTo>
                      <a:pt x="1406325" y="813122"/>
                    </a:lnTo>
                    <a:lnTo>
                      <a:pt x="1999527" y="0"/>
                    </a:lnTo>
                    <a:lnTo>
                      <a:pt x="2479877" y="772610"/>
                    </a:lnTo>
                    <a:lnTo>
                      <a:pt x="2740307" y="234388"/>
                    </a:lnTo>
                    <a:lnTo>
                      <a:pt x="3446363" y="1857737"/>
                    </a:lnTo>
                    <a:lnTo>
                      <a:pt x="3944074" y="1857737"/>
                    </a:lnTo>
                    <a:cubicBezTo>
                      <a:pt x="3942145" y="1999527"/>
                      <a:pt x="3940215" y="2141317"/>
                      <a:pt x="3938286" y="2283107"/>
                    </a:cubicBezTo>
                    <a:lnTo>
                      <a:pt x="1469985" y="2291788"/>
                    </a:lnTo>
                    <a:lnTo>
                      <a:pt x="1637818" y="2042933"/>
                    </a:lnTo>
                    <a:lnTo>
                      <a:pt x="0" y="2057400"/>
                    </a:lnTo>
                    <a:cubicBezTo>
                      <a:pt x="1930" y="1891496"/>
                      <a:pt x="3859" y="1725592"/>
                      <a:pt x="5789" y="1559688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" name="フリーフォーム: 図形 21">
                <a:extLst>
                  <a:ext uri="{FF2B5EF4-FFF2-40B4-BE49-F238E27FC236}">
                    <a16:creationId xmlns:a16="http://schemas.microsoft.com/office/drawing/2014/main" id="{B304BBE6-6FA7-48C5-89B6-E081EC45CD99}"/>
                  </a:ext>
                </a:extLst>
              </p:cNvPr>
              <p:cNvSpPr/>
              <p:nvPr/>
            </p:nvSpPr>
            <p:spPr>
              <a:xfrm>
                <a:off x="4119020" y="2258591"/>
                <a:ext cx="3701005" cy="1961908"/>
              </a:xfrm>
              <a:custGeom>
                <a:avLst/>
                <a:gdLst>
                  <a:gd name="connsiteX0" fmla="*/ 2893 w 3701005"/>
                  <a:gd name="connsiteY0" fmla="*/ 1461304 h 1959015"/>
                  <a:gd name="connsiteX1" fmla="*/ 318303 w 3701005"/>
                  <a:gd name="connsiteY1" fmla="*/ 1458410 h 1959015"/>
                  <a:gd name="connsiteX2" fmla="*/ 1021465 w 3701005"/>
                  <a:gd name="connsiteY2" fmla="*/ 350134 h 1959015"/>
                  <a:gd name="connsiteX3" fmla="*/ 1267427 w 3701005"/>
                  <a:gd name="connsiteY3" fmla="*/ 862314 h 1959015"/>
                  <a:gd name="connsiteX4" fmla="*/ 1863524 w 3701005"/>
                  <a:gd name="connsiteY4" fmla="*/ 0 h 1959015"/>
                  <a:gd name="connsiteX5" fmla="*/ 2364129 w 3701005"/>
                  <a:gd name="connsiteY5" fmla="*/ 824696 h 1959015"/>
                  <a:gd name="connsiteX6" fmla="*/ 2601410 w 3701005"/>
                  <a:gd name="connsiteY6" fmla="*/ 321197 h 1959015"/>
                  <a:gd name="connsiteX7" fmla="*/ 3243805 w 3701005"/>
                  <a:gd name="connsiteY7" fmla="*/ 1791182 h 1959015"/>
                  <a:gd name="connsiteX8" fmla="*/ 3701005 w 3701005"/>
                  <a:gd name="connsiteY8" fmla="*/ 1788289 h 1959015"/>
                  <a:gd name="connsiteX9" fmla="*/ 3695217 w 3701005"/>
                  <a:gd name="connsiteY9" fmla="*/ 1956121 h 1959015"/>
                  <a:gd name="connsiteX10" fmla="*/ 1568369 w 3701005"/>
                  <a:gd name="connsiteY10" fmla="*/ 1959015 h 1959015"/>
                  <a:gd name="connsiteX11" fmla="*/ 1715946 w 3701005"/>
                  <a:gd name="connsiteY11" fmla="*/ 1718840 h 1959015"/>
                  <a:gd name="connsiteX12" fmla="*/ 0 w 3701005"/>
                  <a:gd name="connsiteY12" fmla="*/ 1713053 h 1959015"/>
                  <a:gd name="connsiteX13" fmla="*/ 2893 w 3701005"/>
                  <a:gd name="connsiteY13" fmla="*/ 1461304 h 1959015"/>
                  <a:gd name="connsiteX0" fmla="*/ 2893 w 3701005"/>
                  <a:gd name="connsiteY0" fmla="*/ 1461304 h 1959015"/>
                  <a:gd name="connsiteX1" fmla="*/ 318303 w 3701005"/>
                  <a:gd name="connsiteY1" fmla="*/ 1458410 h 1959015"/>
                  <a:gd name="connsiteX2" fmla="*/ 1021465 w 3701005"/>
                  <a:gd name="connsiteY2" fmla="*/ 350134 h 1959015"/>
                  <a:gd name="connsiteX3" fmla="*/ 1261640 w 3701005"/>
                  <a:gd name="connsiteY3" fmla="*/ 856526 h 1959015"/>
                  <a:gd name="connsiteX4" fmla="*/ 1863524 w 3701005"/>
                  <a:gd name="connsiteY4" fmla="*/ 0 h 1959015"/>
                  <a:gd name="connsiteX5" fmla="*/ 2364129 w 3701005"/>
                  <a:gd name="connsiteY5" fmla="*/ 824696 h 1959015"/>
                  <a:gd name="connsiteX6" fmla="*/ 2601410 w 3701005"/>
                  <a:gd name="connsiteY6" fmla="*/ 321197 h 1959015"/>
                  <a:gd name="connsiteX7" fmla="*/ 3243805 w 3701005"/>
                  <a:gd name="connsiteY7" fmla="*/ 1791182 h 1959015"/>
                  <a:gd name="connsiteX8" fmla="*/ 3701005 w 3701005"/>
                  <a:gd name="connsiteY8" fmla="*/ 1788289 h 1959015"/>
                  <a:gd name="connsiteX9" fmla="*/ 3695217 w 3701005"/>
                  <a:gd name="connsiteY9" fmla="*/ 1956121 h 1959015"/>
                  <a:gd name="connsiteX10" fmla="*/ 1568369 w 3701005"/>
                  <a:gd name="connsiteY10" fmla="*/ 1959015 h 1959015"/>
                  <a:gd name="connsiteX11" fmla="*/ 1715946 w 3701005"/>
                  <a:gd name="connsiteY11" fmla="*/ 1718840 h 1959015"/>
                  <a:gd name="connsiteX12" fmla="*/ 0 w 3701005"/>
                  <a:gd name="connsiteY12" fmla="*/ 1713053 h 1959015"/>
                  <a:gd name="connsiteX13" fmla="*/ 2893 w 3701005"/>
                  <a:gd name="connsiteY13" fmla="*/ 1461304 h 1959015"/>
                  <a:gd name="connsiteX0" fmla="*/ 2893 w 3701005"/>
                  <a:gd name="connsiteY0" fmla="*/ 1461304 h 1964802"/>
                  <a:gd name="connsiteX1" fmla="*/ 318303 w 3701005"/>
                  <a:gd name="connsiteY1" fmla="*/ 1458410 h 1964802"/>
                  <a:gd name="connsiteX2" fmla="*/ 1021465 w 3701005"/>
                  <a:gd name="connsiteY2" fmla="*/ 350134 h 1964802"/>
                  <a:gd name="connsiteX3" fmla="*/ 1261640 w 3701005"/>
                  <a:gd name="connsiteY3" fmla="*/ 856526 h 1964802"/>
                  <a:gd name="connsiteX4" fmla="*/ 1863524 w 3701005"/>
                  <a:gd name="connsiteY4" fmla="*/ 0 h 1964802"/>
                  <a:gd name="connsiteX5" fmla="*/ 2364129 w 3701005"/>
                  <a:gd name="connsiteY5" fmla="*/ 824696 h 1964802"/>
                  <a:gd name="connsiteX6" fmla="*/ 2601410 w 3701005"/>
                  <a:gd name="connsiteY6" fmla="*/ 321197 h 1964802"/>
                  <a:gd name="connsiteX7" fmla="*/ 3243805 w 3701005"/>
                  <a:gd name="connsiteY7" fmla="*/ 1791182 h 1964802"/>
                  <a:gd name="connsiteX8" fmla="*/ 3701005 w 3701005"/>
                  <a:gd name="connsiteY8" fmla="*/ 1788289 h 1964802"/>
                  <a:gd name="connsiteX9" fmla="*/ 3695217 w 3701005"/>
                  <a:gd name="connsiteY9" fmla="*/ 1956121 h 1964802"/>
                  <a:gd name="connsiteX10" fmla="*/ 1565475 w 3701005"/>
                  <a:gd name="connsiteY10" fmla="*/ 1964802 h 1964802"/>
                  <a:gd name="connsiteX11" fmla="*/ 1715946 w 3701005"/>
                  <a:gd name="connsiteY11" fmla="*/ 1718840 h 1964802"/>
                  <a:gd name="connsiteX12" fmla="*/ 0 w 3701005"/>
                  <a:gd name="connsiteY12" fmla="*/ 1713053 h 1964802"/>
                  <a:gd name="connsiteX13" fmla="*/ 2893 w 3701005"/>
                  <a:gd name="connsiteY13" fmla="*/ 1461304 h 1964802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13053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13053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79608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58342 w 3701005"/>
                  <a:gd name="connsiteY5" fmla="*/ 827589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79608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01005" h="1961908">
                    <a:moveTo>
                      <a:pt x="2893" y="1461304"/>
                    </a:moveTo>
                    <a:lnTo>
                      <a:pt x="318303" y="1458410"/>
                    </a:lnTo>
                    <a:lnTo>
                      <a:pt x="1021465" y="350134"/>
                    </a:lnTo>
                    <a:lnTo>
                      <a:pt x="1261640" y="856526"/>
                    </a:lnTo>
                    <a:lnTo>
                      <a:pt x="1863524" y="0"/>
                    </a:lnTo>
                    <a:lnTo>
                      <a:pt x="2358342" y="827589"/>
                    </a:lnTo>
                    <a:lnTo>
                      <a:pt x="2601410" y="321197"/>
                    </a:lnTo>
                    <a:lnTo>
                      <a:pt x="3243805" y="1782501"/>
                    </a:lnTo>
                    <a:lnTo>
                      <a:pt x="3701005" y="1779608"/>
                    </a:lnTo>
                    <a:lnTo>
                      <a:pt x="3695217" y="1956121"/>
                    </a:lnTo>
                    <a:lnTo>
                      <a:pt x="1568368" y="1961908"/>
                    </a:lnTo>
                    <a:lnTo>
                      <a:pt x="1715946" y="1718840"/>
                    </a:lnTo>
                    <a:lnTo>
                      <a:pt x="0" y="1704372"/>
                    </a:lnTo>
                    <a:cubicBezTo>
                      <a:pt x="964" y="1620456"/>
                      <a:pt x="1929" y="1545220"/>
                      <a:pt x="2893" y="146130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6" name="グループ化 35">
              <a:extLst>
                <a:ext uri="{FF2B5EF4-FFF2-40B4-BE49-F238E27FC236}">
                  <a16:creationId xmlns:a16="http://schemas.microsoft.com/office/drawing/2014/main" id="{AE0D4244-6BDC-4A5E-AF3E-7D30F1712722}"/>
                </a:ext>
              </a:extLst>
            </p:cNvPr>
            <p:cNvGrpSpPr/>
            <p:nvPr/>
          </p:nvGrpSpPr>
          <p:grpSpPr>
            <a:xfrm>
              <a:off x="4403323" y="1982235"/>
              <a:ext cx="3347483" cy="2905788"/>
              <a:chOff x="4023232" y="1746925"/>
              <a:chExt cx="3814776" cy="3311422"/>
            </a:xfrm>
          </p:grpSpPr>
          <p:sp>
            <p:nvSpPr>
              <p:cNvPr id="24" name="フリーフォーム: 図形 23">
                <a:extLst>
                  <a:ext uri="{FF2B5EF4-FFF2-40B4-BE49-F238E27FC236}">
                    <a16:creationId xmlns:a16="http://schemas.microsoft.com/office/drawing/2014/main" id="{C997D99D-CEA4-414E-A60D-1F0332E71C52}"/>
                  </a:ext>
                </a:extLst>
              </p:cNvPr>
              <p:cNvSpPr/>
              <p:nvPr/>
            </p:nvSpPr>
            <p:spPr>
              <a:xfrm>
                <a:off x="4023232" y="3352211"/>
                <a:ext cx="3814776" cy="180862"/>
              </a:xfrm>
              <a:custGeom>
                <a:avLst/>
                <a:gdLst>
                  <a:gd name="connsiteX0" fmla="*/ 0 w 3782028"/>
                  <a:gd name="connsiteY0" fmla="*/ 26043 h 196770"/>
                  <a:gd name="connsiteX1" fmla="*/ 3782028 w 3782028"/>
                  <a:gd name="connsiteY1" fmla="*/ 0 h 196770"/>
                  <a:gd name="connsiteX2" fmla="*/ 3779134 w 3782028"/>
                  <a:gd name="connsiteY2" fmla="*/ 190982 h 196770"/>
                  <a:gd name="connsiteX3" fmla="*/ 0 w 3782028"/>
                  <a:gd name="connsiteY3" fmla="*/ 196770 h 196770"/>
                  <a:gd name="connsiteX4" fmla="*/ 0 w 3782028"/>
                  <a:gd name="connsiteY4" fmla="*/ 26043 h 196770"/>
                  <a:gd name="connsiteX0" fmla="*/ 0 w 3782028"/>
                  <a:gd name="connsiteY0" fmla="*/ 26043 h 196770"/>
                  <a:gd name="connsiteX1" fmla="*/ 3782028 w 3782028"/>
                  <a:gd name="connsiteY1" fmla="*/ 0 h 196770"/>
                  <a:gd name="connsiteX2" fmla="*/ 3779134 w 3782028"/>
                  <a:gd name="connsiteY2" fmla="*/ 190982 h 196770"/>
                  <a:gd name="connsiteX3" fmla="*/ 0 w 3782028"/>
                  <a:gd name="connsiteY3" fmla="*/ 196770 h 196770"/>
                  <a:gd name="connsiteX4" fmla="*/ 0 w 3782028"/>
                  <a:gd name="connsiteY4" fmla="*/ 26043 h 196770"/>
                  <a:gd name="connsiteX0" fmla="*/ 0 w 3782028"/>
                  <a:gd name="connsiteY0" fmla="*/ 26043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0 w 3782028"/>
                  <a:gd name="connsiteY4" fmla="*/ 26043 h 193876"/>
                  <a:gd name="connsiteX0" fmla="*/ 2893 w 3782028"/>
                  <a:gd name="connsiteY0" fmla="*/ 31830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2893 w 3782028"/>
                  <a:gd name="connsiteY4" fmla="*/ 31830 h 193876"/>
                  <a:gd name="connsiteX0" fmla="*/ 2893 w 3782028"/>
                  <a:gd name="connsiteY0" fmla="*/ 26043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2893 w 3782028"/>
                  <a:gd name="connsiteY4" fmla="*/ 26043 h 193876"/>
                  <a:gd name="connsiteX0" fmla="*/ 2893 w 3782028"/>
                  <a:gd name="connsiteY0" fmla="*/ 26043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26043 h 202557"/>
                  <a:gd name="connsiteX0" fmla="*/ 2893 w 3782028"/>
                  <a:gd name="connsiteY0" fmla="*/ 43460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43460 h 202557"/>
                  <a:gd name="connsiteX0" fmla="*/ 2893 w 3782028"/>
                  <a:gd name="connsiteY0" fmla="*/ 32443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32443 h 202557"/>
                  <a:gd name="connsiteX0" fmla="*/ 100 w 3779235"/>
                  <a:gd name="connsiteY0" fmla="*/ 32443 h 190982"/>
                  <a:gd name="connsiteX1" fmla="*/ 3779235 w 3779235"/>
                  <a:gd name="connsiteY1" fmla="*/ 0 h 190982"/>
                  <a:gd name="connsiteX2" fmla="*/ 3776341 w 3779235"/>
                  <a:gd name="connsiteY2" fmla="*/ 190982 h 190982"/>
                  <a:gd name="connsiteX3" fmla="*/ 4551 w 3779235"/>
                  <a:gd name="connsiteY3" fmla="*/ 184195 h 190982"/>
                  <a:gd name="connsiteX4" fmla="*/ 100 w 3779235"/>
                  <a:gd name="connsiteY4" fmla="*/ 32443 h 190982"/>
                  <a:gd name="connsiteX0" fmla="*/ 100 w 3779235"/>
                  <a:gd name="connsiteY0" fmla="*/ 32443 h 184195"/>
                  <a:gd name="connsiteX1" fmla="*/ 3779235 w 3779235"/>
                  <a:gd name="connsiteY1" fmla="*/ 0 h 184195"/>
                  <a:gd name="connsiteX2" fmla="*/ 3772669 w 3779235"/>
                  <a:gd name="connsiteY2" fmla="*/ 168949 h 184195"/>
                  <a:gd name="connsiteX3" fmla="*/ 4551 w 3779235"/>
                  <a:gd name="connsiteY3" fmla="*/ 184195 h 184195"/>
                  <a:gd name="connsiteX4" fmla="*/ 100 w 3779235"/>
                  <a:gd name="connsiteY4" fmla="*/ 32443 h 184195"/>
                  <a:gd name="connsiteX0" fmla="*/ 100 w 3779235"/>
                  <a:gd name="connsiteY0" fmla="*/ 32443 h 190983"/>
                  <a:gd name="connsiteX1" fmla="*/ 3779235 w 3779235"/>
                  <a:gd name="connsiteY1" fmla="*/ 0 h 190983"/>
                  <a:gd name="connsiteX2" fmla="*/ 3768997 w 3779235"/>
                  <a:gd name="connsiteY2" fmla="*/ 190983 h 190983"/>
                  <a:gd name="connsiteX3" fmla="*/ 4551 w 3779235"/>
                  <a:gd name="connsiteY3" fmla="*/ 184195 h 190983"/>
                  <a:gd name="connsiteX4" fmla="*/ 100 w 3779235"/>
                  <a:gd name="connsiteY4" fmla="*/ 32443 h 190983"/>
                  <a:gd name="connsiteX0" fmla="*/ 100 w 3775562"/>
                  <a:gd name="connsiteY0" fmla="*/ 21426 h 179966"/>
                  <a:gd name="connsiteX1" fmla="*/ 3775562 w 3775562"/>
                  <a:gd name="connsiteY1" fmla="*/ 0 h 179966"/>
                  <a:gd name="connsiteX2" fmla="*/ 3768997 w 3775562"/>
                  <a:gd name="connsiteY2" fmla="*/ 179966 h 179966"/>
                  <a:gd name="connsiteX3" fmla="*/ 4551 w 3775562"/>
                  <a:gd name="connsiteY3" fmla="*/ 173178 h 179966"/>
                  <a:gd name="connsiteX4" fmla="*/ 100 w 3775562"/>
                  <a:gd name="connsiteY4" fmla="*/ 21426 h 179966"/>
                  <a:gd name="connsiteX0" fmla="*/ 100 w 3775562"/>
                  <a:gd name="connsiteY0" fmla="*/ 28770 h 187310"/>
                  <a:gd name="connsiteX1" fmla="*/ 3775562 w 3775562"/>
                  <a:gd name="connsiteY1" fmla="*/ 0 h 187310"/>
                  <a:gd name="connsiteX2" fmla="*/ 3768997 w 3775562"/>
                  <a:gd name="connsiteY2" fmla="*/ 187310 h 187310"/>
                  <a:gd name="connsiteX3" fmla="*/ 4551 w 3775562"/>
                  <a:gd name="connsiteY3" fmla="*/ 180522 h 187310"/>
                  <a:gd name="connsiteX4" fmla="*/ 100 w 3775562"/>
                  <a:gd name="connsiteY4" fmla="*/ 28770 h 187310"/>
                  <a:gd name="connsiteX0" fmla="*/ 100 w 3775562"/>
                  <a:gd name="connsiteY0" fmla="*/ 17753 h 187310"/>
                  <a:gd name="connsiteX1" fmla="*/ 3775562 w 3775562"/>
                  <a:gd name="connsiteY1" fmla="*/ 0 h 187310"/>
                  <a:gd name="connsiteX2" fmla="*/ 3768997 w 3775562"/>
                  <a:gd name="connsiteY2" fmla="*/ 187310 h 187310"/>
                  <a:gd name="connsiteX3" fmla="*/ 4551 w 3775562"/>
                  <a:gd name="connsiteY3" fmla="*/ 180522 h 187310"/>
                  <a:gd name="connsiteX4" fmla="*/ 100 w 3775562"/>
                  <a:gd name="connsiteY4" fmla="*/ 17753 h 187310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1652 w 3775562"/>
                  <a:gd name="connsiteY2" fmla="*/ 165277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91538"/>
                  <a:gd name="connsiteX1" fmla="*/ 3775562 w 3775562"/>
                  <a:gd name="connsiteY1" fmla="*/ 0 h 191538"/>
                  <a:gd name="connsiteX2" fmla="*/ 3761652 w 3775562"/>
                  <a:gd name="connsiteY2" fmla="*/ 165277 h 191538"/>
                  <a:gd name="connsiteX3" fmla="*/ 4551 w 3775562"/>
                  <a:gd name="connsiteY3" fmla="*/ 191538 h 191538"/>
                  <a:gd name="connsiteX4" fmla="*/ 100 w 3775562"/>
                  <a:gd name="connsiteY4" fmla="*/ 17753 h 191538"/>
                  <a:gd name="connsiteX0" fmla="*/ 100 w 3764545"/>
                  <a:gd name="connsiteY0" fmla="*/ 3064 h 176849"/>
                  <a:gd name="connsiteX1" fmla="*/ 3764545 w 3764545"/>
                  <a:gd name="connsiteY1" fmla="*/ 0 h 176849"/>
                  <a:gd name="connsiteX2" fmla="*/ 3761652 w 3764545"/>
                  <a:gd name="connsiteY2" fmla="*/ 150588 h 176849"/>
                  <a:gd name="connsiteX3" fmla="*/ 4551 w 3764545"/>
                  <a:gd name="connsiteY3" fmla="*/ 176849 h 176849"/>
                  <a:gd name="connsiteX4" fmla="*/ 100 w 3764545"/>
                  <a:gd name="connsiteY4" fmla="*/ 3064 h 176849"/>
                  <a:gd name="connsiteX0" fmla="*/ 100 w 3769096"/>
                  <a:gd name="connsiteY0" fmla="*/ 3064 h 176849"/>
                  <a:gd name="connsiteX1" fmla="*/ 3764545 w 3769096"/>
                  <a:gd name="connsiteY1" fmla="*/ 0 h 176849"/>
                  <a:gd name="connsiteX2" fmla="*/ 3768997 w 3769096"/>
                  <a:gd name="connsiteY2" fmla="*/ 150588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69207"/>
                  <a:gd name="connsiteY0" fmla="*/ 3064 h 176849"/>
                  <a:gd name="connsiteX1" fmla="*/ 3768217 w 3769207"/>
                  <a:gd name="connsiteY1" fmla="*/ 0 h 176849"/>
                  <a:gd name="connsiteX2" fmla="*/ 3768997 w 3769207"/>
                  <a:gd name="connsiteY2" fmla="*/ 150588 h 176849"/>
                  <a:gd name="connsiteX3" fmla="*/ 4551 w 3769207"/>
                  <a:gd name="connsiteY3" fmla="*/ 176849 h 176849"/>
                  <a:gd name="connsiteX4" fmla="*/ 100 w 3769207"/>
                  <a:gd name="connsiteY4" fmla="*/ 3064 h 176849"/>
                  <a:gd name="connsiteX0" fmla="*/ 100 w 3769207"/>
                  <a:gd name="connsiteY0" fmla="*/ 0 h 173785"/>
                  <a:gd name="connsiteX1" fmla="*/ 3768217 w 3769207"/>
                  <a:gd name="connsiteY1" fmla="*/ 11625 h 173785"/>
                  <a:gd name="connsiteX2" fmla="*/ 3768997 w 3769207"/>
                  <a:gd name="connsiteY2" fmla="*/ 147524 h 173785"/>
                  <a:gd name="connsiteX3" fmla="*/ 4551 w 3769207"/>
                  <a:gd name="connsiteY3" fmla="*/ 173785 h 173785"/>
                  <a:gd name="connsiteX4" fmla="*/ 100 w 3769207"/>
                  <a:gd name="connsiteY4" fmla="*/ 0 h 173785"/>
                  <a:gd name="connsiteX0" fmla="*/ 100 w 3769096"/>
                  <a:gd name="connsiteY0" fmla="*/ 3064 h 176849"/>
                  <a:gd name="connsiteX1" fmla="*/ 3764544 w 3769096"/>
                  <a:gd name="connsiteY1" fmla="*/ 0 h 176849"/>
                  <a:gd name="connsiteX2" fmla="*/ 3768997 w 3769096"/>
                  <a:gd name="connsiteY2" fmla="*/ 150588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69096"/>
                  <a:gd name="connsiteY0" fmla="*/ 3064 h 176849"/>
                  <a:gd name="connsiteX1" fmla="*/ 3764544 w 3769096"/>
                  <a:gd name="connsiteY1" fmla="*/ 0 h 176849"/>
                  <a:gd name="connsiteX2" fmla="*/ 3768997 w 3769096"/>
                  <a:gd name="connsiteY2" fmla="*/ 160113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71452"/>
                  <a:gd name="connsiteY0" fmla="*/ 3064 h 176849"/>
                  <a:gd name="connsiteX1" fmla="*/ 3764544 w 3771452"/>
                  <a:gd name="connsiteY1" fmla="*/ 0 h 176849"/>
                  <a:gd name="connsiteX2" fmla="*/ 3771378 w 3771452"/>
                  <a:gd name="connsiteY2" fmla="*/ 172020 h 176849"/>
                  <a:gd name="connsiteX3" fmla="*/ 4551 w 3771452"/>
                  <a:gd name="connsiteY3" fmla="*/ 176849 h 176849"/>
                  <a:gd name="connsiteX4" fmla="*/ 100 w 3771452"/>
                  <a:gd name="connsiteY4" fmla="*/ 3064 h 176849"/>
                  <a:gd name="connsiteX0" fmla="*/ 100 w 3774069"/>
                  <a:gd name="connsiteY0" fmla="*/ 12589 h 186374"/>
                  <a:gd name="connsiteX1" fmla="*/ 3774069 w 3774069"/>
                  <a:gd name="connsiteY1" fmla="*/ 0 h 186374"/>
                  <a:gd name="connsiteX2" fmla="*/ 3771378 w 3774069"/>
                  <a:gd name="connsiteY2" fmla="*/ 181545 h 186374"/>
                  <a:gd name="connsiteX3" fmla="*/ 4551 w 3774069"/>
                  <a:gd name="connsiteY3" fmla="*/ 186374 h 186374"/>
                  <a:gd name="connsiteX4" fmla="*/ 100 w 3774069"/>
                  <a:gd name="connsiteY4" fmla="*/ 12589 h 186374"/>
                  <a:gd name="connsiteX0" fmla="*/ 100 w 3774069"/>
                  <a:gd name="connsiteY0" fmla="*/ 3064 h 176849"/>
                  <a:gd name="connsiteX1" fmla="*/ 3774069 w 3774069"/>
                  <a:gd name="connsiteY1" fmla="*/ 0 h 176849"/>
                  <a:gd name="connsiteX2" fmla="*/ 3771378 w 3774069"/>
                  <a:gd name="connsiteY2" fmla="*/ 172020 h 176849"/>
                  <a:gd name="connsiteX3" fmla="*/ 4551 w 3774069"/>
                  <a:gd name="connsiteY3" fmla="*/ 176849 h 176849"/>
                  <a:gd name="connsiteX4" fmla="*/ 100 w 3774069"/>
                  <a:gd name="connsiteY4" fmla="*/ 3064 h 176849"/>
                  <a:gd name="connsiteX0" fmla="*/ 100 w 3774069"/>
                  <a:gd name="connsiteY0" fmla="*/ 3064 h 181545"/>
                  <a:gd name="connsiteX1" fmla="*/ 3774069 w 3774069"/>
                  <a:gd name="connsiteY1" fmla="*/ 0 h 181545"/>
                  <a:gd name="connsiteX2" fmla="*/ 3768997 w 3774069"/>
                  <a:gd name="connsiteY2" fmla="*/ 181545 h 181545"/>
                  <a:gd name="connsiteX3" fmla="*/ 4551 w 3774069"/>
                  <a:gd name="connsiteY3" fmla="*/ 176849 h 181545"/>
                  <a:gd name="connsiteX4" fmla="*/ 100 w 3774069"/>
                  <a:gd name="connsiteY4" fmla="*/ 3064 h 181545"/>
                  <a:gd name="connsiteX0" fmla="*/ 100 w 3774069"/>
                  <a:gd name="connsiteY0" fmla="*/ 3064 h 176849"/>
                  <a:gd name="connsiteX1" fmla="*/ 3774069 w 3774069"/>
                  <a:gd name="connsiteY1" fmla="*/ 0 h 176849"/>
                  <a:gd name="connsiteX2" fmla="*/ 3768997 w 3774069"/>
                  <a:gd name="connsiteY2" fmla="*/ 176782 h 176849"/>
                  <a:gd name="connsiteX3" fmla="*/ 4551 w 3774069"/>
                  <a:gd name="connsiteY3" fmla="*/ 176849 h 176849"/>
                  <a:gd name="connsiteX4" fmla="*/ 100 w 3774069"/>
                  <a:gd name="connsiteY4" fmla="*/ 3064 h 176849"/>
                  <a:gd name="connsiteX0" fmla="*/ 28887 w 3802856"/>
                  <a:gd name="connsiteY0" fmla="*/ 3064 h 176782"/>
                  <a:gd name="connsiteX1" fmla="*/ 3802856 w 3802856"/>
                  <a:gd name="connsiteY1" fmla="*/ 0 h 176782"/>
                  <a:gd name="connsiteX2" fmla="*/ 3797784 w 3802856"/>
                  <a:gd name="connsiteY2" fmla="*/ 176782 h 176782"/>
                  <a:gd name="connsiteX3" fmla="*/ 0 w 3802856"/>
                  <a:gd name="connsiteY3" fmla="*/ 174468 h 176782"/>
                  <a:gd name="connsiteX4" fmla="*/ 28887 w 3802856"/>
                  <a:gd name="connsiteY4" fmla="*/ 3064 h 176782"/>
                  <a:gd name="connsiteX0" fmla="*/ 5074 w 3802856"/>
                  <a:gd name="connsiteY0" fmla="*/ 0 h 180862"/>
                  <a:gd name="connsiteX1" fmla="*/ 3802856 w 3802856"/>
                  <a:gd name="connsiteY1" fmla="*/ 4080 h 180862"/>
                  <a:gd name="connsiteX2" fmla="*/ 3797784 w 3802856"/>
                  <a:gd name="connsiteY2" fmla="*/ 180862 h 180862"/>
                  <a:gd name="connsiteX3" fmla="*/ 0 w 3802856"/>
                  <a:gd name="connsiteY3" fmla="*/ 178548 h 180862"/>
                  <a:gd name="connsiteX4" fmla="*/ 5074 w 3802856"/>
                  <a:gd name="connsiteY4" fmla="*/ 0 h 180862"/>
                  <a:gd name="connsiteX0" fmla="*/ 151 w 3805077"/>
                  <a:gd name="connsiteY0" fmla="*/ 0 h 180862"/>
                  <a:gd name="connsiteX1" fmla="*/ 3805077 w 3805077"/>
                  <a:gd name="connsiteY1" fmla="*/ 4080 h 180862"/>
                  <a:gd name="connsiteX2" fmla="*/ 3800005 w 3805077"/>
                  <a:gd name="connsiteY2" fmla="*/ 180862 h 180862"/>
                  <a:gd name="connsiteX3" fmla="*/ 2221 w 3805077"/>
                  <a:gd name="connsiteY3" fmla="*/ 178548 h 180862"/>
                  <a:gd name="connsiteX4" fmla="*/ 151 w 3805077"/>
                  <a:gd name="connsiteY4" fmla="*/ 0 h 180862"/>
                  <a:gd name="connsiteX0" fmla="*/ 9798 w 3802856"/>
                  <a:gd name="connsiteY0" fmla="*/ 0 h 180862"/>
                  <a:gd name="connsiteX1" fmla="*/ 3802856 w 3802856"/>
                  <a:gd name="connsiteY1" fmla="*/ 4080 h 180862"/>
                  <a:gd name="connsiteX2" fmla="*/ 3797784 w 3802856"/>
                  <a:gd name="connsiteY2" fmla="*/ 180862 h 180862"/>
                  <a:gd name="connsiteX3" fmla="*/ 0 w 3802856"/>
                  <a:gd name="connsiteY3" fmla="*/ 178548 h 180862"/>
                  <a:gd name="connsiteX4" fmla="*/ 9798 w 3802856"/>
                  <a:gd name="connsiteY4" fmla="*/ 0 h 180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2856" h="180862">
                    <a:moveTo>
                      <a:pt x="9798" y="0"/>
                    </a:moveTo>
                    <a:lnTo>
                      <a:pt x="3802856" y="4080"/>
                    </a:lnTo>
                    <a:cubicBezTo>
                      <a:pt x="3801892" y="54276"/>
                      <a:pt x="3798748" y="130666"/>
                      <a:pt x="3797784" y="180862"/>
                    </a:cubicBezTo>
                    <a:lnTo>
                      <a:pt x="0" y="178548"/>
                    </a:lnTo>
                    <a:cubicBezTo>
                      <a:pt x="964" y="124533"/>
                      <a:pt x="8834" y="54015"/>
                      <a:pt x="9798" y="0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フリーフォーム: 図形 24">
                <a:extLst>
                  <a:ext uri="{FF2B5EF4-FFF2-40B4-BE49-F238E27FC236}">
                    <a16:creationId xmlns:a16="http://schemas.microsoft.com/office/drawing/2014/main" id="{60BD74EA-1840-4B27-A0C2-80EA00BDBACE}"/>
                  </a:ext>
                </a:extLst>
              </p:cNvPr>
              <p:cNvSpPr/>
              <p:nvPr/>
            </p:nvSpPr>
            <p:spPr>
              <a:xfrm>
                <a:off x="5897087" y="1746925"/>
                <a:ext cx="160310" cy="3311422"/>
              </a:xfrm>
              <a:custGeom>
                <a:avLst/>
                <a:gdLst>
                  <a:gd name="connsiteX0" fmla="*/ 0 w 174567"/>
                  <a:gd name="connsiteY0" fmla="*/ 4156 h 3316778"/>
                  <a:gd name="connsiteX1" fmla="*/ 166254 w 174567"/>
                  <a:gd name="connsiteY1" fmla="*/ 0 h 3316778"/>
                  <a:gd name="connsiteX2" fmla="*/ 174567 w 174567"/>
                  <a:gd name="connsiteY2" fmla="*/ 3316778 h 3316778"/>
                  <a:gd name="connsiteX3" fmla="*/ 0 w 174567"/>
                  <a:gd name="connsiteY3" fmla="*/ 3312622 h 3316778"/>
                  <a:gd name="connsiteX4" fmla="*/ 0 w 174567"/>
                  <a:gd name="connsiteY4" fmla="*/ 4156 h 3316778"/>
                  <a:gd name="connsiteX0" fmla="*/ 0 w 179682"/>
                  <a:gd name="connsiteY0" fmla="*/ 4156 h 3316778"/>
                  <a:gd name="connsiteX1" fmla="*/ 179682 w 179682"/>
                  <a:gd name="connsiteY1" fmla="*/ 0 h 3316778"/>
                  <a:gd name="connsiteX2" fmla="*/ 174567 w 179682"/>
                  <a:gd name="connsiteY2" fmla="*/ 3316778 h 3316778"/>
                  <a:gd name="connsiteX3" fmla="*/ 0 w 179682"/>
                  <a:gd name="connsiteY3" fmla="*/ 3312622 h 3316778"/>
                  <a:gd name="connsiteX4" fmla="*/ 0 w 179682"/>
                  <a:gd name="connsiteY4" fmla="*/ 4156 h 3316778"/>
                  <a:gd name="connsiteX0" fmla="*/ 0 w 187995"/>
                  <a:gd name="connsiteY0" fmla="*/ 4156 h 3320945"/>
                  <a:gd name="connsiteX1" fmla="*/ 179682 w 187995"/>
                  <a:gd name="connsiteY1" fmla="*/ 0 h 3320945"/>
                  <a:gd name="connsiteX2" fmla="*/ 187995 w 187995"/>
                  <a:gd name="connsiteY2" fmla="*/ 3320945 h 3320945"/>
                  <a:gd name="connsiteX3" fmla="*/ 0 w 187995"/>
                  <a:gd name="connsiteY3" fmla="*/ 3312622 h 3320945"/>
                  <a:gd name="connsiteX4" fmla="*/ 0 w 187995"/>
                  <a:gd name="connsiteY4" fmla="*/ 4156 h 3320945"/>
                  <a:gd name="connsiteX0" fmla="*/ 0 w 187995"/>
                  <a:gd name="connsiteY0" fmla="*/ 4156 h 3320956"/>
                  <a:gd name="connsiteX1" fmla="*/ 179682 w 187995"/>
                  <a:gd name="connsiteY1" fmla="*/ 0 h 3320956"/>
                  <a:gd name="connsiteX2" fmla="*/ 187995 w 187995"/>
                  <a:gd name="connsiteY2" fmla="*/ 3320945 h 3320956"/>
                  <a:gd name="connsiteX3" fmla="*/ 8951 w 187995"/>
                  <a:gd name="connsiteY3" fmla="*/ 3320956 h 3320956"/>
                  <a:gd name="connsiteX4" fmla="*/ 0 w 187995"/>
                  <a:gd name="connsiteY4" fmla="*/ 4156 h 3320956"/>
                  <a:gd name="connsiteX0" fmla="*/ 9350 w 197345"/>
                  <a:gd name="connsiteY0" fmla="*/ 4156 h 3320945"/>
                  <a:gd name="connsiteX1" fmla="*/ 189032 w 197345"/>
                  <a:gd name="connsiteY1" fmla="*/ 0 h 3320945"/>
                  <a:gd name="connsiteX2" fmla="*/ 197345 w 197345"/>
                  <a:gd name="connsiteY2" fmla="*/ 3320945 h 3320945"/>
                  <a:gd name="connsiteX3" fmla="*/ 396 w 197345"/>
                  <a:gd name="connsiteY3" fmla="*/ 3316789 h 3320945"/>
                  <a:gd name="connsiteX4" fmla="*/ 9350 w 197345"/>
                  <a:gd name="connsiteY4" fmla="*/ 4156 h 3320945"/>
                  <a:gd name="connsiteX0" fmla="*/ 9350 w 215250"/>
                  <a:gd name="connsiteY0" fmla="*/ 4156 h 3320945"/>
                  <a:gd name="connsiteX1" fmla="*/ 189032 w 215250"/>
                  <a:gd name="connsiteY1" fmla="*/ 0 h 3320945"/>
                  <a:gd name="connsiteX2" fmla="*/ 215250 w 215250"/>
                  <a:gd name="connsiteY2" fmla="*/ 3320945 h 3320945"/>
                  <a:gd name="connsiteX3" fmla="*/ 396 w 215250"/>
                  <a:gd name="connsiteY3" fmla="*/ 3316789 h 3320945"/>
                  <a:gd name="connsiteX4" fmla="*/ 9350 w 215250"/>
                  <a:gd name="connsiteY4" fmla="*/ 4156 h 3320945"/>
                  <a:gd name="connsiteX0" fmla="*/ 9350 w 215250"/>
                  <a:gd name="connsiteY0" fmla="*/ 4156 h 3320945"/>
                  <a:gd name="connsiteX1" fmla="*/ 193509 w 215250"/>
                  <a:gd name="connsiteY1" fmla="*/ 0 h 3320945"/>
                  <a:gd name="connsiteX2" fmla="*/ 215250 w 215250"/>
                  <a:gd name="connsiteY2" fmla="*/ 3320945 h 3320945"/>
                  <a:gd name="connsiteX3" fmla="*/ 396 w 215250"/>
                  <a:gd name="connsiteY3" fmla="*/ 3316789 h 3320945"/>
                  <a:gd name="connsiteX4" fmla="*/ 9350 w 215250"/>
                  <a:gd name="connsiteY4" fmla="*/ 4156 h 3320945"/>
                  <a:gd name="connsiteX0" fmla="*/ 9350 w 215250"/>
                  <a:gd name="connsiteY0" fmla="*/ 12490 h 3329279"/>
                  <a:gd name="connsiteX1" fmla="*/ 184557 w 215250"/>
                  <a:gd name="connsiteY1" fmla="*/ 0 h 3329279"/>
                  <a:gd name="connsiteX2" fmla="*/ 215250 w 215250"/>
                  <a:gd name="connsiteY2" fmla="*/ 3329279 h 3329279"/>
                  <a:gd name="connsiteX3" fmla="*/ 396 w 215250"/>
                  <a:gd name="connsiteY3" fmla="*/ 3325123 h 3329279"/>
                  <a:gd name="connsiteX4" fmla="*/ 9350 w 215250"/>
                  <a:gd name="connsiteY4" fmla="*/ 12490 h 3329279"/>
                  <a:gd name="connsiteX0" fmla="*/ 9350 w 206298"/>
                  <a:gd name="connsiteY0" fmla="*/ 12490 h 3329279"/>
                  <a:gd name="connsiteX1" fmla="*/ 184557 w 206298"/>
                  <a:gd name="connsiteY1" fmla="*/ 0 h 3329279"/>
                  <a:gd name="connsiteX2" fmla="*/ 206298 w 206298"/>
                  <a:gd name="connsiteY2" fmla="*/ 3329279 h 3329279"/>
                  <a:gd name="connsiteX3" fmla="*/ 396 w 206298"/>
                  <a:gd name="connsiteY3" fmla="*/ 3325123 h 3329279"/>
                  <a:gd name="connsiteX4" fmla="*/ 9350 w 206298"/>
                  <a:gd name="connsiteY4" fmla="*/ 12490 h 3329279"/>
                  <a:gd name="connsiteX0" fmla="*/ 0 w 196948"/>
                  <a:gd name="connsiteY0" fmla="*/ 12490 h 3329290"/>
                  <a:gd name="connsiteX1" fmla="*/ 175207 w 196948"/>
                  <a:gd name="connsiteY1" fmla="*/ 0 h 3329290"/>
                  <a:gd name="connsiteX2" fmla="*/ 196948 w 196948"/>
                  <a:gd name="connsiteY2" fmla="*/ 3329279 h 3329290"/>
                  <a:gd name="connsiteX3" fmla="*/ 4474 w 196948"/>
                  <a:gd name="connsiteY3" fmla="*/ 3329290 h 3329290"/>
                  <a:gd name="connsiteX4" fmla="*/ 0 w 196948"/>
                  <a:gd name="connsiteY4" fmla="*/ 12490 h 3329290"/>
                  <a:gd name="connsiteX0" fmla="*/ 0 w 196948"/>
                  <a:gd name="connsiteY0" fmla="*/ 5328 h 3322128"/>
                  <a:gd name="connsiteX1" fmla="*/ 175207 w 196948"/>
                  <a:gd name="connsiteY1" fmla="*/ 0 h 3322128"/>
                  <a:gd name="connsiteX2" fmla="*/ 196948 w 196948"/>
                  <a:gd name="connsiteY2" fmla="*/ 3322117 h 3322128"/>
                  <a:gd name="connsiteX3" fmla="*/ 4474 w 196948"/>
                  <a:gd name="connsiteY3" fmla="*/ 3322128 h 3322128"/>
                  <a:gd name="connsiteX4" fmla="*/ 0 w 196948"/>
                  <a:gd name="connsiteY4" fmla="*/ 5328 h 3322128"/>
                  <a:gd name="connsiteX0" fmla="*/ 0 w 196948"/>
                  <a:gd name="connsiteY0" fmla="*/ 2941 h 3319741"/>
                  <a:gd name="connsiteX1" fmla="*/ 175207 w 196948"/>
                  <a:gd name="connsiteY1" fmla="*/ 0 h 3319741"/>
                  <a:gd name="connsiteX2" fmla="*/ 196948 w 196948"/>
                  <a:gd name="connsiteY2" fmla="*/ 3319730 h 3319741"/>
                  <a:gd name="connsiteX3" fmla="*/ 4474 w 196948"/>
                  <a:gd name="connsiteY3" fmla="*/ 3319741 h 3319741"/>
                  <a:gd name="connsiteX4" fmla="*/ 0 w 196948"/>
                  <a:gd name="connsiteY4" fmla="*/ 2941 h 3319741"/>
                  <a:gd name="connsiteX0" fmla="*/ 0 w 196948"/>
                  <a:gd name="connsiteY0" fmla="*/ 2941 h 3319741"/>
                  <a:gd name="connsiteX1" fmla="*/ 188029 w 196948"/>
                  <a:gd name="connsiteY1" fmla="*/ 0 h 3319741"/>
                  <a:gd name="connsiteX2" fmla="*/ 196948 w 196948"/>
                  <a:gd name="connsiteY2" fmla="*/ 3319730 h 3319741"/>
                  <a:gd name="connsiteX3" fmla="*/ 4474 w 196948"/>
                  <a:gd name="connsiteY3" fmla="*/ 3319741 h 3319741"/>
                  <a:gd name="connsiteX4" fmla="*/ 0 w 196948"/>
                  <a:gd name="connsiteY4" fmla="*/ 2941 h 3319741"/>
                  <a:gd name="connsiteX0" fmla="*/ 0 w 198287"/>
                  <a:gd name="connsiteY0" fmla="*/ 2941 h 3319741"/>
                  <a:gd name="connsiteX1" fmla="*/ 198287 w 198287"/>
                  <a:gd name="connsiteY1" fmla="*/ 0 h 3319741"/>
                  <a:gd name="connsiteX2" fmla="*/ 196948 w 198287"/>
                  <a:gd name="connsiteY2" fmla="*/ 3319730 h 3319741"/>
                  <a:gd name="connsiteX3" fmla="*/ 4474 w 198287"/>
                  <a:gd name="connsiteY3" fmla="*/ 3319741 h 3319741"/>
                  <a:gd name="connsiteX4" fmla="*/ 0 w 198287"/>
                  <a:gd name="connsiteY4" fmla="*/ 2941 h 3319741"/>
                  <a:gd name="connsiteX0" fmla="*/ 3824 w 202111"/>
                  <a:gd name="connsiteY0" fmla="*/ 2941 h 3319741"/>
                  <a:gd name="connsiteX1" fmla="*/ 202111 w 202111"/>
                  <a:gd name="connsiteY1" fmla="*/ 0 h 3319741"/>
                  <a:gd name="connsiteX2" fmla="*/ 200772 w 202111"/>
                  <a:gd name="connsiteY2" fmla="*/ 3319730 h 3319741"/>
                  <a:gd name="connsiteX3" fmla="*/ 604 w 202111"/>
                  <a:gd name="connsiteY3" fmla="*/ 3319741 h 3319741"/>
                  <a:gd name="connsiteX4" fmla="*/ 3824 w 202111"/>
                  <a:gd name="connsiteY4" fmla="*/ 2941 h 3319741"/>
                  <a:gd name="connsiteX0" fmla="*/ 3824 w 200786"/>
                  <a:gd name="connsiteY0" fmla="*/ 10103 h 3326903"/>
                  <a:gd name="connsiteX1" fmla="*/ 191853 w 200786"/>
                  <a:gd name="connsiteY1" fmla="*/ 0 h 3326903"/>
                  <a:gd name="connsiteX2" fmla="*/ 200772 w 200786"/>
                  <a:gd name="connsiteY2" fmla="*/ 3326892 h 3326903"/>
                  <a:gd name="connsiteX3" fmla="*/ 604 w 200786"/>
                  <a:gd name="connsiteY3" fmla="*/ 3326903 h 3326903"/>
                  <a:gd name="connsiteX4" fmla="*/ 3824 w 200786"/>
                  <a:gd name="connsiteY4" fmla="*/ 10103 h 3326903"/>
                  <a:gd name="connsiteX0" fmla="*/ 3824 w 200777"/>
                  <a:gd name="connsiteY0" fmla="*/ 5329 h 3322129"/>
                  <a:gd name="connsiteX1" fmla="*/ 176466 w 200777"/>
                  <a:gd name="connsiteY1" fmla="*/ 0 h 3322129"/>
                  <a:gd name="connsiteX2" fmla="*/ 200772 w 200777"/>
                  <a:gd name="connsiteY2" fmla="*/ 3322118 h 3322129"/>
                  <a:gd name="connsiteX3" fmla="*/ 604 w 200777"/>
                  <a:gd name="connsiteY3" fmla="*/ 3322129 h 3322129"/>
                  <a:gd name="connsiteX4" fmla="*/ 3824 w 200777"/>
                  <a:gd name="connsiteY4" fmla="*/ 5329 h 3322129"/>
                  <a:gd name="connsiteX0" fmla="*/ 3824 w 200776"/>
                  <a:gd name="connsiteY0" fmla="*/ 5329 h 3322129"/>
                  <a:gd name="connsiteX1" fmla="*/ 171337 w 200776"/>
                  <a:gd name="connsiteY1" fmla="*/ 0 h 3322129"/>
                  <a:gd name="connsiteX2" fmla="*/ 200772 w 200776"/>
                  <a:gd name="connsiteY2" fmla="*/ 3322118 h 3322129"/>
                  <a:gd name="connsiteX3" fmla="*/ 604 w 200776"/>
                  <a:gd name="connsiteY3" fmla="*/ 3322129 h 3322129"/>
                  <a:gd name="connsiteX4" fmla="*/ 3824 w 200776"/>
                  <a:gd name="connsiteY4" fmla="*/ 5329 h 3322129"/>
                  <a:gd name="connsiteX0" fmla="*/ 3824 w 182831"/>
                  <a:gd name="connsiteY0" fmla="*/ 5329 h 3324506"/>
                  <a:gd name="connsiteX1" fmla="*/ 171337 w 182831"/>
                  <a:gd name="connsiteY1" fmla="*/ 0 h 3324506"/>
                  <a:gd name="connsiteX2" fmla="*/ 182820 w 182831"/>
                  <a:gd name="connsiteY2" fmla="*/ 3324506 h 3324506"/>
                  <a:gd name="connsiteX3" fmla="*/ 604 w 182831"/>
                  <a:gd name="connsiteY3" fmla="*/ 3322129 h 3324506"/>
                  <a:gd name="connsiteX4" fmla="*/ 3824 w 182831"/>
                  <a:gd name="connsiteY4" fmla="*/ 5329 h 3324506"/>
                  <a:gd name="connsiteX0" fmla="*/ 3824 w 171337"/>
                  <a:gd name="connsiteY0" fmla="*/ 5329 h 3322129"/>
                  <a:gd name="connsiteX1" fmla="*/ 171337 w 171337"/>
                  <a:gd name="connsiteY1" fmla="*/ 0 h 3322129"/>
                  <a:gd name="connsiteX2" fmla="*/ 169998 w 171337"/>
                  <a:gd name="connsiteY2" fmla="*/ 3319731 h 3322129"/>
                  <a:gd name="connsiteX3" fmla="*/ 604 w 171337"/>
                  <a:gd name="connsiteY3" fmla="*/ 3322129 h 3322129"/>
                  <a:gd name="connsiteX4" fmla="*/ 3824 w 171337"/>
                  <a:gd name="connsiteY4" fmla="*/ 5329 h 3322129"/>
                  <a:gd name="connsiteX0" fmla="*/ 0 w 172641"/>
                  <a:gd name="connsiteY0" fmla="*/ 5329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5329 h 3322129"/>
                  <a:gd name="connsiteX0" fmla="*/ 0 w 172641"/>
                  <a:gd name="connsiteY0" fmla="*/ 2942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2942 h 3322129"/>
                  <a:gd name="connsiteX0" fmla="*/ 0 w 175205"/>
                  <a:gd name="connsiteY0" fmla="*/ 0 h 3323961"/>
                  <a:gd name="connsiteX1" fmla="*/ 175205 w 175205"/>
                  <a:gd name="connsiteY1" fmla="*/ 1832 h 3323961"/>
                  <a:gd name="connsiteX2" fmla="*/ 173866 w 175205"/>
                  <a:gd name="connsiteY2" fmla="*/ 3321563 h 3323961"/>
                  <a:gd name="connsiteX3" fmla="*/ 4472 w 175205"/>
                  <a:gd name="connsiteY3" fmla="*/ 3323961 h 3323961"/>
                  <a:gd name="connsiteX4" fmla="*/ 0 w 175205"/>
                  <a:gd name="connsiteY4" fmla="*/ 0 h 3323961"/>
                  <a:gd name="connsiteX0" fmla="*/ 0 w 175205"/>
                  <a:gd name="connsiteY0" fmla="*/ 5330 h 3322129"/>
                  <a:gd name="connsiteX1" fmla="*/ 175205 w 175205"/>
                  <a:gd name="connsiteY1" fmla="*/ 0 h 3322129"/>
                  <a:gd name="connsiteX2" fmla="*/ 173866 w 175205"/>
                  <a:gd name="connsiteY2" fmla="*/ 3319731 h 3322129"/>
                  <a:gd name="connsiteX3" fmla="*/ 4472 w 175205"/>
                  <a:gd name="connsiteY3" fmla="*/ 3322129 h 3322129"/>
                  <a:gd name="connsiteX4" fmla="*/ 0 w 175205"/>
                  <a:gd name="connsiteY4" fmla="*/ 5330 h 3322129"/>
                  <a:gd name="connsiteX0" fmla="*/ 0 w 172641"/>
                  <a:gd name="connsiteY0" fmla="*/ 5330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5330 h 3322129"/>
                  <a:gd name="connsiteX0" fmla="*/ 0 w 172641"/>
                  <a:gd name="connsiteY0" fmla="*/ 5330 h 3319742"/>
                  <a:gd name="connsiteX1" fmla="*/ 172641 w 172641"/>
                  <a:gd name="connsiteY1" fmla="*/ 0 h 3319742"/>
                  <a:gd name="connsiteX2" fmla="*/ 171302 w 172641"/>
                  <a:gd name="connsiteY2" fmla="*/ 3319731 h 3319742"/>
                  <a:gd name="connsiteX3" fmla="*/ 4472 w 172641"/>
                  <a:gd name="connsiteY3" fmla="*/ 3319742 h 3319742"/>
                  <a:gd name="connsiteX4" fmla="*/ 0 w 172641"/>
                  <a:gd name="connsiteY4" fmla="*/ 5330 h 3319742"/>
                  <a:gd name="connsiteX0" fmla="*/ 0 w 172641"/>
                  <a:gd name="connsiteY0" fmla="*/ 5330 h 3319742"/>
                  <a:gd name="connsiteX1" fmla="*/ 172641 w 172641"/>
                  <a:gd name="connsiteY1" fmla="*/ 0 h 3319742"/>
                  <a:gd name="connsiteX2" fmla="*/ 171302 w 172641"/>
                  <a:gd name="connsiteY2" fmla="*/ 3319731 h 3319742"/>
                  <a:gd name="connsiteX3" fmla="*/ 1907 w 172641"/>
                  <a:gd name="connsiteY3" fmla="*/ 3319742 h 3319742"/>
                  <a:gd name="connsiteX4" fmla="*/ 0 w 172641"/>
                  <a:gd name="connsiteY4" fmla="*/ 5330 h 331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641" h="3319742">
                    <a:moveTo>
                      <a:pt x="0" y="5330"/>
                    </a:moveTo>
                    <a:lnTo>
                      <a:pt x="172641" y="0"/>
                    </a:lnTo>
                    <a:cubicBezTo>
                      <a:pt x="172195" y="1106577"/>
                      <a:pt x="171748" y="2213154"/>
                      <a:pt x="171302" y="3319731"/>
                    </a:cubicBezTo>
                    <a:lnTo>
                      <a:pt x="1907" y="3319742"/>
                    </a:lnTo>
                    <a:cubicBezTo>
                      <a:pt x="-1077" y="2214142"/>
                      <a:pt x="2984" y="1110930"/>
                      <a:pt x="0" y="5330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8" name="グループ化 37">
              <a:extLst>
                <a:ext uri="{FF2B5EF4-FFF2-40B4-BE49-F238E27FC236}">
                  <a16:creationId xmlns:a16="http://schemas.microsoft.com/office/drawing/2014/main" id="{830F18E6-3D56-472D-A921-8A5AB6BDD4F8}"/>
                </a:ext>
              </a:extLst>
            </p:cNvPr>
            <p:cNvGrpSpPr/>
            <p:nvPr/>
          </p:nvGrpSpPr>
          <p:grpSpPr>
            <a:xfrm>
              <a:off x="5701658" y="1081726"/>
              <a:ext cx="685680" cy="864206"/>
              <a:chOff x="5502808" y="690565"/>
              <a:chExt cx="781398" cy="984845"/>
            </a:xfrm>
          </p:grpSpPr>
          <p:sp>
            <p:nvSpPr>
              <p:cNvPr id="29" name="フリーフォーム: 図形 28">
                <a:extLst>
                  <a:ext uri="{FF2B5EF4-FFF2-40B4-BE49-F238E27FC236}">
                    <a16:creationId xmlns:a16="http://schemas.microsoft.com/office/drawing/2014/main" id="{695DE28D-24E3-4901-AE90-158F0F8C9168}"/>
                  </a:ext>
                </a:extLst>
              </p:cNvPr>
              <p:cNvSpPr/>
              <p:nvPr/>
            </p:nvSpPr>
            <p:spPr>
              <a:xfrm>
                <a:off x="5834429" y="690565"/>
                <a:ext cx="309377" cy="549541"/>
              </a:xfrm>
              <a:custGeom>
                <a:avLst/>
                <a:gdLst>
                  <a:gd name="connsiteX0" fmla="*/ 11906 w 302419"/>
                  <a:gd name="connsiteY0" fmla="*/ 514350 h 514350"/>
                  <a:gd name="connsiteX1" fmla="*/ 0 w 302419"/>
                  <a:gd name="connsiteY1" fmla="*/ 330994 h 514350"/>
                  <a:gd name="connsiteX2" fmla="*/ 9525 w 302419"/>
                  <a:gd name="connsiteY2" fmla="*/ 176213 h 514350"/>
                  <a:gd name="connsiteX3" fmla="*/ 78581 w 302419"/>
                  <a:gd name="connsiteY3" fmla="*/ 52388 h 514350"/>
                  <a:gd name="connsiteX4" fmla="*/ 154781 w 302419"/>
                  <a:gd name="connsiteY4" fmla="*/ 0 h 514350"/>
                  <a:gd name="connsiteX5" fmla="*/ 216694 w 302419"/>
                  <a:gd name="connsiteY5" fmla="*/ 7144 h 514350"/>
                  <a:gd name="connsiteX6" fmla="*/ 297656 w 302419"/>
                  <a:gd name="connsiteY6" fmla="*/ 90488 h 514350"/>
                  <a:gd name="connsiteX7" fmla="*/ 302419 w 302419"/>
                  <a:gd name="connsiteY7" fmla="*/ 257175 h 514350"/>
                  <a:gd name="connsiteX8" fmla="*/ 285750 w 302419"/>
                  <a:gd name="connsiteY8" fmla="*/ 385763 h 514350"/>
                  <a:gd name="connsiteX9" fmla="*/ 180975 w 302419"/>
                  <a:gd name="connsiteY9" fmla="*/ 395288 h 514350"/>
                  <a:gd name="connsiteX10" fmla="*/ 202406 w 302419"/>
                  <a:gd name="connsiteY10" fmla="*/ 288132 h 514350"/>
                  <a:gd name="connsiteX11" fmla="*/ 190500 w 302419"/>
                  <a:gd name="connsiteY11" fmla="*/ 195263 h 514350"/>
                  <a:gd name="connsiteX12" fmla="*/ 154781 w 302419"/>
                  <a:gd name="connsiteY12" fmla="*/ 159544 h 514350"/>
                  <a:gd name="connsiteX13" fmla="*/ 111919 w 302419"/>
                  <a:gd name="connsiteY13" fmla="*/ 195263 h 514350"/>
                  <a:gd name="connsiteX14" fmla="*/ 88106 w 302419"/>
                  <a:gd name="connsiteY14" fmla="*/ 257175 h 514350"/>
                  <a:gd name="connsiteX15" fmla="*/ 92869 w 302419"/>
                  <a:gd name="connsiteY15" fmla="*/ 338138 h 514350"/>
                  <a:gd name="connsiteX16" fmla="*/ 85725 w 302419"/>
                  <a:gd name="connsiteY16" fmla="*/ 428625 h 514350"/>
                  <a:gd name="connsiteX17" fmla="*/ 95250 w 302419"/>
                  <a:gd name="connsiteY17" fmla="*/ 469107 h 514350"/>
                  <a:gd name="connsiteX18" fmla="*/ 11906 w 302419"/>
                  <a:gd name="connsiteY18" fmla="*/ 514350 h 514350"/>
                  <a:gd name="connsiteX0" fmla="*/ 11906 w 302419"/>
                  <a:gd name="connsiteY0" fmla="*/ 519453 h 519453"/>
                  <a:gd name="connsiteX1" fmla="*/ 0 w 302419"/>
                  <a:gd name="connsiteY1" fmla="*/ 336097 h 519453"/>
                  <a:gd name="connsiteX2" fmla="*/ 9525 w 302419"/>
                  <a:gd name="connsiteY2" fmla="*/ 181316 h 519453"/>
                  <a:gd name="connsiteX3" fmla="*/ 78581 w 302419"/>
                  <a:gd name="connsiteY3" fmla="*/ 57491 h 519453"/>
                  <a:gd name="connsiteX4" fmla="*/ 154781 w 302419"/>
                  <a:gd name="connsiteY4" fmla="*/ 5103 h 519453"/>
                  <a:gd name="connsiteX5" fmla="*/ 216694 w 302419"/>
                  <a:gd name="connsiteY5" fmla="*/ 12247 h 519453"/>
                  <a:gd name="connsiteX6" fmla="*/ 297656 w 302419"/>
                  <a:gd name="connsiteY6" fmla="*/ 95591 h 519453"/>
                  <a:gd name="connsiteX7" fmla="*/ 302419 w 302419"/>
                  <a:gd name="connsiteY7" fmla="*/ 262278 h 519453"/>
                  <a:gd name="connsiteX8" fmla="*/ 285750 w 302419"/>
                  <a:gd name="connsiteY8" fmla="*/ 390866 h 519453"/>
                  <a:gd name="connsiteX9" fmla="*/ 180975 w 302419"/>
                  <a:gd name="connsiteY9" fmla="*/ 400391 h 519453"/>
                  <a:gd name="connsiteX10" fmla="*/ 202406 w 302419"/>
                  <a:gd name="connsiteY10" fmla="*/ 293235 h 519453"/>
                  <a:gd name="connsiteX11" fmla="*/ 190500 w 302419"/>
                  <a:gd name="connsiteY11" fmla="*/ 200366 h 519453"/>
                  <a:gd name="connsiteX12" fmla="*/ 154781 w 302419"/>
                  <a:gd name="connsiteY12" fmla="*/ 164647 h 519453"/>
                  <a:gd name="connsiteX13" fmla="*/ 111919 w 302419"/>
                  <a:gd name="connsiteY13" fmla="*/ 200366 h 519453"/>
                  <a:gd name="connsiteX14" fmla="*/ 88106 w 302419"/>
                  <a:gd name="connsiteY14" fmla="*/ 262278 h 519453"/>
                  <a:gd name="connsiteX15" fmla="*/ 92869 w 302419"/>
                  <a:gd name="connsiteY15" fmla="*/ 343241 h 519453"/>
                  <a:gd name="connsiteX16" fmla="*/ 85725 w 302419"/>
                  <a:gd name="connsiteY16" fmla="*/ 433728 h 519453"/>
                  <a:gd name="connsiteX17" fmla="*/ 95250 w 302419"/>
                  <a:gd name="connsiteY17" fmla="*/ 474210 h 519453"/>
                  <a:gd name="connsiteX18" fmla="*/ 11906 w 302419"/>
                  <a:gd name="connsiteY18" fmla="*/ 519453 h 519453"/>
                  <a:gd name="connsiteX0" fmla="*/ 11906 w 302419"/>
                  <a:gd name="connsiteY0" fmla="*/ 524114 h 524114"/>
                  <a:gd name="connsiteX1" fmla="*/ 0 w 302419"/>
                  <a:gd name="connsiteY1" fmla="*/ 340758 h 524114"/>
                  <a:gd name="connsiteX2" fmla="*/ 9525 w 302419"/>
                  <a:gd name="connsiteY2" fmla="*/ 185977 h 524114"/>
                  <a:gd name="connsiteX3" fmla="*/ 78581 w 302419"/>
                  <a:gd name="connsiteY3" fmla="*/ 62152 h 524114"/>
                  <a:gd name="connsiteX4" fmla="*/ 154781 w 302419"/>
                  <a:gd name="connsiteY4" fmla="*/ 9764 h 524114"/>
                  <a:gd name="connsiteX5" fmla="*/ 216694 w 302419"/>
                  <a:gd name="connsiteY5" fmla="*/ 16908 h 524114"/>
                  <a:gd name="connsiteX6" fmla="*/ 297656 w 302419"/>
                  <a:gd name="connsiteY6" fmla="*/ 100252 h 524114"/>
                  <a:gd name="connsiteX7" fmla="*/ 302419 w 302419"/>
                  <a:gd name="connsiteY7" fmla="*/ 266939 h 524114"/>
                  <a:gd name="connsiteX8" fmla="*/ 285750 w 302419"/>
                  <a:gd name="connsiteY8" fmla="*/ 395527 h 524114"/>
                  <a:gd name="connsiteX9" fmla="*/ 180975 w 302419"/>
                  <a:gd name="connsiteY9" fmla="*/ 405052 h 524114"/>
                  <a:gd name="connsiteX10" fmla="*/ 202406 w 302419"/>
                  <a:gd name="connsiteY10" fmla="*/ 297896 h 524114"/>
                  <a:gd name="connsiteX11" fmla="*/ 190500 w 302419"/>
                  <a:gd name="connsiteY11" fmla="*/ 205027 h 524114"/>
                  <a:gd name="connsiteX12" fmla="*/ 154781 w 302419"/>
                  <a:gd name="connsiteY12" fmla="*/ 169308 h 524114"/>
                  <a:gd name="connsiteX13" fmla="*/ 111919 w 302419"/>
                  <a:gd name="connsiteY13" fmla="*/ 205027 h 524114"/>
                  <a:gd name="connsiteX14" fmla="*/ 88106 w 302419"/>
                  <a:gd name="connsiteY14" fmla="*/ 266939 h 524114"/>
                  <a:gd name="connsiteX15" fmla="*/ 92869 w 302419"/>
                  <a:gd name="connsiteY15" fmla="*/ 347902 h 524114"/>
                  <a:gd name="connsiteX16" fmla="*/ 85725 w 302419"/>
                  <a:gd name="connsiteY16" fmla="*/ 438389 h 524114"/>
                  <a:gd name="connsiteX17" fmla="*/ 95250 w 302419"/>
                  <a:gd name="connsiteY17" fmla="*/ 478871 h 524114"/>
                  <a:gd name="connsiteX18" fmla="*/ 11906 w 302419"/>
                  <a:gd name="connsiteY18" fmla="*/ 524114 h 524114"/>
                  <a:gd name="connsiteX0" fmla="*/ 11906 w 311565"/>
                  <a:gd name="connsiteY0" fmla="*/ 524114 h 524114"/>
                  <a:gd name="connsiteX1" fmla="*/ 0 w 311565"/>
                  <a:gd name="connsiteY1" fmla="*/ 340758 h 524114"/>
                  <a:gd name="connsiteX2" fmla="*/ 9525 w 311565"/>
                  <a:gd name="connsiteY2" fmla="*/ 185977 h 524114"/>
                  <a:gd name="connsiteX3" fmla="*/ 78581 w 311565"/>
                  <a:gd name="connsiteY3" fmla="*/ 62152 h 524114"/>
                  <a:gd name="connsiteX4" fmla="*/ 154781 w 311565"/>
                  <a:gd name="connsiteY4" fmla="*/ 9764 h 524114"/>
                  <a:gd name="connsiteX5" fmla="*/ 216694 w 311565"/>
                  <a:gd name="connsiteY5" fmla="*/ 16908 h 524114"/>
                  <a:gd name="connsiteX6" fmla="*/ 297656 w 311565"/>
                  <a:gd name="connsiteY6" fmla="*/ 100252 h 524114"/>
                  <a:gd name="connsiteX7" fmla="*/ 302419 w 311565"/>
                  <a:gd name="connsiteY7" fmla="*/ 266939 h 524114"/>
                  <a:gd name="connsiteX8" fmla="*/ 285750 w 311565"/>
                  <a:gd name="connsiteY8" fmla="*/ 395527 h 524114"/>
                  <a:gd name="connsiteX9" fmla="*/ 180975 w 311565"/>
                  <a:gd name="connsiteY9" fmla="*/ 405052 h 524114"/>
                  <a:gd name="connsiteX10" fmla="*/ 202406 w 311565"/>
                  <a:gd name="connsiteY10" fmla="*/ 297896 h 524114"/>
                  <a:gd name="connsiteX11" fmla="*/ 190500 w 311565"/>
                  <a:gd name="connsiteY11" fmla="*/ 205027 h 524114"/>
                  <a:gd name="connsiteX12" fmla="*/ 154781 w 311565"/>
                  <a:gd name="connsiteY12" fmla="*/ 169308 h 524114"/>
                  <a:gd name="connsiteX13" fmla="*/ 111919 w 311565"/>
                  <a:gd name="connsiteY13" fmla="*/ 205027 h 524114"/>
                  <a:gd name="connsiteX14" fmla="*/ 88106 w 311565"/>
                  <a:gd name="connsiteY14" fmla="*/ 266939 h 524114"/>
                  <a:gd name="connsiteX15" fmla="*/ 92869 w 311565"/>
                  <a:gd name="connsiteY15" fmla="*/ 347902 h 524114"/>
                  <a:gd name="connsiteX16" fmla="*/ 85725 w 311565"/>
                  <a:gd name="connsiteY16" fmla="*/ 438389 h 524114"/>
                  <a:gd name="connsiteX17" fmla="*/ 95250 w 311565"/>
                  <a:gd name="connsiteY17" fmla="*/ 478871 h 524114"/>
                  <a:gd name="connsiteX18" fmla="*/ 11906 w 311565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2868 w 307481"/>
                  <a:gd name="connsiteY17" fmla="*/ 507446 h 524114"/>
                  <a:gd name="connsiteX18" fmla="*/ 11906 w 307481"/>
                  <a:gd name="connsiteY18" fmla="*/ 524114 h 524114"/>
                  <a:gd name="connsiteX0" fmla="*/ 12527 w 308102"/>
                  <a:gd name="connsiteY0" fmla="*/ 524114 h 524114"/>
                  <a:gd name="connsiteX1" fmla="*/ 621 w 308102"/>
                  <a:gd name="connsiteY1" fmla="*/ 340758 h 524114"/>
                  <a:gd name="connsiteX2" fmla="*/ 10146 w 308102"/>
                  <a:gd name="connsiteY2" fmla="*/ 185977 h 524114"/>
                  <a:gd name="connsiteX3" fmla="*/ 79202 w 308102"/>
                  <a:gd name="connsiteY3" fmla="*/ 62152 h 524114"/>
                  <a:gd name="connsiteX4" fmla="*/ 155402 w 308102"/>
                  <a:gd name="connsiteY4" fmla="*/ 9764 h 524114"/>
                  <a:gd name="connsiteX5" fmla="*/ 217315 w 308102"/>
                  <a:gd name="connsiteY5" fmla="*/ 16908 h 524114"/>
                  <a:gd name="connsiteX6" fmla="*/ 298277 w 308102"/>
                  <a:gd name="connsiteY6" fmla="*/ 100252 h 524114"/>
                  <a:gd name="connsiteX7" fmla="*/ 303040 w 308102"/>
                  <a:gd name="connsiteY7" fmla="*/ 266939 h 524114"/>
                  <a:gd name="connsiteX8" fmla="*/ 286371 w 308102"/>
                  <a:gd name="connsiteY8" fmla="*/ 395527 h 524114"/>
                  <a:gd name="connsiteX9" fmla="*/ 181596 w 308102"/>
                  <a:gd name="connsiteY9" fmla="*/ 405052 h 524114"/>
                  <a:gd name="connsiteX10" fmla="*/ 203027 w 308102"/>
                  <a:gd name="connsiteY10" fmla="*/ 297896 h 524114"/>
                  <a:gd name="connsiteX11" fmla="*/ 191121 w 308102"/>
                  <a:gd name="connsiteY11" fmla="*/ 205027 h 524114"/>
                  <a:gd name="connsiteX12" fmla="*/ 155402 w 308102"/>
                  <a:gd name="connsiteY12" fmla="*/ 169308 h 524114"/>
                  <a:gd name="connsiteX13" fmla="*/ 112540 w 308102"/>
                  <a:gd name="connsiteY13" fmla="*/ 205027 h 524114"/>
                  <a:gd name="connsiteX14" fmla="*/ 88727 w 308102"/>
                  <a:gd name="connsiteY14" fmla="*/ 266939 h 524114"/>
                  <a:gd name="connsiteX15" fmla="*/ 93490 w 308102"/>
                  <a:gd name="connsiteY15" fmla="*/ 347902 h 524114"/>
                  <a:gd name="connsiteX16" fmla="*/ 86346 w 308102"/>
                  <a:gd name="connsiteY16" fmla="*/ 438389 h 524114"/>
                  <a:gd name="connsiteX17" fmla="*/ 93489 w 308102"/>
                  <a:gd name="connsiteY17" fmla="*/ 507446 h 524114"/>
                  <a:gd name="connsiteX18" fmla="*/ 12527 w 308102"/>
                  <a:gd name="connsiteY18" fmla="*/ 524114 h 524114"/>
                  <a:gd name="connsiteX0" fmla="*/ 12527 w 308102"/>
                  <a:gd name="connsiteY0" fmla="*/ 524114 h 524114"/>
                  <a:gd name="connsiteX1" fmla="*/ 621 w 308102"/>
                  <a:gd name="connsiteY1" fmla="*/ 340758 h 524114"/>
                  <a:gd name="connsiteX2" fmla="*/ 10146 w 308102"/>
                  <a:gd name="connsiteY2" fmla="*/ 185977 h 524114"/>
                  <a:gd name="connsiteX3" fmla="*/ 79202 w 308102"/>
                  <a:gd name="connsiteY3" fmla="*/ 62152 h 524114"/>
                  <a:gd name="connsiteX4" fmla="*/ 155402 w 308102"/>
                  <a:gd name="connsiteY4" fmla="*/ 9764 h 524114"/>
                  <a:gd name="connsiteX5" fmla="*/ 217315 w 308102"/>
                  <a:gd name="connsiteY5" fmla="*/ 16908 h 524114"/>
                  <a:gd name="connsiteX6" fmla="*/ 298277 w 308102"/>
                  <a:gd name="connsiteY6" fmla="*/ 100252 h 524114"/>
                  <a:gd name="connsiteX7" fmla="*/ 303040 w 308102"/>
                  <a:gd name="connsiteY7" fmla="*/ 266939 h 524114"/>
                  <a:gd name="connsiteX8" fmla="*/ 286371 w 308102"/>
                  <a:gd name="connsiteY8" fmla="*/ 395527 h 524114"/>
                  <a:gd name="connsiteX9" fmla="*/ 181596 w 308102"/>
                  <a:gd name="connsiteY9" fmla="*/ 405052 h 524114"/>
                  <a:gd name="connsiteX10" fmla="*/ 203027 w 308102"/>
                  <a:gd name="connsiteY10" fmla="*/ 297896 h 524114"/>
                  <a:gd name="connsiteX11" fmla="*/ 191121 w 308102"/>
                  <a:gd name="connsiteY11" fmla="*/ 205027 h 524114"/>
                  <a:gd name="connsiteX12" fmla="*/ 155402 w 308102"/>
                  <a:gd name="connsiteY12" fmla="*/ 169308 h 524114"/>
                  <a:gd name="connsiteX13" fmla="*/ 112540 w 308102"/>
                  <a:gd name="connsiteY13" fmla="*/ 205027 h 524114"/>
                  <a:gd name="connsiteX14" fmla="*/ 88727 w 308102"/>
                  <a:gd name="connsiteY14" fmla="*/ 266939 h 524114"/>
                  <a:gd name="connsiteX15" fmla="*/ 93490 w 308102"/>
                  <a:gd name="connsiteY15" fmla="*/ 347902 h 524114"/>
                  <a:gd name="connsiteX16" fmla="*/ 86346 w 308102"/>
                  <a:gd name="connsiteY16" fmla="*/ 438389 h 524114"/>
                  <a:gd name="connsiteX17" fmla="*/ 93489 w 308102"/>
                  <a:gd name="connsiteY17" fmla="*/ 507446 h 524114"/>
                  <a:gd name="connsiteX18" fmla="*/ 12527 w 308102"/>
                  <a:gd name="connsiteY18" fmla="*/ 524114 h 524114"/>
                  <a:gd name="connsiteX0" fmla="*/ 15973 w 311548"/>
                  <a:gd name="connsiteY0" fmla="*/ 524114 h 524114"/>
                  <a:gd name="connsiteX1" fmla="*/ 4067 w 311548"/>
                  <a:gd name="connsiteY1" fmla="*/ 340758 h 524114"/>
                  <a:gd name="connsiteX2" fmla="*/ 13592 w 311548"/>
                  <a:gd name="connsiteY2" fmla="*/ 185977 h 524114"/>
                  <a:gd name="connsiteX3" fmla="*/ 82648 w 311548"/>
                  <a:gd name="connsiteY3" fmla="*/ 62152 h 524114"/>
                  <a:gd name="connsiteX4" fmla="*/ 158848 w 311548"/>
                  <a:gd name="connsiteY4" fmla="*/ 9764 h 524114"/>
                  <a:gd name="connsiteX5" fmla="*/ 220761 w 311548"/>
                  <a:gd name="connsiteY5" fmla="*/ 16908 h 524114"/>
                  <a:gd name="connsiteX6" fmla="*/ 301723 w 311548"/>
                  <a:gd name="connsiteY6" fmla="*/ 100252 h 524114"/>
                  <a:gd name="connsiteX7" fmla="*/ 306486 w 311548"/>
                  <a:gd name="connsiteY7" fmla="*/ 266939 h 524114"/>
                  <a:gd name="connsiteX8" fmla="*/ 289817 w 311548"/>
                  <a:gd name="connsiteY8" fmla="*/ 395527 h 524114"/>
                  <a:gd name="connsiteX9" fmla="*/ 185042 w 311548"/>
                  <a:gd name="connsiteY9" fmla="*/ 405052 h 524114"/>
                  <a:gd name="connsiteX10" fmla="*/ 206473 w 311548"/>
                  <a:gd name="connsiteY10" fmla="*/ 297896 h 524114"/>
                  <a:gd name="connsiteX11" fmla="*/ 194567 w 311548"/>
                  <a:gd name="connsiteY11" fmla="*/ 205027 h 524114"/>
                  <a:gd name="connsiteX12" fmla="*/ 158848 w 311548"/>
                  <a:gd name="connsiteY12" fmla="*/ 169308 h 524114"/>
                  <a:gd name="connsiteX13" fmla="*/ 115986 w 311548"/>
                  <a:gd name="connsiteY13" fmla="*/ 205027 h 524114"/>
                  <a:gd name="connsiteX14" fmla="*/ 92173 w 311548"/>
                  <a:gd name="connsiteY14" fmla="*/ 266939 h 524114"/>
                  <a:gd name="connsiteX15" fmla="*/ 96936 w 311548"/>
                  <a:gd name="connsiteY15" fmla="*/ 347902 h 524114"/>
                  <a:gd name="connsiteX16" fmla="*/ 89792 w 311548"/>
                  <a:gd name="connsiteY16" fmla="*/ 438389 h 524114"/>
                  <a:gd name="connsiteX17" fmla="*/ 96935 w 311548"/>
                  <a:gd name="connsiteY17" fmla="*/ 507446 h 524114"/>
                  <a:gd name="connsiteX18" fmla="*/ 15973 w 311548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191122 w 307674"/>
                  <a:gd name="connsiteY11" fmla="*/ 208128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205409 w 307674"/>
                  <a:gd name="connsiteY11" fmla="*/ 196222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62547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205408 w 307674"/>
                  <a:gd name="connsiteY11" fmla="*/ 208129 h 527215"/>
                  <a:gd name="connsiteX12" fmla="*/ 162547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0650 w 308177"/>
                  <a:gd name="connsiteY0" fmla="*/ 565315 h 565315"/>
                  <a:gd name="connsiteX1" fmla="*/ 1125 w 308177"/>
                  <a:gd name="connsiteY1" fmla="*/ 343859 h 565315"/>
                  <a:gd name="connsiteX2" fmla="*/ 10650 w 308177"/>
                  <a:gd name="connsiteY2" fmla="*/ 189078 h 565315"/>
                  <a:gd name="connsiteX3" fmla="*/ 79706 w 308177"/>
                  <a:gd name="connsiteY3" fmla="*/ 65253 h 565315"/>
                  <a:gd name="connsiteX4" fmla="*/ 155906 w 308177"/>
                  <a:gd name="connsiteY4" fmla="*/ 12865 h 565315"/>
                  <a:gd name="connsiteX5" fmla="*/ 224963 w 308177"/>
                  <a:gd name="connsiteY5" fmla="*/ 15247 h 565315"/>
                  <a:gd name="connsiteX6" fmla="*/ 298781 w 308177"/>
                  <a:gd name="connsiteY6" fmla="*/ 103353 h 565315"/>
                  <a:gd name="connsiteX7" fmla="*/ 303544 w 308177"/>
                  <a:gd name="connsiteY7" fmla="*/ 270040 h 565315"/>
                  <a:gd name="connsiteX8" fmla="*/ 286875 w 308177"/>
                  <a:gd name="connsiteY8" fmla="*/ 398628 h 565315"/>
                  <a:gd name="connsiteX9" fmla="*/ 189243 w 308177"/>
                  <a:gd name="connsiteY9" fmla="*/ 465303 h 565315"/>
                  <a:gd name="connsiteX10" fmla="*/ 203531 w 308177"/>
                  <a:gd name="connsiteY10" fmla="*/ 300997 h 565315"/>
                  <a:gd name="connsiteX11" fmla="*/ 205911 w 308177"/>
                  <a:gd name="connsiteY11" fmla="*/ 208129 h 565315"/>
                  <a:gd name="connsiteX12" fmla="*/ 163050 w 308177"/>
                  <a:gd name="connsiteY12" fmla="*/ 172409 h 565315"/>
                  <a:gd name="connsiteX13" fmla="*/ 113044 w 308177"/>
                  <a:gd name="connsiteY13" fmla="*/ 208128 h 565315"/>
                  <a:gd name="connsiteX14" fmla="*/ 89231 w 308177"/>
                  <a:gd name="connsiteY14" fmla="*/ 270040 h 565315"/>
                  <a:gd name="connsiteX15" fmla="*/ 77325 w 308177"/>
                  <a:gd name="connsiteY15" fmla="*/ 351003 h 565315"/>
                  <a:gd name="connsiteX16" fmla="*/ 86850 w 308177"/>
                  <a:gd name="connsiteY16" fmla="*/ 441490 h 565315"/>
                  <a:gd name="connsiteX17" fmla="*/ 93993 w 308177"/>
                  <a:gd name="connsiteY17" fmla="*/ 510547 h 565315"/>
                  <a:gd name="connsiteX18" fmla="*/ 10650 w 308177"/>
                  <a:gd name="connsiteY18" fmla="*/ 565315 h 565315"/>
                  <a:gd name="connsiteX0" fmla="*/ 10650 w 307130"/>
                  <a:gd name="connsiteY0" fmla="*/ 560791 h 560791"/>
                  <a:gd name="connsiteX1" fmla="*/ 1125 w 307130"/>
                  <a:gd name="connsiteY1" fmla="*/ 339335 h 560791"/>
                  <a:gd name="connsiteX2" fmla="*/ 10650 w 307130"/>
                  <a:gd name="connsiteY2" fmla="*/ 184554 h 560791"/>
                  <a:gd name="connsiteX3" fmla="*/ 79706 w 307130"/>
                  <a:gd name="connsiteY3" fmla="*/ 60729 h 560791"/>
                  <a:gd name="connsiteX4" fmla="*/ 155906 w 307130"/>
                  <a:gd name="connsiteY4" fmla="*/ 8341 h 560791"/>
                  <a:gd name="connsiteX5" fmla="*/ 244013 w 307130"/>
                  <a:gd name="connsiteY5" fmla="*/ 17867 h 560791"/>
                  <a:gd name="connsiteX6" fmla="*/ 298781 w 307130"/>
                  <a:gd name="connsiteY6" fmla="*/ 98829 h 560791"/>
                  <a:gd name="connsiteX7" fmla="*/ 303544 w 307130"/>
                  <a:gd name="connsiteY7" fmla="*/ 265516 h 560791"/>
                  <a:gd name="connsiteX8" fmla="*/ 286875 w 307130"/>
                  <a:gd name="connsiteY8" fmla="*/ 394104 h 560791"/>
                  <a:gd name="connsiteX9" fmla="*/ 189243 w 307130"/>
                  <a:gd name="connsiteY9" fmla="*/ 460779 h 560791"/>
                  <a:gd name="connsiteX10" fmla="*/ 203531 w 307130"/>
                  <a:gd name="connsiteY10" fmla="*/ 296473 h 560791"/>
                  <a:gd name="connsiteX11" fmla="*/ 205911 w 307130"/>
                  <a:gd name="connsiteY11" fmla="*/ 203605 h 560791"/>
                  <a:gd name="connsiteX12" fmla="*/ 163050 w 307130"/>
                  <a:gd name="connsiteY12" fmla="*/ 167885 h 560791"/>
                  <a:gd name="connsiteX13" fmla="*/ 113044 w 307130"/>
                  <a:gd name="connsiteY13" fmla="*/ 203604 h 560791"/>
                  <a:gd name="connsiteX14" fmla="*/ 89231 w 307130"/>
                  <a:gd name="connsiteY14" fmla="*/ 265516 h 560791"/>
                  <a:gd name="connsiteX15" fmla="*/ 77325 w 307130"/>
                  <a:gd name="connsiteY15" fmla="*/ 346479 h 560791"/>
                  <a:gd name="connsiteX16" fmla="*/ 86850 w 307130"/>
                  <a:gd name="connsiteY16" fmla="*/ 436966 h 560791"/>
                  <a:gd name="connsiteX17" fmla="*/ 93993 w 307130"/>
                  <a:gd name="connsiteY17" fmla="*/ 506023 h 560791"/>
                  <a:gd name="connsiteX18" fmla="*/ 10650 w 307130"/>
                  <a:gd name="connsiteY18" fmla="*/ 560791 h 560791"/>
                  <a:gd name="connsiteX0" fmla="*/ 10650 w 307130"/>
                  <a:gd name="connsiteY0" fmla="*/ 552021 h 552021"/>
                  <a:gd name="connsiteX1" fmla="*/ 1125 w 307130"/>
                  <a:gd name="connsiteY1" fmla="*/ 330565 h 552021"/>
                  <a:gd name="connsiteX2" fmla="*/ 10650 w 307130"/>
                  <a:gd name="connsiteY2" fmla="*/ 175784 h 552021"/>
                  <a:gd name="connsiteX3" fmla="*/ 79706 w 307130"/>
                  <a:gd name="connsiteY3" fmla="*/ 51959 h 552021"/>
                  <a:gd name="connsiteX4" fmla="*/ 155906 w 307130"/>
                  <a:gd name="connsiteY4" fmla="*/ 6715 h 552021"/>
                  <a:gd name="connsiteX5" fmla="*/ 244013 w 307130"/>
                  <a:gd name="connsiteY5" fmla="*/ 9097 h 552021"/>
                  <a:gd name="connsiteX6" fmla="*/ 298781 w 307130"/>
                  <a:gd name="connsiteY6" fmla="*/ 90059 h 552021"/>
                  <a:gd name="connsiteX7" fmla="*/ 303544 w 307130"/>
                  <a:gd name="connsiteY7" fmla="*/ 256746 h 552021"/>
                  <a:gd name="connsiteX8" fmla="*/ 286875 w 307130"/>
                  <a:gd name="connsiteY8" fmla="*/ 385334 h 552021"/>
                  <a:gd name="connsiteX9" fmla="*/ 189243 w 307130"/>
                  <a:gd name="connsiteY9" fmla="*/ 452009 h 552021"/>
                  <a:gd name="connsiteX10" fmla="*/ 203531 w 307130"/>
                  <a:gd name="connsiteY10" fmla="*/ 287703 h 552021"/>
                  <a:gd name="connsiteX11" fmla="*/ 205911 w 307130"/>
                  <a:gd name="connsiteY11" fmla="*/ 194835 h 552021"/>
                  <a:gd name="connsiteX12" fmla="*/ 163050 w 307130"/>
                  <a:gd name="connsiteY12" fmla="*/ 159115 h 552021"/>
                  <a:gd name="connsiteX13" fmla="*/ 113044 w 307130"/>
                  <a:gd name="connsiteY13" fmla="*/ 194834 h 552021"/>
                  <a:gd name="connsiteX14" fmla="*/ 89231 w 307130"/>
                  <a:gd name="connsiteY14" fmla="*/ 256746 h 552021"/>
                  <a:gd name="connsiteX15" fmla="*/ 77325 w 307130"/>
                  <a:gd name="connsiteY15" fmla="*/ 337709 h 552021"/>
                  <a:gd name="connsiteX16" fmla="*/ 86850 w 307130"/>
                  <a:gd name="connsiteY16" fmla="*/ 428196 h 552021"/>
                  <a:gd name="connsiteX17" fmla="*/ 93993 w 307130"/>
                  <a:gd name="connsiteY17" fmla="*/ 497253 h 552021"/>
                  <a:gd name="connsiteX18" fmla="*/ 10650 w 307130"/>
                  <a:gd name="connsiteY18" fmla="*/ 552021 h 552021"/>
                  <a:gd name="connsiteX0" fmla="*/ 10650 w 307765"/>
                  <a:gd name="connsiteY0" fmla="*/ 549541 h 549541"/>
                  <a:gd name="connsiteX1" fmla="*/ 1125 w 307765"/>
                  <a:gd name="connsiteY1" fmla="*/ 328085 h 549541"/>
                  <a:gd name="connsiteX2" fmla="*/ 10650 w 307765"/>
                  <a:gd name="connsiteY2" fmla="*/ 173304 h 549541"/>
                  <a:gd name="connsiteX3" fmla="*/ 79706 w 307765"/>
                  <a:gd name="connsiteY3" fmla="*/ 49479 h 549541"/>
                  <a:gd name="connsiteX4" fmla="*/ 155906 w 307765"/>
                  <a:gd name="connsiteY4" fmla="*/ 4235 h 549541"/>
                  <a:gd name="connsiteX5" fmla="*/ 232106 w 307765"/>
                  <a:gd name="connsiteY5" fmla="*/ 11379 h 549541"/>
                  <a:gd name="connsiteX6" fmla="*/ 298781 w 307765"/>
                  <a:gd name="connsiteY6" fmla="*/ 87579 h 549541"/>
                  <a:gd name="connsiteX7" fmla="*/ 303544 w 307765"/>
                  <a:gd name="connsiteY7" fmla="*/ 254266 h 549541"/>
                  <a:gd name="connsiteX8" fmla="*/ 286875 w 307765"/>
                  <a:gd name="connsiteY8" fmla="*/ 382854 h 549541"/>
                  <a:gd name="connsiteX9" fmla="*/ 189243 w 307765"/>
                  <a:gd name="connsiteY9" fmla="*/ 449529 h 549541"/>
                  <a:gd name="connsiteX10" fmla="*/ 203531 w 307765"/>
                  <a:gd name="connsiteY10" fmla="*/ 285223 h 549541"/>
                  <a:gd name="connsiteX11" fmla="*/ 205911 w 307765"/>
                  <a:gd name="connsiteY11" fmla="*/ 192355 h 549541"/>
                  <a:gd name="connsiteX12" fmla="*/ 163050 w 307765"/>
                  <a:gd name="connsiteY12" fmla="*/ 156635 h 549541"/>
                  <a:gd name="connsiteX13" fmla="*/ 113044 w 307765"/>
                  <a:gd name="connsiteY13" fmla="*/ 192354 h 549541"/>
                  <a:gd name="connsiteX14" fmla="*/ 89231 w 307765"/>
                  <a:gd name="connsiteY14" fmla="*/ 254266 h 549541"/>
                  <a:gd name="connsiteX15" fmla="*/ 77325 w 307765"/>
                  <a:gd name="connsiteY15" fmla="*/ 335229 h 549541"/>
                  <a:gd name="connsiteX16" fmla="*/ 86850 w 307765"/>
                  <a:gd name="connsiteY16" fmla="*/ 425716 h 549541"/>
                  <a:gd name="connsiteX17" fmla="*/ 93993 w 307765"/>
                  <a:gd name="connsiteY17" fmla="*/ 494773 h 549541"/>
                  <a:gd name="connsiteX18" fmla="*/ 10650 w 307765"/>
                  <a:gd name="connsiteY18" fmla="*/ 549541 h 549541"/>
                  <a:gd name="connsiteX0" fmla="*/ 10650 w 307765"/>
                  <a:gd name="connsiteY0" fmla="*/ 549541 h 549541"/>
                  <a:gd name="connsiteX1" fmla="*/ 1125 w 307765"/>
                  <a:gd name="connsiteY1" fmla="*/ 328085 h 549541"/>
                  <a:gd name="connsiteX2" fmla="*/ 10650 w 307765"/>
                  <a:gd name="connsiteY2" fmla="*/ 173304 h 549541"/>
                  <a:gd name="connsiteX3" fmla="*/ 79706 w 307765"/>
                  <a:gd name="connsiteY3" fmla="*/ 49479 h 549541"/>
                  <a:gd name="connsiteX4" fmla="*/ 155906 w 307765"/>
                  <a:gd name="connsiteY4" fmla="*/ 4235 h 549541"/>
                  <a:gd name="connsiteX5" fmla="*/ 232106 w 307765"/>
                  <a:gd name="connsiteY5" fmla="*/ 11379 h 549541"/>
                  <a:gd name="connsiteX6" fmla="*/ 298781 w 307765"/>
                  <a:gd name="connsiteY6" fmla="*/ 87579 h 549541"/>
                  <a:gd name="connsiteX7" fmla="*/ 303544 w 307765"/>
                  <a:gd name="connsiteY7" fmla="*/ 254266 h 549541"/>
                  <a:gd name="connsiteX8" fmla="*/ 286875 w 307765"/>
                  <a:gd name="connsiteY8" fmla="*/ 382854 h 549541"/>
                  <a:gd name="connsiteX9" fmla="*/ 189243 w 307765"/>
                  <a:gd name="connsiteY9" fmla="*/ 449529 h 549541"/>
                  <a:gd name="connsiteX10" fmla="*/ 203531 w 307765"/>
                  <a:gd name="connsiteY10" fmla="*/ 285223 h 549541"/>
                  <a:gd name="connsiteX11" fmla="*/ 205911 w 307765"/>
                  <a:gd name="connsiteY11" fmla="*/ 192355 h 549541"/>
                  <a:gd name="connsiteX12" fmla="*/ 163050 w 307765"/>
                  <a:gd name="connsiteY12" fmla="*/ 156635 h 549541"/>
                  <a:gd name="connsiteX13" fmla="*/ 113044 w 307765"/>
                  <a:gd name="connsiteY13" fmla="*/ 192354 h 549541"/>
                  <a:gd name="connsiteX14" fmla="*/ 89231 w 307765"/>
                  <a:gd name="connsiteY14" fmla="*/ 254266 h 549541"/>
                  <a:gd name="connsiteX15" fmla="*/ 89231 w 307765"/>
                  <a:gd name="connsiteY15" fmla="*/ 335229 h 549541"/>
                  <a:gd name="connsiteX16" fmla="*/ 86850 w 307765"/>
                  <a:gd name="connsiteY16" fmla="*/ 425716 h 549541"/>
                  <a:gd name="connsiteX17" fmla="*/ 93993 w 307765"/>
                  <a:gd name="connsiteY17" fmla="*/ 494773 h 549541"/>
                  <a:gd name="connsiteX18" fmla="*/ 10650 w 307765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90855 w 309377"/>
                  <a:gd name="connsiteY9" fmla="*/ 449529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90843 w 309377"/>
                  <a:gd name="connsiteY15" fmla="*/ 335229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90855 w 309377"/>
                  <a:gd name="connsiteY9" fmla="*/ 449529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61435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78280 w 309377"/>
                  <a:gd name="connsiteY10" fmla="*/ 432862 h 549541"/>
                  <a:gd name="connsiteX11" fmla="*/ 205143 w 309377"/>
                  <a:gd name="connsiteY11" fmla="*/ 285223 h 549541"/>
                  <a:gd name="connsiteX12" fmla="*/ 207523 w 309377"/>
                  <a:gd name="connsiteY12" fmla="*/ 192355 h 549541"/>
                  <a:gd name="connsiteX13" fmla="*/ 164662 w 309377"/>
                  <a:gd name="connsiteY13" fmla="*/ 156635 h 549541"/>
                  <a:gd name="connsiteX14" fmla="*/ 114656 w 309377"/>
                  <a:gd name="connsiteY14" fmla="*/ 192354 h 549541"/>
                  <a:gd name="connsiteX15" fmla="*/ 90843 w 309377"/>
                  <a:gd name="connsiteY15" fmla="*/ 254266 h 549541"/>
                  <a:gd name="connsiteX16" fmla="*/ 81318 w 309377"/>
                  <a:gd name="connsiteY16" fmla="*/ 342373 h 549541"/>
                  <a:gd name="connsiteX17" fmla="*/ 88462 w 309377"/>
                  <a:gd name="connsiteY17" fmla="*/ 425716 h 549541"/>
                  <a:gd name="connsiteX18" fmla="*/ 95605 w 309377"/>
                  <a:gd name="connsiteY18" fmla="*/ 494773 h 549541"/>
                  <a:gd name="connsiteX19" fmla="*/ 12262 w 309377"/>
                  <a:gd name="connsiteY19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90186 w 309377"/>
                  <a:gd name="connsiteY10" fmla="*/ 394762 h 549541"/>
                  <a:gd name="connsiteX11" fmla="*/ 205143 w 309377"/>
                  <a:gd name="connsiteY11" fmla="*/ 285223 h 549541"/>
                  <a:gd name="connsiteX12" fmla="*/ 207523 w 309377"/>
                  <a:gd name="connsiteY12" fmla="*/ 192355 h 549541"/>
                  <a:gd name="connsiteX13" fmla="*/ 164662 w 309377"/>
                  <a:gd name="connsiteY13" fmla="*/ 156635 h 549541"/>
                  <a:gd name="connsiteX14" fmla="*/ 114656 w 309377"/>
                  <a:gd name="connsiteY14" fmla="*/ 192354 h 549541"/>
                  <a:gd name="connsiteX15" fmla="*/ 90843 w 309377"/>
                  <a:gd name="connsiteY15" fmla="*/ 254266 h 549541"/>
                  <a:gd name="connsiteX16" fmla="*/ 81318 w 309377"/>
                  <a:gd name="connsiteY16" fmla="*/ 342373 h 549541"/>
                  <a:gd name="connsiteX17" fmla="*/ 88462 w 309377"/>
                  <a:gd name="connsiteY17" fmla="*/ 425716 h 549541"/>
                  <a:gd name="connsiteX18" fmla="*/ 95605 w 309377"/>
                  <a:gd name="connsiteY18" fmla="*/ 494773 h 549541"/>
                  <a:gd name="connsiteX19" fmla="*/ 12262 w 309377"/>
                  <a:gd name="connsiteY19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80661 w 309377"/>
                  <a:gd name="connsiteY10" fmla="*/ 449531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18749 w 309377"/>
                  <a:gd name="connsiteY10" fmla="*/ 487631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7511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36086 w 309377"/>
                  <a:gd name="connsiteY19" fmla="*/ 547160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9699 w 309377"/>
                  <a:gd name="connsiteY19" fmla="*/ 473343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66200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9224 w 309377"/>
                  <a:gd name="connsiteY19" fmla="*/ 466200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82869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82869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4462 w 309377"/>
                  <a:gd name="connsiteY19" fmla="*/ 480487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37799 w 309377"/>
                  <a:gd name="connsiteY10" fmla="*/ 454293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4462 w 309377"/>
                  <a:gd name="connsiteY19" fmla="*/ 480487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54467 w 309377"/>
                  <a:gd name="connsiteY10" fmla="*/ 480487 h 549541"/>
                  <a:gd name="connsiteX11" fmla="*/ 137799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7799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68743 w 309377"/>
                  <a:gd name="connsiteY20" fmla="*/ 478106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7805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3517 w 309377"/>
                  <a:gd name="connsiteY12" fmla="*/ 385237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3042 w 309377"/>
                  <a:gd name="connsiteY12" fmla="*/ 368568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3042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4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4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92568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5899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5899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78093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78093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25716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118748 w 309377"/>
                  <a:gd name="connsiteY20" fmla="*/ 485249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109224 w 309377"/>
                  <a:gd name="connsiteY11" fmla="*/ 454293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118748 w 309377"/>
                  <a:gd name="connsiteY20" fmla="*/ 485249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09377" h="549541">
                    <a:moveTo>
                      <a:pt x="12262" y="549541"/>
                    </a:moveTo>
                    <a:cubicBezTo>
                      <a:pt x="-3216" y="521760"/>
                      <a:pt x="356" y="390791"/>
                      <a:pt x="356" y="328085"/>
                    </a:cubicBezTo>
                    <a:cubicBezTo>
                      <a:pt x="356" y="265379"/>
                      <a:pt x="-1232" y="219738"/>
                      <a:pt x="12262" y="173304"/>
                    </a:cubicBezTo>
                    <a:cubicBezTo>
                      <a:pt x="25756" y="126870"/>
                      <a:pt x="57109" y="77657"/>
                      <a:pt x="81318" y="49479"/>
                    </a:cubicBezTo>
                    <a:cubicBezTo>
                      <a:pt x="105527" y="21301"/>
                      <a:pt x="132118" y="10585"/>
                      <a:pt x="157518" y="4235"/>
                    </a:cubicBezTo>
                    <a:cubicBezTo>
                      <a:pt x="182918" y="-2115"/>
                      <a:pt x="209906" y="-2512"/>
                      <a:pt x="233718" y="11379"/>
                    </a:cubicBezTo>
                    <a:cubicBezTo>
                      <a:pt x="257531" y="25270"/>
                      <a:pt x="288487" y="47098"/>
                      <a:pt x="300393" y="87579"/>
                    </a:cubicBezTo>
                    <a:cubicBezTo>
                      <a:pt x="312299" y="128060"/>
                      <a:pt x="310712" y="211403"/>
                      <a:pt x="305156" y="254266"/>
                    </a:cubicBezTo>
                    <a:lnTo>
                      <a:pt x="288487" y="382854"/>
                    </a:lnTo>
                    <a:lnTo>
                      <a:pt x="183711" y="492391"/>
                    </a:lnTo>
                    <a:cubicBezTo>
                      <a:pt x="161374" y="508663"/>
                      <a:pt x="35913" y="491600"/>
                      <a:pt x="28261" y="485250"/>
                    </a:cubicBezTo>
                    <a:cubicBezTo>
                      <a:pt x="20609" y="478900"/>
                      <a:pt x="83824" y="467787"/>
                      <a:pt x="109224" y="454293"/>
                    </a:cubicBezTo>
                    <a:cubicBezTo>
                      <a:pt x="134624" y="440799"/>
                      <a:pt x="163882" y="432068"/>
                      <a:pt x="180662" y="404287"/>
                    </a:cubicBezTo>
                    <a:cubicBezTo>
                      <a:pt x="197442" y="376506"/>
                      <a:pt x="205428" y="322926"/>
                      <a:pt x="209905" y="287604"/>
                    </a:cubicBezTo>
                    <a:cubicBezTo>
                      <a:pt x="214382" y="252282"/>
                      <a:pt x="215064" y="214183"/>
                      <a:pt x="207523" y="192355"/>
                    </a:cubicBezTo>
                    <a:cubicBezTo>
                      <a:pt x="199983" y="170527"/>
                      <a:pt x="180140" y="156635"/>
                      <a:pt x="164662" y="156635"/>
                    </a:cubicBezTo>
                    <a:cubicBezTo>
                      <a:pt x="149184" y="156635"/>
                      <a:pt x="126959" y="176082"/>
                      <a:pt x="114656" y="192354"/>
                    </a:cubicBezTo>
                    <a:cubicBezTo>
                      <a:pt x="102353" y="208626"/>
                      <a:pt x="96399" y="229263"/>
                      <a:pt x="90843" y="254266"/>
                    </a:cubicBezTo>
                    <a:cubicBezTo>
                      <a:pt x="85287" y="279269"/>
                      <a:pt x="80127" y="312608"/>
                      <a:pt x="81318" y="342373"/>
                    </a:cubicBezTo>
                    <a:cubicBezTo>
                      <a:pt x="82509" y="372138"/>
                      <a:pt x="91749" y="409046"/>
                      <a:pt x="97987" y="432859"/>
                    </a:cubicBezTo>
                    <a:cubicBezTo>
                      <a:pt x="104225" y="456672"/>
                      <a:pt x="112398" y="466199"/>
                      <a:pt x="118748" y="485249"/>
                    </a:cubicBezTo>
                    <a:cubicBezTo>
                      <a:pt x="125098" y="504299"/>
                      <a:pt x="150659" y="534460"/>
                      <a:pt x="136086" y="547160"/>
                    </a:cubicBezTo>
                    <a:lnTo>
                      <a:pt x="12262" y="549541"/>
                    </a:ln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" name="フリーフォーム: 図形 29">
                <a:extLst>
                  <a:ext uri="{FF2B5EF4-FFF2-40B4-BE49-F238E27FC236}">
                    <a16:creationId xmlns:a16="http://schemas.microsoft.com/office/drawing/2014/main" id="{78BAD99A-C6A0-4116-82C2-58A171E78E91}"/>
                  </a:ext>
                </a:extLst>
              </p:cNvPr>
              <p:cNvSpPr/>
              <p:nvPr/>
            </p:nvSpPr>
            <p:spPr>
              <a:xfrm>
                <a:off x="5502808" y="1133179"/>
                <a:ext cx="602964" cy="542231"/>
              </a:xfrm>
              <a:custGeom>
                <a:avLst/>
                <a:gdLst>
                  <a:gd name="connsiteX0" fmla="*/ 583406 w 583406"/>
                  <a:gd name="connsiteY0" fmla="*/ 30956 h 540544"/>
                  <a:gd name="connsiteX1" fmla="*/ 533400 w 583406"/>
                  <a:gd name="connsiteY1" fmla="*/ 202406 h 540544"/>
                  <a:gd name="connsiteX2" fmla="*/ 435769 w 583406"/>
                  <a:gd name="connsiteY2" fmla="*/ 326231 h 540544"/>
                  <a:gd name="connsiteX3" fmla="*/ 338137 w 583406"/>
                  <a:gd name="connsiteY3" fmla="*/ 447675 h 540544"/>
                  <a:gd name="connsiteX4" fmla="*/ 214312 w 583406"/>
                  <a:gd name="connsiteY4" fmla="*/ 521494 h 540544"/>
                  <a:gd name="connsiteX5" fmla="*/ 109537 w 583406"/>
                  <a:gd name="connsiteY5" fmla="*/ 540544 h 540544"/>
                  <a:gd name="connsiteX6" fmla="*/ 35719 w 583406"/>
                  <a:gd name="connsiteY6" fmla="*/ 511969 h 540544"/>
                  <a:gd name="connsiteX7" fmla="*/ 0 w 583406"/>
                  <a:gd name="connsiteY7" fmla="*/ 459581 h 540544"/>
                  <a:gd name="connsiteX8" fmla="*/ 9525 w 583406"/>
                  <a:gd name="connsiteY8" fmla="*/ 354806 h 540544"/>
                  <a:gd name="connsiteX9" fmla="*/ 64294 w 583406"/>
                  <a:gd name="connsiteY9" fmla="*/ 257175 h 540544"/>
                  <a:gd name="connsiteX10" fmla="*/ 185737 w 583406"/>
                  <a:gd name="connsiteY10" fmla="*/ 159544 h 540544"/>
                  <a:gd name="connsiteX11" fmla="*/ 321469 w 583406"/>
                  <a:gd name="connsiteY11" fmla="*/ 80963 h 540544"/>
                  <a:gd name="connsiteX12" fmla="*/ 466725 w 583406"/>
                  <a:gd name="connsiteY12" fmla="*/ 0 h 540544"/>
                  <a:gd name="connsiteX13" fmla="*/ 447675 w 583406"/>
                  <a:gd name="connsiteY13" fmla="*/ 100013 h 540544"/>
                  <a:gd name="connsiteX14" fmla="*/ 347662 w 583406"/>
                  <a:gd name="connsiteY14" fmla="*/ 161925 h 540544"/>
                  <a:gd name="connsiteX15" fmla="*/ 223837 w 583406"/>
                  <a:gd name="connsiteY15" fmla="*/ 245269 h 540544"/>
                  <a:gd name="connsiteX16" fmla="*/ 157162 w 583406"/>
                  <a:gd name="connsiteY16" fmla="*/ 314325 h 540544"/>
                  <a:gd name="connsiteX17" fmla="*/ 150019 w 583406"/>
                  <a:gd name="connsiteY17" fmla="*/ 361950 h 540544"/>
                  <a:gd name="connsiteX18" fmla="*/ 173831 w 583406"/>
                  <a:gd name="connsiteY18" fmla="*/ 381000 h 540544"/>
                  <a:gd name="connsiteX19" fmla="*/ 252412 w 583406"/>
                  <a:gd name="connsiteY19" fmla="*/ 347663 h 540544"/>
                  <a:gd name="connsiteX20" fmla="*/ 342900 w 583406"/>
                  <a:gd name="connsiteY20" fmla="*/ 266700 h 540544"/>
                  <a:gd name="connsiteX21" fmla="*/ 416719 w 583406"/>
                  <a:gd name="connsiteY21" fmla="*/ 188119 h 540544"/>
                  <a:gd name="connsiteX22" fmla="*/ 457200 w 583406"/>
                  <a:gd name="connsiteY22" fmla="*/ 133350 h 540544"/>
                  <a:gd name="connsiteX23" fmla="*/ 583406 w 583406"/>
                  <a:gd name="connsiteY23" fmla="*/ 30956 h 540544"/>
                  <a:gd name="connsiteX0" fmla="*/ 600075 w 600075"/>
                  <a:gd name="connsiteY0" fmla="*/ 28575 h 540544"/>
                  <a:gd name="connsiteX1" fmla="*/ 533400 w 600075"/>
                  <a:gd name="connsiteY1" fmla="*/ 202406 h 540544"/>
                  <a:gd name="connsiteX2" fmla="*/ 435769 w 600075"/>
                  <a:gd name="connsiteY2" fmla="*/ 326231 h 540544"/>
                  <a:gd name="connsiteX3" fmla="*/ 338137 w 600075"/>
                  <a:gd name="connsiteY3" fmla="*/ 447675 h 540544"/>
                  <a:gd name="connsiteX4" fmla="*/ 214312 w 600075"/>
                  <a:gd name="connsiteY4" fmla="*/ 521494 h 540544"/>
                  <a:gd name="connsiteX5" fmla="*/ 109537 w 600075"/>
                  <a:gd name="connsiteY5" fmla="*/ 540544 h 540544"/>
                  <a:gd name="connsiteX6" fmla="*/ 35719 w 600075"/>
                  <a:gd name="connsiteY6" fmla="*/ 511969 h 540544"/>
                  <a:gd name="connsiteX7" fmla="*/ 0 w 600075"/>
                  <a:gd name="connsiteY7" fmla="*/ 459581 h 540544"/>
                  <a:gd name="connsiteX8" fmla="*/ 9525 w 600075"/>
                  <a:gd name="connsiteY8" fmla="*/ 354806 h 540544"/>
                  <a:gd name="connsiteX9" fmla="*/ 64294 w 600075"/>
                  <a:gd name="connsiteY9" fmla="*/ 257175 h 540544"/>
                  <a:gd name="connsiteX10" fmla="*/ 185737 w 600075"/>
                  <a:gd name="connsiteY10" fmla="*/ 159544 h 540544"/>
                  <a:gd name="connsiteX11" fmla="*/ 321469 w 600075"/>
                  <a:gd name="connsiteY11" fmla="*/ 80963 h 540544"/>
                  <a:gd name="connsiteX12" fmla="*/ 466725 w 600075"/>
                  <a:gd name="connsiteY12" fmla="*/ 0 h 540544"/>
                  <a:gd name="connsiteX13" fmla="*/ 447675 w 600075"/>
                  <a:gd name="connsiteY13" fmla="*/ 100013 h 540544"/>
                  <a:gd name="connsiteX14" fmla="*/ 347662 w 600075"/>
                  <a:gd name="connsiteY14" fmla="*/ 161925 h 540544"/>
                  <a:gd name="connsiteX15" fmla="*/ 223837 w 600075"/>
                  <a:gd name="connsiteY15" fmla="*/ 245269 h 540544"/>
                  <a:gd name="connsiteX16" fmla="*/ 157162 w 600075"/>
                  <a:gd name="connsiteY16" fmla="*/ 314325 h 540544"/>
                  <a:gd name="connsiteX17" fmla="*/ 150019 w 600075"/>
                  <a:gd name="connsiteY17" fmla="*/ 361950 h 540544"/>
                  <a:gd name="connsiteX18" fmla="*/ 173831 w 600075"/>
                  <a:gd name="connsiteY18" fmla="*/ 381000 h 540544"/>
                  <a:gd name="connsiteX19" fmla="*/ 252412 w 600075"/>
                  <a:gd name="connsiteY19" fmla="*/ 347663 h 540544"/>
                  <a:gd name="connsiteX20" fmla="*/ 342900 w 600075"/>
                  <a:gd name="connsiteY20" fmla="*/ 266700 h 540544"/>
                  <a:gd name="connsiteX21" fmla="*/ 416719 w 600075"/>
                  <a:gd name="connsiteY21" fmla="*/ 188119 h 540544"/>
                  <a:gd name="connsiteX22" fmla="*/ 457200 w 600075"/>
                  <a:gd name="connsiteY22" fmla="*/ 133350 h 540544"/>
                  <a:gd name="connsiteX23" fmla="*/ 600075 w 600075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57200 w 602039"/>
                  <a:gd name="connsiteY22" fmla="*/ 133350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876"/>
                  <a:gd name="connsiteY0" fmla="*/ 28701 h 540944"/>
                  <a:gd name="connsiteX1" fmla="*/ 535295 w 603876"/>
                  <a:gd name="connsiteY1" fmla="*/ 202532 h 540944"/>
                  <a:gd name="connsiteX2" fmla="*/ 449570 w 603876"/>
                  <a:gd name="connsiteY2" fmla="*/ 319213 h 540944"/>
                  <a:gd name="connsiteX3" fmla="*/ 340032 w 603876"/>
                  <a:gd name="connsiteY3" fmla="*/ 447801 h 540944"/>
                  <a:gd name="connsiteX4" fmla="*/ 216207 w 603876"/>
                  <a:gd name="connsiteY4" fmla="*/ 521620 h 540944"/>
                  <a:gd name="connsiteX5" fmla="*/ 111432 w 603876"/>
                  <a:gd name="connsiteY5" fmla="*/ 540670 h 540944"/>
                  <a:gd name="connsiteX6" fmla="*/ 37614 w 603876"/>
                  <a:gd name="connsiteY6" fmla="*/ 512095 h 540944"/>
                  <a:gd name="connsiteX7" fmla="*/ 1895 w 603876"/>
                  <a:gd name="connsiteY7" fmla="*/ 459707 h 540944"/>
                  <a:gd name="connsiteX8" fmla="*/ 11420 w 603876"/>
                  <a:gd name="connsiteY8" fmla="*/ 354932 h 540944"/>
                  <a:gd name="connsiteX9" fmla="*/ 66189 w 603876"/>
                  <a:gd name="connsiteY9" fmla="*/ 257301 h 540944"/>
                  <a:gd name="connsiteX10" fmla="*/ 187632 w 603876"/>
                  <a:gd name="connsiteY10" fmla="*/ 159670 h 540944"/>
                  <a:gd name="connsiteX11" fmla="*/ 323364 w 603876"/>
                  <a:gd name="connsiteY11" fmla="*/ 81089 h 540944"/>
                  <a:gd name="connsiteX12" fmla="*/ 468620 w 603876"/>
                  <a:gd name="connsiteY12" fmla="*/ 126 h 540944"/>
                  <a:gd name="connsiteX13" fmla="*/ 449570 w 603876"/>
                  <a:gd name="connsiteY13" fmla="*/ 100139 h 540944"/>
                  <a:gd name="connsiteX14" fmla="*/ 349557 w 603876"/>
                  <a:gd name="connsiteY14" fmla="*/ 162051 h 540944"/>
                  <a:gd name="connsiteX15" fmla="*/ 225732 w 603876"/>
                  <a:gd name="connsiteY15" fmla="*/ 245395 h 540944"/>
                  <a:gd name="connsiteX16" fmla="*/ 159057 w 603876"/>
                  <a:gd name="connsiteY16" fmla="*/ 314451 h 540944"/>
                  <a:gd name="connsiteX17" fmla="*/ 151914 w 603876"/>
                  <a:gd name="connsiteY17" fmla="*/ 362076 h 540944"/>
                  <a:gd name="connsiteX18" fmla="*/ 175726 w 603876"/>
                  <a:gd name="connsiteY18" fmla="*/ 381126 h 540944"/>
                  <a:gd name="connsiteX19" fmla="*/ 254307 w 603876"/>
                  <a:gd name="connsiteY19" fmla="*/ 347789 h 540944"/>
                  <a:gd name="connsiteX20" fmla="*/ 344795 w 603876"/>
                  <a:gd name="connsiteY20" fmla="*/ 266826 h 540944"/>
                  <a:gd name="connsiteX21" fmla="*/ 418614 w 603876"/>
                  <a:gd name="connsiteY21" fmla="*/ 188245 h 540944"/>
                  <a:gd name="connsiteX22" fmla="*/ 490051 w 603876"/>
                  <a:gd name="connsiteY22" fmla="*/ 97757 h 540944"/>
                  <a:gd name="connsiteX23" fmla="*/ 601970 w 603876"/>
                  <a:gd name="connsiteY23" fmla="*/ 28701 h 540944"/>
                  <a:gd name="connsiteX0" fmla="*/ 601970 w 603876"/>
                  <a:gd name="connsiteY0" fmla="*/ 28701 h 541030"/>
                  <a:gd name="connsiteX1" fmla="*/ 535295 w 603876"/>
                  <a:gd name="connsiteY1" fmla="*/ 202532 h 541030"/>
                  <a:gd name="connsiteX2" fmla="*/ 449570 w 603876"/>
                  <a:gd name="connsiteY2" fmla="*/ 319213 h 541030"/>
                  <a:gd name="connsiteX3" fmla="*/ 337651 w 603876"/>
                  <a:gd name="connsiteY3" fmla="*/ 435895 h 541030"/>
                  <a:gd name="connsiteX4" fmla="*/ 216207 w 603876"/>
                  <a:gd name="connsiteY4" fmla="*/ 521620 h 541030"/>
                  <a:gd name="connsiteX5" fmla="*/ 111432 w 603876"/>
                  <a:gd name="connsiteY5" fmla="*/ 540670 h 541030"/>
                  <a:gd name="connsiteX6" fmla="*/ 37614 w 603876"/>
                  <a:gd name="connsiteY6" fmla="*/ 512095 h 541030"/>
                  <a:gd name="connsiteX7" fmla="*/ 1895 w 603876"/>
                  <a:gd name="connsiteY7" fmla="*/ 459707 h 541030"/>
                  <a:gd name="connsiteX8" fmla="*/ 11420 w 603876"/>
                  <a:gd name="connsiteY8" fmla="*/ 354932 h 541030"/>
                  <a:gd name="connsiteX9" fmla="*/ 66189 w 603876"/>
                  <a:gd name="connsiteY9" fmla="*/ 257301 h 541030"/>
                  <a:gd name="connsiteX10" fmla="*/ 187632 w 603876"/>
                  <a:gd name="connsiteY10" fmla="*/ 159670 h 541030"/>
                  <a:gd name="connsiteX11" fmla="*/ 323364 w 603876"/>
                  <a:gd name="connsiteY11" fmla="*/ 81089 h 541030"/>
                  <a:gd name="connsiteX12" fmla="*/ 468620 w 603876"/>
                  <a:gd name="connsiteY12" fmla="*/ 126 h 541030"/>
                  <a:gd name="connsiteX13" fmla="*/ 449570 w 603876"/>
                  <a:gd name="connsiteY13" fmla="*/ 100139 h 541030"/>
                  <a:gd name="connsiteX14" fmla="*/ 349557 w 603876"/>
                  <a:gd name="connsiteY14" fmla="*/ 162051 h 541030"/>
                  <a:gd name="connsiteX15" fmla="*/ 225732 w 603876"/>
                  <a:gd name="connsiteY15" fmla="*/ 245395 h 541030"/>
                  <a:gd name="connsiteX16" fmla="*/ 159057 w 603876"/>
                  <a:gd name="connsiteY16" fmla="*/ 314451 h 541030"/>
                  <a:gd name="connsiteX17" fmla="*/ 151914 w 603876"/>
                  <a:gd name="connsiteY17" fmla="*/ 362076 h 541030"/>
                  <a:gd name="connsiteX18" fmla="*/ 175726 w 603876"/>
                  <a:gd name="connsiteY18" fmla="*/ 381126 h 541030"/>
                  <a:gd name="connsiteX19" fmla="*/ 254307 w 603876"/>
                  <a:gd name="connsiteY19" fmla="*/ 347789 h 541030"/>
                  <a:gd name="connsiteX20" fmla="*/ 344795 w 603876"/>
                  <a:gd name="connsiteY20" fmla="*/ 266826 h 541030"/>
                  <a:gd name="connsiteX21" fmla="*/ 418614 w 603876"/>
                  <a:gd name="connsiteY21" fmla="*/ 188245 h 541030"/>
                  <a:gd name="connsiteX22" fmla="*/ 490051 w 603876"/>
                  <a:gd name="connsiteY22" fmla="*/ 97757 h 541030"/>
                  <a:gd name="connsiteX23" fmla="*/ 601970 w 603876"/>
                  <a:gd name="connsiteY23" fmla="*/ 28701 h 541030"/>
                  <a:gd name="connsiteX0" fmla="*/ 601970 w 603876"/>
                  <a:gd name="connsiteY0" fmla="*/ 28701 h 533061"/>
                  <a:gd name="connsiteX1" fmla="*/ 535295 w 603876"/>
                  <a:gd name="connsiteY1" fmla="*/ 202532 h 533061"/>
                  <a:gd name="connsiteX2" fmla="*/ 449570 w 603876"/>
                  <a:gd name="connsiteY2" fmla="*/ 319213 h 533061"/>
                  <a:gd name="connsiteX3" fmla="*/ 337651 w 603876"/>
                  <a:gd name="connsiteY3" fmla="*/ 435895 h 533061"/>
                  <a:gd name="connsiteX4" fmla="*/ 216207 w 603876"/>
                  <a:gd name="connsiteY4" fmla="*/ 521620 h 533061"/>
                  <a:gd name="connsiteX5" fmla="*/ 118576 w 603876"/>
                  <a:gd name="connsiteY5" fmla="*/ 531145 h 533061"/>
                  <a:gd name="connsiteX6" fmla="*/ 37614 w 603876"/>
                  <a:gd name="connsiteY6" fmla="*/ 512095 h 533061"/>
                  <a:gd name="connsiteX7" fmla="*/ 1895 w 603876"/>
                  <a:gd name="connsiteY7" fmla="*/ 459707 h 533061"/>
                  <a:gd name="connsiteX8" fmla="*/ 11420 w 603876"/>
                  <a:gd name="connsiteY8" fmla="*/ 354932 h 533061"/>
                  <a:gd name="connsiteX9" fmla="*/ 66189 w 603876"/>
                  <a:gd name="connsiteY9" fmla="*/ 257301 h 533061"/>
                  <a:gd name="connsiteX10" fmla="*/ 187632 w 603876"/>
                  <a:gd name="connsiteY10" fmla="*/ 159670 h 533061"/>
                  <a:gd name="connsiteX11" fmla="*/ 323364 w 603876"/>
                  <a:gd name="connsiteY11" fmla="*/ 81089 h 533061"/>
                  <a:gd name="connsiteX12" fmla="*/ 468620 w 603876"/>
                  <a:gd name="connsiteY12" fmla="*/ 126 h 533061"/>
                  <a:gd name="connsiteX13" fmla="*/ 449570 w 603876"/>
                  <a:gd name="connsiteY13" fmla="*/ 100139 h 533061"/>
                  <a:gd name="connsiteX14" fmla="*/ 349557 w 603876"/>
                  <a:gd name="connsiteY14" fmla="*/ 162051 h 533061"/>
                  <a:gd name="connsiteX15" fmla="*/ 225732 w 603876"/>
                  <a:gd name="connsiteY15" fmla="*/ 245395 h 533061"/>
                  <a:gd name="connsiteX16" fmla="*/ 159057 w 603876"/>
                  <a:gd name="connsiteY16" fmla="*/ 314451 h 533061"/>
                  <a:gd name="connsiteX17" fmla="*/ 151914 w 603876"/>
                  <a:gd name="connsiteY17" fmla="*/ 362076 h 533061"/>
                  <a:gd name="connsiteX18" fmla="*/ 175726 w 603876"/>
                  <a:gd name="connsiteY18" fmla="*/ 381126 h 533061"/>
                  <a:gd name="connsiteX19" fmla="*/ 254307 w 603876"/>
                  <a:gd name="connsiteY19" fmla="*/ 347789 h 533061"/>
                  <a:gd name="connsiteX20" fmla="*/ 344795 w 603876"/>
                  <a:gd name="connsiteY20" fmla="*/ 266826 h 533061"/>
                  <a:gd name="connsiteX21" fmla="*/ 418614 w 603876"/>
                  <a:gd name="connsiteY21" fmla="*/ 188245 h 533061"/>
                  <a:gd name="connsiteX22" fmla="*/ 490051 w 603876"/>
                  <a:gd name="connsiteY22" fmla="*/ 97757 h 533061"/>
                  <a:gd name="connsiteX23" fmla="*/ 601970 w 603876"/>
                  <a:gd name="connsiteY23" fmla="*/ 28701 h 533061"/>
                  <a:gd name="connsiteX0" fmla="*/ 602843 w 604749"/>
                  <a:gd name="connsiteY0" fmla="*/ 28701 h 533061"/>
                  <a:gd name="connsiteX1" fmla="*/ 536168 w 604749"/>
                  <a:gd name="connsiteY1" fmla="*/ 202532 h 533061"/>
                  <a:gd name="connsiteX2" fmla="*/ 450443 w 604749"/>
                  <a:gd name="connsiteY2" fmla="*/ 319213 h 533061"/>
                  <a:gd name="connsiteX3" fmla="*/ 338524 w 604749"/>
                  <a:gd name="connsiteY3" fmla="*/ 435895 h 533061"/>
                  <a:gd name="connsiteX4" fmla="*/ 217080 w 604749"/>
                  <a:gd name="connsiteY4" fmla="*/ 521620 h 533061"/>
                  <a:gd name="connsiteX5" fmla="*/ 119449 w 604749"/>
                  <a:gd name="connsiteY5" fmla="*/ 531145 h 533061"/>
                  <a:gd name="connsiteX6" fmla="*/ 50393 w 604749"/>
                  <a:gd name="connsiteY6" fmla="*/ 512095 h 533061"/>
                  <a:gd name="connsiteX7" fmla="*/ 2768 w 604749"/>
                  <a:gd name="connsiteY7" fmla="*/ 459707 h 533061"/>
                  <a:gd name="connsiteX8" fmla="*/ 12293 w 604749"/>
                  <a:gd name="connsiteY8" fmla="*/ 354932 h 533061"/>
                  <a:gd name="connsiteX9" fmla="*/ 67062 w 604749"/>
                  <a:gd name="connsiteY9" fmla="*/ 257301 h 533061"/>
                  <a:gd name="connsiteX10" fmla="*/ 188505 w 604749"/>
                  <a:gd name="connsiteY10" fmla="*/ 159670 h 533061"/>
                  <a:gd name="connsiteX11" fmla="*/ 324237 w 604749"/>
                  <a:gd name="connsiteY11" fmla="*/ 81089 h 533061"/>
                  <a:gd name="connsiteX12" fmla="*/ 469493 w 604749"/>
                  <a:gd name="connsiteY12" fmla="*/ 126 h 533061"/>
                  <a:gd name="connsiteX13" fmla="*/ 450443 w 604749"/>
                  <a:gd name="connsiteY13" fmla="*/ 100139 h 533061"/>
                  <a:gd name="connsiteX14" fmla="*/ 350430 w 604749"/>
                  <a:gd name="connsiteY14" fmla="*/ 162051 h 533061"/>
                  <a:gd name="connsiteX15" fmla="*/ 226605 w 604749"/>
                  <a:gd name="connsiteY15" fmla="*/ 245395 h 533061"/>
                  <a:gd name="connsiteX16" fmla="*/ 159930 w 604749"/>
                  <a:gd name="connsiteY16" fmla="*/ 314451 h 533061"/>
                  <a:gd name="connsiteX17" fmla="*/ 152787 w 604749"/>
                  <a:gd name="connsiteY17" fmla="*/ 362076 h 533061"/>
                  <a:gd name="connsiteX18" fmla="*/ 176599 w 604749"/>
                  <a:gd name="connsiteY18" fmla="*/ 381126 h 533061"/>
                  <a:gd name="connsiteX19" fmla="*/ 255180 w 604749"/>
                  <a:gd name="connsiteY19" fmla="*/ 347789 h 533061"/>
                  <a:gd name="connsiteX20" fmla="*/ 345668 w 604749"/>
                  <a:gd name="connsiteY20" fmla="*/ 266826 h 533061"/>
                  <a:gd name="connsiteX21" fmla="*/ 419487 w 604749"/>
                  <a:gd name="connsiteY21" fmla="*/ 188245 h 533061"/>
                  <a:gd name="connsiteX22" fmla="*/ 490924 w 604749"/>
                  <a:gd name="connsiteY22" fmla="*/ 97757 h 533061"/>
                  <a:gd name="connsiteX23" fmla="*/ 602843 w 604749"/>
                  <a:gd name="connsiteY23" fmla="*/ 28701 h 533061"/>
                  <a:gd name="connsiteX0" fmla="*/ 600963 w 602869"/>
                  <a:gd name="connsiteY0" fmla="*/ 28701 h 533061"/>
                  <a:gd name="connsiteX1" fmla="*/ 534288 w 602869"/>
                  <a:gd name="connsiteY1" fmla="*/ 202532 h 533061"/>
                  <a:gd name="connsiteX2" fmla="*/ 448563 w 602869"/>
                  <a:gd name="connsiteY2" fmla="*/ 319213 h 533061"/>
                  <a:gd name="connsiteX3" fmla="*/ 336644 w 602869"/>
                  <a:gd name="connsiteY3" fmla="*/ 435895 h 533061"/>
                  <a:gd name="connsiteX4" fmla="*/ 215200 w 602869"/>
                  <a:gd name="connsiteY4" fmla="*/ 521620 h 533061"/>
                  <a:gd name="connsiteX5" fmla="*/ 117569 w 602869"/>
                  <a:gd name="connsiteY5" fmla="*/ 531145 h 533061"/>
                  <a:gd name="connsiteX6" fmla="*/ 48513 w 602869"/>
                  <a:gd name="connsiteY6" fmla="*/ 512095 h 533061"/>
                  <a:gd name="connsiteX7" fmla="*/ 3270 w 602869"/>
                  <a:gd name="connsiteY7" fmla="*/ 452563 h 533061"/>
                  <a:gd name="connsiteX8" fmla="*/ 10413 w 602869"/>
                  <a:gd name="connsiteY8" fmla="*/ 354932 h 533061"/>
                  <a:gd name="connsiteX9" fmla="*/ 65182 w 602869"/>
                  <a:gd name="connsiteY9" fmla="*/ 257301 h 533061"/>
                  <a:gd name="connsiteX10" fmla="*/ 186625 w 602869"/>
                  <a:gd name="connsiteY10" fmla="*/ 159670 h 533061"/>
                  <a:gd name="connsiteX11" fmla="*/ 322357 w 602869"/>
                  <a:gd name="connsiteY11" fmla="*/ 81089 h 533061"/>
                  <a:gd name="connsiteX12" fmla="*/ 467613 w 602869"/>
                  <a:gd name="connsiteY12" fmla="*/ 126 h 533061"/>
                  <a:gd name="connsiteX13" fmla="*/ 448563 w 602869"/>
                  <a:gd name="connsiteY13" fmla="*/ 100139 h 533061"/>
                  <a:gd name="connsiteX14" fmla="*/ 348550 w 602869"/>
                  <a:gd name="connsiteY14" fmla="*/ 162051 h 533061"/>
                  <a:gd name="connsiteX15" fmla="*/ 224725 w 602869"/>
                  <a:gd name="connsiteY15" fmla="*/ 245395 h 533061"/>
                  <a:gd name="connsiteX16" fmla="*/ 158050 w 602869"/>
                  <a:gd name="connsiteY16" fmla="*/ 314451 h 533061"/>
                  <a:gd name="connsiteX17" fmla="*/ 150907 w 602869"/>
                  <a:gd name="connsiteY17" fmla="*/ 362076 h 533061"/>
                  <a:gd name="connsiteX18" fmla="*/ 174719 w 602869"/>
                  <a:gd name="connsiteY18" fmla="*/ 381126 h 533061"/>
                  <a:gd name="connsiteX19" fmla="*/ 253300 w 602869"/>
                  <a:gd name="connsiteY19" fmla="*/ 347789 h 533061"/>
                  <a:gd name="connsiteX20" fmla="*/ 343788 w 602869"/>
                  <a:gd name="connsiteY20" fmla="*/ 266826 h 533061"/>
                  <a:gd name="connsiteX21" fmla="*/ 417607 w 602869"/>
                  <a:gd name="connsiteY21" fmla="*/ 188245 h 533061"/>
                  <a:gd name="connsiteX22" fmla="*/ 489044 w 602869"/>
                  <a:gd name="connsiteY22" fmla="*/ 97757 h 533061"/>
                  <a:gd name="connsiteX23" fmla="*/ 600963 w 602869"/>
                  <a:gd name="connsiteY23" fmla="*/ 28701 h 533061"/>
                  <a:gd name="connsiteX0" fmla="*/ 601058 w 602964"/>
                  <a:gd name="connsiteY0" fmla="*/ 28701 h 533061"/>
                  <a:gd name="connsiteX1" fmla="*/ 534383 w 602964"/>
                  <a:gd name="connsiteY1" fmla="*/ 202532 h 533061"/>
                  <a:gd name="connsiteX2" fmla="*/ 448658 w 602964"/>
                  <a:gd name="connsiteY2" fmla="*/ 319213 h 533061"/>
                  <a:gd name="connsiteX3" fmla="*/ 336739 w 602964"/>
                  <a:gd name="connsiteY3" fmla="*/ 435895 h 533061"/>
                  <a:gd name="connsiteX4" fmla="*/ 215295 w 602964"/>
                  <a:gd name="connsiteY4" fmla="*/ 521620 h 533061"/>
                  <a:gd name="connsiteX5" fmla="*/ 117664 w 602964"/>
                  <a:gd name="connsiteY5" fmla="*/ 531145 h 533061"/>
                  <a:gd name="connsiteX6" fmla="*/ 48608 w 602964"/>
                  <a:gd name="connsiteY6" fmla="*/ 512095 h 533061"/>
                  <a:gd name="connsiteX7" fmla="*/ 3365 w 602964"/>
                  <a:gd name="connsiteY7" fmla="*/ 452563 h 533061"/>
                  <a:gd name="connsiteX8" fmla="*/ 10508 w 602964"/>
                  <a:gd name="connsiteY8" fmla="*/ 354932 h 533061"/>
                  <a:gd name="connsiteX9" fmla="*/ 67658 w 602964"/>
                  <a:gd name="connsiteY9" fmla="*/ 257301 h 533061"/>
                  <a:gd name="connsiteX10" fmla="*/ 186720 w 602964"/>
                  <a:gd name="connsiteY10" fmla="*/ 159670 h 533061"/>
                  <a:gd name="connsiteX11" fmla="*/ 322452 w 602964"/>
                  <a:gd name="connsiteY11" fmla="*/ 81089 h 533061"/>
                  <a:gd name="connsiteX12" fmla="*/ 467708 w 602964"/>
                  <a:gd name="connsiteY12" fmla="*/ 126 h 533061"/>
                  <a:gd name="connsiteX13" fmla="*/ 448658 w 602964"/>
                  <a:gd name="connsiteY13" fmla="*/ 100139 h 533061"/>
                  <a:gd name="connsiteX14" fmla="*/ 348645 w 602964"/>
                  <a:gd name="connsiteY14" fmla="*/ 162051 h 533061"/>
                  <a:gd name="connsiteX15" fmla="*/ 224820 w 602964"/>
                  <a:gd name="connsiteY15" fmla="*/ 245395 h 533061"/>
                  <a:gd name="connsiteX16" fmla="*/ 158145 w 602964"/>
                  <a:gd name="connsiteY16" fmla="*/ 314451 h 533061"/>
                  <a:gd name="connsiteX17" fmla="*/ 151002 w 602964"/>
                  <a:gd name="connsiteY17" fmla="*/ 362076 h 533061"/>
                  <a:gd name="connsiteX18" fmla="*/ 174814 w 602964"/>
                  <a:gd name="connsiteY18" fmla="*/ 381126 h 533061"/>
                  <a:gd name="connsiteX19" fmla="*/ 253395 w 602964"/>
                  <a:gd name="connsiteY19" fmla="*/ 347789 h 533061"/>
                  <a:gd name="connsiteX20" fmla="*/ 343883 w 602964"/>
                  <a:gd name="connsiteY20" fmla="*/ 266826 h 533061"/>
                  <a:gd name="connsiteX21" fmla="*/ 417702 w 602964"/>
                  <a:gd name="connsiteY21" fmla="*/ 188245 h 533061"/>
                  <a:gd name="connsiteX22" fmla="*/ 489139 w 602964"/>
                  <a:gd name="connsiteY22" fmla="*/ 97757 h 533061"/>
                  <a:gd name="connsiteX23" fmla="*/ 601058 w 602964"/>
                  <a:gd name="connsiteY23" fmla="*/ 28701 h 533061"/>
                  <a:gd name="connsiteX0" fmla="*/ 601058 w 602964"/>
                  <a:gd name="connsiteY0" fmla="*/ 28701 h 533061"/>
                  <a:gd name="connsiteX1" fmla="*/ 534383 w 602964"/>
                  <a:gd name="connsiteY1" fmla="*/ 202532 h 533061"/>
                  <a:gd name="connsiteX2" fmla="*/ 448658 w 602964"/>
                  <a:gd name="connsiteY2" fmla="*/ 319213 h 533061"/>
                  <a:gd name="connsiteX3" fmla="*/ 336739 w 602964"/>
                  <a:gd name="connsiteY3" fmla="*/ 435895 h 533061"/>
                  <a:gd name="connsiteX4" fmla="*/ 215295 w 602964"/>
                  <a:gd name="connsiteY4" fmla="*/ 521620 h 533061"/>
                  <a:gd name="connsiteX5" fmla="*/ 117664 w 602964"/>
                  <a:gd name="connsiteY5" fmla="*/ 531145 h 533061"/>
                  <a:gd name="connsiteX6" fmla="*/ 48608 w 602964"/>
                  <a:gd name="connsiteY6" fmla="*/ 512095 h 533061"/>
                  <a:gd name="connsiteX7" fmla="*/ 3365 w 602964"/>
                  <a:gd name="connsiteY7" fmla="*/ 452563 h 533061"/>
                  <a:gd name="connsiteX8" fmla="*/ 10508 w 602964"/>
                  <a:gd name="connsiteY8" fmla="*/ 354932 h 533061"/>
                  <a:gd name="connsiteX9" fmla="*/ 67658 w 602964"/>
                  <a:gd name="connsiteY9" fmla="*/ 257301 h 533061"/>
                  <a:gd name="connsiteX10" fmla="*/ 191482 w 602964"/>
                  <a:gd name="connsiteY10" fmla="*/ 159670 h 533061"/>
                  <a:gd name="connsiteX11" fmla="*/ 322452 w 602964"/>
                  <a:gd name="connsiteY11" fmla="*/ 81089 h 533061"/>
                  <a:gd name="connsiteX12" fmla="*/ 467708 w 602964"/>
                  <a:gd name="connsiteY12" fmla="*/ 126 h 533061"/>
                  <a:gd name="connsiteX13" fmla="*/ 448658 w 602964"/>
                  <a:gd name="connsiteY13" fmla="*/ 100139 h 533061"/>
                  <a:gd name="connsiteX14" fmla="*/ 348645 w 602964"/>
                  <a:gd name="connsiteY14" fmla="*/ 162051 h 533061"/>
                  <a:gd name="connsiteX15" fmla="*/ 224820 w 602964"/>
                  <a:gd name="connsiteY15" fmla="*/ 245395 h 533061"/>
                  <a:gd name="connsiteX16" fmla="*/ 158145 w 602964"/>
                  <a:gd name="connsiteY16" fmla="*/ 314451 h 533061"/>
                  <a:gd name="connsiteX17" fmla="*/ 151002 w 602964"/>
                  <a:gd name="connsiteY17" fmla="*/ 362076 h 533061"/>
                  <a:gd name="connsiteX18" fmla="*/ 174814 w 602964"/>
                  <a:gd name="connsiteY18" fmla="*/ 381126 h 533061"/>
                  <a:gd name="connsiteX19" fmla="*/ 253395 w 602964"/>
                  <a:gd name="connsiteY19" fmla="*/ 347789 h 533061"/>
                  <a:gd name="connsiteX20" fmla="*/ 343883 w 602964"/>
                  <a:gd name="connsiteY20" fmla="*/ 266826 h 533061"/>
                  <a:gd name="connsiteX21" fmla="*/ 417702 w 602964"/>
                  <a:gd name="connsiteY21" fmla="*/ 188245 h 533061"/>
                  <a:gd name="connsiteX22" fmla="*/ 489139 w 602964"/>
                  <a:gd name="connsiteY22" fmla="*/ 97757 h 533061"/>
                  <a:gd name="connsiteX23" fmla="*/ 601058 w 602964"/>
                  <a:gd name="connsiteY23" fmla="*/ 28701 h 533061"/>
                  <a:gd name="connsiteX0" fmla="*/ 601058 w 602964"/>
                  <a:gd name="connsiteY0" fmla="*/ 12071 h 516431"/>
                  <a:gd name="connsiteX1" fmla="*/ 534383 w 602964"/>
                  <a:gd name="connsiteY1" fmla="*/ 185902 h 516431"/>
                  <a:gd name="connsiteX2" fmla="*/ 448658 w 602964"/>
                  <a:gd name="connsiteY2" fmla="*/ 302583 h 516431"/>
                  <a:gd name="connsiteX3" fmla="*/ 336739 w 602964"/>
                  <a:gd name="connsiteY3" fmla="*/ 419265 h 516431"/>
                  <a:gd name="connsiteX4" fmla="*/ 215295 w 602964"/>
                  <a:gd name="connsiteY4" fmla="*/ 504990 h 516431"/>
                  <a:gd name="connsiteX5" fmla="*/ 117664 w 602964"/>
                  <a:gd name="connsiteY5" fmla="*/ 514515 h 516431"/>
                  <a:gd name="connsiteX6" fmla="*/ 48608 w 602964"/>
                  <a:gd name="connsiteY6" fmla="*/ 495465 h 516431"/>
                  <a:gd name="connsiteX7" fmla="*/ 3365 w 602964"/>
                  <a:gd name="connsiteY7" fmla="*/ 435933 h 516431"/>
                  <a:gd name="connsiteX8" fmla="*/ 10508 w 602964"/>
                  <a:gd name="connsiteY8" fmla="*/ 338302 h 516431"/>
                  <a:gd name="connsiteX9" fmla="*/ 67658 w 602964"/>
                  <a:gd name="connsiteY9" fmla="*/ 240671 h 516431"/>
                  <a:gd name="connsiteX10" fmla="*/ 191482 w 602964"/>
                  <a:gd name="connsiteY10" fmla="*/ 143040 h 516431"/>
                  <a:gd name="connsiteX11" fmla="*/ 322452 w 602964"/>
                  <a:gd name="connsiteY11" fmla="*/ 64459 h 516431"/>
                  <a:gd name="connsiteX12" fmla="*/ 484377 w 602964"/>
                  <a:gd name="connsiteY12" fmla="*/ 165 h 516431"/>
                  <a:gd name="connsiteX13" fmla="*/ 448658 w 602964"/>
                  <a:gd name="connsiteY13" fmla="*/ 83509 h 516431"/>
                  <a:gd name="connsiteX14" fmla="*/ 348645 w 602964"/>
                  <a:gd name="connsiteY14" fmla="*/ 145421 h 516431"/>
                  <a:gd name="connsiteX15" fmla="*/ 224820 w 602964"/>
                  <a:gd name="connsiteY15" fmla="*/ 228765 h 516431"/>
                  <a:gd name="connsiteX16" fmla="*/ 158145 w 602964"/>
                  <a:gd name="connsiteY16" fmla="*/ 297821 h 516431"/>
                  <a:gd name="connsiteX17" fmla="*/ 151002 w 602964"/>
                  <a:gd name="connsiteY17" fmla="*/ 345446 h 516431"/>
                  <a:gd name="connsiteX18" fmla="*/ 174814 w 602964"/>
                  <a:gd name="connsiteY18" fmla="*/ 364496 h 516431"/>
                  <a:gd name="connsiteX19" fmla="*/ 253395 w 602964"/>
                  <a:gd name="connsiteY19" fmla="*/ 331159 h 516431"/>
                  <a:gd name="connsiteX20" fmla="*/ 343883 w 602964"/>
                  <a:gd name="connsiteY20" fmla="*/ 250196 h 516431"/>
                  <a:gd name="connsiteX21" fmla="*/ 417702 w 602964"/>
                  <a:gd name="connsiteY21" fmla="*/ 171615 h 516431"/>
                  <a:gd name="connsiteX22" fmla="*/ 489139 w 602964"/>
                  <a:gd name="connsiteY22" fmla="*/ 81127 h 516431"/>
                  <a:gd name="connsiteX23" fmla="*/ 601058 w 602964"/>
                  <a:gd name="connsiteY23" fmla="*/ 12071 h 516431"/>
                  <a:gd name="connsiteX0" fmla="*/ 601058 w 602964"/>
                  <a:gd name="connsiteY0" fmla="*/ 33455 h 537815"/>
                  <a:gd name="connsiteX1" fmla="*/ 534383 w 602964"/>
                  <a:gd name="connsiteY1" fmla="*/ 207286 h 537815"/>
                  <a:gd name="connsiteX2" fmla="*/ 448658 w 602964"/>
                  <a:gd name="connsiteY2" fmla="*/ 323967 h 537815"/>
                  <a:gd name="connsiteX3" fmla="*/ 336739 w 602964"/>
                  <a:gd name="connsiteY3" fmla="*/ 440649 h 537815"/>
                  <a:gd name="connsiteX4" fmla="*/ 215295 w 602964"/>
                  <a:gd name="connsiteY4" fmla="*/ 526374 h 537815"/>
                  <a:gd name="connsiteX5" fmla="*/ 117664 w 602964"/>
                  <a:gd name="connsiteY5" fmla="*/ 535899 h 537815"/>
                  <a:gd name="connsiteX6" fmla="*/ 48608 w 602964"/>
                  <a:gd name="connsiteY6" fmla="*/ 516849 h 537815"/>
                  <a:gd name="connsiteX7" fmla="*/ 3365 w 602964"/>
                  <a:gd name="connsiteY7" fmla="*/ 457317 h 537815"/>
                  <a:gd name="connsiteX8" fmla="*/ 10508 w 602964"/>
                  <a:gd name="connsiteY8" fmla="*/ 359686 h 537815"/>
                  <a:gd name="connsiteX9" fmla="*/ 67658 w 602964"/>
                  <a:gd name="connsiteY9" fmla="*/ 262055 h 537815"/>
                  <a:gd name="connsiteX10" fmla="*/ 191482 w 602964"/>
                  <a:gd name="connsiteY10" fmla="*/ 164424 h 537815"/>
                  <a:gd name="connsiteX11" fmla="*/ 322452 w 602964"/>
                  <a:gd name="connsiteY11" fmla="*/ 85843 h 537815"/>
                  <a:gd name="connsiteX12" fmla="*/ 562959 w 602964"/>
                  <a:gd name="connsiteY12" fmla="*/ 118 h 537815"/>
                  <a:gd name="connsiteX13" fmla="*/ 448658 w 602964"/>
                  <a:gd name="connsiteY13" fmla="*/ 104893 h 537815"/>
                  <a:gd name="connsiteX14" fmla="*/ 348645 w 602964"/>
                  <a:gd name="connsiteY14" fmla="*/ 166805 h 537815"/>
                  <a:gd name="connsiteX15" fmla="*/ 224820 w 602964"/>
                  <a:gd name="connsiteY15" fmla="*/ 250149 h 537815"/>
                  <a:gd name="connsiteX16" fmla="*/ 158145 w 602964"/>
                  <a:gd name="connsiteY16" fmla="*/ 319205 h 537815"/>
                  <a:gd name="connsiteX17" fmla="*/ 151002 w 602964"/>
                  <a:gd name="connsiteY17" fmla="*/ 366830 h 537815"/>
                  <a:gd name="connsiteX18" fmla="*/ 174814 w 602964"/>
                  <a:gd name="connsiteY18" fmla="*/ 385880 h 537815"/>
                  <a:gd name="connsiteX19" fmla="*/ 253395 w 602964"/>
                  <a:gd name="connsiteY19" fmla="*/ 352543 h 537815"/>
                  <a:gd name="connsiteX20" fmla="*/ 343883 w 602964"/>
                  <a:gd name="connsiteY20" fmla="*/ 271580 h 537815"/>
                  <a:gd name="connsiteX21" fmla="*/ 417702 w 602964"/>
                  <a:gd name="connsiteY21" fmla="*/ 192999 h 537815"/>
                  <a:gd name="connsiteX22" fmla="*/ 489139 w 602964"/>
                  <a:gd name="connsiteY22" fmla="*/ 102511 h 537815"/>
                  <a:gd name="connsiteX23" fmla="*/ 601058 w 602964"/>
                  <a:gd name="connsiteY23" fmla="*/ 33455 h 537815"/>
                  <a:gd name="connsiteX0" fmla="*/ 601058 w 602964"/>
                  <a:gd name="connsiteY0" fmla="*/ 35732 h 540092"/>
                  <a:gd name="connsiteX1" fmla="*/ 534383 w 602964"/>
                  <a:gd name="connsiteY1" fmla="*/ 209563 h 540092"/>
                  <a:gd name="connsiteX2" fmla="*/ 448658 w 602964"/>
                  <a:gd name="connsiteY2" fmla="*/ 326244 h 540092"/>
                  <a:gd name="connsiteX3" fmla="*/ 336739 w 602964"/>
                  <a:gd name="connsiteY3" fmla="*/ 442926 h 540092"/>
                  <a:gd name="connsiteX4" fmla="*/ 215295 w 602964"/>
                  <a:gd name="connsiteY4" fmla="*/ 528651 h 540092"/>
                  <a:gd name="connsiteX5" fmla="*/ 117664 w 602964"/>
                  <a:gd name="connsiteY5" fmla="*/ 538176 h 540092"/>
                  <a:gd name="connsiteX6" fmla="*/ 48608 w 602964"/>
                  <a:gd name="connsiteY6" fmla="*/ 519126 h 540092"/>
                  <a:gd name="connsiteX7" fmla="*/ 3365 w 602964"/>
                  <a:gd name="connsiteY7" fmla="*/ 459594 h 540092"/>
                  <a:gd name="connsiteX8" fmla="*/ 10508 w 602964"/>
                  <a:gd name="connsiteY8" fmla="*/ 361963 h 540092"/>
                  <a:gd name="connsiteX9" fmla="*/ 67658 w 602964"/>
                  <a:gd name="connsiteY9" fmla="*/ 264332 h 540092"/>
                  <a:gd name="connsiteX10" fmla="*/ 191482 w 602964"/>
                  <a:gd name="connsiteY10" fmla="*/ 166701 h 540092"/>
                  <a:gd name="connsiteX11" fmla="*/ 322452 w 602964"/>
                  <a:gd name="connsiteY11" fmla="*/ 88120 h 540092"/>
                  <a:gd name="connsiteX12" fmla="*/ 431320 w 602964"/>
                  <a:gd name="connsiteY12" fmla="*/ 38114 h 540092"/>
                  <a:gd name="connsiteX13" fmla="*/ 562959 w 602964"/>
                  <a:gd name="connsiteY13" fmla="*/ 2395 h 540092"/>
                  <a:gd name="connsiteX14" fmla="*/ 448658 w 602964"/>
                  <a:gd name="connsiteY14" fmla="*/ 107170 h 540092"/>
                  <a:gd name="connsiteX15" fmla="*/ 348645 w 602964"/>
                  <a:gd name="connsiteY15" fmla="*/ 169082 h 540092"/>
                  <a:gd name="connsiteX16" fmla="*/ 224820 w 602964"/>
                  <a:gd name="connsiteY16" fmla="*/ 252426 h 540092"/>
                  <a:gd name="connsiteX17" fmla="*/ 158145 w 602964"/>
                  <a:gd name="connsiteY17" fmla="*/ 321482 h 540092"/>
                  <a:gd name="connsiteX18" fmla="*/ 151002 w 602964"/>
                  <a:gd name="connsiteY18" fmla="*/ 369107 h 540092"/>
                  <a:gd name="connsiteX19" fmla="*/ 174814 w 602964"/>
                  <a:gd name="connsiteY19" fmla="*/ 388157 h 540092"/>
                  <a:gd name="connsiteX20" fmla="*/ 253395 w 602964"/>
                  <a:gd name="connsiteY20" fmla="*/ 354820 h 540092"/>
                  <a:gd name="connsiteX21" fmla="*/ 343883 w 602964"/>
                  <a:gd name="connsiteY21" fmla="*/ 273857 h 540092"/>
                  <a:gd name="connsiteX22" fmla="*/ 417702 w 602964"/>
                  <a:gd name="connsiteY22" fmla="*/ 195276 h 540092"/>
                  <a:gd name="connsiteX23" fmla="*/ 489139 w 602964"/>
                  <a:gd name="connsiteY23" fmla="*/ 104788 h 540092"/>
                  <a:gd name="connsiteX24" fmla="*/ 601058 w 602964"/>
                  <a:gd name="connsiteY24" fmla="*/ 35732 h 540092"/>
                  <a:gd name="connsiteX0" fmla="*/ 601058 w 602964"/>
                  <a:gd name="connsiteY0" fmla="*/ 38036 h 542396"/>
                  <a:gd name="connsiteX1" fmla="*/ 534383 w 602964"/>
                  <a:gd name="connsiteY1" fmla="*/ 211867 h 542396"/>
                  <a:gd name="connsiteX2" fmla="*/ 448658 w 602964"/>
                  <a:gd name="connsiteY2" fmla="*/ 328548 h 542396"/>
                  <a:gd name="connsiteX3" fmla="*/ 336739 w 602964"/>
                  <a:gd name="connsiteY3" fmla="*/ 445230 h 542396"/>
                  <a:gd name="connsiteX4" fmla="*/ 215295 w 602964"/>
                  <a:gd name="connsiteY4" fmla="*/ 530955 h 542396"/>
                  <a:gd name="connsiteX5" fmla="*/ 117664 w 602964"/>
                  <a:gd name="connsiteY5" fmla="*/ 540480 h 542396"/>
                  <a:gd name="connsiteX6" fmla="*/ 48608 w 602964"/>
                  <a:gd name="connsiteY6" fmla="*/ 521430 h 542396"/>
                  <a:gd name="connsiteX7" fmla="*/ 3365 w 602964"/>
                  <a:gd name="connsiteY7" fmla="*/ 461898 h 542396"/>
                  <a:gd name="connsiteX8" fmla="*/ 10508 w 602964"/>
                  <a:gd name="connsiteY8" fmla="*/ 364267 h 542396"/>
                  <a:gd name="connsiteX9" fmla="*/ 67658 w 602964"/>
                  <a:gd name="connsiteY9" fmla="*/ 266636 h 542396"/>
                  <a:gd name="connsiteX10" fmla="*/ 191482 w 602964"/>
                  <a:gd name="connsiteY10" fmla="*/ 169005 h 542396"/>
                  <a:gd name="connsiteX11" fmla="*/ 322452 w 602964"/>
                  <a:gd name="connsiteY11" fmla="*/ 90424 h 542396"/>
                  <a:gd name="connsiteX12" fmla="*/ 474182 w 602964"/>
                  <a:gd name="connsiteY12" fmla="*/ 18987 h 542396"/>
                  <a:gd name="connsiteX13" fmla="*/ 562959 w 602964"/>
                  <a:gd name="connsiteY13" fmla="*/ 4699 h 542396"/>
                  <a:gd name="connsiteX14" fmla="*/ 448658 w 602964"/>
                  <a:gd name="connsiteY14" fmla="*/ 109474 h 542396"/>
                  <a:gd name="connsiteX15" fmla="*/ 348645 w 602964"/>
                  <a:gd name="connsiteY15" fmla="*/ 171386 h 542396"/>
                  <a:gd name="connsiteX16" fmla="*/ 224820 w 602964"/>
                  <a:gd name="connsiteY16" fmla="*/ 254730 h 542396"/>
                  <a:gd name="connsiteX17" fmla="*/ 158145 w 602964"/>
                  <a:gd name="connsiteY17" fmla="*/ 323786 h 542396"/>
                  <a:gd name="connsiteX18" fmla="*/ 151002 w 602964"/>
                  <a:gd name="connsiteY18" fmla="*/ 371411 h 542396"/>
                  <a:gd name="connsiteX19" fmla="*/ 174814 w 602964"/>
                  <a:gd name="connsiteY19" fmla="*/ 390461 h 542396"/>
                  <a:gd name="connsiteX20" fmla="*/ 253395 w 602964"/>
                  <a:gd name="connsiteY20" fmla="*/ 357124 h 542396"/>
                  <a:gd name="connsiteX21" fmla="*/ 343883 w 602964"/>
                  <a:gd name="connsiteY21" fmla="*/ 276161 h 542396"/>
                  <a:gd name="connsiteX22" fmla="*/ 417702 w 602964"/>
                  <a:gd name="connsiteY22" fmla="*/ 197580 h 542396"/>
                  <a:gd name="connsiteX23" fmla="*/ 489139 w 602964"/>
                  <a:gd name="connsiteY23" fmla="*/ 107092 h 542396"/>
                  <a:gd name="connsiteX24" fmla="*/ 601058 w 602964"/>
                  <a:gd name="connsiteY24" fmla="*/ 38036 h 54239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02745 w 602964"/>
                  <a:gd name="connsiteY12" fmla="*/ 513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24176 w 602964"/>
                  <a:gd name="connsiteY12" fmla="*/ 132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24176 w 602964"/>
                  <a:gd name="connsiteY12" fmla="*/ 132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871 h 542231"/>
                  <a:gd name="connsiteX1" fmla="*/ 534383 w 602964"/>
                  <a:gd name="connsiteY1" fmla="*/ 211702 h 542231"/>
                  <a:gd name="connsiteX2" fmla="*/ 448658 w 602964"/>
                  <a:gd name="connsiteY2" fmla="*/ 328383 h 542231"/>
                  <a:gd name="connsiteX3" fmla="*/ 336739 w 602964"/>
                  <a:gd name="connsiteY3" fmla="*/ 445065 h 542231"/>
                  <a:gd name="connsiteX4" fmla="*/ 215295 w 602964"/>
                  <a:gd name="connsiteY4" fmla="*/ 530790 h 542231"/>
                  <a:gd name="connsiteX5" fmla="*/ 117664 w 602964"/>
                  <a:gd name="connsiteY5" fmla="*/ 540315 h 542231"/>
                  <a:gd name="connsiteX6" fmla="*/ 48608 w 602964"/>
                  <a:gd name="connsiteY6" fmla="*/ 521265 h 542231"/>
                  <a:gd name="connsiteX7" fmla="*/ 3365 w 602964"/>
                  <a:gd name="connsiteY7" fmla="*/ 461733 h 542231"/>
                  <a:gd name="connsiteX8" fmla="*/ 10508 w 602964"/>
                  <a:gd name="connsiteY8" fmla="*/ 364102 h 542231"/>
                  <a:gd name="connsiteX9" fmla="*/ 67658 w 602964"/>
                  <a:gd name="connsiteY9" fmla="*/ 266471 h 542231"/>
                  <a:gd name="connsiteX10" fmla="*/ 191482 w 602964"/>
                  <a:gd name="connsiteY10" fmla="*/ 168840 h 542231"/>
                  <a:gd name="connsiteX11" fmla="*/ 322452 w 602964"/>
                  <a:gd name="connsiteY11" fmla="*/ 90259 h 542231"/>
                  <a:gd name="connsiteX12" fmla="*/ 424176 w 602964"/>
                  <a:gd name="connsiteY12" fmla="*/ 14060 h 542231"/>
                  <a:gd name="connsiteX13" fmla="*/ 474182 w 602964"/>
                  <a:gd name="connsiteY13" fmla="*/ 14059 h 542231"/>
                  <a:gd name="connsiteX14" fmla="*/ 562959 w 602964"/>
                  <a:gd name="connsiteY14" fmla="*/ 4534 h 542231"/>
                  <a:gd name="connsiteX15" fmla="*/ 448658 w 602964"/>
                  <a:gd name="connsiteY15" fmla="*/ 109309 h 542231"/>
                  <a:gd name="connsiteX16" fmla="*/ 348645 w 602964"/>
                  <a:gd name="connsiteY16" fmla="*/ 171221 h 542231"/>
                  <a:gd name="connsiteX17" fmla="*/ 224820 w 602964"/>
                  <a:gd name="connsiteY17" fmla="*/ 254565 h 542231"/>
                  <a:gd name="connsiteX18" fmla="*/ 158145 w 602964"/>
                  <a:gd name="connsiteY18" fmla="*/ 323621 h 542231"/>
                  <a:gd name="connsiteX19" fmla="*/ 151002 w 602964"/>
                  <a:gd name="connsiteY19" fmla="*/ 371246 h 542231"/>
                  <a:gd name="connsiteX20" fmla="*/ 174814 w 602964"/>
                  <a:gd name="connsiteY20" fmla="*/ 390296 h 542231"/>
                  <a:gd name="connsiteX21" fmla="*/ 253395 w 602964"/>
                  <a:gd name="connsiteY21" fmla="*/ 356959 h 542231"/>
                  <a:gd name="connsiteX22" fmla="*/ 343883 w 602964"/>
                  <a:gd name="connsiteY22" fmla="*/ 275996 h 542231"/>
                  <a:gd name="connsiteX23" fmla="*/ 417702 w 602964"/>
                  <a:gd name="connsiteY23" fmla="*/ 197415 h 542231"/>
                  <a:gd name="connsiteX24" fmla="*/ 489139 w 602964"/>
                  <a:gd name="connsiteY24" fmla="*/ 106927 h 542231"/>
                  <a:gd name="connsiteX25" fmla="*/ 601058 w 602964"/>
                  <a:gd name="connsiteY25" fmla="*/ 37871 h 542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02964" h="542231">
                    <a:moveTo>
                      <a:pt x="601058" y="37871"/>
                    </a:moveTo>
                    <a:cubicBezTo>
                      <a:pt x="613758" y="49380"/>
                      <a:pt x="559783" y="163283"/>
                      <a:pt x="534383" y="211702"/>
                    </a:cubicBezTo>
                    <a:cubicBezTo>
                      <a:pt x="508983" y="260121"/>
                      <a:pt x="481599" y="289489"/>
                      <a:pt x="448658" y="328383"/>
                    </a:cubicBezTo>
                    <a:cubicBezTo>
                      <a:pt x="415717" y="367277"/>
                      <a:pt x="375633" y="411331"/>
                      <a:pt x="336739" y="445065"/>
                    </a:cubicBezTo>
                    <a:cubicBezTo>
                      <a:pt x="297845" y="478800"/>
                      <a:pt x="251808" y="514915"/>
                      <a:pt x="215295" y="530790"/>
                    </a:cubicBezTo>
                    <a:cubicBezTo>
                      <a:pt x="178783" y="546665"/>
                      <a:pt x="145445" y="541902"/>
                      <a:pt x="117664" y="540315"/>
                    </a:cubicBezTo>
                    <a:cubicBezTo>
                      <a:pt x="89883" y="538728"/>
                      <a:pt x="67658" y="534362"/>
                      <a:pt x="48608" y="521265"/>
                    </a:cubicBezTo>
                    <a:cubicBezTo>
                      <a:pt x="29558" y="508168"/>
                      <a:pt x="9715" y="487927"/>
                      <a:pt x="3365" y="461733"/>
                    </a:cubicBezTo>
                    <a:cubicBezTo>
                      <a:pt x="-2985" y="435539"/>
                      <a:pt x="-208" y="396646"/>
                      <a:pt x="10508" y="364102"/>
                    </a:cubicBezTo>
                    <a:cubicBezTo>
                      <a:pt x="21224" y="331558"/>
                      <a:pt x="37496" y="299015"/>
                      <a:pt x="67658" y="266471"/>
                    </a:cubicBezTo>
                    <a:cubicBezTo>
                      <a:pt x="97820" y="233927"/>
                      <a:pt x="149016" y="198209"/>
                      <a:pt x="191482" y="168840"/>
                    </a:cubicBezTo>
                    <a:cubicBezTo>
                      <a:pt x="233948" y="139471"/>
                      <a:pt x="283670" y="116056"/>
                      <a:pt x="322452" y="90259"/>
                    </a:cubicBezTo>
                    <a:cubicBezTo>
                      <a:pt x="361234" y="64462"/>
                      <a:pt x="398888" y="26760"/>
                      <a:pt x="424176" y="14060"/>
                    </a:cubicBezTo>
                    <a:cubicBezTo>
                      <a:pt x="449464" y="1360"/>
                      <a:pt x="447480" y="21997"/>
                      <a:pt x="474182" y="14059"/>
                    </a:cubicBezTo>
                    <a:cubicBezTo>
                      <a:pt x="500884" y="6121"/>
                      <a:pt x="560069" y="-6975"/>
                      <a:pt x="562959" y="4534"/>
                    </a:cubicBezTo>
                    <a:lnTo>
                      <a:pt x="448658" y="109309"/>
                    </a:lnTo>
                    <a:cubicBezTo>
                      <a:pt x="428814" y="136296"/>
                      <a:pt x="385951" y="147012"/>
                      <a:pt x="348645" y="171221"/>
                    </a:cubicBezTo>
                    <a:cubicBezTo>
                      <a:pt x="311339" y="195430"/>
                      <a:pt x="256570" y="229165"/>
                      <a:pt x="224820" y="254565"/>
                    </a:cubicBezTo>
                    <a:cubicBezTo>
                      <a:pt x="193070" y="279965"/>
                      <a:pt x="170448" y="304174"/>
                      <a:pt x="158145" y="323621"/>
                    </a:cubicBezTo>
                    <a:cubicBezTo>
                      <a:pt x="145842" y="343068"/>
                      <a:pt x="148224" y="360134"/>
                      <a:pt x="151002" y="371246"/>
                    </a:cubicBezTo>
                    <a:cubicBezTo>
                      <a:pt x="153780" y="382358"/>
                      <a:pt x="157748" y="392677"/>
                      <a:pt x="174814" y="390296"/>
                    </a:cubicBezTo>
                    <a:cubicBezTo>
                      <a:pt x="191880" y="387915"/>
                      <a:pt x="225217" y="376009"/>
                      <a:pt x="253395" y="356959"/>
                    </a:cubicBezTo>
                    <a:cubicBezTo>
                      <a:pt x="281573" y="337909"/>
                      <a:pt x="316499" y="302587"/>
                      <a:pt x="343883" y="275996"/>
                    </a:cubicBezTo>
                    <a:cubicBezTo>
                      <a:pt x="371267" y="249405"/>
                      <a:pt x="393493" y="225593"/>
                      <a:pt x="417702" y="197415"/>
                    </a:cubicBezTo>
                    <a:cubicBezTo>
                      <a:pt x="441911" y="169237"/>
                      <a:pt x="458580" y="133518"/>
                      <a:pt x="489139" y="106927"/>
                    </a:cubicBezTo>
                    <a:lnTo>
                      <a:pt x="601058" y="37871"/>
                    </a:ln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フリーフォーム: 図形 30">
                <a:extLst>
                  <a:ext uri="{FF2B5EF4-FFF2-40B4-BE49-F238E27FC236}">
                    <a16:creationId xmlns:a16="http://schemas.microsoft.com/office/drawing/2014/main" id="{BF85DE78-95E4-40D9-B984-1CA034C028B3}"/>
                  </a:ext>
                </a:extLst>
              </p:cNvPr>
              <p:cNvSpPr/>
              <p:nvPr/>
            </p:nvSpPr>
            <p:spPr>
              <a:xfrm>
                <a:off x="5857765" y="1006980"/>
                <a:ext cx="426441" cy="352689"/>
              </a:xfrm>
              <a:custGeom>
                <a:avLst/>
                <a:gdLst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9063 w 395288"/>
                  <a:gd name="connsiteY2" fmla="*/ 35719 h 273844"/>
                  <a:gd name="connsiteX3" fmla="*/ 0 w 395288"/>
                  <a:gd name="connsiteY3" fmla="*/ 195263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95263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23813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8944"/>
                  <a:gd name="connsiteX1" fmla="*/ 273844 w 400076"/>
                  <a:gd name="connsiteY1" fmla="*/ 26775 h 278944"/>
                  <a:gd name="connsiteX2" fmla="*/ 116682 w 400076"/>
                  <a:gd name="connsiteY2" fmla="*/ 122025 h 278944"/>
                  <a:gd name="connsiteX3" fmla="*/ 0 w 400076"/>
                  <a:gd name="connsiteY3" fmla="*/ 183937 h 278944"/>
                  <a:gd name="connsiteX4" fmla="*/ 0 w 400076"/>
                  <a:gd name="connsiteY4" fmla="*/ 276806 h 278944"/>
                  <a:gd name="connsiteX5" fmla="*/ 107156 w 400076"/>
                  <a:gd name="connsiteY5" fmla="*/ 245850 h 278944"/>
                  <a:gd name="connsiteX6" fmla="*/ 207169 w 400076"/>
                  <a:gd name="connsiteY6" fmla="*/ 207750 h 278944"/>
                  <a:gd name="connsiteX7" fmla="*/ 283369 w 400076"/>
                  <a:gd name="connsiteY7" fmla="*/ 160125 h 278944"/>
                  <a:gd name="connsiteX8" fmla="*/ 366713 w 400076"/>
                  <a:gd name="connsiteY8" fmla="*/ 81543 h 278944"/>
                  <a:gd name="connsiteX9" fmla="*/ 395288 w 400076"/>
                  <a:gd name="connsiteY9" fmla="*/ 2962 h 278944"/>
                  <a:gd name="connsiteX0" fmla="*/ 395288 w 400076"/>
                  <a:gd name="connsiteY0" fmla="*/ 2962 h 286717"/>
                  <a:gd name="connsiteX1" fmla="*/ 273844 w 400076"/>
                  <a:gd name="connsiteY1" fmla="*/ 26775 h 286717"/>
                  <a:gd name="connsiteX2" fmla="*/ 116682 w 400076"/>
                  <a:gd name="connsiteY2" fmla="*/ 122025 h 286717"/>
                  <a:gd name="connsiteX3" fmla="*/ 0 w 400076"/>
                  <a:gd name="connsiteY3" fmla="*/ 183937 h 286717"/>
                  <a:gd name="connsiteX4" fmla="*/ 0 w 400076"/>
                  <a:gd name="connsiteY4" fmla="*/ 276806 h 286717"/>
                  <a:gd name="connsiteX5" fmla="*/ 107156 w 400076"/>
                  <a:gd name="connsiteY5" fmla="*/ 245850 h 286717"/>
                  <a:gd name="connsiteX6" fmla="*/ 207169 w 400076"/>
                  <a:gd name="connsiteY6" fmla="*/ 207750 h 286717"/>
                  <a:gd name="connsiteX7" fmla="*/ 283369 w 400076"/>
                  <a:gd name="connsiteY7" fmla="*/ 160125 h 286717"/>
                  <a:gd name="connsiteX8" fmla="*/ 366713 w 400076"/>
                  <a:gd name="connsiteY8" fmla="*/ 81543 h 286717"/>
                  <a:gd name="connsiteX9" fmla="*/ 395288 w 400076"/>
                  <a:gd name="connsiteY9" fmla="*/ 2962 h 286717"/>
                  <a:gd name="connsiteX0" fmla="*/ 414338 w 419126"/>
                  <a:gd name="connsiteY0" fmla="*/ 2962 h 270411"/>
                  <a:gd name="connsiteX1" fmla="*/ 292894 w 419126"/>
                  <a:gd name="connsiteY1" fmla="*/ 26775 h 270411"/>
                  <a:gd name="connsiteX2" fmla="*/ 135732 w 419126"/>
                  <a:gd name="connsiteY2" fmla="*/ 122025 h 270411"/>
                  <a:gd name="connsiteX3" fmla="*/ 19050 w 419126"/>
                  <a:gd name="connsiteY3" fmla="*/ 183937 h 270411"/>
                  <a:gd name="connsiteX4" fmla="*/ 0 w 419126"/>
                  <a:gd name="connsiteY4" fmla="*/ 257756 h 270411"/>
                  <a:gd name="connsiteX5" fmla="*/ 126206 w 419126"/>
                  <a:gd name="connsiteY5" fmla="*/ 245850 h 270411"/>
                  <a:gd name="connsiteX6" fmla="*/ 226219 w 419126"/>
                  <a:gd name="connsiteY6" fmla="*/ 207750 h 270411"/>
                  <a:gd name="connsiteX7" fmla="*/ 302419 w 419126"/>
                  <a:gd name="connsiteY7" fmla="*/ 160125 h 270411"/>
                  <a:gd name="connsiteX8" fmla="*/ 385763 w 419126"/>
                  <a:gd name="connsiteY8" fmla="*/ 81543 h 270411"/>
                  <a:gd name="connsiteX9" fmla="*/ 414338 w 419126"/>
                  <a:gd name="connsiteY9" fmla="*/ 2962 h 270411"/>
                  <a:gd name="connsiteX0" fmla="*/ 420246 w 425034"/>
                  <a:gd name="connsiteY0" fmla="*/ 2962 h 260588"/>
                  <a:gd name="connsiteX1" fmla="*/ 298802 w 425034"/>
                  <a:gd name="connsiteY1" fmla="*/ 26775 h 260588"/>
                  <a:gd name="connsiteX2" fmla="*/ 141640 w 425034"/>
                  <a:gd name="connsiteY2" fmla="*/ 122025 h 260588"/>
                  <a:gd name="connsiteX3" fmla="*/ 22577 w 425034"/>
                  <a:gd name="connsiteY3" fmla="*/ 195843 h 260588"/>
                  <a:gd name="connsiteX4" fmla="*/ 5908 w 425034"/>
                  <a:gd name="connsiteY4" fmla="*/ 257756 h 260588"/>
                  <a:gd name="connsiteX5" fmla="*/ 132114 w 425034"/>
                  <a:gd name="connsiteY5" fmla="*/ 245850 h 260588"/>
                  <a:gd name="connsiteX6" fmla="*/ 232127 w 425034"/>
                  <a:gd name="connsiteY6" fmla="*/ 207750 h 260588"/>
                  <a:gd name="connsiteX7" fmla="*/ 308327 w 425034"/>
                  <a:gd name="connsiteY7" fmla="*/ 160125 h 260588"/>
                  <a:gd name="connsiteX8" fmla="*/ 391671 w 425034"/>
                  <a:gd name="connsiteY8" fmla="*/ 81543 h 260588"/>
                  <a:gd name="connsiteX9" fmla="*/ 420246 w 425034"/>
                  <a:gd name="connsiteY9" fmla="*/ 2962 h 260588"/>
                  <a:gd name="connsiteX0" fmla="*/ 420246 w 425034"/>
                  <a:gd name="connsiteY0" fmla="*/ 2962 h 260588"/>
                  <a:gd name="connsiteX1" fmla="*/ 298802 w 425034"/>
                  <a:gd name="connsiteY1" fmla="*/ 26775 h 260588"/>
                  <a:gd name="connsiteX2" fmla="*/ 141640 w 425034"/>
                  <a:gd name="connsiteY2" fmla="*/ 122025 h 260588"/>
                  <a:gd name="connsiteX3" fmla="*/ 22577 w 425034"/>
                  <a:gd name="connsiteY3" fmla="*/ 195843 h 260588"/>
                  <a:gd name="connsiteX4" fmla="*/ 5908 w 425034"/>
                  <a:gd name="connsiteY4" fmla="*/ 257756 h 260588"/>
                  <a:gd name="connsiteX5" fmla="*/ 132114 w 425034"/>
                  <a:gd name="connsiteY5" fmla="*/ 245850 h 260588"/>
                  <a:gd name="connsiteX6" fmla="*/ 232127 w 425034"/>
                  <a:gd name="connsiteY6" fmla="*/ 207750 h 260588"/>
                  <a:gd name="connsiteX7" fmla="*/ 308327 w 425034"/>
                  <a:gd name="connsiteY7" fmla="*/ 160125 h 260588"/>
                  <a:gd name="connsiteX8" fmla="*/ 391671 w 425034"/>
                  <a:gd name="connsiteY8" fmla="*/ 81543 h 260588"/>
                  <a:gd name="connsiteX9" fmla="*/ 420246 w 425034"/>
                  <a:gd name="connsiteY9" fmla="*/ 2962 h 260588"/>
                  <a:gd name="connsiteX0" fmla="*/ 418956 w 423744"/>
                  <a:gd name="connsiteY0" fmla="*/ 2962 h 261421"/>
                  <a:gd name="connsiteX1" fmla="*/ 297512 w 423744"/>
                  <a:gd name="connsiteY1" fmla="*/ 26775 h 261421"/>
                  <a:gd name="connsiteX2" fmla="*/ 140350 w 423744"/>
                  <a:gd name="connsiteY2" fmla="*/ 122025 h 261421"/>
                  <a:gd name="connsiteX3" fmla="*/ 28431 w 423744"/>
                  <a:gd name="connsiteY3" fmla="*/ 183937 h 261421"/>
                  <a:gd name="connsiteX4" fmla="*/ 4618 w 423744"/>
                  <a:gd name="connsiteY4" fmla="*/ 257756 h 261421"/>
                  <a:gd name="connsiteX5" fmla="*/ 130824 w 423744"/>
                  <a:gd name="connsiteY5" fmla="*/ 245850 h 261421"/>
                  <a:gd name="connsiteX6" fmla="*/ 230837 w 423744"/>
                  <a:gd name="connsiteY6" fmla="*/ 207750 h 261421"/>
                  <a:gd name="connsiteX7" fmla="*/ 307037 w 423744"/>
                  <a:gd name="connsiteY7" fmla="*/ 160125 h 261421"/>
                  <a:gd name="connsiteX8" fmla="*/ 390381 w 423744"/>
                  <a:gd name="connsiteY8" fmla="*/ 81543 h 261421"/>
                  <a:gd name="connsiteX9" fmla="*/ 418956 w 423744"/>
                  <a:gd name="connsiteY9" fmla="*/ 2962 h 261421"/>
                  <a:gd name="connsiteX0" fmla="*/ 418956 w 422806"/>
                  <a:gd name="connsiteY0" fmla="*/ 4037 h 262496"/>
                  <a:gd name="connsiteX1" fmla="*/ 311800 w 422806"/>
                  <a:gd name="connsiteY1" fmla="*/ 23087 h 262496"/>
                  <a:gd name="connsiteX2" fmla="*/ 140350 w 422806"/>
                  <a:gd name="connsiteY2" fmla="*/ 123100 h 262496"/>
                  <a:gd name="connsiteX3" fmla="*/ 28431 w 422806"/>
                  <a:gd name="connsiteY3" fmla="*/ 185012 h 262496"/>
                  <a:gd name="connsiteX4" fmla="*/ 4618 w 422806"/>
                  <a:gd name="connsiteY4" fmla="*/ 258831 h 262496"/>
                  <a:gd name="connsiteX5" fmla="*/ 130824 w 422806"/>
                  <a:gd name="connsiteY5" fmla="*/ 246925 h 262496"/>
                  <a:gd name="connsiteX6" fmla="*/ 230837 w 422806"/>
                  <a:gd name="connsiteY6" fmla="*/ 208825 h 262496"/>
                  <a:gd name="connsiteX7" fmla="*/ 307037 w 422806"/>
                  <a:gd name="connsiteY7" fmla="*/ 161200 h 262496"/>
                  <a:gd name="connsiteX8" fmla="*/ 390381 w 422806"/>
                  <a:gd name="connsiteY8" fmla="*/ 82618 h 262496"/>
                  <a:gd name="connsiteX9" fmla="*/ 418956 w 422806"/>
                  <a:gd name="connsiteY9" fmla="*/ 4037 h 262496"/>
                  <a:gd name="connsiteX0" fmla="*/ 416574 w 420655"/>
                  <a:gd name="connsiteY0" fmla="*/ 4529 h 260607"/>
                  <a:gd name="connsiteX1" fmla="*/ 311800 w 420655"/>
                  <a:gd name="connsiteY1" fmla="*/ 21198 h 260607"/>
                  <a:gd name="connsiteX2" fmla="*/ 140350 w 420655"/>
                  <a:gd name="connsiteY2" fmla="*/ 121211 h 260607"/>
                  <a:gd name="connsiteX3" fmla="*/ 28431 w 420655"/>
                  <a:gd name="connsiteY3" fmla="*/ 183123 h 260607"/>
                  <a:gd name="connsiteX4" fmla="*/ 4618 w 420655"/>
                  <a:gd name="connsiteY4" fmla="*/ 256942 h 260607"/>
                  <a:gd name="connsiteX5" fmla="*/ 130824 w 420655"/>
                  <a:gd name="connsiteY5" fmla="*/ 245036 h 260607"/>
                  <a:gd name="connsiteX6" fmla="*/ 230837 w 420655"/>
                  <a:gd name="connsiteY6" fmla="*/ 206936 h 260607"/>
                  <a:gd name="connsiteX7" fmla="*/ 307037 w 420655"/>
                  <a:gd name="connsiteY7" fmla="*/ 159311 h 260607"/>
                  <a:gd name="connsiteX8" fmla="*/ 390381 w 420655"/>
                  <a:gd name="connsiteY8" fmla="*/ 80729 h 260607"/>
                  <a:gd name="connsiteX9" fmla="*/ 416574 w 420655"/>
                  <a:gd name="connsiteY9" fmla="*/ 4529 h 260607"/>
                  <a:gd name="connsiteX0" fmla="*/ 416574 w 420655"/>
                  <a:gd name="connsiteY0" fmla="*/ 4529 h 261039"/>
                  <a:gd name="connsiteX1" fmla="*/ 311800 w 420655"/>
                  <a:gd name="connsiteY1" fmla="*/ 21198 h 261039"/>
                  <a:gd name="connsiteX2" fmla="*/ 140350 w 420655"/>
                  <a:gd name="connsiteY2" fmla="*/ 121211 h 261039"/>
                  <a:gd name="connsiteX3" fmla="*/ 28431 w 420655"/>
                  <a:gd name="connsiteY3" fmla="*/ 183123 h 261039"/>
                  <a:gd name="connsiteX4" fmla="*/ 4618 w 420655"/>
                  <a:gd name="connsiteY4" fmla="*/ 256942 h 261039"/>
                  <a:gd name="connsiteX5" fmla="*/ 130824 w 420655"/>
                  <a:gd name="connsiteY5" fmla="*/ 245036 h 261039"/>
                  <a:gd name="connsiteX6" fmla="*/ 230837 w 420655"/>
                  <a:gd name="connsiteY6" fmla="*/ 190267 h 261039"/>
                  <a:gd name="connsiteX7" fmla="*/ 307037 w 420655"/>
                  <a:gd name="connsiteY7" fmla="*/ 159311 h 261039"/>
                  <a:gd name="connsiteX8" fmla="*/ 390381 w 420655"/>
                  <a:gd name="connsiteY8" fmla="*/ 80729 h 261039"/>
                  <a:gd name="connsiteX9" fmla="*/ 416574 w 420655"/>
                  <a:gd name="connsiteY9" fmla="*/ 4529 h 261039"/>
                  <a:gd name="connsiteX0" fmla="*/ 416574 w 420700"/>
                  <a:gd name="connsiteY0" fmla="*/ 4529 h 261039"/>
                  <a:gd name="connsiteX1" fmla="*/ 311800 w 420700"/>
                  <a:gd name="connsiteY1" fmla="*/ 21198 h 261039"/>
                  <a:gd name="connsiteX2" fmla="*/ 140350 w 420700"/>
                  <a:gd name="connsiteY2" fmla="*/ 121211 h 261039"/>
                  <a:gd name="connsiteX3" fmla="*/ 28431 w 420700"/>
                  <a:gd name="connsiteY3" fmla="*/ 183123 h 261039"/>
                  <a:gd name="connsiteX4" fmla="*/ 4618 w 420700"/>
                  <a:gd name="connsiteY4" fmla="*/ 256942 h 261039"/>
                  <a:gd name="connsiteX5" fmla="*/ 130824 w 420700"/>
                  <a:gd name="connsiteY5" fmla="*/ 245036 h 261039"/>
                  <a:gd name="connsiteX6" fmla="*/ 230837 w 420700"/>
                  <a:gd name="connsiteY6" fmla="*/ 190267 h 261039"/>
                  <a:gd name="connsiteX7" fmla="*/ 304656 w 420700"/>
                  <a:gd name="connsiteY7" fmla="*/ 154548 h 261039"/>
                  <a:gd name="connsiteX8" fmla="*/ 390381 w 420700"/>
                  <a:gd name="connsiteY8" fmla="*/ 80729 h 261039"/>
                  <a:gd name="connsiteX9" fmla="*/ 416574 w 420700"/>
                  <a:gd name="connsiteY9" fmla="*/ 4529 h 261039"/>
                  <a:gd name="connsiteX0" fmla="*/ 416574 w 420700"/>
                  <a:gd name="connsiteY0" fmla="*/ 4529 h 261039"/>
                  <a:gd name="connsiteX1" fmla="*/ 311800 w 420700"/>
                  <a:gd name="connsiteY1" fmla="*/ 21198 h 261039"/>
                  <a:gd name="connsiteX2" fmla="*/ 140350 w 420700"/>
                  <a:gd name="connsiteY2" fmla="*/ 121211 h 261039"/>
                  <a:gd name="connsiteX3" fmla="*/ 28431 w 420700"/>
                  <a:gd name="connsiteY3" fmla="*/ 183123 h 261039"/>
                  <a:gd name="connsiteX4" fmla="*/ 4618 w 420700"/>
                  <a:gd name="connsiteY4" fmla="*/ 256942 h 261039"/>
                  <a:gd name="connsiteX5" fmla="*/ 130824 w 420700"/>
                  <a:gd name="connsiteY5" fmla="*/ 245036 h 261039"/>
                  <a:gd name="connsiteX6" fmla="*/ 230837 w 420700"/>
                  <a:gd name="connsiteY6" fmla="*/ 190267 h 261039"/>
                  <a:gd name="connsiteX7" fmla="*/ 304656 w 420700"/>
                  <a:gd name="connsiteY7" fmla="*/ 154548 h 261039"/>
                  <a:gd name="connsiteX8" fmla="*/ 390381 w 420700"/>
                  <a:gd name="connsiteY8" fmla="*/ 80729 h 261039"/>
                  <a:gd name="connsiteX9" fmla="*/ 416574 w 420700"/>
                  <a:gd name="connsiteY9" fmla="*/ 4529 h 261039"/>
                  <a:gd name="connsiteX0" fmla="*/ 416425 w 420551"/>
                  <a:gd name="connsiteY0" fmla="*/ 4529 h 259165"/>
                  <a:gd name="connsiteX1" fmla="*/ 311651 w 420551"/>
                  <a:gd name="connsiteY1" fmla="*/ 21198 h 259165"/>
                  <a:gd name="connsiteX2" fmla="*/ 140201 w 420551"/>
                  <a:gd name="connsiteY2" fmla="*/ 121211 h 259165"/>
                  <a:gd name="connsiteX3" fmla="*/ 28282 w 420551"/>
                  <a:gd name="connsiteY3" fmla="*/ 183123 h 259165"/>
                  <a:gd name="connsiteX4" fmla="*/ 4469 w 420551"/>
                  <a:gd name="connsiteY4" fmla="*/ 256942 h 259165"/>
                  <a:gd name="connsiteX5" fmla="*/ 128294 w 420551"/>
                  <a:gd name="connsiteY5" fmla="*/ 235511 h 259165"/>
                  <a:gd name="connsiteX6" fmla="*/ 230688 w 420551"/>
                  <a:gd name="connsiteY6" fmla="*/ 190267 h 259165"/>
                  <a:gd name="connsiteX7" fmla="*/ 304507 w 420551"/>
                  <a:gd name="connsiteY7" fmla="*/ 154548 h 259165"/>
                  <a:gd name="connsiteX8" fmla="*/ 390232 w 420551"/>
                  <a:gd name="connsiteY8" fmla="*/ 80729 h 259165"/>
                  <a:gd name="connsiteX9" fmla="*/ 416425 w 420551"/>
                  <a:gd name="connsiteY9" fmla="*/ 4529 h 259165"/>
                  <a:gd name="connsiteX0" fmla="*/ 412009 w 416135"/>
                  <a:gd name="connsiteY0" fmla="*/ 4529 h 261663"/>
                  <a:gd name="connsiteX1" fmla="*/ 307235 w 416135"/>
                  <a:gd name="connsiteY1" fmla="*/ 21198 h 261663"/>
                  <a:gd name="connsiteX2" fmla="*/ 135785 w 416135"/>
                  <a:gd name="connsiteY2" fmla="*/ 121211 h 261663"/>
                  <a:gd name="connsiteX3" fmla="*/ 23866 w 416135"/>
                  <a:gd name="connsiteY3" fmla="*/ 183123 h 261663"/>
                  <a:gd name="connsiteX4" fmla="*/ 53 w 416135"/>
                  <a:gd name="connsiteY4" fmla="*/ 256942 h 261663"/>
                  <a:gd name="connsiteX5" fmla="*/ 31009 w 416135"/>
                  <a:gd name="connsiteY5" fmla="*/ 252179 h 261663"/>
                  <a:gd name="connsiteX6" fmla="*/ 123878 w 416135"/>
                  <a:gd name="connsiteY6" fmla="*/ 235511 h 261663"/>
                  <a:gd name="connsiteX7" fmla="*/ 226272 w 416135"/>
                  <a:gd name="connsiteY7" fmla="*/ 190267 h 261663"/>
                  <a:gd name="connsiteX8" fmla="*/ 300091 w 416135"/>
                  <a:gd name="connsiteY8" fmla="*/ 154548 h 261663"/>
                  <a:gd name="connsiteX9" fmla="*/ 385816 w 416135"/>
                  <a:gd name="connsiteY9" fmla="*/ 80729 h 261663"/>
                  <a:gd name="connsiteX10" fmla="*/ 412009 w 416135"/>
                  <a:gd name="connsiteY10" fmla="*/ 4529 h 261663"/>
                  <a:gd name="connsiteX0" fmla="*/ 412207 w 416333"/>
                  <a:gd name="connsiteY0" fmla="*/ 4529 h 265573"/>
                  <a:gd name="connsiteX1" fmla="*/ 307433 w 416333"/>
                  <a:gd name="connsiteY1" fmla="*/ 21198 h 265573"/>
                  <a:gd name="connsiteX2" fmla="*/ 135983 w 416333"/>
                  <a:gd name="connsiteY2" fmla="*/ 121211 h 265573"/>
                  <a:gd name="connsiteX3" fmla="*/ 24064 w 416333"/>
                  <a:gd name="connsiteY3" fmla="*/ 183123 h 265573"/>
                  <a:gd name="connsiteX4" fmla="*/ 251 w 416333"/>
                  <a:gd name="connsiteY4" fmla="*/ 256942 h 265573"/>
                  <a:gd name="connsiteX5" fmla="*/ 40732 w 416333"/>
                  <a:gd name="connsiteY5" fmla="*/ 261704 h 265573"/>
                  <a:gd name="connsiteX6" fmla="*/ 124076 w 416333"/>
                  <a:gd name="connsiteY6" fmla="*/ 235511 h 265573"/>
                  <a:gd name="connsiteX7" fmla="*/ 226470 w 416333"/>
                  <a:gd name="connsiteY7" fmla="*/ 190267 h 265573"/>
                  <a:gd name="connsiteX8" fmla="*/ 300289 w 416333"/>
                  <a:gd name="connsiteY8" fmla="*/ 154548 h 265573"/>
                  <a:gd name="connsiteX9" fmla="*/ 386014 w 416333"/>
                  <a:gd name="connsiteY9" fmla="*/ 80729 h 265573"/>
                  <a:gd name="connsiteX10" fmla="*/ 412207 w 416333"/>
                  <a:gd name="connsiteY10" fmla="*/ 4529 h 265573"/>
                  <a:gd name="connsiteX0" fmla="*/ 412207 w 416333"/>
                  <a:gd name="connsiteY0" fmla="*/ 4529 h 324863"/>
                  <a:gd name="connsiteX1" fmla="*/ 307433 w 416333"/>
                  <a:gd name="connsiteY1" fmla="*/ 21198 h 324863"/>
                  <a:gd name="connsiteX2" fmla="*/ 135983 w 416333"/>
                  <a:gd name="connsiteY2" fmla="*/ 121211 h 324863"/>
                  <a:gd name="connsiteX3" fmla="*/ 24064 w 416333"/>
                  <a:gd name="connsiteY3" fmla="*/ 183123 h 324863"/>
                  <a:gd name="connsiteX4" fmla="*/ 251 w 416333"/>
                  <a:gd name="connsiteY4" fmla="*/ 256942 h 324863"/>
                  <a:gd name="connsiteX5" fmla="*/ 40732 w 416333"/>
                  <a:gd name="connsiteY5" fmla="*/ 261704 h 324863"/>
                  <a:gd name="connsiteX6" fmla="*/ 140745 w 416333"/>
                  <a:gd name="connsiteY6" fmla="*/ 323617 h 324863"/>
                  <a:gd name="connsiteX7" fmla="*/ 226470 w 416333"/>
                  <a:gd name="connsiteY7" fmla="*/ 190267 h 324863"/>
                  <a:gd name="connsiteX8" fmla="*/ 300289 w 416333"/>
                  <a:gd name="connsiteY8" fmla="*/ 154548 h 324863"/>
                  <a:gd name="connsiteX9" fmla="*/ 386014 w 416333"/>
                  <a:gd name="connsiteY9" fmla="*/ 80729 h 324863"/>
                  <a:gd name="connsiteX10" fmla="*/ 412207 w 416333"/>
                  <a:gd name="connsiteY10" fmla="*/ 4529 h 324863"/>
                  <a:gd name="connsiteX0" fmla="*/ 412207 w 416333"/>
                  <a:gd name="connsiteY0" fmla="*/ 4529 h 326789"/>
                  <a:gd name="connsiteX1" fmla="*/ 307433 w 416333"/>
                  <a:gd name="connsiteY1" fmla="*/ 21198 h 326789"/>
                  <a:gd name="connsiteX2" fmla="*/ 135983 w 416333"/>
                  <a:gd name="connsiteY2" fmla="*/ 121211 h 326789"/>
                  <a:gd name="connsiteX3" fmla="*/ 24064 w 416333"/>
                  <a:gd name="connsiteY3" fmla="*/ 183123 h 326789"/>
                  <a:gd name="connsiteX4" fmla="*/ 251 w 416333"/>
                  <a:gd name="connsiteY4" fmla="*/ 256942 h 326789"/>
                  <a:gd name="connsiteX5" fmla="*/ 40732 w 416333"/>
                  <a:gd name="connsiteY5" fmla="*/ 261704 h 326789"/>
                  <a:gd name="connsiteX6" fmla="*/ 71018 w 416333"/>
                  <a:gd name="connsiteY6" fmla="*/ 283136 h 326789"/>
                  <a:gd name="connsiteX7" fmla="*/ 140745 w 416333"/>
                  <a:gd name="connsiteY7" fmla="*/ 323617 h 326789"/>
                  <a:gd name="connsiteX8" fmla="*/ 226470 w 416333"/>
                  <a:gd name="connsiteY8" fmla="*/ 190267 h 326789"/>
                  <a:gd name="connsiteX9" fmla="*/ 300289 w 416333"/>
                  <a:gd name="connsiteY9" fmla="*/ 154548 h 326789"/>
                  <a:gd name="connsiteX10" fmla="*/ 386014 w 416333"/>
                  <a:gd name="connsiteY10" fmla="*/ 80729 h 326789"/>
                  <a:gd name="connsiteX11" fmla="*/ 412207 w 416333"/>
                  <a:gd name="connsiteY11" fmla="*/ 4529 h 326789"/>
                  <a:gd name="connsiteX0" fmla="*/ 412207 w 416333"/>
                  <a:gd name="connsiteY0" fmla="*/ 4529 h 324446"/>
                  <a:gd name="connsiteX1" fmla="*/ 307433 w 416333"/>
                  <a:gd name="connsiteY1" fmla="*/ 21198 h 324446"/>
                  <a:gd name="connsiteX2" fmla="*/ 135983 w 416333"/>
                  <a:gd name="connsiteY2" fmla="*/ 121211 h 324446"/>
                  <a:gd name="connsiteX3" fmla="*/ 24064 w 416333"/>
                  <a:gd name="connsiteY3" fmla="*/ 183123 h 324446"/>
                  <a:gd name="connsiteX4" fmla="*/ 251 w 416333"/>
                  <a:gd name="connsiteY4" fmla="*/ 256942 h 324446"/>
                  <a:gd name="connsiteX5" fmla="*/ 40732 w 416333"/>
                  <a:gd name="connsiteY5" fmla="*/ 261704 h 324446"/>
                  <a:gd name="connsiteX6" fmla="*/ 106737 w 416333"/>
                  <a:gd name="connsiteY6" fmla="*/ 247417 h 324446"/>
                  <a:gd name="connsiteX7" fmla="*/ 140745 w 416333"/>
                  <a:gd name="connsiteY7" fmla="*/ 323617 h 324446"/>
                  <a:gd name="connsiteX8" fmla="*/ 226470 w 416333"/>
                  <a:gd name="connsiteY8" fmla="*/ 190267 h 324446"/>
                  <a:gd name="connsiteX9" fmla="*/ 300289 w 416333"/>
                  <a:gd name="connsiteY9" fmla="*/ 154548 h 324446"/>
                  <a:gd name="connsiteX10" fmla="*/ 386014 w 416333"/>
                  <a:gd name="connsiteY10" fmla="*/ 80729 h 324446"/>
                  <a:gd name="connsiteX11" fmla="*/ 412207 w 416333"/>
                  <a:gd name="connsiteY11" fmla="*/ 4529 h 324446"/>
                  <a:gd name="connsiteX0" fmla="*/ 412207 w 416333"/>
                  <a:gd name="connsiteY0" fmla="*/ 4529 h 324446"/>
                  <a:gd name="connsiteX1" fmla="*/ 307433 w 416333"/>
                  <a:gd name="connsiteY1" fmla="*/ 21198 h 324446"/>
                  <a:gd name="connsiteX2" fmla="*/ 135983 w 416333"/>
                  <a:gd name="connsiteY2" fmla="*/ 121211 h 324446"/>
                  <a:gd name="connsiteX3" fmla="*/ 24064 w 416333"/>
                  <a:gd name="connsiteY3" fmla="*/ 183123 h 324446"/>
                  <a:gd name="connsiteX4" fmla="*/ 251 w 416333"/>
                  <a:gd name="connsiteY4" fmla="*/ 256942 h 324446"/>
                  <a:gd name="connsiteX5" fmla="*/ 40732 w 416333"/>
                  <a:gd name="connsiteY5" fmla="*/ 261704 h 324446"/>
                  <a:gd name="connsiteX6" fmla="*/ 106737 w 416333"/>
                  <a:gd name="connsiteY6" fmla="*/ 247417 h 324446"/>
                  <a:gd name="connsiteX7" fmla="*/ 140745 w 416333"/>
                  <a:gd name="connsiteY7" fmla="*/ 323617 h 324446"/>
                  <a:gd name="connsiteX8" fmla="*/ 226470 w 416333"/>
                  <a:gd name="connsiteY8" fmla="*/ 190267 h 324446"/>
                  <a:gd name="connsiteX9" fmla="*/ 300289 w 416333"/>
                  <a:gd name="connsiteY9" fmla="*/ 154548 h 324446"/>
                  <a:gd name="connsiteX10" fmla="*/ 386014 w 416333"/>
                  <a:gd name="connsiteY10" fmla="*/ 80729 h 324446"/>
                  <a:gd name="connsiteX11" fmla="*/ 412207 w 416333"/>
                  <a:gd name="connsiteY11" fmla="*/ 4529 h 324446"/>
                  <a:gd name="connsiteX0" fmla="*/ 412207 w 416333"/>
                  <a:gd name="connsiteY0" fmla="*/ 4529 h 326313"/>
                  <a:gd name="connsiteX1" fmla="*/ 307433 w 416333"/>
                  <a:gd name="connsiteY1" fmla="*/ 21198 h 326313"/>
                  <a:gd name="connsiteX2" fmla="*/ 135983 w 416333"/>
                  <a:gd name="connsiteY2" fmla="*/ 121211 h 326313"/>
                  <a:gd name="connsiteX3" fmla="*/ 24064 w 416333"/>
                  <a:gd name="connsiteY3" fmla="*/ 183123 h 326313"/>
                  <a:gd name="connsiteX4" fmla="*/ 251 w 416333"/>
                  <a:gd name="connsiteY4" fmla="*/ 256942 h 326313"/>
                  <a:gd name="connsiteX5" fmla="*/ 40732 w 416333"/>
                  <a:gd name="connsiteY5" fmla="*/ 261704 h 326313"/>
                  <a:gd name="connsiteX6" fmla="*/ 78162 w 416333"/>
                  <a:gd name="connsiteY6" fmla="*/ 278374 h 326313"/>
                  <a:gd name="connsiteX7" fmla="*/ 140745 w 416333"/>
                  <a:gd name="connsiteY7" fmla="*/ 323617 h 326313"/>
                  <a:gd name="connsiteX8" fmla="*/ 226470 w 416333"/>
                  <a:gd name="connsiteY8" fmla="*/ 190267 h 326313"/>
                  <a:gd name="connsiteX9" fmla="*/ 300289 w 416333"/>
                  <a:gd name="connsiteY9" fmla="*/ 154548 h 326313"/>
                  <a:gd name="connsiteX10" fmla="*/ 386014 w 416333"/>
                  <a:gd name="connsiteY10" fmla="*/ 80729 h 326313"/>
                  <a:gd name="connsiteX11" fmla="*/ 412207 w 416333"/>
                  <a:gd name="connsiteY11" fmla="*/ 4529 h 326313"/>
                  <a:gd name="connsiteX0" fmla="*/ 412207 w 416333"/>
                  <a:gd name="connsiteY0" fmla="*/ 4529 h 340154"/>
                  <a:gd name="connsiteX1" fmla="*/ 307433 w 416333"/>
                  <a:gd name="connsiteY1" fmla="*/ 21198 h 340154"/>
                  <a:gd name="connsiteX2" fmla="*/ 135983 w 416333"/>
                  <a:gd name="connsiteY2" fmla="*/ 121211 h 340154"/>
                  <a:gd name="connsiteX3" fmla="*/ 24064 w 416333"/>
                  <a:gd name="connsiteY3" fmla="*/ 183123 h 340154"/>
                  <a:gd name="connsiteX4" fmla="*/ 251 w 416333"/>
                  <a:gd name="connsiteY4" fmla="*/ 256942 h 340154"/>
                  <a:gd name="connsiteX5" fmla="*/ 40732 w 416333"/>
                  <a:gd name="connsiteY5" fmla="*/ 261704 h 340154"/>
                  <a:gd name="connsiteX6" fmla="*/ 78162 w 416333"/>
                  <a:gd name="connsiteY6" fmla="*/ 278374 h 340154"/>
                  <a:gd name="connsiteX7" fmla="*/ 90739 w 416333"/>
                  <a:gd name="connsiteY7" fmla="*/ 337904 h 340154"/>
                  <a:gd name="connsiteX8" fmla="*/ 226470 w 416333"/>
                  <a:gd name="connsiteY8" fmla="*/ 190267 h 340154"/>
                  <a:gd name="connsiteX9" fmla="*/ 300289 w 416333"/>
                  <a:gd name="connsiteY9" fmla="*/ 154548 h 340154"/>
                  <a:gd name="connsiteX10" fmla="*/ 386014 w 416333"/>
                  <a:gd name="connsiteY10" fmla="*/ 80729 h 340154"/>
                  <a:gd name="connsiteX11" fmla="*/ 412207 w 416333"/>
                  <a:gd name="connsiteY11" fmla="*/ 4529 h 340154"/>
                  <a:gd name="connsiteX0" fmla="*/ 412207 w 416333"/>
                  <a:gd name="connsiteY0" fmla="*/ 4529 h 278712"/>
                  <a:gd name="connsiteX1" fmla="*/ 307433 w 416333"/>
                  <a:gd name="connsiteY1" fmla="*/ 21198 h 278712"/>
                  <a:gd name="connsiteX2" fmla="*/ 135983 w 416333"/>
                  <a:gd name="connsiteY2" fmla="*/ 121211 h 278712"/>
                  <a:gd name="connsiteX3" fmla="*/ 24064 w 416333"/>
                  <a:gd name="connsiteY3" fmla="*/ 183123 h 278712"/>
                  <a:gd name="connsiteX4" fmla="*/ 251 w 416333"/>
                  <a:gd name="connsiteY4" fmla="*/ 256942 h 278712"/>
                  <a:gd name="connsiteX5" fmla="*/ 40732 w 416333"/>
                  <a:gd name="connsiteY5" fmla="*/ 261704 h 278712"/>
                  <a:gd name="connsiteX6" fmla="*/ 78162 w 416333"/>
                  <a:gd name="connsiteY6" fmla="*/ 278374 h 278712"/>
                  <a:gd name="connsiteX7" fmla="*/ 174082 w 416333"/>
                  <a:gd name="connsiteY7" fmla="*/ 245036 h 278712"/>
                  <a:gd name="connsiteX8" fmla="*/ 226470 w 416333"/>
                  <a:gd name="connsiteY8" fmla="*/ 190267 h 278712"/>
                  <a:gd name="connsiteX9" fmla="*/ 300289 w 416333"/>
                  <a:gd name="connsiteY9" fmla="*/ 154548 h 278712"/>
                  <a:gd name="connsiteX10" fmla="*/ 386014 w 416333"/>
                  <a:gd name="connsiteY10" fmla="*/ 80729 h 278712"/>
                  <a:gd name="connsiteX11" fmla="*/ 412207 w 416333"/>
                  <a:gd name="connsiteY11" fmla="*/ 4529 h 278712"/>
                  <a:gd name="connsiteX0" fmla="*/ 412207 w 416333"/>
                  <a:gd name="connsiteY0" fmla="*/ 4529 h 278712"/>
                  <a:gd name="connsiteX1" fmla="*/ 307433 w 416333"/>
                  <a:gd name="connsiteY1" fmla="*/ 21198 h 278712"/>
                  <a:gd name="connsiteX2" fmla="*/ 135983 w 416333"/>
                  <a:gd name="connsiteY2" fmla="*/ 121211 h 278712"/>
                  <a:gd name="connsiteX3" fmla="*/ 24064 w 416333"/>
                  <a:gd name="connsiteY3" fmla="*/ 183123 h 278712"/>
                  <a:gd name="connsiteX4" fmla="*/ 251 w 416333"/>
                  <a:gd name="connsiteY4" fmla="*/ 256942 h 278712"/>
                  <a:gd name="connsiteX5" fmla="*/ 40732 w 416333"/>
                  <a:gd name="connsiteY5" fmla="*/ 261704 h 278712"/>
                  <a:gd name="connsiteX6" fmla="*/ 78162 w 416333"/>
                  <a:gd name="connsiteY6" fmla="*/ 278374 h 278712"/>
                  <a:gd name="connsiteX7" fmla="*/ 174082 w 416333"/>
                  <a:gd name="connsiteY7" fmla="*/ 245036 h 278712"/>
                  <a:gd name="connsiteX8" fmla="*/ 224089 w 416333"/>
                  <a:gd name="connsiteY8" fmla="*/ 197410 h 278712"/>
                  <a:gd name="connsiteX9" fmla="*/ 300289 w 416333"/>
                  <a:gd name="connsiteY9" fmla="*/ 154548 h 278712"/>
                  <a:gd name="connsiteX10" fmla="*/ 386014 w 416333"/>
                  <a:gd name="connsiteY10" fmla="*/ 80729 h 278712"/>
                  <a:gd name="connsiteX11" fmla="*/ 412207 w 416333"/>
                  <a:gd name="connsiteY11" fmla="*/ 4529 h 278712"/>
                  <a:gd name="connsiteX0" fmla="*/ 412207 w 416333"/>
                  <a:gd name="connsiteY0" fmla="*/ 4529 h 278434"/>
                  <a:gd name="connsiteX1" fmla="*/ 307433 w 416333"/>
                  <a:gd name="connsiteY1" fmla="*/ 21198 h 278434"/>
                  <a:gd name="connsiteX2" fmla="*/ 135983 w 416333"/>
                  <a:gd name="connsiteY2" fmla="*/ 121211 h 278434"/>
                  <a:gd name="connsiteX3" fmla="*/ 24064 w 416333"/>
                  <a:gd name="connsiteY3" fmla="*/ 183123 h 278434"/>
                  <a:gd name="connsiteX4" fmla="*/ 251 w 416333"/>
                  <a:gd name="connsiteY4" fmla="*/ 256942 h 278434"/>
                  <a:gd name="connsiteX5" fmla="*/ 40732 w 416333"/>
                  <a:gd name="connsiteY5" fmla="*/ 261704 h 278434"/>
                  <a:gd name="connsiteX6" fmla="*/ 78162 w 416333"/>
                  <a:gd name="connsiteY6" fmla="*/ 278374 h 278434"/>
                  <a:gd name="connsiteX7" fmla="*/ 130549 w 416333"/>
                  <a:gd name="connsiteY7" fmla="*/ 266466 h 278434"/>
                  <a:gd name="connsiteX8" fmla="*/ 174082 w 416333"/>
                  <a:gd name="connsiteY8" fmla="*/ 245036 h 278434"/>
                  <a:gd name="connsiteX9" fmla="*/ 224089 w 416333"/>
                  <a:gd name="connsiteY9" fmla="*/ 197410 h 278434"/>
                  <a:gd name="connsiteX10" fmla="*/ 300289 w 416333"/>
                  <a:gd name="connsiteY10" fmla="*/ 154548 h 278434"/>
                  <a:gd name="connsiteX11" fmla="*/ 386014 w 416333"/>
                  <a:gd name="connsiteY11" fmla="*/ 80729 h 278434"/>
                  <a:gd name="connsiteX12" fmla="*/ 412207 w 416333"/>
                  <a:gd name="connsiteY12" fmla="*/ 4529 h 278434"/>
                  <a:gd name="connsiteX0" fmla="*/ 412207 w 416333"/>
                  <a:gd name="connsiteY0" fmla="*/ 4529 h 352530"/>
                  <a:gd name="connsiteX1" fmla="*/ 307433 w 416333"/>
                  <a:gd name="connsiteY1" fmla="*/ 21198 h 352530"/>
                  <a:gd name="connsiteX2" fmla="*/ 135983 w 416333"/>
                  <a:gd name="connsiteY2" fmla="*/ 121211 h 352530"/>
                  <a:gd name="connsiteX3" fmla="*/ 24064 w 416333"/>
                  <a:gd name="connsiteY3" fmla="*/ 183123 h 352530"/>
                  <a:gd name="connsiteX4" fmla="*/ 251 w 416333"/>
                  <a:gd name="connsiteY4" fmla="*/ 256942 h 352530"/>
                  <a:gd name="connsiteX5" fmla="*/ 40732 w 416333"/>
                  <a:gd name="connsiteY5" fmla="*/ 261704 h 352530"/>
                  <a:gd name="connsiteX6" fmla="*/ 78162 w 416333"/>
                  <a:gd name="connsiteY6" fmla="*/ 278374 h 352530"/>
                  <a:gd name="connsiteX7" fmla="*/ 47205 w 416333"/>
                  <a:gd name="connsiteY7" fmla="*/ 352191 h 352530"/>
                  <a:gd name="connsiteX8" fmla="*/ 174082 w 416333"/>
                  <a:gd name="connsiteY8" fmla="*/ 245036 h 352530"/>
                  <a:gd name="connsiteX9" fmla="*/ 224089 w 416333"/>
                  <a:gd name="connsiteY9" fmla="*/ 197410 h 352530"/>
                  <a:gd name="connsiteX10" fmla="*/ 300289 w 416333"/>
                  <a:gd name="connsiteY10" fmla="*/ 154548 h 352530"/>
                  <a:gd name="connsiteX11" fmla="*/ 386014 w 416333"/>
                  <a:gd name="connsiteY11" fmla="*/ 80729 h 352530"/>
                  <a:gd name="connsiteX12" fmla="*/ 412207 w 416333"/>
                  <a:gd name="connsiteY12" fmla="*/ 4529 h 352530"/>
                  <a:gd name="connsiteX0" fmla="*/ 412207 w 416333"/>
                  <a:gd name="connsiteY0" fmla="*/ 4529 h 352619"/>
                  <a:gd name="connsiteX1" fmla="*/ 307433 w 416333"/>
                  <a:gd name="connsiteY1" fmla="*/ 21198 h 352619"/>
                  <a:gd name="connsiteX2" fmla="*/ 135983 w 416333"/>
                  <a:gd name="connsiteY2" fmla="*/ 121211 h 352619"/>
                  <a:gd name="connsiteX3" fmla="*/ 24064 w 416333"/>
                  <a:gd name="connsiteY3" fmla="*/ 183123 h 352619"/>
                  <a:gd name="connsiteX4" fmla="*/ 251 w 416333"/>
                  <a:gd name="connsiteY4" fmla="*/ 256942 h 352619"/>
                  <a:gd name="connsiteX5" fmla="*/ 40732 w 416333"/>
                  <a:gd name="connsiteY5" fmla="*/ 261704 h 352619"/>
                  <a:gd name="connsiteX6" fmla="*/ 71018 w 416333"/>
                  <a:gd name="connsiteY6" fmla="*/ 292661 h 352619"/>
                  <a:gd name="connsiteX7" fmla="*/ 47205 w 416333"/>
                  <a:gd name="connsiteY7" fmla="*/ 352191 h 352619"/>
                  <a:gd name="connsiteX8" fmla="*/ 174082 w 416333"/>
                  <a:gd name="connsiteY8" fmla="*/ 245036 h 352619"/>
                  <a:gd name="connsiteX9" fmla="*/ 224089 w 416333"/>
                  <a:gd name="connsiteY9" fmla="*/ 197410 h 352619"/>
                  <a:gd name="connsiteX10" fmla="*/ 300289 w 416333"/>
                  <a:gd name="connsiteY10" fmla="*/ 154548 h 352619"/>
                  <a:gd name="connsiteX11" fmla="*/ 386014 w 416333"/>
                  <a:gd name="connsiteY11" fmla="*/ 80729 h 352619"/>
                  <a:gd name="connsiteX12" fmla="*/ 412207 w 416333"/>
                  <a:gd name="connsiteY12" fmla="*/ 4529 h 352619"/>
                  <a:gd name="connsiteX0" fmla="*/ 412207 w 416333"/>
                  <a:gd name="connsiteY0" fmla="*/ 4529 h 352710"/>
                  <a:gd name="connsiteX1" fmla="*/ 307433 w 416333"/>
                  <a:gd name="connsiteY1" fmla="*/ 21198 h 352710"/>
                  <a:gd name="connsiteX2" fmla="*/ 135983 w 416333"/>
                  <a:gd name="connsiteY2" fmla="*/ 121211 h 352710"/>
                  <a:gd name="connsiteX3" fmla="*/ 24064 w 416333"/>
                  <a:gd name="connsiteY3" fmla="*/ 183123 h 352710"/>
                  <a:gd name="connsiteX4" fmla="*/ 251 w 416333"/>
                  <a:gd name="connsiteY4" fmla="*/ 256942 h 352710"/>
                  <a:gd name="connsiteX5" fmla="*/ 40732 w 416333"/>
                  <a:gd name="connsiteY5" fmla="*/ 261704 h 352710"/>
                  <a:gd name="connsiteX6" fmla="*/ 59112 w 416333"/>
                  <a:gd name="connsiteY6" fmla="*/ 302186 h 352710"/>
                  <a:gd name="connsiteX7" fmla="*/ 47205 w 416333"/>
                  <a:gd name="connsiteY7" fmla="*/ 352191 h 352710"/>
                  <a:gd name="connsiteX8" fmla="*/ 174082 w 416333"/>
                  <a:gd name="connsiteY8" fmla="*/ 245036 h 352710"/>
                  <a:gd name="connsiteX9" fmla="*/ 224089 w 416333"/>
                  <a:gd name="connsiteY9" fmla="*/ 197410 h 352710"/>
                  <a:gd name="connsiteX10" fmla="*/ 300289 w 416333"/>
                  <a:gd name="connsiteY10" fmla="*/ 154548 h 352710"/>
                  <a:gd name="connsiteX11" fmla="*/ 386014 w 416333"/>
                  <a:gd name="connsiteY11" fmla="*/ 80729 h 352710"/>
                  <a:gd name="connsiteX12" fmla="*/ 412207 w 416333"/>
                  <a:gd name="connsiteY12" fmla="*/ 4529 h 352710"/>
                  <a:gd name="connsiteX0" fmla="*/ 412207 w 416333"/>
                  <a:gd name="connsiteY0" fmla="*/ 4529 h 352681"/>
                  <a:gd name="connsiteX1" fmla="*/ 307433 w 416333"/>
                  <a:gd name="connsiteY1" fmla="*/ 21198 h 352681"/>
                  <a:gd name="connsiteX2" fmla="*/ 135983 w 416333"/>
                  <a:gd name="connsiteY2" fmla="*/ 121211 h 352681"/>
                  <a:gd name="connsiteX3" fmla="*/ 24064 w 416333"/>
                  <a:gd name="connsiteY3" fmla="*/ 183123 h 352681"/>
                  <a:gd name="connsiteX4" fmla="*/ 251 w 416333"/>
                  <a:gd name="connsiteY4" fmla="*/ 256942 h 352681"/>
                  <a:gd name="connsiteX5" fmla="*/ 40732 w 416333"/>
                  <a:gd name="connsiteY5" fmla="*/ 278373 h 352681"/>
                  <a:gd name="connsiteX6" fmla="*/ 59112 w 416333"/>
                  <a:gd name="connsiteY6" fmla="*/ 302186 h 352681"/>
                  <a:gd name="connsiteX7" fmla="*/ 47205 w 416333"/>
                  <a:gd name="connsiteY7" fmla="*/ 352191 h 352681"/>
                  <a:gd name="connsiteX8" fmla="*/ 174082 w 416333"/>
                  <a:gd name="connsiteY8" fmla="*/ 245036 h 352681"/>
                  <a:gd name="connsiteX9" fmla="*/ 224089 w 416333"/>
                  <a:gd name="connsiteY9" fmla="*/ 197410 h 352681"/>
                  <a:gd name="connsiteX10" fmla="*/ 300289 w 416333"/>
                  <a:gd name="connsiteY10" fmla="*/ 154548 h 352681"/>
                  <a:gd name="connsiteX11" fmla="*/ 386014 w 416333"/>
                  <a:gd name="connsiteY11" fmla="*/ 80729 h 352681"/>
                  <a:gd name="connsiteX12" fmla="*/ 412207 w 416333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35844 w 416194"/>
                  <a:gd name="connsiteY2" fmla="*/ 121211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47750 w 416194"/>
                  <a:gd name="connsiteY2" fmla="*/ 114067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28700 w 416194"/>
                  <a:gd name="connsiteY2" fmla="*/ 102160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88219 w 416194"/>
                  <a:gd name="connsiteY2" fmla="*/ 114066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88219 w 416194"/>
                  <a:gd name="connsiteY3" fmla="*/ 114066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88219 w 416194"/>
                  <a:gd name="connsiteY3" fmla="*/ 125973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64406 w 416194"/>
                  <a:gd name="connsiteY3" fmla="*/ 125973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27770 w 431896"/>
                  <a:gd name="connsiteY0" fmla="*/ 4529 h 352681"/>
                  <a:gd name="connsiteX1" fmla="*/ 322996 w 431896"/>
                  <a:gd name="connsiteY1" fmla="*/ 21198 h 352681"/>
                  <a:gd name="connsiteX2" fmla="*/ 119918 w 431896"/>
                  <a:gd name="connsiteY2" fmla="*/ 118828 h 352681"/>
                  <a:gd name="connsiteX3" fmla="*/ 80108 w 431896"/>
                  <a:gd name="connsiteY3" fmla="*/ 125973 h 352681"/>
                  <a:gd name="connsiteX4" fmla="*/ 1527 w 431896"/>
                  <a:gd name="connsiteY4" fmla="*/ 133118 h 352681"/>
                  <a:gd name="connsiteX5" fmla="*/ 15814 w 431896"/>
                  <a:gd name="connsiteY5" fmla="*/ 256942 h 352681"/>
                  <a:gd name="connsiteX6" fmla="*/ 56295 w 431896"/>
                  <a:gd name="connsiteY6" fmla="*/ 278373 h 352681"/>
                  <a:gd name="connsiteX7" fmla="*/ 74675 w 431896"/>
                  <a:gd name="connsiteY7" fmla="*/ 302186 h 352681"/>
                  <a:gd name="connsiteX8" fmla="*/ 62768 w 431896"/>
                  <a:gd name="connsiteY8" fmla="*/ 352191 h 352681"/>
                  <a:gd name="connsiteX9" fmla="*/ 189645 w 431896"/>
                  <a:gd name="connsiteY9" fmla="*/ 245036 h 352681"/>
                  <a:gd name="connsiteX10" fmla="*/ 239652 w 431896"/>
                  <a:gd name="connsiteY10" fmla="*/ 197410 h 352681"/>
                  <a:gd name="connsiteX11" fmla="*/ 315852 w 431896"/>
                  <a:gd name="connsiteY11" fmla="*/ 154548 h 352681"/>
                  <a:gd name="connsiteX12" fmla="*/ 401577 w 431896"/>
                  <a:gd name="connsiteY12" fmla="*/ 80729 h 352681"/>
                  <a:gd name="connsiteX13" fmla="*/ 427770 w 431896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3845 w 425633"/>
                  <a:gd name="connsiteY3" fmla="*/ 125973 h 352681"/>
                  <a:gd name="connsiteX4" fmla="*/ 2408 w 425633"/>
                  <a:gd name="connsiteY4" fmla="*/ 97399 h 352681"/>
                  <a:gd name="connsiteX5" fmla="*/ 9551 w 425633"/>
                  <a:gd name="connsiteY5" fmla="*/ 256942 h 352681"/>
                  <a:gd name="connsiteX6" fmla="*/ 50032 w 425633"/>
                  <a:gd name="connsiteY6" fmla="*/ 278373 h 352681"/>
                  <a:gd name="connsiteX7" fmla="*/ 68412 w 425633"/>
                  <a:gd name="connsiteY7" fmla="*/ 302186 h 352681"/>
                  <a:gd name="connsiteX8" fmla="*/ 56505 w 425633"/>
                  <a:gd name="connsiteY8" fmla="*/ 352191 h 352681"/>
                  <a:gd name="connsiteX9" fmla="*/ 183382 w 425633"/>
                  <a:gd name="connsiteY9" fmla="*/ 245036 h 352681"/>
                  <a:gd name="connsiteX10" fmla="*/ 233389 w 425633"/>
                  <a:gd name="connsiteY10" fmla="*/ 197410 h 352681"/>
                  <a:gd name="connsiteX11" fmla="*/ 309589 w 425633"/>
                  <a:gd name="connsiteY11" fmla="*/ 154548 h 352681"/>
                  <a:gd name="connsiteX12" fmla="*/ 395314 w 425633"/>
                  <a:gd name="connsiteY12" fmla="*/ 80729 h 352681"/>
                  <a:gd name="connsiteX13" fmla="*/ 421507 w 425633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2408 w 425633"/>
                  <a:gd name="connsiteY4" fmla="*/ 97399 h 352681"/>
                  <a:gd name="connsiteX5" fmla="*/ 9551 w 425633"/>
                  <a:gd name="connsiteY5" fmla="*/ 256942 h 352681"/>
                  <a:gd name="connsiteX6" fmla="*/ 50032 w 425633"/>
                  <a:gd name="connsiteY6" fmla="*/ 278373 h 352681"/>
                  <a:gd name="connsiteX7" fmla="*/ 68412 w 425633"/>
                  <a:gd name="connsiteY7" fmla="*/ 302186 h 352681"/>
                  <a:gd name="connsiteX8" fmla="*/ 56505 w 425633"/>
                  <a:gd name="connsiteY8" fmla="*/ 352191 h 352681"/>
                  <a:gd name="connsiteX9" fmla="*/ 183382 w 425633"/>
                  <a:gd name="connsiteY9" fmla="*/ 245036 h 352681"/>
                  <a:gd name="connsiteX10" fmla="*/ 233389 w 425633"/>
                  <a:gd name="connsiteY10" fmla="*/ 197410 h 352681"/>
                  <a:gd name="connsiteX11" fmla="*/ 309589 w 425633"/>
                  <a:gd name="connsiteY11" fmla="*/ 154548 h 352681"/>
                  <a:gd name="connsiteX12" fmla="*/ 395314 w 425633"/>
                  <a:gd name="connsiteY12" fmla="*/ 80729 h 352681"/>
                  <a:gd name="connsiteX13" fmla="*/ 421507 w 425633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25548 w 425633"/>
                  <a:gd name="connsiteY4" fmla="*/ 95016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69083 w 425633"/>
                  <a:gd name="connsiteY3" fmla="*/ 125973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88133 w 425633"/>
                  <a:gd name="connsiteY3" fmla="*/ 13787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23180 w 425633"/>
                  <a:gd name="connsiteY2" fmla="*/ 133116 h 352681"/>
                  <a:gd name="connsiteX3" fmla="*/ 88133 w 425633"/>
                  <a:gd name="connsiteY3" fmla="*/ 13787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2315 w 426441"/>
                  <a:gd name="connsiteY0" fmla="*/ 4529 h 352689"/>
                  <a:gd name="connsiteX1" fmla="*/ 317541 w 426441"/>
                  <a:gd name="connsiteY1" fmla="*/ 21198 h 352689"/>
                  <a:gd name="connsiteX2" fmla="*/ 123988 w 426441"/>
                  <a:gd name="connsiteY2" fmla="*/ 133116 h 352689"/>
                  <a:gd name="connsiteX3" fmla="*/ 88941 w 426441"/>
                  <a:gd name="connsiteY3" fmla="*/ 137879 h 352689"/>
                  <a:gd name="connsiteX4" fmla="*/ 47787 w 426441"/>
                  <a:gd name="connsiteY4" fmla="*/ 78347 h 352689"/>
                  <a:gd name="connsiteX5" fmla="*/ 3216 w 426441"/>
                  <a:gd name="connsiteY5" fmla="*/ 97399 h 352689"/>
                  <a:gd name="connsiteX6" fmla="*/ 10359 w 426441"/>
                  <a:gd name="connsiteY6" fmla="*/ 256942 h 352689"/>
                  <a:gd name="connsiteX7" fmla="*/ 72271 w 426441"/>
                  <a:gd name="connsiteY7" fmla="*/ 273611 h 352689"/>
                  <a:gd name="connsiteX8" fmla="*/ 69220 w 426441"/>
                  <a:gd name="connsiteY8" fmla="*/ 302186 h 352689"/>
                  <a:gd name="connsiteX9" fmla="*/ 57313 w 426441"/>
                  <a:gd name="connsiteY9" fmla="*/ 352191 h 352689"/>
                  <a:gd name="connsiteX10" fmla="*/ 184190 w 426441"/>
                  <a:gd name="connsiteY10" fmla="*/ 245036 h 352689"/>
                  <a:gd name="connsiteX11" fmla="*/ 234197 w 426441"/>
                  <a:gd name="connsiteY11" fmla="*/ 197410 h 352689"/>
                  <a:gd name="connsiteX12" fmla="*/ 310397 w 426441"/>
                  <a:gd name="connsiteY12" fmla="*/ 154548 h 352689"/>
                  <a:gd name="connsiteX13" fmla="*/ 396122 w 426441"/>
                  <a:gd name="connsiteY13" fmla="*/ 80729 h 352689"/>
                  <a:gd name="connsiteX14" fmla="*/ 422315 w 426441"/>
                  <a:gd name="connsiteY14" fmla="*/ 4529 h 352689"/>
                  <a:gd name="connsiteX0" fmla="*/ 422315 w 426441"/>
                  <a:gd name="connsiteY0" fmla="*/ 4529 h 352689"/>
                  <a:gd name="connsiteX1" fmla="*/ 317541 w 426441"/>
                  <a:gd name="connsiteY1" fmla="*/ 21198 h 352689"/>
                  <a:gd name="connsiteX2" fmla="*/ 123988 w 426441"/>
                  <a:gd name="connsiteY2" fmla="*/ 133116 h 352689"/>
                  <a:gd name="connsiteX3" fmla="*/ 88941 w 426441"/>
                  <a:gd name="connsiteY3" fmla="*/ 137879 h 352689"/>
                  <a:gd name="connsiteX4" fmla="*/ 47787 w 426441"/>
                  <a:gd name="connsiteY4" fmla="*/ 78347 h 352689"/>
                  <a:gd name="connsiteX5" fmla="*/ 3216 w 426441"/>
                  <a:gd name="connsiteY5" fmla="*/ 97399 h 352689"/>
                  <a:gd name="connsiteX6" fmla="*/ 10359 w 426441"/>
                  <a:gd name="connsiteY6" fmla="*/ 256942 h 352689"/>
                  <a:gd name="connsiteX7" fmla="*/ 72271 w 426441"/>
                  <a:gd name="connsiteY7" fmla="*/ 273611 h 352689"/>
                  <a:gd name="connsiteX8" fmla="*/ 76364 w 426441"/>
                  <a:gd name="connsiteY8" fmla="*/ 302186 h 352689"/>
                  <a:gd name="connsiteX9" fmla="*/ 57313 w 426441"/>
                  <a:gd name="connsiteY9" fmla="*/ 352191 h 352689"/>
                  <a:gd name="connsiteX10" fmla="*/ 184190 w 426441"/>
                  <a:gd name="connsiteY10" fmla="*/ 245036 h 352689"/>
                  <a:gd name="connsiteX11" fmla="*/ 234197 w 426441"/>
                  <a:gd name="connsiteY11" fmla="*/ 197410 h 352689"/>
                  <a:gd name="connsiteX12" fmla="*/ 310397 w 426441"/>
                  <a:gd name="connsiteY12" fmla="*/ 154548 h 352689"/>
                  <a:gd name="connsiteX13" fmla="*/ 396122 w 426441"/>
                  <a:gd name="connsiteY13" fmla="*/ 80729 h 352689"/>
                  <a:gd name="connsiteX14" fmla="*/ 422315 w 426441"/>
                  <a:gd name="connsiteY14" fmla="*/ 4529 h 3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6441" h="352689">
                    <a:moveTo>
                      <a:pt x="422315" y="4529"/>
                    </a:moveTo>
                    <a:cubicBezTo>
                      <a:pt x="409218" y="-5393"/>
                      <a:pt x="363975" y="1354"/>
                      <a:pt x="317541" y="21198"/>
                    </a:cubicBezTo>
                    <a:cubicBezTo>
                      <a:pt x="249848" y="51360"/>
                      <a:pt x="191681" y="102954"/>
                      <a:pt x="123988" y="133116"/>
                    </a:cubicBezTo>
                    <a:cubicBezTo>
                      <a:pt x="118656" y="131529"/>
                      <a:pt x="101641" y="147007"/>
                      <a:pt x="88941" y="137879"/>
                    </a:cubicBezTo>
                    <a:cubicBezTo>
                      <a:pt x="76241" y="128751"/>
                      <a:pt x="60090" y="81919"/>
                      <a:pt x="47787" y="78347"/>
                    </a:cubicBezTo>
                    <a:cubicBezTo>
                      <a:pt x="35484" y="74775"/>
                      <a:pt x="5882" y="70411"/>
                      <a:pt x="3216" y="97399"/>
                    </a:cubicBezTo>
                    <a:cubicBezTo>
                      <a:pt x="-2340" y="118037"/>
                      <a:pt x="-1150" y="227573"/>
                      <a:pt x="10359" y="256942"/>
                    </a:cubicBezTo>
                    <a:cubicBezTo>
                      <a:pt x="21868" y="286311"/>
                      <a:pt x="60477" y="269245"/>
                      <a:pt x="72271" y="273611"/>
                    </a:cubicBezTo>
                    <a:cubicBezTo>
                      <a:pt x="84066" y="277977"/>
                      <a:pt x="78857" y="289089"/>
                      <a:pt x="76364" y="302186"/>
                    </a:cubicBezTo>
                    <a:cubicBezTo>
                      <a:pt x="73871" y="315283"/>
                      <a:pt x="41326" y="357747"/>
                      <a:pt x="57313" y="352191"/>
                    </a:cubicBezTo>
                    <a:cubicBezTo>
                      <a:pt x="73300" y="346635"/>
                      <a:pt x="154709" y="270833"/>
                      <a:pt x="184190" y="245036"/>
                    </a:cubicBezTo>
                    <a:cubicBezTo>
                      <a:pt x="213671" y="219239"/>
                      <a:pt x="213163" y="212491"/>
                      <a:pt x="234197" y="197410"/>
                    </a:cubicBezTo>
                    <a:cubicBezTo>
                      <a:pt x="255231" y="182329"/>
                      <a:pt x="283410" y="173995"/>
                      <a:pt x="310397" y="154548"/>
                    </a:cubicBezTo>
                    <a:cubicBezTo>
                      <a:pt x="337384" y="135101"/>
                      <a:pt x="377469" y="105732"/>
                      <a:pt x="396122" y="80729"/>
                    </a:cubicBezTo>
                    <a:cubicBezTo>
                      <a:pt x="414775" y="55726"/>
                      <a:pt x="435412" y="14451"/>
                      <a:pt x="422315" y="4529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</p:grpSp>
        <p:sp>
          <p:nvSpPr>
            <p:cNvPr id="28" name="フリーフォーム: 図形 27">
              <a:extLst>
                <a:ext uri="{FF2B5EF4-FFF2-40B4-BE49-F238E27FC236}">
                  <a16:creationId xmlns:a16="http://schemas.microsoft.com/office/drawing/2014/main" id="{2C0AAA00-3BBC-4F13-A1ED-A805804256BD}"/>
                </a:ext>
              </a:extLst>
            </p:cNvPr>
            <p:cNvSpPr/>
            <p:nvPr/>
          </p:nvSpPr>
          <p:spPr>
            <a:xfrm>
              <a:off x="3742517" y="3055371"/>
              <a:ext cx="551680" cy="767334"/>
            </a:xfrm>
            <a:custGeom>
              <a:avLst/>
              <a:gdLst>
                <a:gd name="connsiteX0" fmla="*/ 428625 w 628650"/>
                <a:gd name="connsiteY0" fmla="*/ 235744 h 852488"/>
                <a:gd name="connsiteX1" fmla="*/ 440531 w 628650"/>
                <a:gd name="connsiteY1" fmla="*/ 100013 h 852488"/>
                <a:gd name="connsiteX2" fmla="*/ 350043 w 628650"/>
                <a:gd name="connsiteY2" fmla="*/ 0 h 852488"/>
                <a:gd name="connsiteX3" fmla="*/ 252412 w 628650"/>
                <a:gd name="connsiteY3" fmla="*/ 14288 h 852488"/>
                <a:gd name="connsiteX4" fmla="*/ 92868 w 628650"/>
                <a:gd name="connsiteY4" fmla="*/ 135731 h 852488"/>
                <a:gd name="connsiteX5" fmla="*/ 0 w 628650"/>
                <a:gd name="connsiteY5" fmla="*/ 333375 h 852488"/>
                <a:gd name="connsiteX6" fmla="*/ 7143 w 628650"/>
                <a:gd name="connsiteY6" fmla="*/ 561975 h 852488"/>
                <a:gd name="connsiteX7" fmla="*/ 97631 w 628650"/>
                <a:gd name="connsiteY7" fmla="*/ 719138 h 852488"/>
                <a:gd name="connsiteX8" fmla="*/ 254793 w 628650"/>
                <a:gd name="connsiteY8" fmla="*/ 795338 h 852488"/>
                <a:gd name="connsiteX9" fmla="*/ 361950 w 628650"/>
                <a:gd name="connsiteY9" fmla="*/ 797719 h 852488"/>
                <a:gd name="connsiteX10" fmla="*/ 392906 w 628650"/>
                <a:gd name="connsiteY10" fmla="*/ 766763 h 852488"/>
                <a:gd name="connsiteX11" fmla="*/ 431006 w 628650"/>
                <a:gd name="connsiteY11" fmla="*/ 762000 h 852488"/>
                <a:gd name="connsiteX12" fmla="*/ 488156 w 628650"/>
                <a:gd name="connsiteY12" fmla="*/ 852488 h 852488"/>
                <a:gd name="connsiteX13" fmla="*/ 628650 w 628650"/>
                <a:gd name="connsiteY13" fmla="*/ 852488 h 852488"/>
                <a:gd name="connsiteX14" fmla="*/ 459581 w 628650"/>
                <a:gd name="connsiteY14" fmla="*/ 407194 h 852488"/>
                <a:gd name="connsiteX15" fmla="*/ 340518 w 628650"/>
                <a:gd name="connsiteY15" fmla="*/ 409575 h 852488"/>
                <a:gd name="connsiteX16" fmla="*/ 371475 w 628650"/>
                <a:gd name="connsiteY16" fmla="*/ 614363 h 852488"/>
                <a:gd name="connsiteX17" fmla="*/ 335756 w 628650"/>
                <a:gd name="connsiteY17" fmla="*/ 650081 h 852488"/>
                <a:gd name="connsiteX18" fmla="*/ 257175 w 628650"/>
                <a:gd name="connsiteY18" fmla="*/ 645319 h 852488"/>
                <a:gd name="connsiteX19" fmla="*/ 161925 w 628650"/>
                <a:gd name="connsiteY19" fmla="*/ 566738 h 852488"/>
                <a:gd name="connsiteX20" fmla="*/ 133350 w 628650"/>
                <a:gd name="connsiteY20" fmla="*/ 476250 h 852488"/>
                <a:gd name="connsiteX21" fmla="*/ 140493 w 628650"/>
                <a:gd name="connsiteY21" fmla="*/ 309563 h 852488"/>
                <a:gd name="connsiteX22" fmla="*/ 195262 w 628650"/>
                <a:gd name="connsiteY22" fmla="*/ 204788 h 852488"/>
                <a:gd name="connsiteX23" fmla="*/ 264318 w 628650"/>
                <a:gd name="connsiteY23" fmla="*/ 119063 h 852488"/>
                <a:gd name="connsiteX24" fmla="*/ 307181 w 628650"/>
                <a:gd name="connsiteY24" fmla="*/ 119063 h 852488"/>
                <a:gd name="connsiteX25" fmla="*/ 290512 w 628650"/>
                <a:gd name="connsiteY25" fmla="*/ 195263 h 852488"/>
                <a:gd name="connsiteX26" fmla="*/ 311943 w 628650"/>
                <a:gd name="connsiteY26" fmla="*/ 228600 h 852488"/>
                <a:gd name="connsiteX27" fmla="*/ 428625 w 628650"/>
                <a:gd name="connsiteY27" fmla="*/ 235744 h 852488"/>
                <a:gd name="connsiteX0" fmla="*/ 428625 w 628650"/>
                <a:gd name="connsiteY0" fmla="*/ 243472 h 860216"/>
                <a:gd name="connsiteX1" fmla="*/ 440531 w 628650"/>
                <a:gd name="connsiteY1" fmla="*/ 107741 h 860216"/>
                <a:gd name="connsiteX2" fmla="*/ 350043 w 628650"/>
                <a:gd name="connsiteY2" fmla="*/ 7728 h 860216"/>
                <a:gd name="connsiteX3" fmla="*/ 252412 w 628650"/>
                <a:gd name="connsiteY3" fmla="*/ 22016 h 860216"/>
                <a:gd name="connsiteX4" fmla="*/ 92868 w 628650"/>
                <a:gd name="connsiteY4" fmla="*/ 143459 h 860216"/>
                <a:gd name="connsiteX5" fmla="*/ 0 w 628650"/>
                <a:gd name="connsiteY5" fmla="*/ 341103 h 860216"/>
                <a:gd name="connsiteX6" fmla="*/ 7143 w 628650"/>
                <a:gd name="connsiteY6" fmla="*/ 569703 h 860216"/>
                <a:gd name="connsiteX7" fmla="*/ 97631 w 628650"/>
                <a:gd name="connsiteY7" fmla="*/ 726866 h 860216"/>
                <a:gd name="connsiteX8" fmla="*/ 254793 w 628650"/>
                <a:gd name="connsiteY8" fmla="*/ 803066 h 860216"/>
                <a:gd name="connsiteX9" fmla="*/ 361950 w 628650"/>
                <a:gd name="connsiteY9" fmla="*/ 805447 h 860216"/>
                <a:gd name="connsiteX10" fmla="*/ 392906 w 628650"/>
                <a:gd name="connsiteY10" fmla="*/ 774491 h 860216"/>
                <a:gd name="connsiteX11" fmla="*/ 431006 w 628650"/>
                <a:gd name="connsiteY11" fmla="*/ 769728 h 860216"/>
                <a:gd name="connsiteX12" fmla="*/ 488156 w 628650"/>
                <a:gd name="connsiteY12" fmla="*/ 860216 h 860216"/>
                <a:gd name="connsiteX13" fmla="*/ 628650 w 628650"/>
                <a:gd name="connsiteY13" fmla="*/ 860216 h 860216"/>
                <a:gd name="connsiteX14" fmla="*/ 459581 w 628650"/>
                <a:gd name="connsiteY14" fmla="*/ 414922 h 860216"/>
                <a:gd name="connsiteX15" fmla="*/ 340518 w 628650"/>
                <a:gd name="connsiteY15" fmla="*/ 417303 h 860216"/>
                <a:gd name="connsiteX16" fmla="*/ 371475 w 628650"/>
                <a:gd name="connsiteY16" fmla="*/ 622091 h 860216"/>
                <a:gd name="connsiteX17" fmla="*/ 335756 w 628650"/>
                <a:gd name="connsiteY17" fmla="*/ 657809 h 860216"/>
                <a:gd name="connsiteX18" fmla="*/ 257175 w 628650"/>
                <a:gd name="connsiteY18" fmla="*/ 653047 h 860216"/>
                <a:gd name="connsiteX19" fmla="*/ 161925 w 628650"/>
                <a:gd name="connsiteY19" fmla="*/ 574466 h 860216"/>
                <a:gd name="connsiteX20" fmla="*/ 133350 w 628650"/>
                <a:gd name="connsiteY20" fmla="*/ 483978 h 860216"/>
                <a:gd name="connsiteX21" fmla="*/ 140493 w 628650"/>
                <a:gd name="connsiteY21" fmla="*/ 317291 h 860216"/>
                <a:gd name="connsiteX22" fmla="*/ 195262 w 628650"/>
                <a:gd name="connsiteY22" fmla="*/ 212516 h 860216"/>
                <a:gd name="connsiteX23" fmla="*/ 264318 w 628650"/>
                <a:gd name="connsiteY23" fmla="*/ 126791 h 860216"/>
                <a:gd name="connsiteX24" fmla="*/ 307181 w 628650"/>
                <a:gd name="connsiteY24" fmla="*/ 126791 h 860216"/>
                <a:gd name="connsiteX25" fmla="*/ 290512 w 628650"/>
                <a:gd name="connsiteY25" fmla="*/ 202991 h 860216"/>
                <a:gd name="connsiteX26" fmla="*/ 311943 w 628650"/>
                <a:gd name="connsiteY26" fmla="*/ 236328 h 860216"/>
                <a:gd name="connsiteX27" fmla="*/ 428625 w 628650"/>
                <a:gd name="connsiteY27" fmla="*/ 243472 h 860216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33464 w 628727"/>
                <a:gd name="connsiteY14" fmla="*/ 427741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92984 w 628727"/>
                <a:gd name="connsiteY15" fmla="*/ 411073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421559 w 628727"/>
                <a:gd name="connsiteY15" fmla="*/ 425361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69184 w 628727"/>
                <a:gd name="connsiteY14" fmla="*/ 444410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31"/>
                <a:gd name="connsiteY0" fmla="*/ 249147 h 865891"/>
                <a:gd name="connsiteX1" fmla="*/ 440608 w 628731"/>
                <a:gd name="connsiteY1" fmla="*/ 113416 h 865891"/>
                <a:gd name="connsiteX2" fmla="*/ 350120 w 628731"/>
                <a:gd name="connsiteY2" fmla="*/ 13403 h 865891"/>
                <a:gd name="connsiteX3" fmla="*/ 252489 w 628731"/>
                <a:gd name="connsiteY3" fmla="*/ 27691 h 865891"/>
                <a:gd name="connsiteX4" fmla="*/ 92945 w 628731"/>
                <a:gd name="connsiteY4" fmla="*/ 149134 h 865891"/>
                <a:gd name="connsiteX5" fmla="*/ 77 w 628731"/>
                <a:gd name="connsiteY5" fmla="*/ 346778 h 865891"/>
                <a:gd name="connsiteX6" fmla="*/ 7220 w 628731"/>
                <a:gd name="connsiteY6" fmla="*/ 575378 h 865891"/>
                <a:gd name="connsiteX7" fmla="*/ 97708 w 628731"/>
                <a:gd name="connsiteY7" fmla="*/ 732541 h 865891"/>
                <a:gd name="connsiteX8" fmla="*/ 254870 w 628731"/>
                <a:gd name="connsiteY8" fmla="*/ 808741 h 865891"/>
                <a:gd name="connsiteX9" fmla="*/ 362027 w 628731"/>
                <a:gd name="connsiteY9" fmla="*/ 811122 h 865891"/>
                <a:gd name="connsiteX10" fmla="*/ 392983 w 628731"/>
                <a:gd name="connsiteY10" fmla="*/ 780166 h 865891"/>
                <a:gd name="connsiteX11" fmla="*/ 431083 w 628731"/>
                <a:gd name="connsiteY11" fmla="*/ 775403 h 865891"/>
                <a:gd name="connsiteX12" fmla="*/ 488233 w 628731"/>
                <a:gd name="connsiteY12" fmla="*/ 865891 h 865891"/>
                <a:gd name="connsiteX13" fmla="*/ 628727 w 628731"/>
                <a:gd name="connsiteY13" fmla="*/ 865891 h 865891"/>
                <a:gd name="connsiteX14" fmla="*/ 492997 w 628731"/>
                <a:gd name="connsiteY14" fmla="*/ 484892 h 865891"/>
                <a:gd name="connsiteX15" fmla="*/ 452514 w 628731"/>
                <a:gd name="connsiteY15" fmla="*/ 401547 h 865891"/>
                <a:gd name="connsiteX16" fmla="*/ 421559 w 628731"/>
                <a:gd name="connsiteY16" fmla="*/ 425361 h 865891"/>
                <a:gd name="connsiteX17" fmla="*/ 340595 w 628731"/>
                <a:gd name="connsiteY17" fmla="*/ 422978 h 865891"/>
                <a:gd name="connsiteX18" fmla="*/ 371552 w 628731"/>
                <a:gd name="connsiteY18" fmla="*/ 627766 h 865891"/>
                <a:gd name="connsiteX19" fmla="*/ 335833 w 628731"/>
                <a:gd name="connsiteY19" fmla="*/ 663484 h 865891"/>
                <a:gd name="connsiteX20" fmla="*/ 257252 w 628731"/>
                <a:gd name="connsiteY20" fmla="*/ 658722 h 865891"/>
                <a:gd name="connsiteX21" fmla="*/ 162002 w 628731"/>
                <a:gd name="connsiteY21" fmla="*/ 580141 h 865891"/>
                <a:gd name="connsiteX22" fmla="*/ 133427 w 628731"/>
                <a:gd name="connsiteY22" fmla="*/ 489653 h 865891"/>
                <a:gd name="connsiteX23" fmla="*/ 140570 w 628731"/>
                <a:gd name="connsiteY23" fmla="*/ 322966 h 865891"/>
                <a:gd name="connsiteX24" fmla="*/ 195339 w 628731"/>
                <a:gd name="connsiteY24" fmla="*/ 218191 h 865891"/>
                <a:gd name="connsiteX25" fmla="*/ 264395 w 628731"/>
                <a:gd name="connsiteY25" fmla="*/ 132466 h 865891"/>
                <a:gd name="connsiteX26" fmla="*/ 307258 w 628731"/>
                <a:gd name="connsiteY26" fmla="*/ 132466 h 865891"/>
                <a:gd name="connsiteX27" fmla="*/ 290589 w 628731"/>
                <a:gd name="connsiteY27" fmla="*/ 208666 h 865891"/>
                <a:gd name="connsiteX28" fmla="*/ 312020 w 628731"/>
                <a:gd name="connsiteY28" fmla="*/ 242003 h 865891"/>
                <a:gd name="connsiteX29" fmla="*/ 428702 w 628731"/>
                <a:gd name="connsiteY29" fmla="*/ 249147 h 865891"/>
                <a:gd name="connsiteX0" fmla="*/ 428702 w 628731"/>
                <a:gd name="connsiteY0" fmla="*/ 249147 h 897772"/>
                <a:gd name="connsiteX1" fmla="*/ 440608 w 628731"/>
                <a:gd name="connsiteY1" fmla="*/ 113416 h 897772"/>
                <a:gd name="connsiteX2" fmla="*/ 350120 w 628731"/>
                <a:gd name="connsiteY2" fmla="*/ 13403 h 897772"/>
                <a:gd name="connsiteX3" fmla="*/ 252489 w 628731"/>
                <a:gd name="connsiteY3" fmla="*/ 27691 h 897772"/>
                <a:gd name="connsiteX4" fmla="*/ 92945 w 628731"/>
                <a:gd name="connsiteY4" fmla="*/ 149134 h 897772"/>
                <a:gd name="connsiteX5" fmla="*/ 77 w 628731"/>
                <a:gd name="connsiteY5" fmla="*/ 346778 h 897772"/>
                <a:gd name="connsiteX6" fmla="*/ 7220 w 628731"/>
                <a:gd name="connsiteY6" fmla="*/ 575378 h 897772"/>
                <a:gd name="connsiteX7" fmla="*/ 97708 w 628731"/>
                <a:gd name="connsiteY7" fmla="*/ 732541 h 897772"/>
                <a:gd name="connsiteX8" fmla="*/ 254870 w 628731"/>
                <a:gd name="connsiteY8" fmla="*/ 808741 h 897772"/>
                <a:gd name="connsiteX9" fmla="*/ 362027 w 628731"/>
                <a:gd name="connsiteY9" fmla="*/ 811122 h 897772"/>
                <a:gd name="connsiteX10" fmla="*/ 392983 w 628731"/>
                <a:gd name="connsiteY10" fmla="*/ 780166 h 897772"/>
                <a:gd name="connsiteX11" fmla="*/ 431083 w 628731"/>
                <a:gd name="connsiteY11" fmla="*/ 775403 h 897772"/>
                <a:gd name="connsiteX12" fmla="*/ 488233 w 628731"/>
                <a:gd name="connsiteY12" fmla="*/ 865891 h 897772"/>
                <a:gd name="connsiteX13" fmla="*/ 628727 w 628731"/>
                <a:gd name="connsiteY13" fmla="*/ 865891 h 897772"/>
                <a:gd name="connsiteX14" fmla="*/ 492997 w 628731"/>
                <a:gd name="connsiteY14" fmla="*/ 484892 h 897772"/>
                <a:gd name="connsiteX15" fmla="*/ 452514 w 628731"/>
                <a:gd name="connsiteY15" fmla="*/ 401547 h 897772"/>
                <a:gd name="connsiteX16" fmla="*/ 421559 w 628731"/>
                <a:gd name="connsiteY16" fmla="*/ 425361 h 897772"/>
                <a:gd name="connsiteX17" fmla="*/ 340595 w 628731"/>
                <a:gd name="connsiteY17" fmla="*/ 422978 h 897772"/>
                <a:gd name="connsiteX18" fmla="*/ 371552 w 628731"/>
                <a:gd name="connsiteY18" fmla="*/ 627766 h 897772"/>
                <a:gd name="connsiteX19" fmla="*/ 335833 w 628731"/>
                <a:gd name="connsiteY19" fmla="*/ 663484 h 897772"/>
                <a:gd name="connsiteX20" fmla="*/ 257252 w 628731"/>
                <a:gd name="connsiteY20" fmla="*/ 658722 h 897772"/>
                <a:gd name="connsiteX21" fmla="*/ 162002 w 628731"/>
                <a:gd name="connsiteY21" fmla="*/ 580141 h 897772"/>
                <a:gd name="connsiteX22" fmla="*/ 133427 w 628731"/>
                <a:gd name="connsiteY22" fmla="*/ 489653 h 897772"/>
                <a:gd name="connsiteX23" fmla="*/ 140570 w 628731"/>
                <a:gd name="connsiteY23" fmla="*/ 322966 h 897772"/>
                <a:gd name="connsiteX24" fmla="*/ 195339 w 628731"/>
                <a:gd name="connsiteY24" fmla="*/ 218191 h 897772"/>
                <a:gd name="connsiteX25" fmla="*/ 264395 w 628731"/>
                <a:gd name="connsiteY25" fmla="*/ 132466 h 897772"/>
                <a:gd name="connsiteX26" fmla="*/ 307258 w 628731"/>
                <a:gd name="connsiteY26" fmla="*/ 132466 h 897772"/>
                <a:gd name="connsiteX27" fmla="*/ 290589 w 628731"/>
                <a:gd name="connsiteY27" fmla="*/ 208666 h 897772"/>
                <a:gd name="connsiteX28" fmla="*/ 312020 w 628731"/>
                <a:gd name="connsiteY28" fmla="*/ 242003 h 897772"/>
                <a:gd name="connsiteX29" fmla="*/ 428702 w 628731"/>
                <a:gd name="connsiteY29" fmla="*/ 249147 h 897772"/>
                <a:gd name="connsiteX0" fmla="*/ 428702 w 626349"/>
                <a:gd name="connsiteY0" fmla="*/ 249147 h 884679"/>
                <a:gd name="connsiteX1" fmla="*/ 440608 w 626349"/>
                <a:gd name="connsiteY1" fmla="*/ 113416 h 884679"/>
                <a:gd name="connsiteX2" fmla="*/ 350120 w 626349"/>
                <a:gd name="connsiteY2" fmla="*/ 13403 h 884679"/>
                <a:gd name="connsiteX3" fmla="*/ 252489 w 626349"/>
                <a:gd name="connsiteY3" fmla="*/ 27691 h 884679"/>
                <a:gd name="connsiteX4" fmla="*/ 92945 w 626349"/>
                <a:gd name="connsiteY4" fmla="*/ 149134 h 884679"/>
                <a:gd name="connsiteX5" fmla="*/ 77 w 626349"/>
                <a:gd name="connsiteY5" fmla="*/ 346778 h 884679"/>
                <a:gd name="connsiteX6" fmla="*/ 7220 w 626349"/>
                <a:gd name="connsiteY6" fmla="*/ 575378 h 884679"/>
                <a:gd name="connsiteX7" fmla="*/ 97708 w 626349"/>
                <a:gd name="connsiteY7" fmla="*/ 732541 h 884679"/>
                <a:gd name="connsiteX8" fmla="*/ 254870 w 626349"/>
                <a:gd name="connsiteY8" fmla="*/ 808741 h 884679"/>
                <a:gd name="connsiteX9" fmla="*/ 362027 w 626349"/>
                <a:gd name="connsiteY9" fmla="*/ 811122 h 884679"/>
                <a:gd name="connsiteX10" fmla="*/ 392983 w 626349"/>
                <a:gd name="connsiteY10" fmla="*/ 780166 h 884679"/>
                <a:gd name="connsiteX11" fmla="*/ 431083 w 626349"/>
                <a:gd name="connsiteY11" fmla="*/ 775403 h 884679"/>
                <a:gd name="connsiteX12" fmla="*/ 488233 w 626349"/>
                <a:gd name="connsiteY12" fmla="*/ 865891 h 884679"/>
                <a:gd name="connsiteX13" fmla="*/ 626345 w 626349"/>
                <a:gd name="connsiteY13" fmla="*/ 844460 h 884679"/>
                <a:gd name="connsiteX14" fmla="*/ 492997 w 626349"/>
                <a:gd name="connsiteY14" fmla="*/ 484892 h 884679"/>
                <a:gd name="connsiteX15" fmla="*/ 452514 w 626349"/>
                <a:gd name="connsiteY15" fmla="*/ 401547 h 884679"/>
                <a:gd name="connsiteX16" fmla="*/ 421559 w 626349"/>
                <a:gd name="connsiteY16" fmla="*/ 425361 h 884679"/>
                <a:gd name="connsiteX17" fmla="*/ 340595 w 626349"/>
                <a:gd name="connsiteY17" fmla="*/ 422978 h 884679"/>
                <a:gd name="connsiteX18" fmla="*/ 371552 w 626349"/>
                <a:gd name="connsiteY18" fmla="*/ 627766 h 884679"/>
                <a:gd name="connsiteX19" fmla="*/ 335833 w 626349"/>
                <a:gd name="connsiteY19" fmla="*/ 663484 h 884679"/>
                <a:gd name="connsiteX20" fmla="*/ 257252 w 626349"/>
                <a:gd name="connsiteY20" fmla="*/ 658722 h 884679"/>
                <a:gd name="connsiteX21" fmla="*/ 162002 w 626349"/>
                <a:gd name="connsiteY21" fmla="*/ 580141 h 884679"/>
                <a:gd name="connsiteX22" fmla="*/ 133427 w 626349"/>
                <a:gd name="connsiteY22" fmla="*/ 489653 h 884679"/>
                <a:gd name="connsiteX23" fmla="*/ 140570 w 626349"/>
                <a:gd name="connsiteY23" fmla="*/ 322966 h 884679"/>
                <a:gd name="connsiteX24" fmla="*/ 195339 w 626349"/>
                <a:gd name="connsiteY24" fmla="*/ 218191 h 884679"/>
                <a:gd name="connsiteX25" fmla="*/ 264395 w 626349"/>
                <a:gd name="connsiteY25" fmla="*/ 132466 h 884679"/>
                <a:gd name="connsiteX26" fmla="*/ 307258 w 626349"/>
                <a:gd name="connsiteY26" fmla="*/ 132466 h 884679"/>
                <a:gd name="connsiteX27" fmla="*/ 290589 w 626349"/>
                <a:gd name="connsiteY27" fmla="*/ 208666 h 884679"/>
                <a:gd name="connsiteX28" fmla="*/ 312020 w 626349"/>
                <a:gd name="connsiteY28" fmla="*/ 242003 h 884679"/>
                <a:gd name="connsiteX29" fmla="*/ 428702 w 626349"/>
                <a:gd name="connsiteY29" fmla="*/ 249147 h 884679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07254 w 626345"/>
                <a:gd name="connsiteY26" fmla="*/ 127826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9142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6578 w 624225"/>
                <a:gd name="connsiteY0" fmla="*/ 244507 h 885750"/>
                <a:gd name="connsiteX1" fmla="*/ 438484 w 624225"/>
                <a:gd name="connsiteY1" fmla="*/ 108776 h 885750"/>
                <a:gd name="connsiteX2" fmla="*/ 347996 w 624225"/>
                <a:gd name="connsiteY2" fmla="*/ 8763 h 885750"/>
                <a:gd name="connsiteX3" fmla="*/ 228933 w 624225"/>
                <a:gd name="connsiteY3" fmla="*/ 32576 h 885750"/>
                <a:gd name="connsiteX4" fmla="*/ 90821 w 624225"/>
                <a:gd name="connsiteY4" fmla="*/ 144494 h 885750"/>
                <a:gd name="connsiteX5" fmla="*/ 12240 w 624225"/>
                <a:gd name="connsiteY5" fmla="*/ 327851 h 885750"/>
                <a:gd name="connsiteX6" fmla="*/ 5096 w 624225"/>
                <a:gd name="connsiteY6" fmla="*/ 570738 h 885750"/>
                <a:gd name="connsiteX7" fmla="*/ 95584 w 624225"/>
                <a:gd name="connsiteY7" fmla="*/ 727901 h 885750"/>
                <a:gd name="connsiteX8" fmla="*/ 252746 w 624225"/>
                <a:gd name="connsiteY8" fmla="*/ 804101 h 885750"/>
                <a:gd name="connsiteX9" fmla="*/ 359903 w 624225"/>
                <a:gd name="connsiteY9" fmla="*/ 806482 h 885750"/>
                <a:gd name="connsiteX10" fmla="*/ 390859 w 624225"/>
                <a:gd name="connsiteY10" fmla="*/ 775526 h 885750"/>
                <a:gd name="connsiteX11" fmla="*/ 428959 w 624225"/>
                <a:gd name="connsiteY11" fmla="*/ 770763 h 885750"/>
                <a:gd name="connsiteX12" fmla="*/ 486109 w 624225"/>
                <a:gd name="connsiteY12" fmla="*/ 861251 h 885750"/>
                <a:gd name="connsiteX13" fmla="*/ 624221 w 624225"/>
                <a:gd name="connsiteY13" fmla="*/ 839820 h 885750"/>
                <a:gd name="connsiteX14" fmla="*/ 490873 w 624225"/>
                <a:gd name="connsiteY14" fmla="*/ 480252 h 885750"/>
                <a:gd name="connsiteX15" fmla="*/ 450390 w 624225"/>
                <a:gd name="connsiteY15" fmla="*/ 396907 h 885750"/>
                <a:gd name="connsiteX16" fmla="*/ 419435 w 624225"/>
                <a:gd name="connsiteY16" fmla="*/ 420721 h 885750"/>
                <a:gd name="connsiteX17" fmla="*/ 338471 w 624225"/>
                <a:gd name="connsiteY17" fmla="*/ 418338 h 885750"/>
                <a:gd name="connsiteX18" fmla="*/ 371809 w 624225"/>
                <a:gd name="connsiteY18" fmla="*/ 608839 h 885750"/>
                <a:gd name="connsiteX19" fmla="*/ 333709 w 624225"/>
                <a:gd name="connsiteY19" fmla="*/ 658844 h 885750"/>
                <a:gd name="connsiteX20" fmla="*/ 255128 w 624225"/>
                <a:gd name="connsiteY20" fmla="*/ 646938 h 885750"/>
                <a:gd name="connsiteX21" fmla="*/ 167022 w 624225"/>
                <a:gd name="connsiteY21" fmla="*/ 575501 h 885750"/>
                <a:gd name="connsiteX22" fmla="*/ 133684 w 624225"/>
                <a:gd name="connsiteY22" fmla="*/ 477869 h 885750"/>
                <a:gd name="connsiteX23" fmla="*/ 145589 w 624225"/>
                <a:gd name="connsiteY23" fmla="*/ 318326 h 885750"/>
                <a:gd name="connsiteX24" fmla="*/ 193215 w 624225"/>
                <a:gd name="connsiteY24" fmla="*/ 213551 h 885750"/>
                <a:gd name="connsiteX25" fmla="*/ 262271 w 624225"/>
                <a:gd name="connsiteY25" fmla="*/ 137351 h 885750"/>
                <a:gd name="connsiteX26" fmla="*/ 319421 w 624225"/>
                <a:gd name="connsiteY26" fmla="*/ 158783 h 885750"/>
                <a:gd name="connsiteX27" fmla="*/ 288465 w 624225"/>
                <a:gd name="connsiteY27" fmla="*/ 204026 h 885750"/>
                <a:gd name="connsiteX28" fmla="*/ 309896 w 624225"/>
                <a:gd name="connsiteY28" fmla="*/ 237363 h 885750"/>
                <a:gd name="connsiteX29" fmla="*/ 426578 w 624225"/>
                <a:gd name="connsiteY29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33012 w 630659"/>
                <a:gd name="connsiteY0" fmla="*/ 244507 h 885750"/>
                <a:gd name="connsiteX1" fmla="*/ 444918 w 630659"/>
                <a:gd name="connsiteY1" fmla="*/ 108776 h 885750"/>
                <a:gd name="connsiteX2" fmla="*/ 354430 w 630659"/>
                <a:gd name="connsiteY2" fmla="*/ 8763 h 885750"/>
                <a:gd name="connsiteX3" fmla="*/ 235367 w 630659"/>
                <a:gd name="connsiteY3" fmla="*/ 32576 h 885750"/>
                <a:gd name="connsiteX4" fmla="*/ 97255 w 630659"/>
                <a:gd name="connsiteY4" fmla="*/ 144494 h 885750"/>
                <a:gd name="connsiteX5" fmla="*/ 18674 w 630659"/>
                <a:gd name="connsiteY5" fmla="*/ 327851 h 885750"/>
                <a:gd name="connsiteX6" fmla="*/ 2006 w 630659"/>
                <a:gd name="connsiteY6" fmla="*/ 446913 h 885750"/>
                <a:gd name="connsiteX7" fmla="*/ 11530 w 630659"/>
                <a:gd name="connsiteY7" fmla="*/ 570738 h 885750"/>
                <a:gd name="connsiteX8" fmla="*/ 102018 w 630659"/>
                <a:gd name="connsiteY8" fmla="*/ 727901 h 885750"/>
                <a:gd name="connsiteX9" fmla="*/ 259180 w 630659"/>
                <a:gd name="connsiteY9" fmla="*/ 804101 h 885750"/>
                <a:gd name="connsiteX10" fmla="*/ 366337 w 630659"/>
                <a:gd name="connsiteY10" fmla="*/ 806482 h 885750"/>
                <a:gd name="connsiteX11" fmla="*/ 397293 w 630659"/>
                <a:gd name="connsiteY11" fmla="*/ 775526 h 885750"/>
                <a:gd name="connsiteX12" fmla="*/ 435393 w 630659"/>
                <a:gd name="connsiteY12" fmla="*/ 770763 h 885750"/>
                <a:gd name="connsiteX13" fmla="*/ 492543 w 630659"/>
                <a:gd name="connsiteY13" fmla="*/ 861251 h 885750"/>
                <a:gd name="connsiteX14" fmla="*/ 630655 w 630659"/>
                <a:gd name="connsiteY14" fmla="*/ 839820 h 885750"/>
                <a:gd name="connsiteX15" fmla="*/ 497307 w 630659"/>
                <a:gd name="connsiteY15" fmla="*/ 480252 h 885750"/>
                <a:gd name="connsiteX16" fmla="*/ 456824 w 630659"/>
                <a:gd name="connsiteY16" fmla="*/ 396907 h 885750"/>
                <a:gd name="connsiteX17" fmla="*/ 425869 w 630659"/>
                <a:gd name="connsiteY17" fmla="*/ 420721 h 885750"/>
                <a:gd name="connsiteX18" fmla="*/ 344905 w 630659"/>
                <a:gd name="connsiteY18" fmla="*/ 418338 h 885750"/>
                <a:gd name="connsiteX19" fmla="*/ 378243 w 630659"/>
                <a:gd name="connsiteY19" fmla="*/ 608839 h 885750"/>
                <a:gd name="connsiteX20" fmla="*/ 340143 w 630659"/>
                <a:gd name="connsiteY20" fmla="*/ 658844 h 885750"/>
                <a:gd name="connsiteX21" fmla="*/ 261562 w 630659"/>
                <a:gd name="connsiteY21" fmla="*/ 646938 h 885750"/>
                <a:gd name="connsiteX22" fmla="*/ 173456 w 630659"/>
                <a:gd name="connsiteY22" fmla="*/ 575501 h 885750"/>
                <a:gd name="connsiteX23" fmla="*/ 140118 w 630659"/>
                <a:gd name="connsiteY23" fmla="*/ 477869 h 885750"/>
                <a:gd name="connsiteX24" fmla="*/ 152023 w 630659"/>
                <a:gd name="connsiteY24" fmla="*/ 318326 h 885750"/>
                <a:gd name="connsiteX25" fmla="*/ 199649 w 630659"/>
                <a:gd name="connsiteY25" fmla="*/ 213551 h 885750"/>
                <a:gd name="connsiteX26" fmla="*/ 268705 w 630659"/>
                <a:gd name="connsiteY26" fmla="*/ 137351 h 885750"/>
                <a:gd name="connsiteX27" fmla="*/ 325855 w 630659"/>
                <a:gd name="connsiteY27" fmla="*/ 158783 h 885750"/>
                <a:gd name="connsiteX28" fmla="*/ 294899 w 630659"/>
                <a:gd name="connsiteY28" fmla="*/ 204026 h 885750"/>
                <a:gd name="connsiteX29" fmla="*/ 316330 w 630659"/>
                <a:gd name="connsiteY29" fmla="*/ 237363 h 885750"/>
                <a:gd name="connsiteX30" fmla="*/ 433012 w 630659"/>
                <a:gd name="connsiteY30" fmla="*/ 244507 h 885750"/>
                <a:gd name="connsiteX0" fmla="*/ 433012 w 630659"/>
                <a:gd name="connsiteY0" fmla="*/ 249147 h 890390"/>
                <a:gd name="connsiteX1" fmla="*/ 444918 w 630659"/>
                <a:gd name="connsiteY1" fmla="*/ 113416 h 890390"/>
                <a:gd name="connsiteX2" fmla="*/ 354430 w 630659"/>
                <a:gd name="connsiteY2" fmla="*/ 13403 h 890390"/>
                <a:gd name="connsiteX3" fmla="*/ 223461 w 630659"/>
                <a:gd name="connsiteY3" fmla="*/ 27691 h 890390"/>
                <a:gd name="connsiteX4" fmla="*/ 97255 w 630659"/>
                <a:gd name="connsiteY4" fmla="*/ 149134 h 890390"/>
                <a:gd name="connsiteX5" fmla="*/ 18674 w 630659"/>
                <a:gd name="connsiteY5" fmla="*/ 332491 h 890390"/>
                <a:gd name="connsiteX6" fmla="*/ 2006 w 630659"/>
                <a:gd name="connsiteY6" fmla="*/ 451553 h 890390"/>
                <a:gd name="connsiteX7" fmla="*/ 11530 w 630659"/>
                <a:gd name="connsiteY7" fmla="*/ 575378 h 890390"/>
                <a:gd name="connsiteX8" fmla="*/ 102018 w 630659"/>
                <a:gd name="connsiteY8" fmla="*/ 732541 h 890390"/>
                <a:gd name="connsiteX9" fmla="*/ 259180 w 630659"/>
                <a:gd name="connsiteY9" fmla="*/ 808741 h 890390"/>
                <a:gd name="connsiteX10" fmla="*/ 366337 w 630659"/>
                <a:gd name="connsiteY10" fmla="*/ 811122 h 890390"/>
                <a:gd name="connsiteX11" fmla="*/ 397293 w 630659"/>
                <a:gd name="connsiteY11" fmla="*/ 780166 h 890390"/>
                <a:gd name="connsiteX12" fmla="*/ 435393 w 630659"/>
                <a:gd name="connsiteY12" fmla="*/ 775403 h 890390"/>
                <a:gd name="connsiteX13" fmla="*/ 492543 w 630659"/>
                <a:gd name="connsiteY13" fmla="*/ 865891 h 890390"/>
                <a:gd name="connsiteX14" fmla="*/ 630655 w 630659"/>
                <a:gd name="connsiteY14" fmla="*/ 844460 h 890390"/>
                <a:gd name="connsiteX15" fmla="*/ 497307 w 630659"/>
                <a:gd name="connsiteY15" fmla="*/ 484892 h 890390"/>
                <a:gd name="connsiteX16" fmla="*/ 456824 w 630659"/>
                <a:gd name="connsiteY16" fmla="*/ 401547 h 890390"/>
                <a:gd name="connsiteX17" fmla="*/ 425869 w 630659"/>
                <a:gd name="connsiteY17" fmla="*/ 425361 h 890390"/>
                <a:gd name="connsiteX18" fmla="*/ 344905 w 630659"/>
                <a:gd name="connsiteY18" fmla="*/ 422978 h 890390"/>
                <a:gd name="connsiteX19" fmla="*/ 378243 w 630659"/>
                <a:gd name="connsiteY19" fmla="*/ 613479 h 890390"/>
                <a:gd name="connsiteX20" fmla="*/ 340143 w 630659"/>
                <a:gd name="connsiteY20" fmla="*/ 663484 h 890390"/>
                <a:gd name="connsiteX21" fmla="*/ 261562 w 630659"/>
                <a:gd name="connsiteY21" fmla="*/ 651578 h 890390"/>
                <a:gd name="connsiteX22" fmla="*/ 173456 w 630659"/>
                <a:gd name="connsiteY22" fmla="*/ 580141 h 890390"/>
                <a:gd name="connsiteX23" fmla="*/ 140118 w 630659"/>
                <a:gd name="connsiteY23" fmla="*/ 482509 h 890390"/>
                <a:gd name="connsiteX24" fmla="*/ 152023 w 630659"/>
                <a:gd name="connsiteY24" fmla="*/ 322966 h 890390"/>
                <a:gd name="connsiteX25" fmla="*/ 199649 w 630659"/>
                <a:gd name="connsiteY25" fmla="*/ 218191 h 890390"/>
                <a:gd name="connsiteX26" fmla="*/ 268705 w 630659"/>
                <a:gd name="connsiteY26" fmla="*/ 141991 h 890390"/>
                <a:gd name="connsiteX27" fmla="*/ 325855 w 630659"/>
                <a:gd name="connsiteY27" fmla="*/ 163423 h 890390"/>
                <a:gd name="connsiteX28" fmla="*/ 294899 w 630659"/>
                <a:gd name="connsiteY28" fmla="*/ 208666 h 890390"/>
                <a:gd name="connsiteX29" fmla="*/ 316330 w 630659"/>
                <a:gd name="connsiteY29" fmla="*/ 242003 h 890390"/>
                <a:gd name="connsiteX30" fmla="*/ 433012 w 630659"/>
                <a:gd name="connsiteY30" fmla="*/ 249147 h 890390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5869 w 630659"/>
                <a:gd name="connsiteY17" fmla="*/ 422894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1106 w 630659"/>
                <a:gd name="connsiteY17" fmla="*/ 408607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1383"/>
                <a:gd name="connsiteY0" fmla="*/ 246680 h 878073"/>
                <a:gd name="connsiteX1" fmla="*/ 444918 w 631383"/>
                <a:gd name="connsiteY1" fmla="*/ 110949 h 878073"/>
                <a:gd name="connsiteX2" fmla="*/ 354430 w 631383"/>
                <a:gd name="connsiteY2" fmla="*/ 10936 h 878073"/>
                <a:gd name="connsiteX3" fmla="*/ 209174 w 631383"/>
                <a:gd name="connsiteY3" fmla="*/ 29987 h 878073"/>
                <a:gd name="connsiteX4" fmla="*/ 97255 w 631383"/>
                <a:gd name="connsiteY4" fmla="*/ 146667 h 878073"/>
                <a:gd name="connsiteX5" fmla="*/ 18674 w 631383"/>
                <a:gd name="connsiteY5" fmla="*/ 330024 h 878073"/>
                <a:gd name="connsiteX6" fmla="*/ 2006 w 631383"/>
                <a:gd name="connsiteY6" fmla="*/ 449086 h 878073"/>
                <a:gd name="connsiteX7" fmla="*/ 11530 w 631383"/>
                <a:gd name="connsiteY7" fmla="*/ 572911 h 878073"/>
                <a:gd name="connsiteX8" fmla="*/ 102018 w 631383"/>
                <a:gd name="connsiteY8" fmla="*/ 730074 h 878073"/>
                <a:gd name="connsiteX9" fmla="*/ 259180 w 631383"/>
                <a:gd name="connsiteY9" fmla="*/ 806274 h 878073"/>
                <a:gd name="connsiteX10" fmla="*/ 366337 w 631383"/>
                <a:gd name="connsiteY10" fmla="*/ 808655 h 878073"/>
                <a:gd name="connsiteX11" fmla="*/ 397293 w 631383"/>
                <a:gd name="connsiteY11" fmla="*/ 777699 h 878073"/>
                <a:gd name="connsiteX12" fmla="*/ 435393 w 631383"/>
                <a:gd name="connsiteY12" fmla="*/ 772936 h 878073"/>
                <a:gd name="connsiteX13" fmla="*/ 492543 w 631383"/>
                <a:gd name="connsiteY13" fmla="*/ 863424 h 878073"/>
                <a:gd name="connsiteX14" fmla="*/ 630655 w 631383"/>
                <a:gd name="connsiteY14" fmla="*/ 841993 h 878073"/>
                <a:gd name="connsiteX15" fmla="*/ 544932 w 631383"/>
                <a:gd name="connsiteY15" fmla="*/ 680068 h 878073"/>
                <a:gd name="connsiteX16" fmla="*/ 497307 w 631383"/>
                <a:gd name="connsiteY16" fmla="*/ 482425 h 878073"/>
                <a:gd name="connsiteX17" fmla="*/ 456824 w 631383"/>
                <a:gd name="connsiteY17" fmla="*/ 399080 h 878073"/>
                <a:gd name="connsiteX18" fmla="*/ 421106 w 631383"/>
                <a:gd name="connsiteY18" fmla="*/ 408607 h 878073"/>
                <a:gd name="connsiteX19" fmla="*/ 344905 w 631383"/>
                <a:gd name="connsiteY19" fmla="*/ 420511 h 878073"/>
                <a:gd name="connsiteX20" fmla="*/ 378243 w 631383"/>
                <a:gd name="connsiteY20" fmla="*/ 611012 h 878073"/>
                <a:gd name="connsiteX21" fmla="*/ 340143 w 631383"/>
                <a:gd name="connsiteY21" fmla="*/ 661017 h 878073"/>
                <a:gd name="connsiteX22" fmla="*/ 261562 w 631383"/>
                <a:gd name="connsiteY22" fmla="*/ 649111 h 878073"/>
                <a:gd name="connsiteX23" fmla="*/ 173456 w 631383"/>
                <a:gd name="connsiteY23" fmla="*/ 577674 h 878073"/>
                <a:gd name="connsiteX24" fmla="*/ 140118 w 631383"/>
                <a:gd name="connsiteY24" fmla="*/ 480042 h 878073"/>
                <a:gd name="connsiteX25" fmla="*/ 152023 w 631383"/>
                <a:gd name="connsiteY25" fmla="*/ 320499 h 878073"/>
                <a:gd name="connsiteX26" fmla="*/ 199649 w 631383"/>
                <a:gd name="connsiteY26" fmla="*/ 215724 h 878073"/>
                <a:gd name="connsiteX27" fmla="*/ 268705 w 631383"/>
                <a:gd name="connsiteY27" fmla="*/ 139524 h 878073"/>
                <a:gd name="connsiteX28" fmla="*/ 325855 w 631383"/>
                <a:gd name="connsiteY28" fmla="*/ 160956 h 878073"/>
                <a:gd name="connsiteX29" fmla="*/ 294899 w 631383"/>
                <a:gd name="connsiteY29" fmla="*/ 206199 h 878073"/>
                <a:gd name="connsiteX30" fmla="*/ 316330 w 631383"/>
                <a:gd name="connsiteY30" fmla="*/ 239536 h 878073"/>
                <a:gd name="connsiteX31" fmla="*/ 433012 w 631383"/>
                <a:gd name="connsiteY31" fmla="*/ 246680 h 878073"/>
                <a:gd name="connsiteX0" fmla="*/ 433012 w 631560"/>
                <a:gd name="connsiteY0" fmla="*/ 246680 h 877891"/>
                <a:gd name="connsiteX1" fmla="*/ 444918 w 631560"/>
                <a:gd name="connsiteY1" fmla="*/ 110949 h 877891"/>
                <a:gd name="connsiteX2" fmla="*/ 354430 w 631560"/>
                <a:gd name="connsiteY2" fmla="*/ 10936 h 877891"/>
                <a:gd name="connsiteX3" fmla="*/ 209174 w 631560"/>
                <a:gd name="connsiteY3" fmla="*/ 29987 h 877891"/>
                <a:gd name="connsiteX4" fmla="*/ 97255 w 631560"/>
                <a:gd name="connsiteY4" fmla="*/ 146667 h 877891"/>
                <a:gd name="connsiteX5" fmla="*/ 18674 w 631560"/>
                <a:gd name="connsiteY5" fmla="*/ 330024 h 877891"/>
                <a:gd name="connsiteX6" fmla="*/ 2006 w 631560"/>
                <a:gd name="connsiteY6" fmla="*/ 449086 h 877891"/>
                <a:gd name="connsiteX7" fmla="*/ 11530 w 631560"/>
                <a:gd name="connsiteY7" fmla="*/ 572911 h 877891"/>
                <a:gd name="connsiteX8" fmla="*/ 102018 w 631560"/>
                <a:gd name="connsiteY8" fmla="*/ 730074 h 877891"/>
                <a:gd name="connsiteX9" fmla="*/ 259180 w 631560"/>
                <a:gd name="connsiteY9" fmla="*/ 806274 h 877891"/>
                <a:gd name="connsiteX10" fmla="*/ 366337 w 631560"/>
                <a:gd name="connsiteY10" fmla="*/ 808655 h 877891"/>
                <a:gd name="connsiteX11" fmla="*/ 397293 w 631560"/>
                <a:gd name="connsiteY11" fmla="*/ 777699 h 877891"/>
                <a:gd name="connsiteX12" fmla="*/ 435393 w 631560"/>
                <a:gd name="connsiteY12" fmla="*/ 772936 h 877891"/>
                <a:gd name="connsiteX13" fmla="*/ 492543 w 631560"/>
                <a:gd name="connsiteY13" fmla="*/ 863424 h 877891"/>
                <a:gd name="connsiteX14" fmla="*/ 630655 w 631560"/>
                <a:gd name="connsiteY14" fmla="*/ 841993 h 877891"/>
                <a:gd name="connsiteX15" fmla="*/ 549695 w 631560"/>
                <a:gd name="connsiteY15" fmla="*/ 684830 h 877891"/>
                <a:gd name="connsiteX16" fmla="*/ 497307 w 631560"/>
                <a:gd name="connsiteY16" fmla="*/ 482425 h 877891"/>
                <a:gd name="connsiteX17" fmla="*/ 456824 w 631560"/>
                <a:gd name="connsiteY17" fmla="*/ 399080 h 877891"/>
                <a:gd name="connsiteX18" fmla="*/ 421106 w 631560"/>
                <a:gd name="connsiteY18" fmla="*/ 408607 h 877891"/>
                <a:gd name="connsiteX19" fmla="*/ 344905 w 631560"/>
                <a:gd name="connsiteY19" fmla="*/ 420511 h 877891"/>
                <a:gd name="connsiteX20" fmla="*/ 378243 w 631560"/>
                <a:gd name="connsiteY20" fmla="*/ 611012 h 877891"/>
                <a:gd name="connsiteX21" fmla="*/ 340143 w 631560"/>
                <a:gd name="connsiteY21" fmla="*/ 661017 h 877891"/>
                <a:gd name="connsiteX22" fmla="*/ 261562 w 631560"/>
                <a:gd name="connsiteY22" fmla="*/ 649111 h 877891"/>
                <a:gd name="connsiteX23" fmla="*/ 173456 w 631560"/>
                <a:gd name="connsiteY23" fmla="*/ 577674 h 877891"/>
                <a:gd name="connsiteX24" fmla="*/ 140118 w 631560"/>
                <a:gd name="connsiteY24" fmla="*/ 480042 h 877891"/>
                <a:gd name="connsiteX25" fmla="*/ 152023 w 631560"/>
                <a:gd name="connsiteY25" fmla="*/ 320499 h 877891"/>
                <a:gd name="connsiteX26" fmla="*/ 199649 w 631560"/>
                <a:gd name="connsiteY26" fmla="*/ 215724 h 877891"/>
                <a:gd name="connsiteX27" fmla="*/ 268705 w 631560"/>
                <a:gd name="connsiteY27" fmla="*/ 139524 h 877891"/>
                <a:gd name="connsiteX28" fmla="*/ 325855 w 631560"/>
                <a:gd name="connsiteY28" fmla="*/ 160956 h 877891"/>
                <a:gd name="connsiteX29" fmla="*/ 294899 w 631560"/>
                <a:gd name="connsiteY29" fmla="*/ 206199 h 877891"/>
                <a:gd name="connsiteX30" fmla="*/ 316330 w 631560"/>
                <a:gd name="connsiteY30" fmla="*/ 239536 h 877891"/>
                <a:gd name="connsiteX31" fmla="*/ 433012 w 631560"/>
                <a:gd name="connsiteY31" fmla="*/ 246680 h 877891"/>
                <a:gd name="connsiteX0" fmla="*/ 433012 w 631579"/>
                <a:gd name="connsiteY0" fmla="*/ 246680 h 877891"/>
                <a:gd name="connsiteX1" fmla="*/ 444918 w 631579"/>
                <a:gd name="connsiteY1" fmla="*/ 110949 h 877891"/>
                <a:gd name="connsiteX2" fmla="*/ 354430 w 631579"/>
                <a:gd name="connsiteY2" fmla="*/ 10936 h 877891"/>
                <a:gd name="connsiteX3" fmla="*/ 209174 w 631579"/>
                <a:gd name="connsiteY3" fmla="*/ 29987 h 877891"/>
                <a:gd name="connsiteX4" fmla="*/ 97255 w 631579"/>
                <a:gd name="connsiteY4" fmla="*/ 146667 h 877891"/>
                <a:gd name="connsiteX5" fmla="*/ 18674 w 631579"/>
                <a:gd name="connsiteY5" fmla="*/ 330024 h 877891"/>
                <a:gd name="connsiteX6" fmla="*/ 2006 w 631579"/>
                <a:gd name="connsiteY6" fmla="*/ 449086 h 877891"/>
                <a:gd name="connsiteX7" fmla="*/ 11530 w 631579"/>
                <a:gd name="connsiteY7" fmla="*/ 572911 h 877891"/>
                <a:gd name="connsiteX8" fmla="*/ 102018 w 631579"/>
                <a:gd name="connsiteY8" fmla="*/ 730074 h 877891"/>
                <a:gd name="connsiteX9" fmla="*/ 259180 w 631579"/>
                <a:gd name="connsiteY9" fmla="*/ 806274 h 877891"/>
                <a:gd name="connsiteX10" fmla="*/ 366337 w 631579"/>
                <a:gd name="connsiteY10" fmla="*/ 808655 h 877891"/>
                <a:gd name="connsiteX11" fmla="*/ 397293 w 631579"/>
                <a:gd name="connsiteY11" fmla="*/ 777699 h 877891"/>
                <a:gd name="connsiteX12" fmla="*/ 435393 w 631579"/>
                <a:gd name="connsiteY12" fmla="*/ 772936 h 877891"/>
                <a:gd name="connsiteX13" fmla="*/ 492543 w 631579"/>
                <a:gd name="connsiteY13" fmla="*/ 863424 h 877891"/>
                <a:gd name="connsiteX14" fmla="*/ 630655 w 631579"/>
                <a:gd name="connsiteY14" fmla="*/ 841993 h 877891"/>
                <a:gd name="connsiteX15" fmla="*/ 549695 w 631579"/>
                <a:gd name="connsiteY15" fmla="*/ 684830 h 877891"/>
                <a:gd name="connsiteX16" fmla="*/ 487782 w 631579"/>
                <a:gd name="connsiteY16" fmla="*/ 491950 h 877891"/>
                <a:gd name="connsiteX17" fmla="*/ 456824 w 631579"/>
                <a:gd name="connsiteY17" fmla="*/ 399080 h 877891"/>
                <a:gd name="connsiteX18" fmla="*/ 421106 w 631579"/>
                <a:gd name="connsiteY18" fmla="*/ 408607 h 877891"/>
                <a:gd name="connsiteX19" fmla="*/ 344905 w 631579"/>
                <a:gd name="connsiteY19" fmla="*/ 420511 h 877891"/>
                <a:gd name="connsiteX20" fmla="*/ 378243 w 631579"/>
                <a:gd name="connsiteY20" fmla="*/ 611012 h 877891"/>
                <a:gd name="connsiteX21" fmla="*/ 340143 w 631579"/>
                <a:gd name="connsiteY21" fmla="*/ 661017 h 877891"/>
                <a:gd name="connsiteX22" fmla="*/ 261562 w 631579"/>
                <a:gd name="connsiteY22" fmla="*/ 649111 h 877891"/>
                <a:gd name="connsiteX23" fmla="*/ 173456 w 631579"/>
                <a:gd name="connsiteY23" fmla="*/ 577674 h 877891"/>
                <a:gd name="connsiteX24" fmla="*/ 140118 w 631579"/>
                <a:gd name="connsiteY24" fmla="*/ 480042 h 877891"/>
                <a:gd name="connsiteX25" fmla="*/ 152023 w 631579"/>
                <a:gd name="connsiteY25" fmla="*/ 320499 h 877891"/>
                <a:gd name="connsiteX26" fmla="*/ 199649 w 631579"/>
                <a:gd name="connsiteY26" fmla="*/ 215724 h 877891"/>
                <a:gd name="connsiteX27" fmla="*/ 268705 w 631579"/>
                <a:gd name="connsiteY27" fmla="*/ 139524 h 877891"/>
                <a:gd name="connsiteX28" fmla="*/ 325855 w 631579"/>
                <a:gd name="connsiteY28" fmla="*/ 160956 h 877891"/>
                <a:gd name="connsiteX29" fmla="*/ 294899 w 631579"/>
                <a:gd name="connsiteY29" fmla="*/ 206199 h 877891"/>
                <a:gd name="connsiteX30" fmla="*/ 316330 w 631579"/>
                <a:gd name="connsiteY30" fmla="*/ 239536 h 877891"/>
                <a:gd name="connsiteX31" fmla="*/ 433012 w 631579"/>
                <a:gd name="connsiteY31" fmla="*/ 246680 h 877891"/>
                <a:gd name="connsiteX0" fmla="*/ 433012 w 631910"/>
                <a:gd name="connsiteY0" fmla="*/ 246680 h 878073"/>
                <a:gd name="connsiteX1" fmla="*/ 444918 w 631910"/>
                <a:gd name="connsiteY1" fmla="*/ 110949 h 878073"/>
                <a:gd name="connsiteX2" fmla="*/ 354430 w 631910"/>
                <a:gd name="connsiteY2" fmla="*/ 10936 h 878073"/>
                <a:gd name="connsiteX3" fmla="*/ 209174 w 631910"/>
                <a:gd name="connsiteY3" fmla="*/ 29987 h 878073"/>
                <a:gd name="connsiteX4" fmla="*/ 97255 w 631910"/>
                <a:gd name="connsiteY4" fmla="*/ 146667 h 878073"/>
                <a:gd name="connsiteX5" fmla="*/ 18674 w 631910"/>
                <a:gd name="connsiteY5" fmla="*/ 330024 h 878073"/>
                <a:gd name="connsiteX6" fmla="*/ 2006 w 631910"/>
                <a:gd name="connsiteY6" fmla="*/ 449086 h 878073"/>
                <a:gd name="connsiteX7" fmla="*/ 11530 w 631910"/>
                <a:gd name="connsiteY7" fmla="*/ 572911 h 878073"/>
                <a:gd name="connsiteX8" fmla="*/ 102018 w 631910"/>
                <a:gd name="connsiteY8" fmla="*/ 730074 h 878073"/>
                <a:gd name="connsiteX9" fmla="*/ 259180 w 631910"/>
                <a:gd name="connsiteY9" fmla="*/ 806274 h 878073"/>
                <a:gd name="connsiteX10" fmla="*/ 366337 w 631910"/>
                <a:gd name="connsiteY10" fmla="*/ 808655 h 878073"/>
                <a:gd name="connsiteX11" fmla="*/ 397293 w 631910"/>
                <a:gd name="connsiteY11" fmla="*/ 777699 h 878073"/>
                <a:gd name="connsiteX12" fmla="*/ 435393 w 631910"/>
                <a:gd name="connsiteY12" fmla="*/ 772936 h 878073"/>
                <a:gd name="connsiteX13" fmla="*/ 492543 w 631910"/>
                <a:gd name="connsiteY13" fmla="*/ 863424 h 878073"/>
                <a:gd name="connsiteX14" fmla="*/ 630655 w 631910"/>
                <a:gd name="connsiteY14" fmla="*/ 841993 h 878073"/>
                <a:gd name="connsiteX15" fmla="*/ 556838 w 631910"/>
                <a:gd name="connsiteY15" fmla="*/ 680068 h 878073"/>
                <a:gd name="connsiteX16" fmla="*/ 487782 w 631910"/>
                <a:gd name="connsiteY16" fmla="*/ 491950 h 878073"/>
                <a:gd name="connsiteX17" fmla="*/ 456824 w 631910"/>
                <a:gd name="connsiteY17" fmla="*/ 399080 h 878073"/>
                <a:gd name="connsiteX18" fmla="*/ 421106 w 631910"/>
                <a:gd name="connsiteY18" fmla="*/ 408607 h 878073"/>
                <a:gd name="connsiteX19" fmla="*/ 344905 w 631910"/>
                <a:gd name="connsiteY19" fmla="*/ 420511 h 878073"/>
                <a:gd name="connsiteX20" fmla="*/ 378243 w 631910"/>
                <a:gd name="connsiteY20" fmla="*/ 611012 h 878073"/>
                <a:gd name="connsiteX21" fmla="*/ 340143 w 631910"/>
                <a:gd name="connsiteY21" fmla="*/ 661017 h 878073"/>
                <a:gd name="connsiteX22" fmla="*/ 261562 w 631910"/>
                <a:gd name="connsiteY22" fmla="*/ 649111 h 878073"/>
                <a:gd name="connsiteX23" fmla="*/ 173456 w 631910"/>
                <a:gd name="connsiteY23" fmla="*/ 577674 h 878073"/>
                <a:gd name="connsiteX24" fmla="*/ 140118 w 631910"/>
                <a:gd name="connsiteY24" fmla="*/ 480042 h 878073"/>
                <a:gd name="connsiteX25" fmla="*/ 152023 w 631910"/>
                <a:gd name="connsiteY25" fmla="*/ 320499 h 878073"/>
                <a:gd name="connsiteX26" fmla="*/ 199649 w 631910"/>
                <a:gd name="connsiteY26" fmla="*/ 215724 h 878073"/>
                <a:gd name="connsiteX27" fmla="*/ 268705 w 631910"/>
                <a:gd name="connsiteY27" fmla="*/ 139524 h 878073"/>
                <a:gd name="connsiteX28" fmla="*/ 325855 w 631910"/>
                <a:gd name="connsiteY28" fmla="*/ 160956 h 878073"/>
                <a:gd name="connsiteX29" fmla="*/ 294899 w 631910"/>
                <a:gd name="connsiteY29" fmla="*/ 206199 h 878073"/>
                <a:gd name="connsiteX30" fmla="*/ 316330 w 631910"/>
                <a:gd name="connsiteY30" fmla="*/ 239536 h 878073"/>
                <a:gd name="connsiteX31" fmla="*/ 433012 w 631910"/>
                <a:gd name="connsiteY31" fmla="*/ 246680 h 878073"/>
                <a:gd name="connsiteX0" fmla="*/ 433012 w 630697"/>
                <a:gd name="connsiteY0" fmla="*/ 246680 h 877639"/>
                <a:gd name="connsiteX1" fmla="*/ 444918 w 630697"/>
                <a:gd name="connsiteY1" fmla="*/ 110949 h 877639"/>
                <a:gd name="connsiteX2" fmla="*/ 354430 w 630697"/>
                <a:gd name="connsiteY2" fmla="*/ 10936 h 877639"/>
                <a:gd name="connsiteX3" fmla="*/ 209174 w 630697"/>
                <a:gd name="connsiteY3" fmla="*/ 29987 h 877639"/>
                <a:gd name="connsiteX4" fmla="*/ 97255 w 630697"/>
                <a:gd name="connsiteY4" fmla="*/ 146667 h 877639"/>
                <a:gd name="connsiteX5" fmla="*/ 18674 w 630697"/>
                <a:gd name="connsiteY5" fmla="*/ 330024 h 877639"/>
                <a:gd name="connsiteX6" fmla="*/ 2006 w 630697"/>
                <a:gd name="connsiteY6" fmla="*/ 449086 h 877639"/>
                <a:gd name="connsiteX7" fmla="*/ 11530 w 630697"/>
                <a:gd name="connsiteY7" fmla="*/ 572911 h 877639"/>
                <a:gd name="connsiteX8" fmla="*/ 102018 w 630697"/>
                <a:gd name="connsiteY8" fmla="*/ 730074 h 877639"/>
                <a:gd name="connsiteX9" fmla="*/ 259180 w 630697"/>
                <a:gd name="connsiteY9" fmla="*/ 806274 h 877639"/>
                <a:gd name="connsiteX10" fmla="*/ 366337 w 630697"/>
                <a:gd name="connsiteY10" fmla="*/ 808655 h 877639"/>
                <a:gd name="connsiteX11" fmla="*/ 397293 w 630697"/>
                <a:gd name="connsiteY11" fmla="*/ 777699 h 877639"/>
                <a:gd name="connsiteX12" fmla="*/ 435393 w 630697"/>
                <a:gd name="connsiteY12" fmla="*/ 772936 h 877639"/>
                <a:gd name="connsiteX13" fmla="*/ 492543 w 630697"/>
                <a:gd name="connsiteY13" fmla="*/ 863424 h 877639"/>
                <a:gd name="connsiteX14" fmla="*/ 566361 w 630697"/>
                <a:gd name="connsiteY14" fmla="*/ 875331 h 877639"/>
                <a:gd name="connsiteX15" fmla="*/ 630655 w 630697"/>
                <a:gd name="connsiteY15" fmla="*/ 841993 h 877639"/>
                <a:gd name="connsiteX16" fmla="*/ 556838 w 630697"/>
                <a:gd name="connsiteY16" fmla="*/ 680068 h 877639"/>
                <a:gd name="connsiteX17" fmla="*/ 487782 w 630697"/>
                <a:gd name="connsiteY17" fmla="*/ 491950 h 877639"/>
                <a:gd name="connsiteX18" fmla="*/ 456824 w 630697"/>
                <a:gd name="connsiteY18" fmla="*/ 399080 h 877639"/>
                <a:gd name="connsiteX19" fmla="*/ 421106 w 630697"/>
                <a:gd name="connsiteY19" fmla="*/ 408607 h 877639"/>
                <a:gd name="connsiteX20" fmla="*/ 344905 w 630697"/>
                <a:gd name="connsiteY20" fmla="*/ 420511 h 877639"/>
                <a:gd name="connsiteX21" fmla="*/ 378243 w 630697"/>
                <a:gd name="connsiteY21" fmla="*/ 611012 h 877639"/>
                <a:gd name="connsiteX22" fmla="*/ 340143 w 630697"/>
                <a:gd name="connsiteY22" fmla="*/ 661017 h 877639"/>
                <a:gd name="connsiteX23" fmla="*/ 261562 w 630697"/>
                <a:gd name="connsiteY23" fmla="*/ 649111 h 877639"/>
                <a:gd name="connsiteX24" fmla="*/ 173456 w 630697"/>
                <a:gd name="connsiteY24" fmla="*/ 577674 h 877639"/>
                <a:gd name="connsiteX25" fmla="*/ 140118 w 630697"/>
                <a:gd name="connsiteY25" fmla="*/ 480042 h 877639"/>
                <a:gd name="connsiteX26" fmla="*/ 152023 w 630697"/>
                <a:gd name="connsiteY26" fmla="*/ 320499 h 877639"/>
                <a:gd name="connsiteX27" fmla="*/ 199649 w 630697"/>
                <a:gd name="connsiteY27" fmla="*/ 215724 h 877639"/>
                <a:gd name="connsiteX28" fmla="*/ 268705 w 630697"/>
                <a:gd name="connsiteY28" fmla="*/ 139524 h 877639"/>
                <a:gd name="connsiteX29" fmla="*/ 325855 w 630697"/>
                <a:gd name="connsiteY29" fmla="*/ 160956 h 877639"/>
                <a:gd name="connsiteX30" fmla="*/ 294899 w 630697"/>
                <a:gd name="connsiteY30" fmla="*/ 206199 h 877639"/>
                <a:gd name="connsiteX31" fmla="*/ 316330 w 630697"/>
                <a:gd name="connsiteY31" fmla="*/ 239536 h 877639"/>
                <a:gd name="connsiteX32" fmla="*/ 433012 w 630697"/>
                <a:gd name="connsiteY32" fmla="*/ 246680 h 877639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1989"/>
                <a:gd name="connsiteX1" fmla="*/ 444918 w 630697"/>
                <a:gd name="connsiteY1" fmla="*/ 110949 h 871989"/>
                <a:gd name="connsiteX2" fmla="*/ 354430 w 630697"/>
                <a:gd name="connsiteY2" fmla="*/ 10936 h 871989"/>
                <a:gd name="connsiteX3" fmla="*/ 209174 w 630697"/>
                <a:gd name="connsiteY3" fmla="*/ 29987 h 871989"/>
                <a:gd name="connsiteX4" fmla="*/ 97255 w 630697"/>
                <a:gd name="connsiteY4" fmla="*/ 146667 h 871989"/>
                <a:gd name="connsiteX5" fmla="*/ 18674 w 630697"/>
                <a:gd name="connsiteY5" fmla="*/ 330024 h 871989"/>
                <a:gd name="connsiteX6" fmla="*/ 2006 w 630697"/>
                <a:gd name="connsiteY6" fmla="*/ 449086 h 871989"/>
                <a:gd name="connsiteX7" fmla="*/ 11530 w 630697"/>
                <a:gd name="connsiteY7" fmla="*/ 572911 h 871989"/>
                <a:gd name="connsiteX8" fmla="*/ 102018 w 630697"/>
                <a:gd name="connsiteY8" fmla="*/ 730074 h 871989"/>
                <a:gd name="connsiteX9" fmla="*/ 259180 w 630697"/>
                <a:gd name="connsiteY9" fmla="*/ 806274 h 871989"/>
                <a:gd name="connsiteX10" fmla="*/ 366337 w 630697"/>
                <a:gd name="connsiteY10" fmla="*/ 808655 h 871989"/>
                <a:gd name="connsiteX11" fmla="*/ 397293 w 630697"/>
                <a:gd name="connsiteY11" fmla="*/ 777699 h 871989"/>
                <a:gd name="connsiteX12" fmla="*/ 435393 w 630697"/>
                <a:gd name="connsiteY12" fmla="*/ 772936 h 871989"/>
                <a:gd name="connsiteX13" fmla="*/ 492543 w 630697"/>
                <a:gd name="connsiteY13" fmla="*/ 863424 h 871989"/>
                <a:gd name="connsiteX14" fmla="*/ 566361 w 630697"/>
                <a:gd name="connsiteY14" fmla="*/ 865807 h 871989"/>
                <a:gd name="connsiteX15" fmla="*/ 630655 w 630697"/>
                <a:gd name="connsiteY15" fmla="*/ 841993 h 871989"/>
                <a:gd name="connsiteX16" fmla="*/ 556838 w 630697"/>
                <a:gd name="connsiteY16" fmla="*/ 680068 h 871989"/>
                <a:gd name="connsiteX17" fmla="*/ 487782 w 630697"/>
                <a:gd name="connsiteY17" fmla="*/ 491950 h 871989"/>
                <a:gd name="connsiteX18" fmla="*/ 456824 w 630697"/>
                <a:gd name="connsiteY18" fmla="*/ 399080 h 871989"/>
                <a:gd name="connsiteX19" fmla="*/ 421106 w 630697"/>
                <a:gd name="connsiteY19" fmla="*/ 408607 h 871989"/>
                <a:gd name="connsiteX20" fmla="*/ 344905 w 630697"/>
                <a:gd name="connsiteY20" fmla="*/ 420511 h 871989"/>
                <a:gd name="connsiteX21" fmla="*/ 378243 w 630697"/>
                <a:gd name="connsiteY21" fmla="*/ 611012 h 871989"/>
                <a:gd name="connsiteX22" fmla="*/ 340143 w 630697"/>
                <a:gd name="connsiteY22" fmla="*/ 661017 h 871989"/>
                <a:gd name="connsiteX23" fmla="*/ 261562 w 630697"/>
                <a:gd name="connsiteY23" fmla="*/ 649111 h 871989"/>
                <a:gd name="connsiteX24" fmla="*/ 173456 w 630697"/>
                <a:gd name="connsiteY24" fmla="*/ 577674 h 871989"/>
                <a:gd name="connsiteX25" fmla="*/ 140118 w 630697"/>
                <a:gd name="connsiteY25" fmla="*/ 480042 h 871989"/>
                <a:gd name="connsiteX26" fmla="*/ 152023 w 630697"/>
                <a:gd name="connsiteY26" fmla="*/ 320499 h 871989"/>
                <a:gd name="connsiteX27" fmla="*/ 199649 w 630697"/>
                <a:gd name="connsiteY27" fmla="*/ 215724 h 871989"/>
                <a:gd name="connsiteX28" fmla="*/ 268705 w 630697"/>
                <a:gd name="connsiteY28" fmla="*/ 139524 h 871989"/>
                <a:gd name="connsiteX29" fmla="*/ 325855 w 630697"/>
                <a:gd name="connsiteY29" fmla="*/ 160956 h 871989"/>
                <a:gd name="connsiteX30" fmla="*/ 294899 w 630697"/>
                <a:gd name="connsiteY30" fmla="*/ 206199 h 871989"/>
                <a:gd name="connsiteX31" fmla="*/ 316330 w 630697"/>
                <a:gd name="connsiteY31" fmla="*/ 239536 h 871989"/>
                <a:gd name="connsiteX32" fmla="*/ 433012 w 630697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19101 w 628692"/>
                <a:gd name="connsiteY19" fmla="*/ 408607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19101 w 628692"/>
                <a:gd name="connsiteY19" fmla="*/ 403844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4528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42900 w 628692"/>
                <a:gd name="connsiteY10" fmla="*/ 799130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28613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28613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309563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09563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431007 w 628692"/>
                <a:gd name="connsiteY32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385091 w 628692"/>
                <a:gd name="connsiteY32" fmla="*/ 253825 h 874450"/>
                <a:gd name="connsiteX33" fmla="*/ 431007 w 628692"/>
                <a:gd name="connsiteY33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385091 w 628692"/>
                <a:gd name="connsiteY32" fmla="*/ 249062 h 874450"/>
                <a:gd name="connsiteX33" fmla="*/ 431007 w 628692"/>
                <a:gd name="connsiteY33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33375 w 628692"/>
                <a:gd name="connsiteY31" fmla="*/ 237154 h 874450"/>
                <a:gd name="connsiteX32" fmla="*/ 385091 w 628692"/>
                <a:gd name="connsiteY32" fmla="*/ 249062 h 874450"/>
                <a:gd name="connsiteX33" fmla="*/ 431007 w 628692"/>
                <a:gd name="connsiteY33" fmla="*/ 244299 h 87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28692" h="874450">
                  <a:moveTo>
                    <a:pt x="431007" y="244299"/>
                  </a:moveTo>
                  <a:cubicBezTo>
                    <a:pt x="440644" y="221280"/>
                    <a:pt x="456010" y="149843"/>
                    <a:pt x="442913" y="110949"/>
                  </a:cubicBezTo>
                  <a:cubicBezTo>
                    <a:pt x="429816" y="72055"/>
                    <a:pt x="391716" y="24430"/>
                    <a:pt x="352425" y="10936"/>
                  </a:cubicBezTo>
                  <a:cubicBezTo>
                    <a:pt x="313134" y="-2558"/>
                    <a:pt x="260350" y="-10494"/>
                    <a:pt x="207169" y="29987"/>
                  </a:cubicBezTo>
                  <a:cubicBezTo>
                    <a:pt x="161132" y="67293"/>
                    <a:pt x="127000" y="96661"/>
                    <a:pt x="95250" y="146667"/>
                  </a:cubicBezTo>
                  <a:cubicBezTo>
                    <a:pt x="63500" y="196673"/>
                    <a:pt x="32544" y="279621"/>
                    <a:pt x="16669" y="330024"/>
                  </a:cubicBezTo>
                  <a:cubicBezTo>
                    <a:pt x="794" y="380427"/>
                    <a:pt x="1" y="406620"/>
                    <a:pt x="1" y="449086"/>
                  </a:cubicBezTo>
                  <a:cubicBezTo>
                    <a:pt x="1" y="491552"/>
                    <a:pt x="0" y="537987"/>
                    <a:pt x="16669" y="584818"/>
                  </a:cubicBezTo>
                  <a:cubicBezTo>
                    <a:pt x="33338" y="631649"/>
                    <a:pt x="59929" y="693165"/>
                    <a:pt x="100013" y="730074"/>
                  </a:cubicBezTo>
                  <a:cubicBezTo>
                    <a:pt x="140097" y="766983"/>
                    <a:pt x="218678" y="803496"/>
                    <a:pt x="257175" y="806274"/>
                  </a:cubicBezTo>
                  <a:cubicBezTo>
                    <a:pt x="295672" y="809052"/>
                    <a:pt x="314325" y="809448"/>
                    <a:pt x="330994" y="803892"/>
                  </a:cubicBezTo>
                  <a:cubicBezTo>
                    <a:pt x="347663" y="798336"/>
                    <a:pt x="378222" y="782858"/>
                    <a:pt x="395288" y="777699"/>
                  </a:cubicBezTo>
                  <a:cubicBezTo>
                    <a:pt x="412354" y="772540"/>
                    <a:pt x="414338" y="742773"/>
                    <a:pt x="433388" y="772936"/>
                  </a:cubicBezTo>
                  <a:cubicBezTo>
                    <a:pt x="452438" y="803099"/>
                    <a:pt x="468710" y="847152"/>
                    <a:pt x="490538" y="863424"/>
                  </a:cubicBezTo>
                  <a:cubicBezTo>
                    <a:pt x="512366" y="879696"/>
                    <a:pt x="541337" y="874142"/>
                    <a:pt x="564356" y="870570"/>
                  </a:cubicBezTo>
                  <a:cubicBezTo>
                    <a:pt x="587375" y="866998"/>
                    <a:pt x="630237" y="873743"/>
                    <a:pt x="628650" y="841993"/>
                  </a:cubicBezTo>
                  <a:cubicBezTo>
                    <a:pt x="627063" y="810243"/>
                    <a:pt x="578645" y="738408"/>
                    <a:pt x="554833" y="680068"/>
                  </a:cubicBezTo>
                  <a:cubicBezTo>
                    <a:pt x="531021" y="621728"/>
                    <a:pt x="502446" y="538781"/>
                    <a:pt x="485777" y="491950"/>
                  </a:cubicBezTo>
                  <a:cubicBezTo>
                    <a:pt x="469108" y="445119"/>
                    <a:pt x="467916" y="414161"/>
                    <a:pt x="454819" y="399080"/>
                  </a:cubicBezTo>
                  <a:cubicBezTo>
                    <a:pt x="441722" y="383999"/>
                    <a:pt x="425847" y="397890"/>
                    <a:pt x="407194" y="401462"/>
                  </a:cubicBezTo>
                  <a:cubicBezTo>
                    <a:pt x="388541" y="405034"/>
                    <a:pt x="347663" y="384395"/>
                    <a:pt x="342900" y="420511"/>
                  </a:cubicBezTo>
                  <a:cubicBezTo>
                    <a:pt x="338137" y="456627"/>
                    <a:pt x="390525" y="606249"/>
                    <a:pt x="378619" y="618155"/>
                  </a:cubicBezTo>
                  <a:cubicBezTo>
                    <a:pt x="365919" y="634823"/>
                    <a:pt x="357982" y="655858"/>
                    <a:pt x="338138" y="661017"/>
                  </a:cubicBezTo>
                  <a:cubicBezTo>
                    <a:pt x="318294" y="666176"/>
                    <a:pt x="287338" y="663001"/>
                    <a:pt x="259557" y="649111"/>
                  </a:cubicBezTo>
                  <a:cubicBezTo>
                    <a:pt x="231776" y="635221"/>
                    <a:pt x="191692" y="605852"/>
                    <a:pt x="171451" y="577674"/>
                  </a:cubicBezTo>
                  <a:cubicBezTo>
                    <a:pt x="151210" y="549496"/>
                    <a:pt x="141685" y="522904"/>
                    <a:pt x="138113" y="480042"/>
                  </a:cubicBezTo>
                  <a:cubicBezTo>
                    <a:pt x="134541" y="437180"/>
                    <a:pt x="140096" y="364552"/>
                    <a:pt x="150018" y="320499"/>
                  </a:cubicBezTo>
                  <a:cubicBezTo>
                    <a:pt x="159940" y="276446"/>
                    <a:pt x="178197" y="245886"/>
                    <a:pt x="197644" y="215724"/>
                  </a:cubicBezTo>
                  <a:cubicBezTo>
                    <a:pt x="217091" y="185562"/>
                    <a:pt x="246063" y="152224"/>
                    <a:pt x="266700" y="139524"/>
                  </a:cubicBezTo>
                  <a:cubicBezTo>
                    <a:pt x="287337" y="126824"/>
                    <a:pt x="311546" y="128809"/>
                    <a:pt x="321468" y="139525"/>
                  </a:cubicBezTo>
                  <a:cubicBezTo>
                    <a:pt x="331390" y="150241"/>
                    <a:pt x="324247" y="187547"/>
                    <a:pt x="326231" y="203818"/>
                  </a:cubicBezTo>
                  <a:cubicBezTo>
                    <a:pt x="328215" y="220089"/>
                    <a:pt x="323565" y="229613"/>
                    <a:pt x="333375" y="237154"/>
                  </a:cubicBezTo>
                  <a:cubicBezTo>
                    <a:pt x="343185" y="244695"/>
                    <a:pt x="366835" y="248268"/>
                    <a:pt x="385091" y="249062"/>
                  </a:cubicBezTo>
                  <a:cubicBezTo>
                    <a:pt x="403347" y="249856"/>
                    <a:pt x="421370" y="267318"/>
                    <a:pt x="431007" y="244299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: 図形 31">
              <a:extLst>
                <a:ext uri="{FF2B5EF4-FFF2-40B4-BE49-F238E27FC236}">
                  <a16:creationId xmlns:a16="http://schemas.microsoft.com/office/drawing/2014/main" id="{DCDD5DF9-6FCE-4BA7-873E-965F75C76794}"/>
                </a:ext>
              </a:extLst>
            </p:cNvPr>
            <p:cNvSpPr/>
            <p:nvPr/>
          </p:nvSpPr>
          <p:spPr>
            <a:xfrm>
              <a:off x="5738009" y="5191830"/>
              <a:ext cx="852732" cy="593144"/>
            </a:xfrm>
            <a:custGeom>
              <a:avLst/>
              <a:gdLst>
                <a:gd name="connsiteX0" fmla="*/ 0 w 971550"/>
                <a:gd name="connsiteY0" fmla="*/ 230981 h 676275"/>
                <a:gd name="connsiteX1" fmla="*/ 78581 w 971550"/>
                <a:gd name="connsiteY1" fmla="*/ 140494 h 676275"/>
                <a:gd name="connsiteX2" fmla="*/ 264319 w 971550"/>
                <a:gd name="connsiteY2" fmla="*/ 64294 h 676275"/>
                <a:gd name="connsiteX3" fmla="*/ 416719 w 971550"/>
                <a:gd name="connsiteY3" fmla="*/ 23813 h 676275"/>
                <a:gd name="connsiteX4" fmla="*/ 631031 w 971550"/>
                <a:gd name="connsiteY4" fmla="*/ 0 h 676275"/>
                <a:gd name="connsiteX5" fmla="*/ 754856 w 971550"/>
                <a:gd name="connsiteY5" fmla="*/ 19050 h 676275"/>
                <a:gd name="connsiteX6" fmla="*/ 845344 w 971550"/>
                <a:gd name="connsiteY6" fmla="*/ 47625 h 676275"/>
                <a:gd name="connsiteX7" fmla="*/ 931069 w 971550"/>
                <a:gd name="connsiteY7" fmla="*/ 121444 h 676275"/>
                <a:gd name="connsiteX8" fmla="*/ 971550 w 971550"/>
                <a:gd name="connsiteY8" fmla="*/ 240506 h 676275"/>
                <a:gd name="connsiteX9" fmla="*/ 916781 w 971550"/>
                <a:gd name="connsiteY9" fmla="*/ 361950 h 676275"/>
                <a:gd name="connsiteX10" fmla="*/ 804863 w 971550"/>
                <a:gd name="connsiteY10" fmla="*/ 440531 h 676275"/>
                <a:gd name="connsiteX11" fmla="*/ 681038 w 971550"/>
                <a:gd name="connsiteY11" fmla="*/ 490538 h 676275"/>
                <a:gd name="connsiteX12" fmla="*/ 590550 w 971550"/>
                <a:gd name="connsiteY12" fmla="*/ 488156 h 676275"/>
                <a:gd name="connsiteX13" fmla="*/ 545306 w 971550"/>
                <a:gd name="connsiteY13" fmla="*/ 481013 h 676275"/>
                <a:gd name="connsiteX14" fmla="*/ 528638 w 971550"/>
                <a:gd name="connsiteY14" fmla="*/ 457200 h 676275"/>
                <a:gd name="connsiteX15" fmla="*/ 464344 w 971550"/>
                <a:gd name="connsiteY15" fmla="*/ 542925 h 676275"/>
                <a:gd name="connsiteX16" fmla="*/ 400050 w 971550"/>
                <a:gd name="connsiteY16" fmla="*/ 623888 h 676275"/>
                <a:gd name="connsiteX17" fmla="*/ 321469 w 971550"/>
                <a:gd name="connsiteY17" fmla="*/ 676275 h 676275"/>
                <a:gd name="connsiteX18" fmla="*/ 250031 w 971550"/>
                <a:gd name="connsiteY18" fmla="*/ 666750 h 676275"/>
                <a:gd name="connsiteX19" fmla="*/ 221456 w 971550"/>
                <a:gd name="connsiteY19" fmla="*/ 626269 h 676275"/>
                <a:gd name="connsiteX20" fmla="*/ 288131 w 971550"/>
                <a:gd name="connsiteY20" fmla="*/ 516731 h 676275"/>
                <a:gd name="connsiteX21" fmla="*/ 361950 w 971550"/>
                <a:gd name="connsiteY21" fmla="*/ 378619 h 676275"/>
                <a:gd name="connsiteX22" fmla="*/ 464344 w 971550"/>
                <a:gd name="connsiteY22" fmla="*/ 295275 h 676275"/>
                <a:gd name="connsiteX23" fmla="*/ 497681 w 971550"/>
                <a:gd name="connsiteY23" fmla="*/ 257175 h 676275"/>
                <a:gd name="connsiteX24" fmla="*/ 566738 w 971550"/>
                <a:gd name="connsiteY24" fmla="*/ 259556 h 676275"/>
                <a:gd name="connsiteX25" fmla="*/ 602456 w 971550"/>
                <a:gd name="connsiteY25" fmla="*/ 326231 h 676275"/>
                <a:gd name="connsiteX26" fmla="*/ 590550 w 971550"/>
                <a:gd name="connsiteY26" fmla="*/ 352425 h 676275"/>
                <a:gd name="connsiteX27" fmla="*/ 611981 w 971550"/>
                <a:gd name="connsiteY27" fmla="*/ 361950 h 676275"/>
                <a:gd name="connsiteX28" fmla="*/ 678656 w 971550"/>
                <a:gd name="connsiteY28" fmla="*/ 352425 h 676275"/>
                <a:gd name="connsiteX29" fmla="*/ 745331 w 971550"/>
                <a:gd name="connsiteY29" fmla="*/ 319088 h 676275"/>
                <a:gd name="connsiteX30" fmla="*/ 754856 w 971550"/>
                <a:gd name="connsiteY30" fmla="*/ 254794 h 676275"/>
                <a:gd name="connsiteX31" fmla="*/ 750094 w 971550"/>
                <a:gd name="connsiteY31" fmla="*/ 183356 h 676275"/>
                <a:gd name="connsiteX32" fmla="*/ 659606 w 971550"/>
                <a:gd name="connsiteY32" fmla="*/ 154781 h 676275"/>
                <a:gd name="connsiteX33" fmla="*/ 566738 w 971550"/>
                <a:gd name="connsiteY33" fmla="*/ 159544 h 676275"/>
                <a:gd name="connsiteX34" fmla="*/ 461963 w 971550"/>
                <a:gd name="connsiteY34" fmla="*/ 164306 h 676275"/>
                <a:gd name="connsiteX35" fmla="*/ 342900 w 971550"/>
                <a:gd name="connsiteY35" fmla="*/ 195263 h 676275"/>
                <a:gd name="connsiteX36" fmla="*/ 228600 w 971550"/>
                <a:gd name="connsiteY36" fmla="*/ 235744 h 676275"/>
                <a:gd name="connsiteX37" fmla="*/ 150019 w 971550"/>
                <a:gd name="connsiteY37" fmla="*/ 271463 h 676275"/>
                <a:gd name="connsiteX38" fmla="*/ 69056 w 971550"/>
                <a:gd name="connsiteY38" fmla="*/ 261938 h 676275"/>
                <a:gd name="connsiteX39" fmla="*/ 0 w 97155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845"/>
                <a:gd name="connsiteY0" fmla="*/ 232227 h 677521"/>
                <a:gd name="connsiteX1" fmla="*/ 78621 w 971845"/>
                <a:gd name="connsiteY1" fmla="*/ 141740 h 677521"/>
                <a:gd name="connsiteX2" fmla="*/ 264359 w 971845"/>
                <a:gd name="connsiteY2" fmla="*/ 65540 h 677521"/>
                <a:gd name="connsiteX3" fmla="*/ 416759 w 971845"/>
                <a:gd name="connsiteY3" fmla="*/ 25059 h 677521"/>
                <a:gd name="connsiteX4" fmla="*/ 631071 w 971845"/>
                <a:gd name="connsiteY4" fmla="*/ 1246 h 677521"/>
                <a:gd name="connsiteX5" fmla="*/ 754896 w 971845"/>
                <a:gd name="connsiteY5" fmla="*/ 20296 h 677521"/>
                <a:gd name="connsiteX6" fmla="*/ 845384 w 971845"/>
                <a:gd name="connsiteY6" fmla="*/ 48871 h 677521"/>
                <a:gd name="connsiteX7" fmla="*/ 931109 w 971845"/>
                <a:gd name="connsiteY7" fmla="*/ 122690 h 677521"/>
                <a:gd name="connsiteX8" fmla="*/ 971590 w 971845"/>
                <a:gd name="connsiteY8" fmla="*/ 241752 h 677521"/>
                <a:gd name="connsiteX9" fmla="*/ 916821 w 971845"/>
                <a:gd name="connsiteY9" fmla="*/ 363196 h 677521"/>
                <a:gd name="connsiteX10" fmla="*/ 804903 w 971845"/>
                <a:gd name="connsiteY10" fmla="*/ 441777 h 677521"/>
                <a:gd name="connsiteX11" fmla="*/ 681078 w 971845"/>
                <a:gd name="connsiteY11" fmla="*/ 491784 h 677521"/>
                <a:gd name="connsiteX12" fmla="*/ 590590 w 971845"/>
                <a:gd name="connsiteY12" fmla="*/ 489402 h 677521"/>
                <a:gd name="connsiteX13" fmla="*/ 545346 w 971845"/>
                <a:gd name="connsiteY13" fmla="*/ 482259 h 677521"/>
                <a:gd name="connsiteX14" fmla="*/ 528678 w 971845"/>
                <a:gd name="connsiteY14" fmla="*/ 458446 h 677521"/>
                <a:gd name="connsiteX15" fmla="*/ 464384 w 971845"/>
                <a:gd name="connsiteY15" fmla="*/ 544171 h 677521"/>
                <a:gd name="connsiteX16" fmla="*/ 400090 w 971845"/>
                <a:gd name="connsiteY16" fmla="*/ 625134 h 677521"/>
                <a:gd name="connsiteX17" fmla="*/ 321509 w 971845"/>
                <a:gd name="connsiteY17" fmla="*/ 677521 h 677521"/>
                <a:gd name="connsiteX18" fmla="*/ 250071 w 971845"/>
                <a:gd name="connsiteY18" fmla="*/ 667996 h 677521"/>
                <a:gd name="connsiteX19" fmla="*/ 221496 w 971845"/>
                <a:gd name="connsiteY19" fmla="*/ 627515 h 677521"/>
                <a:gd name="connsiteX20" fmla="*/ 288171 w 971845"/>
                <a:gd name="connsiteY20" fmla="*/ 517977 h 677521"/>
                <a:gd name="connsiteX21" fmla="*/ 361990 w 971845"/>
                <a:gd name="connsiteY21" fmla="*/ 379865 h 677521"/>
                <a:gd name="connsiteX22" fmla="*/ 464384 w 971845"/>
                <a:gd name="connsiteY22" fmla="*/ 296521 h 677521"/>
                <a:gd name="connsiteX23" fmla="*/ 497721 w 971845"/>
                <a:gd name="connsiteY23" fmla="*/ 258421 h 677521"/>
                <a:gd name="connsiteX24" fmla="*/ 566778 w 971845"/>
                <a:gd name="connsiteY24" fmla="*/ 260802 h 677521"/>
                <a:gd name="connsiteX25" fmla="*/ 602496 w 971845"/>
                <a:gd name="connsiteY25" fmla="*/ 327477 h 677521"/>
                <a:gd name="connsiteX26" fmla="*/ 590590 w 971845"/>
                <a:gd name="connsiteY26" fmla="*/ 353671 h 677521"/>
                <a:gd name="connsiteX27" fmla="*/ 612021 w 971845"/>
                <a:gd name="connsiteY27" fmla="*/ 363196 h 677521"/>
                <a:gd name="connsiteX28" fmla="*/ 678696 w 971845"/>
                <a:gd name="connsiteY28" fmla="*/ 353671 h 677521"/>
                <a:gd name="connsiteX29" fmla="*/ 745371 w 971845"/>
                <a:gd name="connsiteY29" fmla="*/ 320334 h 677521"/>
                <a:gd name="connsiteX30" fmla="*/ 754896 w 971845"/>
                <a:gd name="connsiteY30" fmla="*/ 256040 h 677521"/>
                <a:gd name="connsiteX31" fmla="*/ 750134 w 971845"/>
                <a:gd name="connsiteY31" fmla="*/ 184602 h 677521"/>
                <a:gd name="connsiteX32" fmla="*/ 659646 w 971845"/>
                <a:gd name="connsiteY32" fmla="*/ 156027 h 677521"/>
                <a:gd name="connsiteX33" fmla="*/ 566778 w 971845"/>
                <a:gd name="connsiteY33" fmla="*/ 160790 h 677521"/>
                <a:gd name="connsiteX34" fmla="*/ 462003 w 971845"/>
                <a:gd name="connsiteY34" fmla="*/ 165552 h 677521"/>
                <a:gd name="connsiteX35" fmla="*/ 342940 w 971845"/>
                <a:gd name="connsiteY35" fmla="*/ 196509 h 677521"/>
                <a:gd name="connsiteX36" fmla="*/ 228640 w 971845"/>
                <a:gd name="connsiteY36" fmla="*/ 236990 h 677521"/>
                <a:gd name="connsiteX37" fmla="*/ 150059 w 971845"/>
                <a:gd name="connsiteY37" fmla="*/ 272709 h 677521"/>
                <a:gd name="connsiteX38" fmla="*/ 69096 w 971845"/>
                <a:gd name="connsiteY38" fmla="*/ 263184 h 677521"/>
                <a:gd name="connsiteX39" fmla="*/ 40 w 971845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84739"/>
                <a:gd name="connsiteX1" fmla="*/ 78621 w 976436"/>
                <a:gd name="connsiteY1" fmla="*/ 141740 h 684739"/>
                <a:gd name="connsiteX2" fmla="*/ 264359 w 976436"/>
                <a:gd name="connsiteY2" fmla="*/ 65540 h 684739"/>
                <a:gd name="connsiteX3" fmla="*/ 416759 w 976436"/>
                <a:gd name="connsiteY3" fmla="*/ 25059 h 684739"/>
                <a:gd name="connsiteX4" fmla="*/ 631071 w 976436"/>
                <a:gd name="connsiteY4" fmla="*/ 1246 h 684739"/>
                <a:gd name="connsiteX5" fmla="*/ 754896 w 976436"/>
                <a:gd name="connsiteY5" fmla="*/ 20296 h 684739"/>
                <a:gd name="connsiteX6" fmla="*/ 845384 w 976436"/>
                <a:gd name="connsiteY6" fmla="*/ 48871 h 684739"/>
                <a:gd name="connsiteX7" fmla="*/ 931109 w 976436"/>
                <a:gd name="connsiteY7" fmla="*/ 122690 h 684739"/>
                <a:gd name="connsiteX8" fmla="*/ 971590 w 976436"/>
                <a:gd name="connsiteY8" fmla="*/ 241752 h 684739"/>
                <a:gd name="connsiteX9" fmla="*/ 916821 w 976436"/>
                <a:gd name="connsiteY9" fmla="*/ 363196 h 684739"/>
                <a:gd name="connsiteX10" fmla="*/ 804903 w 976436"/>
                <a:gd name="connsiteY10" fmla="*/ 441777 h 684739"/>
                <a:gd name="connsiteX11" fmla="*/ 681078 w 976436"/>
                <a:gd name="connsiteY11" fmla="*/ 491784 h 684739"/>
                <a:gd name="connsiteX12" fmla="*/ 590590 w 976436"/>
                <a:gd name="connsiteY12" fmla="*/ 489402 h 684739"/>
                <a:gd name="connsiteX13" fmla="*/ 545346 w 976436"/>
                <a:gd name="connsiteY13" fmla="*/ 482259 h 684739"/>
                <a:gd name="connsiteX14" fmla="*/ 528678 w 976436"/>
                <a:gd name="connsiteY14" fmla="*/ 458446 h 684739"/>
                <a:gd name="connsiteX15" fmla="*/ 464384 w 976436"/>
                <a:gd name="connsiteY15" fmla="*/ 544171 h 684739"/>
                <a:gd name="connsiteX16" fmla="*/ 400090 w 976436"/>
                <a:gd name="connsiteY16" fmla="*/ 625134 h 684739"/>
                <a:gd name="connsiteX17" fmla="*/ 321509 w 976436"/>
                <a:gd name="connsiteY17" fmla="*/ 677521 h 684739"/>
                <a:gd name="connsiteX18" fmla="*/ 250071 w 976436"/>
                <a:gd name="connsiteY18" fmla="*/ 667996 h 684739"/>
                <a:gd name="connsiteX19" fmla="*/ 221496 w 976436"/>
                <a:gd name="connsiteY19" fmla="*/ 627515 h 684739"/>
                <a:gd name="connsiteX20" fmla="*/ 288171 w 976436"/>
                <a:gd name="connsiteY20" fmla="*/ 517977 h 684739"/>
                <a:gd name="connsiteX21" fmla="*/ 361990 w 976436"/>
                <a:gd name="connsiteY21" fmla="*/ 379865 h 684739"/>
                <a:gd name="connsiteX22" fmla="*/ 464384 w 976436"/>
                <a:gd name="connsiteY22" fmla="*/ 296521 h 684739"/>
                <a:gd name="connsiteX23" fmla="*/ 497721 w 976436"/>
                <a:gd name="connsiteY23" fmla="*/ 258421 h 684739"/>
                <a:gd name="connsiteX24" fmla="*/ 566778 w 976436"/>
                <a:gd name="connsiteY24" fmla="*/ 260802 h 684739"/>
                <a:gd name="connsiteX25" fmla="*/ 602496 w 976436"/>
                <a:gd name="connsiteY25" fmla="*/ 327477 h 684739"/>
                <a:gd name="connsiteX26" fmla="*/ 590590 w 976436"/>
                <a:gd name="connsiteY26" fmla="*/ 353671 h 684739"/>
                <a:gd name="connsiteX27" fmla="*/ 612021 w 976436"/>
                <a:gd name="connsiteY27" fmla="*/ 363196 h 684739"/>
                <a:gd name="connsiteX28" fmla="*/ 678696 w 976436"/>
                <a:gd name="connsiteY28" fmla="*/ 353671 h 684739"/>
                <a:gd name="connsiteX29" fmla="*/ 745371 w 976436"/>
                <a:gd name="connsiteY29" fmla="*/ 320334 h 684739"/>
                <a:gd name="connsiteX30" fmla="*/ 754896 w 976436"/>
                <a:gd name="connsiteY30" fmla="*/ 256040 h 684739"/>
                <a:gd name="connsiteX31" fmla="*/ 750134 w 976436"/>
                <a:gd name="connsiteY31" fmla="*/ 184602 h 684739"/>
                <a:gd name="connsiteX32" fmla="*/ 659646 w 976436"/>
                <a:gd name="connsiteY32" fmla="*/ 156027 h 684739"/>
                <a:gd name="connsiteX33" fmla="*/ 566778 w 976436"/>
                <a:gd name="connsiteY33" fmla="*/ 160790 h 684739"/>
                <a:gd name="connsiteX34" fmla="*/ 462003 w 976436"/>
                <a:gd name="connsiteY34" fmla="*/ 165552 h 684739"/>
                <a:gd name="connsiteX35" fmla="*/ 342940 w 976436"/>
                <a:gd name="connsiteY35" fmla="*/ 196509 h 684739"/>
                <a:gd name="connsiteX36" fmla="*/ 228640 w 976436"/>
                <a:gd name="connsiteY36" fmla="*/ 236990 h 684739"/>
                <a:gd name="connsiteX37" fmla="*/ 150059 w 976436"/>
                <a:gd name="connsiteY37" fmla="*/ 272709 h 684739"/>
                <a:gd name="connsiteX38" fmla="*/ 69096 w 976436"/>
                <a:gd name="connsiteY38" fmla="*/ 263184 h 684739"/>
                <a:gd name="connsiteX39" fmla="*/ 40 w 976436"/>
                <a:gd name="connsiteY39" fmla="*/ 232227 h 684739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63184 h 681230"/>
                <a:gd name="connsiteX39" fmla="*/ 42 w 976438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63184 h 681230"/>
                <a:gd name="connsiteX39" fmla="*/ 42 w 976438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70328 h 681230"/>
                <a:gd name="connsiteX39" fmla="*/ 42 w 976438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28641 w 976437"/>
                <a:gd name="connsiteY36" fmla="*/ 236990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71516 w 976437"/>
                <a:gd name="connsiteY21" fmla="*/ 389390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5791 w 976437"/>
                <a:gd name="connsiteY20" fmla="*/ 510833 h 681230"/>
                <a:gd name="connsiteX21" fmla="*/ 371516 w 976437"/>
                <a:gd name="connsiteY21" fmla="*/ 389390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0227"/>
                <a:gd name="connsiteX1" fmla="*/ 78622 w 976437"/>
                <a:gd name="connsiteY1" fmla="*/ 141740 h 680227"/>
                <a:gd name="connsiteX2" fmla="*/ 264360 w 976437"/>
                <a:gd name="connsiteY2" fmla="*/ 65540 h 680227"/>
                <a:gd name="connsiteX3" fmla="*/ 416760 w 976437"/>
                <a:gd name="connsiteY3" fmla="*/ 25059 h 680227"/>
                <a:gd name="connsiteX4" fmla="*/ 631072 w 976437"/>
                <a:gd name="connsiteY4" fmla="*/ 1246 h 680227"/>
                <a:gd name="connsiteX5" fmla="*/ 754897 w 976437"/>
                <a:gd name="connsiteY5" fmla="*/ 20296 h 680227"/>
                <a:gd name="connsiteX6" fmla="*/ 845385 w 976437"/>
                <a:gd name="connsiteY6" fmla="*/ 48871 h 680227"/>
                <a:gd name="connsiteX7" fmla="*/ 931110 w 976437"/>
                <a:gd name="connsiteY7" fmla="*/ 122690 h 680227"/>
                <a:gd name="connsiteX8" fmla="*/ 971591 w 976437"/>
                <a:gd name="connsiteY8" fmla="*/ 241752 h 680227"/>
                <a:gd name="connsiteX9" fmla="*/ 916822 w 976437"/>
                <a:gd name="connsiteY9" fmla="*/ 363196 h 680227"/>
                <a:gd name="connsiteX10" fmla="*/ 804904 w 976437"/>
                <a:gd name="connsiteY10" fmla="*/ 441777 h 680227"/>
                <a:gd name="connsiteX11" fmla="*/ 681079 w 976437"/>
                <a:gd name="connsiteY11" fmla="*/ 491784 h 680227"/>
                <a:gd name="connsiteX12" fmla="*/ 590591 w 976437"/>
                <a:gd name="connsiteY12" fmla="*/ 489402 h 680227"/>
                <a:gd name="connsiteX13" fmla="*/ 545347 w 976437"/>
                <a:gd name="connsiteY13" fmla="*/ 482259 h 680227"/>
                <a:gd name="connsiteX14" fmla="*/ 528679 w 976437"/>
                <a:gd name="connsiteY14" fmla="*/ 458446 h 680227"/>
                <a:gd name="connsiteX15" fmla="*/ 464385 w 976437"/>
                <a:gd name="connsiteY15" fmla="*/ 544171 h 680227"/>
                <a:gd name="connsiteX16" fmla="*/ 400091 w 976437"/>
                <a:gd name="connsiteY16" fmla="*/ 625134 h 680227"/>
                <a:gd name="connsiteX17" fmla="*/ 321510 w 976437"/>
                <a:gd name="connsiteY17" fmla="*/ 677521 h 680227"/>
                <a:gd name="connsiteX18" fmla="*/ 250072 w 976437"/>
                <a:gd name="connsiteY18" fmla="*/ 667996 h 680227"/>
                <a:gd name="connsiteX19" fmla="*/ 221497 w 976437"/>
                <a:gd name="connsiteY19" fmla="*/ 627515 h 680227"/>
                <a:gd name="connsiteX20" fmla="*/ 285791 w 976437"/>
                <a:gd name="connsiteY20" fmla="*/ 510833 h 680227"/>
                <a:gd name="connsiteX21" fmla="*/ 371516 w 976437"/>
                <a:gd name="connsiteY21" fmla="*/ 389390 h 680227"/>
                <a:gd name="connsiteX22" fmla="*/ 462004 w 976437"/>
                <a:gd name="connsiteY22" fmla="*/ 296521 h 680227"/>
                <a:gd name="connsiteX23" fmla="*/ 497722 w 976437"/>
                <a:gd name="connsiteY23" fmla="*/ 267946 h 680227"/>
                <a:gd name="connsiteX24" fmla="*/ 566779 w 976437"/>
                <a:gd name="connsiteY24" fmla="*/ 260802 h 680227"/>
                <a:gd name="connsiteX25" fmla="*/ 602497 w 976437"/>
                <a:gd name="connsiteY25" fmla="*/ 320334 h 680227"/>
                <a:gd name="connsiteX26" fmla="*/ 590591 w 976437"/>
                <a:gd name="connsiteY26" fmla="*/ 353671 h 680227"/>
                <a:gd name="connsiteX27" fmla="*/ 623928 w 976437"/>
                <a:gd name="connsiteY27" fmla="*/ 363196 h 680227"/>
                <a:gd name="connsiteX28" fmla="*/ 678697 w 976437"/>
                <a:gd name="connsiteY28" fmla="*/ 353671 h 680227"/>
                <a:gd name="connsiteX29" fmla="*/ 745372 w 976437"/>
                <a:gd name="connsiteY29" fmla="*/ 320334 h 680227"/>
                <a:gd name="connsiteX30" fmla="*/ 778709 w 976437"/>
                <a:gd name="connsiteY30" fmla="*/ 256040 h 680227"/>
                <a:gd name="connsiteX31" fmla="*/ 750135 w 976437"/>
                <a:gd name="connsiteY31" fmla="*/ 184602 h 680227"/>
                <a:gd name="connsiteX32" fmla="*/ 659647 w 976437"/>
                <a:gd name="connsiteY32" fmla="*/ 146502 h 680227"/>
                <a:gd name="connsiteX33" fmla="*/ 566779 w 976437"/>
                <a:gd name="connsiteY33" fmla="*/ 146503 h 680227"/>
                <a:gd name="connsiteX34" fmla="*/ 462004 w 976437"/>
                <a:gd name="connsiteY34" fmla="*/ 165552 h 680227"/>
                <a:gd name="connsiteX35" fmla="*/ 342941 w 976437"/>
                <a:gd name="connsiteY35" fmla="*/ 196509 h 680227"/>
                <a:gd name="connsiteX36" fmla="*/ 231022 w 976437"/>
                <a:gd name="connsiteY36" fmla="*/ 241752 h 680227"/>
                <a:gd name="connsiteX37" fmla="*/ 152442 w 976437"/>
                <a:gd name="connsiteY37" fmla="*/ 265565 h 680227"/>
                <a:gd name="connsiteX38" fmla="*/ 69097 w 976437"/>
                <a:gd name="connsiteY38" fmla="*/ 270328 h 680227"/>
                <a:gd name="connsiteX39" fmla="*/ 41 w 976437"/>
                <a:gd name="connsiteY39" fmla="*/ 232227 h 680227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4904 w 976437"/>
                <a:gd name="connsiteY10" fmla="*/ 441777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64385 w 976437"/>
                <a:gd name="connsiteY15" fmla="*/ 544171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4904 w 976437"/>
                <a:gd name="connsiteY10" fmla="*/ 441777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78698 w 976437"/>
                <a:gd name="connsiteY11" fmla="*/ 482259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56039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78698 w 976437"/>
                <a:gd name="connsiteY11" fmla="*/ 482259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0591 w 971769"/>
                <a:gd name="connsiteY26" fmla="*/ 353671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51290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46528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46528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7735 w 971769"/>
                <a:gd name="connsiteY26" fmla="*/ 341766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7735 w 971769"/>
                <a:gd name="connsiteY26" fmla="*/ 341766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623928 w 971769"/>
                <a:gd name="connsiteY26" fmla="*/ 363196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609640 w 971769"/>
                <a:gd name="connsiteY26" fmla="*/ 358434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17952 h 681603"/>
                <a:gd name="connsiteX26" fmla="*/ 609640 w 971769"/>
                <a:gd name="connsiteY26" fmla="*/ 358434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306 h 681682"/>
                <a:gd name="connsiteX1" fmla="*/ 78622 w 971769"/>
                <a:gd name="connsiteY1" fmla="*/ 141819 h 681682"/>
                <a:gd name="connsiteX2" fmla="*/ 264360 w 971769"/>
                <a:gd name="connsiteY2" fmla="*/ 65619 h 681682"/>
                <a:gd name="connsiteX3" fmla="*/ 416760 w 971769"/>
                <a:gd name="connsiteY3" fmla="*/ 25138 h 681682"/>
                <a:gd name="connsiteX4" fmla="*/ 555603 w 971769"/>
                <a:gd name="connsiteY4" fmla="*/ 4230 h 681682"/>
                <a:gd name="connsiteX5" fmla="*/ 631072 w 971769"/>
                <a:gd name="connsiteY5" fmla="*/ 1325 h 681682"/>
                <a:gd name="connsiteX6" fmla="*/ 754897 w 971769"/>
                <a:gd name="connsiteY6" fmla="*/ 20375 h 681682"/>
                <a:gd name="connsiteX7" fmla="*/ 845385 w 971769"/>
                <a:gd name="connsiteY7" fmla="*/ 48950 h 681682"/>
                <a:gd name="connsiteX8" fmla="*/ 931110 w 971769"/>
                <a:gd name="connsiteY8" fmla="*/ 122769 h 681682"/>
                <a:gd name="connsiteX9" fmla="*/ 971591 w 971769"/>
                <a:gd name="connsiteY9" fmla="*/ 256118 h 681682"/>
                <a:gd name="connsiteX10" fmla="*/ 916822 w 971769"/>
                <a:gd name="connsiteY10" fmla="*/ 363275 h 681682"/>
                <a:gd name="connsiteX11" fmla="*/ 802523 w 971769"/>
                <a:gd name="connsiteY11" fmla="*/ 449000 h 681682"/>
                <a:gd name="connsiteX12" fmla="*/ 678698 w 971769"/>
                <a:gd name="connsiteY12" fmla="*/ 482338 h 681682"/>
                <a:gd name="connsiteX13" fmla="*/ 590591 w 971769"/>
                <a:gd name="connsiteY13" fmla="*/ 489481 h 681682"/>
                <a:gd name="connsiteX14" fmla="*/ 545347 w 971769"/>
                <a:gd name="connsiteY14" fmla="*/ 482338 h 681682"/>
                <a:gd name="connsiteX15" fmla="*/ 528679 w 971769"/>
                <a:gd name="connsiteY15" fmla="*/ 458525 h 681682"/>
                <a:gd name="connsiteX16" fmla="*/ 457241 w 971769"/>
                <a:gd name="connsiteY16" fmla="*/ 537106 h 681682"/>
                <a:gd name="connsiteX17" fmla="*/ 392948 w 971769"/>
                <a:gd name="connsiteY17" fmla="*/ 606163 h 681682"/>
                <a:gd name="connsiteX18" fmla="*/ 321510 w 971769"/>
                <a:gd name="connsiteY18" fmla="*/ 677600 h 681682"/>
                <a:gd name="connsiteX19" fmla="*/ 250072 w 971769"/>
                <a:gd name="connsiteY19" fmla="*/ 668075 h 681682"/>
                <a:gd name="connsiteX20" fmla="*/ 221497 w 971769"/>
                <a:gd name="connsiteY20" fmla="*/ 627594 h 681682"/>
                <a:gd name="connsiteX21" fmla="*/ 285791 w 971769"/>
                <a:gd name="connsiteY21" fmla="*/ 510912 h 681682"/>
                <a:gd name="connsiteX22" fmla="*/ 371516 w 971769"/>
                <a:gd name="connsiteY22" fmla="*/ 389469 h 681682"/>
                <a:gd name="connsiteX23" fmla="*/ 462004 w 971769"/>
                <a:gd name="connsiteY23" fmla="*/ 296600 h 681682"/>
                <a:gd name="connsiteX24" fmla="*/ 497722 w 971769"/>
                <a:gd name="connsiteY24" fmla="*/ 268025 h 681682"/>
                <a:gd name="connsiteX25" fmla="*/ 566779 w 971769"/>
                <a:gd name="connsiteY25" fmla="*/ 260881 h 681682"/>
                <a:gd name="connsiteX26" fmla="*/ 602497 w 971769"/>
                <a:gd name="connsiteY26" fmla="*/ 318031 h 681682"/>
                <a:gd name="connsiteX27" fmla="*/ 609640 w 971769"/>
                <a:gd name="connsiteY27" fmla="*/ 358513 h 681682"/>
                <a:gd name="connsiteX28" fmla="*/ 678697 w 971769"/>
                <a:gd name="connsiteY28" fmla="*/ 353750 h 681682"/>
                <a:gd name="connsiteX29" fmla="*/ 745372 w 971769"/>
                <a:gd name="connsiteY29" fmla="*/ 320413 h 681682"/>
                <a:gd name="connsiteX30" fmla="*/ 778709 w 971769"/>
                <a:gd name="connsiteY30" fmla="*/ 256119 h 681682"/>
                <a:gd name="connsiteX31" fmla="*/ 750135 w 971769"/>
                <a:gd name="connsiteY31" fmla="*/ 184681 h 681682"/>
                <a:gd name="connsiteX32" fmla="*/ 659647 w 971769"/>
                <a:gd name="connsiteY32" fmla="*/ 146581 h 681682"/>
                <a:gd name="connsiteX33" fmla="*/ 566779 w 971769"/>
                <a:gd name="connsiteY33" fmla="*/ 146582 h 681682"/>
                <a:gd name="connsiteX34" fmla="*/ 462004 w 971769"/>
                <a:gd name="connsiteY34" fmla="*/ 165631 h 681682"/>
                <a:gd name="connsiteX35" fmla="*/ 342941 w 971769"/>
                <a:gd name="connsiteY35" fmla="*/ 196588 h 681682"/>
                <a:gd name="connsiteX36" fmla="*/ 231022 w 971769"/>
                <a:gd name="connsiteY36" fmla="*/ 241831 h 681682"/>
                <a:gd name="connsiteX37" fmla="*/ 152442 w 971769"/>
                <a:gd name="connsiteY37" fmla="*/ 265644 h 681682"/>
                <a:gd name="connsiteX38" fmla="*/ 69097 w 971769"/>
                <a:gd name="connsiteY38" fmla="*/ 270407 h 681682"/>
                <a:gd name="connsiteX39" fmla="*/ 41 w 971769"/>
                <a:gd name="connsiteY39" fmla="*/ 232306 h 681682"/>
                <a:gd name="connsiteX0" fmla="*/ 41 w 971769"/>
                <a:gd name="connsiteY0" fmla="*/ 232306 h 681682"/>
                <a:gd name="connsiteX1" fmla="*/ 78622 w 971769"/>
                <a:gd name="connsiteY1" fmla="*/ 141819 h 681682"/>
                <a:gd name="connsiteX2" fmla="*/ 264360 w 971769"/>
                <a:gd name="connsiteY2" fmla="*/ 65619 h 681682"/>
                <a:gd name="connsiteX3" fmla="*/ 416760 w 971769"/>
                <a:gd name="connsiteY3" fmla="*/ 25138 h 681682"/>
                <a:gd name="connsiteX4" fmla="*/ 555603 w 971769"/>
                <a:gd name="connsiteY4" fmla="*/ 4230 h 681682"/>
                <a:gd name="connsiteX5" fmla="*/ 631072 w 971769"/>
                <a:gd name="connsiteY5" fmla="*/ 1325 h 681682"/>
                <a:gd name="connsiteX6" fmla="*/ 754897 w 971769"/>
                <a:gd name="connsiteY6" fmla="*/ 20375 h 681682"/>
                <a:gd name="connsiteX7" fmla="*/ 845385 w 971769"/>
                <a:gd name="connsiteY7" fmla="*/ 48950 h 681682"/>
                <a:gd name="connsiteX8" fmla="*/ 931110 w 971769"/>
                <a:gd name="connsiteY8" fmla="*/ 122769 h 681682"/>
                <a:gd name="connsiteX9" fmla="*/ 971591 w 971769"/>
                <a:gd name="connsiteY9" fmla="*/ 256118 h 681682"/>
                <a:gd name="connsiteX10" fmla="*/ 916822 w 971769"/>
                <a:gd name="connsiteY10" fmla="*/ 363275 h 681682"/>
                <a:gd name="connsiteX11" fmla="*/ 802523 w 971769"/>
                <a:gd name="connsiteY11" fmla="*/ 449000 h 681682"/>
                <a:gd name="connsiteX12" fmla="*/ 678698 w 971769"/>
                <a:gd name="connsiteY12" fmla="*/ 482338 h 681682"/>
                <a:gd name="connsiteX13" fmla="*/ 590591 w 971769"/>
                <a:gd name="connsiteY13" fmla="*/ 489481 h 681682"/>
                <a:gd name="connsiteX14" fmla="*/ 545347 w 971769"/>
                <a:gd name="connsiteY14" fmla="*/ 482338 h 681682"/>
                <a:gd name="connsiteX15" fmla="*/ 528679 w 971769"/>
                <a:gd name="connsiteY15" fmla="*/ 458525 h 681682"/>
                <a:gd name="connsiteX16" fmla="*/ 457241 w 971769"/>
                <a:gd name="connsiteY16" fmla="*/ 537106 h 681682"/>
                <a:gd name="connsiteX17" fmla="*/ 392948 w 971769"/>
                <a:gd name="connsiteY17" fmla="*/ 606163 h 681682"/>
                <a:gd name="connsiteX18" fmla="*/ 321510 w 971769"/>
                <a:gd name="connsiteY18" fmla="*/ 677600 h 681682"/>
                <a:gd name="connsiteX19" fmla="*/ 250072 w 971769"/>
                <a:gd name="connsiteY19" fmla="*/ 668075 h 681682"/>
                <a:gd name="connsiteX20" fmla="*/ 221497 w 971769"/>
                <a:gd name="connsiteY20" fmla="*/ 627594 h 681682"/>
                <a:gd name="connsiteX21" fmla="*/ 285791 w 971769"/>
                <a:gd name="connsiteY21" fmla="*/ 510912 h 681682"/>
                <a:gd name="connsiteX22" fmla="*/ 371516 w 971769"/>
                <a:gd name="connsiteY22" fmla="*/ 389469 h 681682"/>
                <a:gd name="connsiteX23" fmla="*/ 462004 w 971769"/>
                <a:gd name="connsiteY23" fmla="*/ 296600 h 681682"/>
                <a:gd name="connsiteX24" fmla="*/ 497722 w 971769"/>
                <a:gd name="connsiteY24" fmla="*/ 268025 h 681682"/>
                <a:gd name="connsiteX25" fmla="*/ 566779 w 971769"/>
                <a:gd name="connsiteY25" fmla="*/ 260881 h 681682"/>
                <a:gd name="connsiteX26" fmla="*/ 602497 w 971769"/>
                <a:gd name="connsiteY26" fmla="*/ 318031 h 681682"/>
                <a:gd name="connsiteX27" fmla="*/ 609640 w 971769"/>
                <a:gd name="connsiteY27" fmla="*/ 358513 h 681682"/>
                <a:gd name="connsiteX28" fmla="*/ 678697 w 971769"/>
                <a:gd name="connsiteY28" fmla="*/ 353750 h 681682"/>
                <a:gd name="connsiteX29" fmla="*/ 745372 w 971769"/>
                <a:gd name="connsiteY29" fmla="*/ 320413 h 681682"/>
                <a:gd name="connsiteX30" fmla="*/ 778709 w 971769"/>
                <a:gd name="connsiteY30" fmla="*/ 256119 h 681682"/>
                <a:gd name="connsiteX31" fmla="*/ 750135 w 971769"/>
                <a:gd name="connsiteY31" fmla="*/ 184681 h 681682"/>
                <a:gd name="connsiteX32" fmla="*/ 659647 w 971769"/>
                <a:gd name="connsiteY32" fmla="*/ 146581 h 681682"/>
                <a:gd name="connsiteX33" fmla="*/ 566779 w 971769"/>
                <a:gd name="connsiteY33" fmla="*/ 146582 h 681682"/>
                <a:gd name="connsiteX34" fmla="*/ 462004 w 971769"/>
                <a:gd name="connsiteY34" fmla="*/ 165631 h 681682"/>
                <a:gd name="connsiteX35" fmla="*/ 342941 w 971769"/>
                <a:gd name="connsiteY35" fmla="*/ 196588 h 681682"/>
                <a:gd name="connsiteX36" fmla="*/ 231022 w 971769"/>
                <a:gd name="connsiteY36" fmla="*/ 241831 h 681682"/>
                <a:gd name="connsiteX37" fmla="*/ 152442 w 971769"/>
                <a:gd name="connsiteY37" fmla="*/ 265644 h 681682"/>
                <a:gd name="connsiteX38" fmla="*/ 69097 w 971769"/>
                <a:gd name="connsiteY38" fmla="*/ 270407 h 681682"/>
                <a:gd name="connsiteX39" fmla="*/ 41 w 971769"/>
                <a:gd name="connsiteY39" fmla="*/ 232306 h 681682"/>
                <a:gd name="connsiteX0" fmla="*/ 41 w 971769"/>
                <a:gd name="connsiteY0" fmla="*/ 230688 h 680064"/>
                <a:gd name="connsiteX1" fmla="*/ 78622 w 971769"/>
                <a:gd name="connsiteY1" fmla="*/ 140201 h 680064"/>
                <a:gd name="connsiteX2" fmla="*/ 264360 w 971769"/>
                <a:gd name="connsiteY2" fmla="*/ 64001 h 680064"/>
                <a:gd name="connsiteX3" fmla="*/ 416760 w 971769"/>
                <a:gd name="connsiteY3" fmla="*/ 23520 h 680064"/>
                <a:gd name="connsiteX4" fmla="*/ 555603 w 971769"/>
                <a:gd name="connsiteY4" fmla="*/ 2612 h 680064"/>
                <a:gd name="connsiteX5" fmla="*/ 631072 w 971769"/>
                <a:gd name="connsiteY5" fmla="*/ 2088 h 680064"/>
                <a:gd name="connsiteX6" fmla="*/ 754897 w 971769"/>
                <a:gd name="connsiteY6" fmla="*/ 18757 h 680064"/>
                <a:gd name="connsiteX7" fmla="*/ 845385 w 971769"/>
                <a:gd name="connsiteY7" fmla="*/ 47332 h 680064"/>
                <a:gd name="connsiteX8" fmla="*/ 931110 w 971769"/>
                <a:gd name="connsiteY8" fmla="*/ 121151 h 680064"/>
                <a:gd name="connsiteX9" fmla="*/ 971591 w 971769"/>
                <a:gd name="connsiteY9" fmla="*/ 254500 h 680064"/>
                <a:gd name="connsiteX10" fmla="*/ 916822 w 971769"/>
                <a:gd name="connsiteY10" fmla="*/ 361657 h 680064"/>
                <a:gd name="connsiteX11" fmla="*/ 802523 w 971769"/>
                <a:gd name="connsiteY11" fmla="*/ 447382 h 680064"/>
                <a:gd name="connsiteX12" fmla="*/ 678698 w 971769"/>
                <a:gd name="connsiteY12" fmla="*/ 480720 h 680064"/>
                <a:gd name="connsiteX13" fmla="*/ 590591 w 971769"/>
                <a:gd name="connsiteY13" fmla="*/ 487863 h 680064"/>
                <a:gd name="connsiteX14" fmla="*/ 545347 w 971769"/>
                <a:gd name="connsiteY14" fmla="*/ 480720 h 680064"/>
                <a:gd name="connsiteX15" fmla="*/ 528679 w 971769"/>
                <a:gd name="connsiteY15" fmla="*/ 456907 h 680064"/>
                <a:gd name="connsiteX16" fmla="*/ 457241 w 971769"/>
                <a:gd name="connsiteY16" fmla="*/ 535488 h 680064"/>
                <a:gd name="connsiteX17" fmla="*/ 392948 w 971769"/>
                <a:gd name="connsiteY17" fmla="*/ 604545 h 680064"/>
                <a:gd name="connsiteX18" fmla="*/ 321510 w 971769"/>
                <a:gd name="connsiteY18" fmla="*/ 675982 h 680064"/>
                <a:gd name="connsiteX19" fmla="*/ 250072 w 971769"/>
                <a:gd name="connsiteY19" fmla="*/ 666457 h 680064"/>
                <a:gd name="connsiteX20" fmla="*/ 221497 w 971769"/>
                <a:gd name="connsiteY20" fmla="*/ 625976 h 680064"/>
                <a:gd name="connsiteX21" fmla="*/ 285791 w 971769"/>
                <a:gd name="connsiteY21" fmla="*/ 509294 h 680064"/>
                <a:gd name="connsiteX22" fmla="*/ 371516 w 971769"/>
                <a:gd name="connsiteY22" fmla="*/ 387851 h 680064"/>
                <a:gd name="connsiteX23" fmla="*/ 462004 w 971769"/>
                <a:gd name="connsiteY23" fmla="*/ 294982 h 680064"/>
                <a:gd name="connsiteX24" fmla="*/ 497722 w 971769"/>
                <a:gd name="connsiteY24" fmla="*/ 266407 h 680064"/>
                <a:gd name="connsiteX25" fmla="*/ 566779 w 971769"/>
                <a:gd name="connsiteY25" fmla="*/ 259263 h 680064"/>
                <a:gd name="connsiteX26" fmla="*/ 602497 w 971769"/>
                <a:gd name="connsiteY26" fmla="*/ 316413 h 680064"/>
                <a:gd name="connsiteX27" fmla="*/ 609640 w 971769"/>
                <a:gd name="connsiteY27" fmla="*/ 356895 h 680064"/>
                <a:gd name="connsiteX28" fmla="*/ 678697 w 971769"/>
                <a:gd name="connsiteY28" fmla="*/ 352132 h 680064"/>
                <a:gd name="connsiteX29" fmla="*/ 745372 w 971769"/>
                <a:gd name="connsiteY29" fmla="*/ 318795 h 680064"/>
                <a:gd name="connsiteX30" fmla="*/ 778709 w 971769"/>
                <a:gd name="connsiteY30" fmla="*/ 254501 h 680064"/>
                <a:gd name="connsiteX31" fmla="*/ 750135 w 971769"/>
                <a:gd name="connsiteY31" fmla="*/ 183063 h 680064"/>
                <a:gd name="connsiteX32" fmla="*/ 659647 w 971769"/>
                <a:gd name="connsiteY32" fmla="*/ 144963 h 680064"/>
                <a:gd name="connsiteX33" fmla="*/ 566779 w 971769"/>
                <a:gd name="connsiteY33" fmla="*/ 144964 h 680064"/>
                <a:gd name="connsiteX34" fmla="*/ 462004 w 971769"/>
                <a:gd name="connsiteY34" fmla="*/ 164013 h 680064"/>
                <a:gd name="connsiteX35" fmla="*/ 342941 w 971769"/>
                <a:gd name="connsiteY35" fmla="*/ 194970 h 680064"/>
                <a:gd name="connsiteX36" fmla="*/ 231022 w 971769"/>
                <a:gd name="connsiteY36" fmla="*/ 240213 h 680064"/>
                <a:gd name="connsiteX37" fmla="*/ 152442 w 971769"/>
                <a:gd name="connsiteY37" fmla="*/ 264026 h 680064"/>
                <a:gd name="connsiteX38" fmla="*/ 69097 w 971769"/>
                <a:gd name="connsiteY38" fmla="*/ 268789 h 680064"/>
                <a:gd name="connsiteX39" fmla="*/ 41 w 971769"/>
                <a:gd name="connsiteY39" fmla="*/ 230688 h 680064"/>
                <a:gd name="connsiteX0" fmla="*/ 41 w 971769"/>
                <a:gd name="connsiteY0" fmla="*/ 228850 h 678226"/>
                <a:gd name="connsiteX1" fmla="*/ 78622 w 971769"/>
                <a:gd name="connsiteY1" fmla="*/ 138363 h 678226"/>
                <a:gd name="connsiteX2" fmla="*/ 264360 w 971769"/>
                <a:gd name="connsiteY2" fmla="*/ 62163 h 678226"/>
                <a:gd name="connsiteX3" fmla="*/ 416760 w 971769"/>
                <a:gd name="connsiteY3" fmla="*/ 21682 h 678226"/>
                <a:gd name="connsiteX4" fmla="*/ 531791 w 971769"/>
                <a:gd name="connsiteY4" fmla="*/ 7917 h 678226"/>
                <a:gd name="connsiteX5" fmla="*/ 631072 w 971769"/>
                <a:gd name="connsiteY5" fmla="*/ 250 h 678226"/>
                <a:gd name="connsiteX6" fmla="*/ 754897 w 971769"/>
                <a:gd name="connsiteY6" fmla="*/ 16919 h 678226"/>
                <a:gd name="connsiteX7" fmla="*/ 845385 w 971769"/>
                <a:gd name="connsiteY7" fmla="*/ 45494 h 678226"/>
                <a:gd name="connsiteX8" fmla="*/ 931110 w 971769"/>
                <a:gd name="connsiteY8" fmla="*/ 119313 h 678226"/>
                <a:gd name="connsiteX9" fmla="*/ 971591 w 971769"/>
                <a:gd name="connsiteY9" fmla="*/ 252662 h 678226"/>
                <a:gd name="connsiteX10" fmla="*/ 916822 w 971769"/>
                <a:gd name="connsiteY10" fmla="*/ 359819 h 678226"/>
                <a:gd name="connsiteX11" fmla="*/ 802523 w 971769"/>
                <a:gd name="connsiteY11" fmla="*/ 445544 h 678226"/>
                <a:gd name="connsiteX12" fmla="*/ 678698 w 971769"/>
                <a:gd name="connsiteY12" fmla="*/ 478882 h 678226"/>
                <a:gd name="connsiteX13" fmla="*/ 590591 w 971769"/>
                <a:gd name="connsiteY13" fmla="*/ 486025 h 678226"/>
                <a:gd name="connsiteX14" fmla="*/ 545347 w 971769"/>
                <a:gd name="connsiteY14" fmla="*/ 478882 h 678226"/>
                <a:gd name="connsiteX15" fmla="*/ 528679 w 971769"/>
                <a:gd name="connsiteY15" fmla="*/ 455069 h 678226"/>
                <a:gd name="connsiteX16" fmla="*/ 457241 w 971769"/>
                <a:gd name="connsiteY16" fmla="*/ 533650 h 678226"/>
                <a:gd name="connsiteX17" fmla="*/ 392948 w 971769"/>
                <a:gd name="connsiteY17" fmla="*/ 602707 h 678226"/>
                <a:gd name="connsiteX18" fmla="*/ 321510 w 971769"/>
                <a:gd name="connsiteY18" fmla="*/ 674144 h 678226"/>
                <a:gd name="connsiteX19" fmla="*/ 250072 w 971769"/>
                <a:gd name="connsiteY19" fmla="*/ 664619 h 678226"/>
                <a:gd name="connsiteX20" fmla="*/ 221497 w 971769"/>
                <a:gd name="connsiteY20" fmla="*/ 624138 h 678226"/>
                <a:gd name="connsiteX21" fmla="*/ 285791 w 971769"/>
                <a:gd name="connsiteY21" fmla="*/ 507456 h 678226"/>
                <a:gd name="connsiteX22" fmla="*/ 371516 w 971769"/>
                <a:gd name="connsiteY22" fmla="*/ 386013 h 678226"/>
                <a:gd name="connsiteX23" fmla="*/ 462004 w 971769"/>
                <a:gd name="connsiteY23" fmla="*/ 293144 h 678226"/>
                <a:gd name="connsiteX24" fmla="*/ 497722 w 971769"/>
                <a:gd name="connsiteY24" fmla="*/ 264569 h 678226"/>
                <a:gd name="connsiteX25" fmla="*/ 566779 w 971769"/>
                <a:gd name="connsiteY25" fmla="*/ 257425 h 678226"/>
                <a:gd name="connsiteX26" fmla="*/ 602497 w 971769"/>
                <a:gd name="connsiteY26" fmla="*/ 314575 h 678226"/>
                <a:gd name="connsiteX27" fmla="*/ 609640 w 971769"/>
                <a:gd name="connsiteY27" fmla="*/ 355057 h 678226"/>
                <a:gd name="connsiteX28" fmla="*/ 678697 w 971769"/>
                <a:gd name="connsiteY28" fmla="*/ 350294 h 678226"/>
                <a:gd name="connsiteX29" fmla="*/ 745372 w 971769"/>
                <a:gd name="connsiteY29" fmla="*/ 316957 h 678226"/>
                <a:gd name="connsiteX30" fmla="*/ 778709 w 971769"/>
                <a:gd name="connsiteY30" fmla="*/ 252663 h 678226"/>
                <a:gd name="connsiteX31" fmla="*/ 750135 w 971769"/>
                <a:gd name="connsiteY31" fmla="*/ 181225 h 678226"/>
                <a:gd name="connsiteX32" fmla="*/ 659647 w 971769"/>
                <a:gd name="connsiteY32" fmla="*/ 143125 h 678226"/>
                <a:gd name="connsiteX33" fmla="*/ 566779 w 971769"/>
                <a:gd name="connsiteY33" fmla="*/ 143126 h 678226"/>
                <a:gd name="connsiteX34" fmla="*/ 462004 w 971769"/>
                <a:gd name="connsiteY34" fmla="*/ 162175 h 678226"/>
                <a:gd name="connsiteX35" fmla="*/ 342941 w 971769"/>
                <a:gd name="connsiteY35" fmla="*/ 193132 h 678226"/>
                <a:gd name="connsiteX36" fmla="*/ 231022 w 971769"/>
                <a:gd name="connsiteY36" fmla="*/ 238375 h 678226"/>
                <a:gd name="connsiteX37" fmla="*/ 152442 w 971769"/>
                <a:gd name="connsiteY37" fmla="*/ 262188 h 678226"/>
                <a:gd name="connsiteX38" fmla="*/ 69097 w 971769"/>
                <a:gd name="connsiteY38" fmla="*/ 266951 h 678226"/>
                <a:gd name="connsiteX39" fmla="*/ 41 w 971769"/>
                <a:gd name="connsiteY39" fmla="*/ 228850 h 678226"/>
                <a:gd name="connsiteX0" fmla="*/ 41 w 971769"/>
                <a:gd name="connsiteY0" fmla="*/ 222651 h 672027"/>
                <a:gd name="connsiteX1" fmla="*/ 78622 w 971769"/>
                <a:gd name="connsiteY1" fmla="*/ 132164 h 672027"/>
                <a:gd name="connsiteX2" fmla="*/ 264360 w 971769"/>
                <a:gd name="connsiteY2" fmla="*/ 55964 h 672027"/>
                <a:gd name="connsiteX3" fmla="*/ 416760 w 971769"/>
                <a:gd name="connsiteY3" fmla="*/ 15483 h 672027"/>
                <a:gd name="connsiteX4" fmla="*/ 531791 w 971769"/>
                <a:gd name="connsiteY4" fmla="*/ 1718 h 672027"/>
                <a:gd name="connsiteX5" fmla="*/ 631072 w 971769"/>
                <a:gd name="connsiteY5" fmla="*/ 1195 h 672027"/>
                <a:gd name="connsiteX6" fmla="*/ 754897 w 971769"/>
                <a:gd name="connsiteY6" fmla="*/ 10720 h 672027"/>
                <a:gd name="connsiteX7" fmla="*/ 845385 w 971769"/>
                <a:gd name="connsiteY7" fmla="*/ 39295 h 672027"/>
                <a:gd name="connsiteX8" fmla="*/ 931110 w 971769"/>
                <a:gd name="connsiteY8" fmla="*/ 113114 h 672027"/>
                <a:gd name="connsiteX9" fmla="*/ 971591 w 971769"/>
                <a:gd name="connsiteY9" fmla="*/ 246463 h 672027"/>
                <a:gd name="connsiteX10" fmla="*/ 916822 w 971769"/>
                <a:gd name="connsiteY10" fmla="*/ 353620 h 672027"/>
                <a:gd name="connsiteX11" fmla="*/ 802523 w 971769"/>
                <a:gd name="connsiteY11" fmla="*/ 439345 h 672027"/>
                <a:gd name="connsiteX12" fmla="*/ 678698 w 971769"/>
                <a:gd name="connsiteY12" fmla="*/ 472683 h 672027"/>
                <a:gd name="connsiteX13" fmla="*/ 590591 w 971769"/>
                <a:gd name="connsiteY13" fmla="*/ 479826 h 672027"/>
                <a:gd name="connsiteX14" fmla="*/ 545347 w 971769"/>
                <a:gd name="connsiteY14" fmla="*/ 472683 h 672027"/>
                <a:gd name="connsiteX15" fmla="*/ 528679 w 971769"/>
                <a:gd name="connsiteY15" fmla="*/ 448870 h 672027"/>
                <a:gd name="connsiteX16" fmla="*/ 457241 w 971769"/>
                <a:gd name="connsiteY16" fmla="*/ 527451 h 672027"/>
                <a:gd name="connsiteX17" fmla="*/ 392948 w 971769"/>
                <a:gd name="connsiteY17" fmla="*/ 596508 h 672027"/>
                <a:gd name="connsiteX18" fmla="*/ 321510 w 971769"/>
                <a:gd name="connsiteY18" fmla="*/ 667945 h 672027"/>
                <a:gd name="connsiteX19" fmla="*/ 250072 w 971769"/>
                <a:gd name="connsiteY19" fmla="*/ 658420 h 672027"/>
                <a:gd name="connsiteX20" fmla="*/ 221497 w 971769"/>
                <a:gd name="connsiteY20" fmla="*/ 617939 h 672027"/>
                <a:gd name="connsiteX21" fmla="*/ 285791 w 971769"/>
                <a:gd name="connsiteY21" fmla="*/ 501257 h 672027"/>
                <a:gd name="connsiteX22" fmla="*/ 371516 w 971769"/>
                <a:gd name="connsiteY22" fmla="*/ 379814 h 672027"/>
                <a:gd name="connsiteX23" fmla="*/ 462004 w 971769"/>
                <a:gd name="connsiteY23" fmla="*/ 286945 h 672027"/>
                <a:gd name="connsiteX24" fmla="*/ 497722 w 971769"/>
                <a:gd name="connsiteY24" fmla="*/ 258370 h 672027"/>
                <a:gd name="connsiteX25" fmla="*/ 566779 w 971769"/>
                <a:gd name="connsiteY25" fmla="*/ 251226 h 672027"/>
                <a:gd name="connsiteX26" fmla="*/ 602497 w 971769"/>
                <a:gd name="connsiteY26" fmla="*/ 308376 h 672027"/>
                <a:gd name="connsiteX27" fmla="*/ 609640 w 971769"/>
                <a:gd name="connsiteY27" fmla="*/ 348858 h 672027"/>
                <a:gd name="connsiteX28" fmla="*/ 678697 w 971769"/>
                <a:gd name="connsiteY28" fmla="*/ 344095 h 672027"/>
                <a:gd name="connsiteX29" fmla="*/ 745372 w 971769"/>
                <a:gd name="connsiteY29" fmla="*/ 310758 h 672027"/>
                <a:gd name="connsiteX30" fmla="*/ 778709 w 971769"/>
                <a:gd name="connsiteY30" fmla="*/ 246464 h 672027"/>
                <a:gd name="connsiteX31" fmla="*/ 750135 w 971769"/>
                <a:gd name="connsiteY31" fmla="*/ 175026 h 672027"/>
                <a:gd name="connsiteX32" fmla="*/ 659647 w 971769"/>
                <a:gd name="connsiteY32" fmla="*/ 136926 h 672027"/>
                <a:gd name="connsiteX33" fmla="*/ 566779 w 971769"/>
                <a:gd name="connsiteY33" fmla="*/ 136927 h 672027"/>
                <a:gd name="connsiteX34" fmla="*/ 462004 w 971769"/>
                <a:gd name="connsiteY34" fmla="*/ 155976 h 672027"/>
                <a:gd name="connsiteX35" fmla="*/ 342941 w 971769"/>
                <a:gd name="connsiteY35" fmla="*/ 186933 h 672027"/>
                <a:gd name="connsiteX36" fmla="*/ 231022 w 971769"/>
                <a:gd name="connsiteY36" fmla="*/ 232176 h 672027"/>
                <a:gd name="connsiteX37" fmla="*/ 152442 w 971769"/>
                <a:gd name="connsiteY37" fmla="*/ 255989 h 672027"/>
                <a:gd name="connsiteX38" fmla="*/ 69097 w 971769"/>
                <a:gd name="connsiteY38" fmla="*/ 260752 h 672027"/>
                <a:gd name="connsiteX39" fmla="*/ 41 w 971769"/>
                <a:gd name="connsiteY39" fmla="*/ 222651 h 672027"/>
                <a:gd name="connsiteX0" fmla="*/ 41 w 971769"/>
                <a:gd name="connsiteY0" fmla="*/ 226568 h 675944"/>
                <a:gd name="connsiteX1" fmla="*/ 78622 w 971769"/>
                <a:gd name="connsiteY1" fmla="*/ 136081 h 675944"/>
                <a:gd name="connsiteX2" fmla="*/ 264360 w 971769"/>
                <a:gd name="connsiteY2" fmla="*/ 59881 h 675944"/>
                <a:gd name="connsiteX3" fmla="*/ 416760 w 971769"/>
                <a:gd name="connsiteY3" fmla="*/ 19400 h 675944"/>
                <a:gd name="connsiteX4" fmla="*/ 531791 w 971769"/>
                <a:gd name="connsiteY4" fmla="*/ 5635 h 675944"/>
                <a:gd name="connsiteX5" fmla="*/ 631072 w 971769"/>
                <a:gd name="connsiteY5" fmla="*/ 350 h 675944"/>
                <a:gd name="connsiteX6" fmla="*/ 754897 w 971769"/>
                <a:gd name="connsiteY6" fmla="*/ 14637 h 675944"/>
                <a:gd name="connsiteX7" fmla="*/ 845385 w 971769"/>
                <a:gd name="connsiteY7" fmla="*/ 43212 h 675944"/>
                <a:gd name="connsiteX8" fmla="*/ 931110 w 971769"/>
                <a:gd name="connsiteY8" fmla="*/ 117031 h 675944"/>
                <a:gd name="connsiteX9" fmla="*/ 971591 w 971769"/>
                <a:gd name="connsiteY9" fmla="*/ 250380 h 675944"/>
                <a:gd name="connsiteX10" fmla="*/ 916822 w 971769"/>
                <a:gd name="connsiteY10" fmla="*/ 357537 h 675944"/>
                <a:gd name="connsiteX11" fmla="*/ 802523 w 971769"/>
                <a:gd name="connsiteY11" fmla="*/ 443262 h 675944"/>
                <a:gd name="connsiteX12" fmla="*/ 678698 w 971769"/>
                <a:gd name="connsiteY12" fmla="*/ 476600 h 675944"/>
                <a:gd name="connsiteX13" fmla="*/ 590591 w 971769"/>
                <a:gd name="connsiteY13" fmla="*/ 483743 h 675944"/>
                <a:gd name="connsiteX14" fmla="*/ 545347 w 971769"/>
                <a:gd name="connsiteY14" fmla="*/ 476600 h 675944"/>
                <a:gd name="connsiteX15" fmla="*/ 528679 w 971769"/>
                <a:gd name="connsiteY15" fmla="*/ 452787 h 675944"/>
                <a:gd name="connsiteX16" fmla="*/ 457241 w 971769"/>
                <a:gd name="connsiteY16" fmla="*/ 531368 h 675944"/>
                <a:gd name="connsiteX17" fmla="*/ 392948 w 971769"/>
                <a:gd name="connsiteY17" fmla="*/ 600425 h 675944"/>
                <a:gd name="connsiteX18" fmla="*/ 321510 w 971769"/>
                <a:gd name="connsiteY18" fmla="*/ 671862 h 675944"/>
                <a:gd name="connsiteX19" fmla="*/ 250072 w 971769"/>
                <a:gd name="connsiteY19" fmla="*/ 662337 h 675944"/>
                <a:gd name="connsiteX20" fmla="*/ 221497 w 971769"/>
                <a:gd name="connsiteY20" fmla="*/ 621856 h 675944"/>
                <a:gd name="connsiteX21" fmla="*/ 285791 w 971769"/>
                <a:gd name="connsiteY21" fmla="*/ 505174 h 675944"/>
                <a:gd name="connsiteX22" fmla="*/ 371516 w 971769"/>
                <a:gd name="connsiteY22" fmla="*/ 383731 h 675944"/>
                <a:gd name="connsiteX23" fmla="*/ 462004 w 971769"/>
                <a:gd name="connsiteY23" fmla="*/ 290862 h 675944"/>
                <a:gd name="connsiteX24" fmla="*/ 497722 w 971769"/>
                <a:gd name="connsiteY24" fmla="*/ 262287 h 675944"/>
                <a:gd name="connsiteX25" fmla="*/ 566779 w 971769"/>
                <a:gd name="connsiteY25" fmla="*/ 255143 h 675944"/>
                <a:gd name="connsiteX26" fmla="*/ 602497 w 971769"/>
                <a:gd name="connsiteY26" fmla="*/ 312293 h 675944"/>
                <a:gd name="connsiteX27" fmla="*/ 609640 w 971769"/>
                <a:gd name="connsiteY27" fmla="*/ 352775 h 675944"/>
                <a:gd name="connsiteX28" fmla="*/ 678697 w 971769"/>
                <a:gd name="connsiteY28" fmla="*/ 348012 h 675944"/>
                <a:gd name="connsiteX29" fmla="*/ 745372 w 971769"/>
                <a:gd name="connsiteY29" fmla="*/ 314675 h 675944"/>
                <a:gd name="connsiteX30" fmla="*/ 778709 w 971769"/>
                <a:gd name="connsiteY30" fmla="*/ 250381 h 675944"/>
                <a:gd name="connsiteX31" fmla="*/ 750135 w 971769"/>
                <a:gd name="connsiteY31" fmla="*/ 178943 h 675944"/>
                <a:gd name="connsiteX32" fmla="*/ 659647 w 971769"/>
                <a:gd name="connsiteY32" fmla="*/ 140843 h 675944"/>
                <a:gd name="connsiteX33" fmla="*/ 566779 w 971769"/>
                <a:gd name="connsiteY33" fmla="*/ 140844 h 675944"/>
                <a:gd name="connsiteX34" fmla="*/ 462004 w 971769"/>
                <a:gd name="connsiteY34" fmla="*/ 159893 h 675944"/>
                <a:gd name="connsiteX35" fmla="*/ 342941 w 971769"/>
                <a:gd name="connsiteY35" fmla="*/ 190850 h 675944"/>
                <a:gd name="connsiteX36" fmla="*/ 231022 w 971769"/>
                <a:gd name="connsiteY36" fmla="*/ 236093 h 675944"/>
                <a:gd name="connsiteX37" fmla="*/ 152442 w 971769"/>
                <a:gd name="connsiteY37" fmla="*/ 259906 h 675944"/>
                <a:gd name="connsiteX38" fmla="*/ 69097 w 971769"/>
                <a:gd name="connsiteY38" fmla="*/ 264669 h 675944"/>
                <a:gd name="connsiteX39" fmla="*/ 41 w 971769"/>
                <a:gd name="connsiteY39" fmla="*/ 226568 h 67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71769" h="675944">
                  <a:moveTo>
                    <a:pt x="41" y="226568"/>
                  </a:moveTo>
                  <a:cubicBezTo>
                    <a:pt x="1629" y="205137"/>
                    <a:pt x="16709" y="161481"/>
                    <a:pt x="78622" y="136081"/>
                  </a:cubicBezTo>
                  <a:lnTo>
                    <a:pt x="264360" y="59881"/>
                  </a:lnTo>
                  <a:cubicBezTo>
                    <a:pt x="320716" y="40434"/>
                    <a:pt x="372188" y="28441"/>
                    <a:pt x="416760" y="19400"/>
                  </a:cubicBezTo>
                  <a:cubicBezTo>
                    <a:pt x="461332" y="10359"/>
                    <a:pt x="496072" y="8810"/>
                    <a:pt x="531791" y="5635"/>
                  </a:cubicBezTo>
                  <a:cubicBezTo>
                    <a:pt x="567510" y="2460"/>
                    <a:pt x="593888" y="-1150"/>
                    <a:pt x="631072" y="350"/>
                  </a:cubicBezTo>
                  <a:cubicBezTo>
                    <a:pt x="668256" y="1850"/>
                    <a:pt x="719178" y="7493"/>
                    <a:pt x="754897" y="14637"/>
                  </a:cubicBezTo>
                  <a:cubicBezTo>
                    <a:pt x="790616" y="21781"/>
                    <a:pt x="816016" y="26146"/>
                    <a:pt x="845385" y="43212"/>
                  </a:cubicBezTo>
                  <a:cubicBezTo>
                    <a:pt x="874754" y="60278"/>
                    <a:pt x="910076" y="82503"/>
                    <a:pt x="931110" y="117031"/>
                  </a:cubicBezTo>
                  <a:cubicBezTo>
                    <a:pt x="952144" y="151559"/>
                    <a:pt x="973972" y="210296"/>
                    <a:pt x="971591" y="250380"/>
                  </a:cubicBezTo>
                  <a:cubicBezTo>
                    <a:pt x="969210" y="290464"/>
                    <a:pt x="945000" y="325390"/>
                    <a:pt x="916822" y="357537"/>
                  </a:cubicBezTo>
                  <a:cubicBezTo>
                    <a:pt x="888644" y="389684"/>
                    <a:pt x="842210" y="423418"/>
                    <a:pt x="802523" y="443262"/>
                  </a:cubicBezTo>
                  <a:cubicBezTo>
                    <a:pt x="762836" y="463106"/>
                    <a:pt x="714020" y="469853"/>
                    <a:pt x="678698" y="476600"/>
                  </a:cubicBezTo>
                  <a:cubicBezTo>
                    <a:pt x="643376" y="483347"/>
                    <a:pt x="612816" y="483743"/>
                    <a:pt x="590591" y="483743"/>
                  </a:cubicBezTo>
                  <a:cubicBezTo>
                    <a:pt x="568366" y="483743"/>
                    <a:pt x="560428" y="478981"/>
                    <a:pt x="545347" y="476600"/>
                  </a:cubicBezTo>
                  <a:cubicBezTo>
                    <a:pt x="535028" y="471441"/>
                    <a:pt x="543363" y="443659"/>
                    <a:pt x="528679" y="452787"/>
                  </a:cubicBezTo>
                  <a:cubicBezTo>
                    <a:pt x="513995" y="461915"/>
                    <a:pt x="479863" y="506762"/>
                    <a:pt x="457241" y="531368"/>
                  </a:cubicBezTo>
                  <a:cubicBezTo>
                    <a:pt x="434619" y="555974"/>
                    <a:pt x="415570" y="577009"/>
                    <a:pt x="392948" y="600425"/>
                  </a:cubicBezTo>
                  <a:cubicBezTo>
                    <a:pt x="370326" y="623841"/>
                    <a:pt x="345323" y="661543"/>
                    <a:pt x="321510" y="671862"/>
                  </a:cubicBezTo>
                  <a:cubicBezTo>
                    <a:pt x="297697" y="682181"/>
                    <a:pt x="266741" y="670671"/>
                    <a:pt x="250072" y="662337"/>
                  </a:cubicBezTo>
                  <a:cubicBezTo>
                    <a:pt x="233403" y="654003"/>
                    <a:pt x="215544" y="648050"/>
                    <a:pt x="221497" y="621856"/>
                  </a:cubicBezTo>
                  <a:cubicBezTo>
                    <a:pt x="227450" y="595662"/>
                    <a:pt x="260788" y="544861"/>
                    <a:pt x="285791" y="505174"/>
                  </a:cubicBezTo>
                  <a:cubicBezTo>
                    <a:pt x="310794" y="465487"/>
                    <a:pt x="342147" y="419450"/>
                    <a:pt x="371516" y="383731"/>
                  </a:cubicBezTo>
                  <a:cubicBezTo>
                    <a:pt x="400885" y="348012"/>
                    <a:pt x="440970" y="311103"/>
                    <a:pt x="462004" y="290862"/>
                  </a:cubicBezTo>
                  <a:cubicBezTo>
                    <a:pt x="483038" y="270621"/>
                    <a:pt x="480260" y="268240"/>
                    <a:pt x="497722" y="262287"/>
                  </a:cubicBezTo>
                  <a:cubicBezTo>
                    <a:pt x="515185" y="256334"/>
                    <a:pt x="549317" y="246809"/>
                    <a:pt x="566779" y="255143"/>
                  </a:cubicBezTo>
                  <a:cubicBezTo>
                    <a:pt x="584241" y="263477"/>
                    <a:pt x="595354" y="296021"/>
                    <a:pt x="602497" y="312293"/>
                  </a:cubicBezTo>
                  <a:cubicBezTo>
                    <a:pt x="609640" y="328565"/>
                    <a:pt x="596940" y="346822"/>
                    <a:pt x="609640" y="352775"/>
                  </a:cubicBezTo>
                  <a:cubicBezTo>
                    <a:pt x="622340" y="358728"/>
                    <a:pt x="656075" y="354362"/>
                    <a:pt x="678697" y="348012"/>
                  </a:cubicBezTo>
                  <a:cubicBezTo>
                    <a:pt x="701319" y="341662"/>
                    <a:pt x="728703" y="330947"/>
                    <a:pt x="745372" y="314675"/>
                  </a:cubicBezTo>
                  <a:cubicBezTo>
                    <a:pt x="762041" y="298403"/>
                    <a:pt x="777915" y="273003"/>
                    <a:pt x="778709" y="250381"/>
                  </a:cubicBezTo>
                  <a:cubicBezTo>
                    <a:pt x="779503" y="227759"/>
                    <a:pt x="769979" y="197199"/>
                    <a:pt x="750135" y="178943"/>
                  </a:cubicBezTo>
                  <a:cubicBezTo>
                    <a:pt x="730291" y="160687"/>
                    <a:pt x="690206" y="147193"/>
                    <a:pt x="659647" y="140843"/>
                  </a:cubicBezTo>
                  <a:cubicBezTo>
                    <a:pt x="629088" y="134493"/>
                    <a:pt x="599720" y="137669"/>
                    <a:pt x="566779" y="140844"/>
                  </a:cubicBezTo>
                  <a:cubicBezTo>
                    <a:pt x="533838" y="144019"/>
                    <a:pt x="499310" y="151559"/>
                    <a:pt x="462004" y="159893"/>
                  </a:cubicBezTo>
                  <a:cubicBezTo>
                    <a:pt x="424698" y="168227"/>
                    <a:pt x="381438" y="178150"/>
                    <a:pt x="342941" y="190850"/>
                  </a:cubicBezTo>
                  <a:cubicBezTo>
                    <a:pt x="304444" y="203550"/>
                    <a:pt x="262772" y="224584"/>
                    <a:pt x="231022" y="236093"/>
                  </a:cubicBezTo>
                  <a:cubicBezTo>
                    <a:pt x="199272" y="247602"/>
                    <a:pt x="179430" y="255143"/>
                    <a:pt x="152442" y="259906"/>
                  </a:cubicBezTo>
                  <a:cubicBezTo>
                    <a:pt x="125454" y="264669"/>
                    <a:pt x="94497" y="270225"/>
                    <a:pt x="69097" y="264669"/>
                  </a:cubicBezTo>
                  <a:cubicBezTo>
                    <a:pt x="43697" y="259113"/>
                    <a:pt x="-1547" y="247999"/>
                    <a:pt x="41" y="226568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: 図形 32">
              <a:extLst>
                <a:ext uri="{FF2B5EF4-FFF2-40B4-BE49-F238E27FC236}">
                  <a16:creationId xmlns:a16="http://schemas.microsoft.com/office/drawing/2014/main" id="{67A589A4-D133-456C-99FC-CDC178B7B8C1}"/>
                </a:ext>
              </a:extLst>
            </p:cNvPr>
            <p:cNvSpPr/>
            <p:nvPr/>
          </p:nvSpPr>
          <p:spPr>
            <a:xfrm>
              <a:off x="7833116" y="3163637"/>
              <a:ext cx="545829" cy="756105"/>
            </a:xfrm>
            <a:custGeom>
              <a:avLst/>
              <a:gdLst>
                <a:gd name="connsiteX0" fmla="*/ 428625 w 628650"/>
                <a:gd name="connsiteY0" fmla="*/ 235744 h 852488"/>
                <a:gd name="connsiteX1" fmla="*/ 440531 w 628650"/>
                <a:gd name="connsiteY1" fmla="*/ 100013 h 852488"/>
                <a:gd name="connsiteX2" fmla="*/ 350043 w 628650"/>
                <a:gd name="connsiteY2" fmla="*/ 0 h 852488"/>
                <a:gd name="connsiteX3" fmla="*/ 252412 w 628650"/>
                <a:gd name="connsiteY3" fmla="*/ 14288 h 852488"/>
                <a:gd name="connsiteX4" fmla="*/ 92868 w 628650"/>
                <a:gd name="connsiteY4" fmla="*/ 135731 h 852488"/>
                <a:gd name="connsiteX5" fmla="*/ 0 w 628650"/>
                <a:gd name="connsiteY5" fmla="*/ 333375 h 852488"/>
                <a:gd name="connsiteX6" fmla="*/ 7143 w 628650"/>
                <a:gd name="connsiteY6" fmla="*/ 561975 h 852488"/>
                <a:gd name="connsiteX7" fmla="*/ 97631 w 628650"/>
                <a:gd name="connsiteY7" fmla="*/ 719138 h 852488"/>
                <a:gd name="connsiteX8" fmla="*/ 254793 w 628650"/>
                <a:gd name="connsiteY8" fmla="*/ 795338 h 852488"/>
                <a:gd name="connsiteX9" fmla="*/ 361950 w 628650"/>
                <a:gd name="connsiteY9" fmla="*/ 797719 h 852488"/>
                <a:gd name="connsiteX10" fmla="*/ 392906 w 628650"/>
                <a:gd name="connsiteY10" fmla="*/ 766763 h 852488"/>
                <a:gd name="connsiteX11" fmla="*/ 431006 w 628650"/>
                <a:gd name="connsiteY11" fmla="*/ 762000 h 852488"/>
                <a:gd name="connsiteX12" fmla="*/ 488156 w 628650"/>
                <a:gd name="connsiteY12" fmla="*/ 852488 h 852488"/>
                <a:gd name="connsiteX13" fmla="*/ 628650 w 628650"/>
                <a:gd name="connsiteY13" fmla="*/ 852488 h 852488"/>
                <a:gd name="connsiteX14" fmla="*/ 459581 w 628650"/>
                <a:gd name="connsiteY14" fmla="*/ 407194 h 852488"/>
                <a:gd name="connsiteX15" fmla="*/ 340518 w 628650"/>
                <a:gd name="connsiteY15" fmla="*/ 409575 h 852488"/>
                <a:gd name="connsiteX16" fmla="*/ 371475 w 628650"/>
                <a:gd name="connsiteY16" fmla="*/ 614363 h 852488"/>
                <a:gd name="connsiteX17" fmla="*/ 335756 w 628650"/>
                <a:gd name="connsiteY17" fmla="*/ 650081 h 852488"/>
                <a:gd name="connsiteX18" fmla="*/ 257175 w 628650"/>
                <a:gd name="connsiteY18" fmla="*/ 645319 h 852488"/>
                <a:gd name="connsiteX19" fmla="*/ 161925 w 628650"/>
                <a:gd name="connsiteY19" fmla="*/ 566738 h 852488"/>
                <a:gd name="connsiteX20" fmla="*/ 133350 w 628650"/>
                <a:gd name="connsiteY20" fmla="*/ 476250 h 852488"/>
                <a:gd name="connsiteX21" fmla="*/ 140493 w 628650"/>
                <a:gd name="connsiteY21" fmla="*/ 309563 h 852488"/>
                <a:gd name="connsiteX22" fmla="*/ 195262 w 628650"/>
                <a:gd name="connsiteY22" fmla="*/ 204788 h 852488"/>
                <a:gd name="connsiteX23" fmla="*/ 264318 w 628650"/>
                <a:gd name="connsiteY23" fmla="*/ 119063 h 852488"/>
                <a:gd name="connsiteX24" fmla="*/ 307181 w 628650"/>
                <a:gd name="connsiteY24" fmla="*/ 119063 h 852488"/>
                <a:gd name="connsiteX25" fmla="*/ 290512 w 628650"/>
                <a:gd name="connsiteY25" fmla="*/ 195263 h 852488"/>
                <a:gd name="connsiteX26" fmla="*/ 311943 w 628650"/>
                <a:gd name="connsiteY26" fmla="*/ 228600 h 852488"/>
                <a:gd name="connsiteX27" fmla="*/ 428625 w 628650"/>
                <a:gd name="connsiteY27" fmla="*/ 235744 h 852488"/>
                <a:gd name="connsiteX0" fmla="*/ 428625 w 628650"/>
                <a:gd name="connsiteY0" fmla="*/ 243472 h 860216"/>
                <a:gd name="connsiteX1" fmla="*/ 440531 w 628650"/>
                <a:gd name="connsiteY1" fmla="*/ 107741 h 860216"/>
                <a:gd name="connsiteX2" fmla="*/ 350043 w 628650"/>
                <a:gd name="connsiteY2" fmla="*/ 7728 h 860216"/>
                <a:gd name="connsiteX3" fmla="*/ 252412 w 628650"/>
                <a:gd name="connsiteY3" fmla="*/ 22016 h 860216"/>
                <a:gd name="connsiteX4" fmla="*/ 92868 w 628650"/>
                <a:gd name="connsiteY4" fmla="*/ 143459 h 860216"/>
                <a:gd name="connsiteX5" fmla="*/ 0 w 628650"/>
                <a:gd name="connsiteY5" fmla="*/ 341103 h 860216"/>
                <a:gd name="connsiteX6" fmla="*/ 7143 w 628650"/>
                <a:gd name="connsiteY6" fmla="*/ 569703 h 860216"/>
                <a:gd name="connsiteX7" fmla="*/ 97631 w 628650"/>
                <a:gd name="connsiteY7" fmla="*/ 726866 h 860216"/>
                <a:gd name="connsiteX8" fmla="*/ 254793 w 628650"/>
                <a:gd name="connsiteY8" fmla="*/ 803066 h 860216"/>
                <a:gd name="connsiteX9" fmla="*/ 361950 w 628650"/>
                <a:gd name="connsiteY9" fmla="*/ 805447 h 860216"/>
                <a:gd name="connsiteX10" fmla="*/ 392906 w 628650"/>
                <a:gd name="connsiteY10" fmla="*/ 774491 h 860216"/>
                <a:gd name="connsiteX11" fmla="*/ 431006 w 628650"/>
                <a:gd name="connsiteY11" fmla="*/ 769728 h 860216"/>
                <a:gd name="connsiteX12" fmla="*/ 488156 w 628650"/>
                <a:gd name="connsiteY12" fmla="*/ 860216 h 860216"/>
                <a:gd name="connsiteX13" fmla="*/ 628650 w 628650"/>
                <a:gd name="connsiteY13" fmla="*/ 860216 h 860216"/>
                <a:gd name="connsiteX14" fmla="*/ 459581 w 628650"/>
                <a:gd name="connsiteY14" fmla="*/ 414922 h 860216"/>
                <a:gd name="connsiteX15" fmla="*/ 340518 w 628650"/>
                <a:gd name="connsiteY15" fmla="*/ 417303 h 860216"/>
                <a:gd name="connsiteX16" fmla="*/ 371475 w 628650"/>
                <a:gd name="connsiteY16" fmla="*/ 622091 h 860216"/>
                <a:gd name="connsiteX17" fmla="*/ 335756 w 628650"/>
                <a:gd name="connsiteY17" fmla="*/ 657809 h 860216"/>
                <a:gd name="connsiteX18" fmla="*/ 257175 w 628650"/>
                <a:gd name="connsiteY18" fmla="*/ 653047 h 860216"/>
                <a:gd name="connsiteX19" fmla="*/ 161925 w 628650"/>
                <a:gd name="connsiteY19" fmla="*/ 574466 h 860216"/>
                <a:gd name="connsiteX20" fmla="*/ 133350 w 628650"/>
                <a:gd name="connsiteY20" fmla="*/ 483978 h 860216"/>
                <a:gd name="connsiteX21" fmla="*/ 140493 w 628650"/>
                <a:gd name="connsiteY21" fmla="*/ 317291 h 860216"/>
                <a:gd name="connsiteX22" fmla="*/ 195262 w 628650"/>
                <a:gd name="connsiteY22" fmla="*/ 212516 h 860216"/>
                <a:gd name="connsiteX23" fmla="*/ 264318 w 628650"/>
                <a:gd name="connsiteY23" fmla="*/ 126791 h 860216"/>
                <a:gd name="connsiteX24" fmla="*/ 307181 w 628650"/>
                <a:gd name="connsiteY24" fmla="*/ 126791 h 860216"/>
                <a:gd name="connsiteX25" fmla="*/ 290512 w 628650"/>
                <a:gd name="connsiteY25" fmla="*/ 202991 h 860216"/>
                <a:gd name="connsiteX26" fmla="*/ 311943 w 628650"/>
                <a:gd name="connsiteY26" fmla="*/ 236328 h 860216"/>
                <a:gd name="connsiteX27" fmla="*/ 428625 w 628650"/>
                <a:gd name="connsiteY27" fmla="*/ 243472 h 860216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33464 w 628727"/>
                <a:gd name="connsiteY14" fmla="*/ 427741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92984 w 628727"/>
                <a:gd name="connsiteY15" fmla="*/ 411073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421559 w 628727"/>
                <a:gd name="connsiteY15" fmla="*/ 425361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69184 w 628727"/>
                <a:gd name="connsiteY14" fmla="*/ 444410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31"/>
                <a:gd name="connsiteY0" fmla="*/ 249147 h 865891"/>
                <a:gd name="connsiteX1" fmla="*/ 440608 w 628731"/>
                <a:gd name="connsiteY1" fmla="*/ 113416 h 865891"/>
                <a:gd name="connsiteX2" fmla="*/ 350120 w 628731"/>
                <a:gd name="connsiteY2" fmla="*/ 13403 h 865891"/>
                <a:gd name="connsiteX3" fmla="*/ 252489 w 628731"/>
                <a:gd name="connsiteY3" fmla="*/ 27691 h 865891"/>
                <a:gd name="connsiteX4" fmla="*/ 92945 w 628731"/>
                <a:gd name="connsiteY4" fmla="*/ 149134 h 865891"/>
                <a:gd name="connsiteX5" fmla="*/ 77 w 628731"/>
                <a:gd name="connsiteY5" fmla="*/ 346778 h 865891"/>
                <a:gd name="connsiteX6" fmla="*/ 7220 w 628731"/>
                <a:gd name="connsiteY6" fmla="*/ 575378 h 865891"/>
                <a:gd name="connsiteX7" fmla="*/ 97708 w 628731"/>
                <a:gd name="connsiteY7" fmla="*/ 732541 h 865891"/>
                <a:gd name="connsiteX8" fmla="*/ 254870 w 628731"/>
                <a:gd name="connsiteY8" fmla="*/ 808741 h 865891"/>
                <a:gd name="connsiteX9" fmla="*/ 362027 w 628731"/>
                <a:gd name="connsiteY9" fmla="*/ 811122 h 865891"/>
                <a:gd name="connsiteX10" fmla="*/ 392983 w 628731"/>
                <a:gd name="connsiteY10" fmla="*/ 780166 h 865891"/>
                <a:gd name="connsiteX11" fmla="*/ 431083 w 628731"/>
                <a:gd name="connsiteY11" fmla="*/ 775403 h 865891"/>
                <a:gd name="connsiteX12" fmla="*/ 488233 w 628731"/>
                <a:gd name="connsiteY12" fmla="*/ 865891 h 865891"/>
                <a:gd name="connsiteX13" fmla="*/ 628727 w 628731"/>
                <a:gd name="connsiteY13" fmla="*/ 865891 h 865891"/>
                <a:gd name="connsiteX14" fmla="*/ 492997 w 628731"/>
                <a:gd name="connsiteY14" fmla="*/ 484892 h 865891"/>
                <a:gd name="connsiteX15" fmla="*/ 452514 w 628731"/>
                <a:gd name="connsiteY15" fmla="*/ 401547 h 865891"/>
                <a:gd name="connsiteX16" fmla="*/ 421559 w 628731"/>
                <a:gd name="connsiteY16" fmla="*/ 425361 h 865891"/>
                <a:gd name="connsiteX17" fmla="*/ 340595 w 628731"/>
                <a:gd name="connsiteY17" fmla="*/ 422978 h 865891"/>
                <a:gd name="connsiteX18" fmla="*/ 371552 w 628731"/>
                <a:gd name="connsiteY18" fmla="*/ 627766 h 865891"/>
                <a:gd name="connsiteX19" fmla="*/ 335833 w 628731"/>
                <a:gd name="connsiteY19" fmla="*/ 663484 h 865891"/>
                <a:gd name="connsiteX20" fmla="*/ 257252 w 628731"/>
                <a:gd name="connsiteY20" fmla="*/ 658722 h 865891"/>
                <a:gd name="connsiteX21" fmla="*/ 162002 w 628731"/>
                <a:gd name="connsiteY21" fmla="*/ 580141 h 865891"/>
                <a:gd name="connsiteX22" fmla="*/ 133427 w 628731"/>
                <a:gd name="connsiteY22" fmla="*/ 489653 h 865891"/>
                <a:gd name="connsiteX23" fmla="*/ 140570 w 628731"/>
                <a:gd name="connsiteY23" fmla="*/ 322966 h 865891"/>
                <a:gd name="connsiteX24" fmla="*/ 195339 w 628731"/>
                <a:gd name="connsiteY24" fmla="*/ 218191 h 865891"/>
                <a:gd name="connsiteX25" fmla="*/ 264395 w 628731"/>
                <a:gd name="connsiteY25" fmla="*/ 132466 h 865891"/>
                <a:gd name="connsiteX26" fmla="*/ 307258 w 628731"/>
                <a:gd name="connsiteY26" fmla="*/ 132466 h 865891"/>
                <a:gd name="connsiteX27" fmla="*/ 290589 w 628731"/>
                <a:gd name="connsiteY27" fmla="*/ 208666 h 865891"/>
                <a:gd name="connsiteX28" fmla="*/ 312020 w 628731"/>
                <a:gd name="connsiteY28" fmla="*/ 242003 h 865891"/>
                <a:gd name="connsiteX29" fmla="*/ 428702 w 628731"/>
                <a:gd name="connsiteY29" fmla="*/ 249147 h 865891"/>
                <a:gd name="connsiteX0" fmla="*/ 428702 w 628731"/>
                <a:gd name="connsiteY0" fmla="*/ 249147 h 897772"/>
                <a:gd name="connsiteX1" fmla="*/ 440608 w 628731"/>
                <a:gd name="connsiteY1" fmla="*/ 113416 h 897772"/>
                <a:gd name="connsiteX2" fmla="*/ 350120 w 628731"/>
                <a:gd name="connsiteY2" fmla="*/ 13403 h 897772"/>
                <a:gd name="connsiteX3" fmla="*/ 252489 w 628731"/>
                <a:gd name="connsiteY3" fmla="*/ 27691 h 897772"/>
                <a:gd name="connsiteX4" fmla="*/ 92945 w 628731"/>
                <a:gd name="connsiteY4" fmla="*/ 149134 h 897772"/>
                <a:gd name="connsiteX5" fmla="*/ 77 w 628731"/>
                <a:gd name="connsiteY5" fmla="*/ 346778 h 897772"/>
                <a:gd name="connsiteX6" fmla="*/ 7220 w 628731"/>
                <a:gd name="connsiteY6" fmla="*/ 575378 h 897772"/>
                <a:gd name="connsiteX7" fmla="*/ 97708 w 628731"/>
                <a:gd name="connsiteY7" fmla="*/ 732541 h 897772"/>
                <a:gd name="connsiteX8" fmla="*/ 254870 w 628731"/>
                <a:gd name="connsiteY8" fmla="*/ 808741 h 897772"/>
                <a:gd name="connsiteX9" fmla="*/ 362027 w 628731"/>
                <a:gd name="connsiteY9" fmla="*/ 811122 h 897772"/>
                <a:gd name="connsiteX10" fmla="*/ 392983 w 628731"/>
                <a:gd name="connsiteY10" fmla="*/ 780166 h 897772"/>
                <a:gd name="connsiteX11" fmla="*/ 431083 w 628731"/>
                <a:gd name="connsiteY11" fmla="*/ 775403 h 897772"/>
                <a:gd name="connsiteX12" fmla="*/ 488233 w 628731"/>
                <a:gd name="connsiteY12" fmla="*/ 865891 h 897772"/>
                <a:gd name="connsiteX13" fmla="*/ 628727 w 628731"/>
                <a:gd name="connsiteY13" fmla="*/ 865891 h 897772"/>
                <a:gd name="connsiteX14" fmla="*/ 492997 w 628731"/>
                <a:gd name="connsiteY14" fmla="*/ 484892 h 897772"/>
                <a:gd name="connsiteX15" fmla="*/ 452514 w 628731"/>
                <a:gd name="connsiteY15" fmla="*/ 401547 h 897772"/>
                <a:gd name="connsiteX16" fmla="*/ 421559 w 628731"/>
                <a:gd name="connsiteY16" fmla="*/ 425361 h 897772"/>
                <a:gd name="connsiteX17" fmla="*/ 340595 w 628731"/>
                <a:gd name="connsiteY17" fmla="*/ 422978 h 897772"/>
                <a:gd name="connsiteX18" fmla="*/ 371552 w 628731"/>
                <a:gd name="connsiteY18" fmla="*/ 627766 h 897772"/>
                <a:gd name="connsiteX19" fmla="*/ 335833 w 628731"/>
                <a:gd name="connsiteY19" fmla="*/ 663484 h 897772"/>
                <a:gd name="connsiteX20" fmla="*/ 257252 w 628731"/>
                <a:gd name="connsiteY20" fmla="*/ 658722 h 897772"/>
                <a:gd name="connsiteX21" fmla="*/ 162002 w 628731"/>
                <a:gd name="connsiteY21" fmla="*/ 580141 h 897772"/>
                <a:gd name="connsiteX22" fmla="*/ 133427 w 628731"/>
                <a:gd name="connsiteY22" fmla="*/ 489653 h 897772"/>
                <a:gd name="connsiteX23" fmla="*/ 140570 w 628731"/>
                <a:gd name="connsiteY23" fmla="*/ 322966 h 897772"/>
                <a:gd name="connsiteX24" fmla="*/ 195339 w 628731"/>
                <a:gd name="connsiteY24" fmla="*/ 218191 h 897772"/>
                <a:gd name="connsiteX25" fmla="*/ 264395 w 628731"/>
                <a:gd name="connsiteY25" fmla="*/ 132466 h 897772"/>
                <a:gd name="connsiteX26" fmla="*/ 307258 w 628731"/>
                <a:gd name="connsiteY26" fmla="*/ 132466 h 897772"/>
                <a:gd name="connsiteX27" fmla="*/ 290589 w 628731"/>
                <a:gd name="connsiteY27" fmla="*/ 208666 h 897772"/>
                <a:gd name="connsiteX28" fmla="*/ 312020 w 628731"/>
                <a:gd name="connsiteY28" fmla="*/ 242003 h 897772"/>
                <a:gd name="connsiteX29" fmla="*/ 428702 w 628731"/>
                <a:gd name="connsiteY29" fmla="*/ 249147 h 897772"/>
                <a:gd name="connsiteX0" fmla="*/ 428702 w 626349"/>
                <a:gd name="connsiteY0" fmla="*/ 249147 h 884679"/>
                <a:gd name="connsiteX1" fmla="*/ 440608 w 626349"/>
                <a:gd name="connsiteY1" fmla="*/ 113416 h 884679"/>
                <a:gd name="connsiteX2" fmla="*/ 350120 w 626349"/>
                <a:gd name="connsiteY2" fmla="*/ 13403 h 884679"/>
                <a:gd name="connsiteX3" fmla="*/ 252489 w 626349"/>
                <a:gd name="connsiteY3" fmla="*/ 27691 h 884679"/>
                <a:gd name="connsiteX4" fmla="*/ 92945 w 626349"/>
                <a:gd name="connsiteY4" fmla="*/ 149134 h 884679"/>
                <a:gd name="connsiteX5" fmla="*/ 77 w 626349"/>
                <a:gd name="connsiteY5" fmla="*/ 346778 h 884679"/>
                <a:gd name="connsiteX6" fmla="*/ 7220 w 626349"/>
                <a:gd name="connsiteY6" fmla="*/ 575378 h 884679"/>
                <a:gd name="connsiteX7" fmla="*/ 97708 w 626349"/>
                <a:gd name="connsiteY7" fmla="*/ 732541 h 884679"/>
                <a:gd name="connsiteX8" fmla="*/ 254870 w 626349"/>
                <a:gd name="connsiteY8" fmla="*/ 808741 h 884679"/>
                <a:gd name="connsiteX9" fmla="*/ 362027 w 626349"/>
                <a:gd name="connsiteY9" fmla="*/ 811122 h 884679"/>
                <a:gd name="connsiteX10" fmla="*/ 392983 w 626349"/>
                <a:gd name="connsiteY10" fmla="*/ 780166 h 884679"/>
                <a:gd name="connsiteX11" fmla="*/ 431083 w 626349"/>
                <a:gd name="connsiteY11" fmla="*/ 775403 h 884679"/>
                <a:gd name="connsiteX12" fmla="*/ 488233 w 626349"/>
                <a:gd name="connsiteY12" fmla="*/ 865891 h 884679"/>
                <a:gd name="connsiteX13" fmla="*/ 626345 w 626349"/>
                <a:gd name="connsiteY13" fmla="*/ 844460 h 884679"/>
                <a:gd name="connsiteX14" fmla="*/ 492997 w 626349"/>
                <a:gd name="connsiteY14" fmla="*/ 484892 h 884679"/>
                <a:gd name="connsiteX15" fmla="*/ 452514 w 626349"/>
                <a:gd name="connsiteY15" fmla="*/ 401547 h 884679"/>
                <a:gd name="connsiteX16" fmla="*/ 421559 w 626349"/>
                <a:gd name="connsiteY16" fmla="*/ 425361 h 884679"/>
                <a:gd name="connsiteX17" fmla="*/ 340595 w 626349"/>
                <a:gd name="connsiteY17" fmla="*/ 422978 h 884679"/>
                <a:gd name="connsiteX18" fmla="*/ 371552 w 626349"/>
                <a:gd name="connsiteY18" fmla="*/ 627766 h 884679"/>
                <a:gd name="connsiteX19" fmla="*/ 335833 w 626349"/>
                <a:gd name="connsiteY19" fmla="*/ 663484 h 884679"/>
                <a:gd name="connsiteX20" fmla="*/ 257252 w 626349"/>
                <a:gd name="connsiteY20" fmla="*/ 658722 h 884679"/>
                <a:gd name="connsiteX21" fmla="*/ 162002 w 626349"/>
                <a:gd name="connsiteY21" fmla="*/ 580141 h 884679"/>
                <a:gd name="connsiteX22" fmla="*/ 133427 w 626349"/>
                <a:gd name="connsiteY22" fmla="*/ 489653 h 884679"/>
                <a:gd name="connsiteX23" fmla="*/ 140570 w 626349"/>
                <a:gd name="connsiteY23" fmla="*/ 322966 h 884679"/>
                <a:gd name="connsiteX24" fmla="*/ 195339 w 626349"/>
                <a:gd name="connsiteY24" fmla="*/ 218191 h 884679"/>
                <a:gd name="connsiteX25" fmla="*/ 264395 w 626349"/>
                <a:gd name="connsiteY25" fmla="*/ 132466 h 884679"/>
                <a:gd name="connsiteX26" fmla="*/ 307258 w 626349"/>
                <a:gd name="connsiteY26" fmla="*/ 132466 h 884679"/>
                <a:gd name="connsiteX27" fmla="*/ 290589 w 626349"/>
                <a:gd name="connsiteY27" fmla="*/ 208666 h 884679"/>
                <a:gd name="connsiteX28" fmla="*/ 312020 w 626349"/>
                <a:gd name="connsiteY28" fmla="*/ 242003 h 884679"/>
                <a:gd name="connsiteX29" fmla="*/ 428702 w 626349"/>
                <a:gd name="connsiteY29" fmla="*/ 249147 h 884679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07254 w 626345"/>
                <a:gd name="connsiteY26" fmla="*/ 127826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9142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6578 w 624225"/>
                <a:gd name="connsiteY0" fmla="*/ 244507 h 885750"/>
                <a:gd name="connsiteX1" fmla="*/ 438484 w 624225"/>
                <a:gd name="connsiteY1" fmla="*/ 108776 h 885750"/>
                <a:gd name="connsiteX2" fmla="*/ 347996 w 624225"/>
                <a:gd name="connsiteY2" fmla="*/ 8763 h 885750"/>
                <a:gd name="connsiteX3" fmla="*/ 228933 w 624225"/>
                <a:gd name="connsiteY3" fmla="*/ 32576 h 885750"/>
                <a:gd name="connsiteX4" fmla="*/ 90821 w 624225"/>
                <a:gd name="connsiteY4" fmla="*/ 144494 h 885750"/>
                <a:gd name="connsiteX5" fmla="*/ 12240 w 624225"/>
                <a:gd name="connsiteY5" fmla="*/ 327851 h 885750"/>
                <a:gd name="connsiteX6" fmla="*/ 5096 w 624225"/>
                <a:gd name="connsiteY6" fmla="*/ 570738 h 885750"/>
                <a:gd name="connsiteX7" fmla="*/ 95584 w 624225"/>
                <a:gd name="connsiteY7" fmla="*/ 727901 h 885750"/>
                <a:gd name="connsiteX8" fmla="*/ 252746 w 624225"/>
                <a:gd name="connsiteY8" fmla="*/ 804101 h 885750"/>
                <a:gd name="connsiteX9" fmla="*/ 359903 w 624225"/>
                <a:gd name="connsiteY9" fmla="*/ 806482 h 885750"/>
                <a:gd name="connsiteX10" fmla="*/ 390859 w 624225"/>
                <a:gd name="connsiteY10" fmla="*/ 775526 h 885750"/>
                <a:gd name="connsiteX11" fmla="*/ 428959 w 624225"/>
                <a:gd name="connsiteY11" fmla="*/ 770763 h 885750"/>
                <a:gd name="connsiteX12" fmla="*/ 486109 w 624225"/>
                <a:gd name="connsiteY12" fmla="*/ 861251 h 885750"/>
                <a:gd name="connsiteX13" fmla="*/ 624221 w 624225"/>
                <a:gd name="connsiteY13" fmla="*/ 839820 h 885750"/>
                <a:gd name="connsiteX14" fmla="*/ 490873 w 624225"/>
                <a:gd name="connsiteY14" fmla="*/ 480252 h 885750"/>
                <a:gd name="connsiteX15" fmla="*/ 450390 w 624225"/>
                <a:gd name="connsiteY15" fmla="*/ 396907 h 885750"/>
                <a:gd name="connsiteX16" fmla="*/ 419435 w 624225"/>
                <a:gd name="connsiteY16" fmla="*/ 420721 h 885750"/>
                <a:gd name="connsiteX17" fmla="*/ 338471 w 624225"/>
                <a:gd name="connsiteY17" fmla="*/ 418338 h 885750"/>
                <a:gd name="connsiteX18" fmla="*/ 371809 w 624225"/>
                <a:gd name="connsiteY18" fmla="*/ 608839 h 885750"/>
                <a:gd name="connsiteX19" fmla="*/ 333709 w 624225"/>
                <a:gd name="connsiteY19" fmla="*/ 658844 h 885750"/>
                <a:gd name="connsiteX20" fmla="*/ 255128 w 624225"/>
                <a:gd name="connsiteY20" fmla="*/ 646938 h 885750"/>
                <a:gd name="connsiteX21" fmla="*/ 167022 w 624225"/>
                <a:gd name="connsiteY21" fmla="*/ 575501 h 885750"/>
                <a:gd name="connsiteX22" fmla="*/ 133684 w 624225"/>
                <a:gd name="connsiteY22" fmla="*/ 477869 h 885750"/>
                <a:gd name="connsiteX23" fmla="*/ 145589 w 624225"/>
                <a:gd name="connsiteY23" fmla="*/ 318326 h 885750"/>
                <a:gd name="connsiteX24" fmla="*/ 193215 w 624225"/>
                <a:gd name="connsiteY24" fmla="*/ 213551 h 885750"/>
                <a:gd name="connsiteX25" fmla="*/ 262271 w 624225"/>
                <a:gd name="connsiteY25" fmla="*/ 137351 h 885750"/>
                <a:gd name="connsiteX26" fmla="*/ 319421 w 624225"/>
                <a:gd name="connsiteY26" fmla="*/ 158783 h 885750"/>
                <a:gd name="connsiteX27" fmla="*/ 288465 w 624225"/>
                <a:gd name="connsiteY27" fmla="*/ 204026 h 885750"/>
                <a:gd name="connsiteX28" fmla="*/ 309896 w 624225"/>
                <a:gd name="connsiteY28" fmla="*/ 237363 h 885750"/>
                <a:gd name="connsiteX29" fmla="*/ 426578 w 624225"/>
                <a:gd name="connsiteY29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33012 w 630659"/>
                <a:gd name="connsiteY0" fmla="*/ 244507 h 885750"/>
                <a:gd name="connsiteX1" fmla="*/ 444918 w 630659"/>
                <a:gd name="connsiteY1" fmla="*/ 108776 h 885750"/>
                <a:gd name="connsiteX2" fmla="*/ 354430 w 630659"/>
                <a:gd name="connsiteY2" fmla="*/ 8763 h 885750"/>
                <a:gd name="connsiteX3" fmla="*/ 235367 w 630659"/>
                <a:gd name="connsiteY3" fmla="*/ 32576 h 885750"/>
                <a:gd name="connsiteX4" fmla="*/ 97255 w 630659"/>
                <a:gd name="connsiteY4" fmla="*/ 144494 h 885750"/>
                <a:gd name="connsiteX5" fmla="*/ 18674 w 630659"/>
                <a:gd name="connsiteY5" fmla="*/ 327851 h 885750"/>
                <a:gd name="connsiteX6" fmla="*/ 2006 w 630659"/>
                <a:gd name="connsiteY6" fmla="*/ 446913 h 885750"/>
                <a:gd name="connsiteX7" fmla="*/ 11530 w 630659"/>
                <a:gd name="connsiteY7" fmla="*/ 570738 h 885750"/>
                <a:gd name="connsiteX8" fmla="*/ 102018 w 630659"/>
                <a:gd name="connsiteY8" fmla="*/ 727901 h 885750"/>
                <a:gd name="connsiteX9" fmla="*/ 259180 w 630659"/>
                <a:gd name="connsiteY9" fmla="*/ 804101 h 885750"/>
                <a:gd name="connsiteX10" fmla="*/ 366337 w 630659"/>
                <a:gd name="connsiteY10" fmla="*/ 806482 h 885750"/>
                <a:gd name="connsiteX11" fmla="*/ 397293 w 630659"/>
                <a:gd name="connsiteY11" fmla="*/ 775526 h 885750"/>
                <a:gd name="connsiteX12" fmla="*/ 435393 w 630659"/>
                <a:gd name="connsiteY12" fmla="*/ 770763 h 885750"/>
                <a:gd name="connsiteX13" fmla="*/ 492543 w 630659"/>
                <a:gd name="connsiteY13" fmla="*/ 861251 h 885750"/>
                <a:gd name="connsiteX14" fmla="*/ 630655 w 630659"/>
                <a:gd name="connsiteY14" fmla="*/ 839820 h 885750"/>
                <a:gd name="connsiteX15" fmla="*/ 497307 w 630659"/>
                <a:gd name="connsiteY15" fmla="*/ 480252 h 885750"/>
                <a:gd name="connsiteX16" fmla="*/ 456824 w 630659"/>
                <a:gd name="connsiteY16" fmla="*/ 396907 h 885750"/>
                <a:gd name="connsiteX17" fmla="*/ 425869 w 630659"/>
                <a:gd name="connsiteY17" fmla="*/ 420721 h 885750"/>
                <a:gd name="connsiteX18" fmla="*/ 344905 w 630659"/>
                <a:gd name="connsiteY18" fmla="*/ 418338 h 885750"/>
                <a:gd name="connsiteX19" fmla="*/ 378243 w 630659"/>
                <a:gd name="connsiteY19" fmla="*/ 608839 h 885750"/>
                <a:gd name="connsiteX20" fmla="*/ 340143 w 630659"/>
                <a:gd name="connsiteY20" fmla="*/ 658844 h 885750"/>
                <a:gd name="connsiteX21" fmla="*/ 261562 w 630659"/>
                <a:gd name="connsiteY21" fmla="*/ 646938 h 885750"/>
                <a:gd name="connsiteX22" fmla="*/ 173456 w 630659"/>
                <a:gd name="connsiteY22" fmla="*/ 575501 h 885750"/>
                <a:gd name="connsiteX23" fmla="*/ 140118 w 630659"/>
                <a:gd name="connsiteY23" fmla="*/ 477869 h 885750"/>
                <a:gd name="connsiteX24" fmla="*/ 152023 w 630659"/>
                <a:gd name="connsiteY24" fmla="*/ 318326 h 885750"/>
                <a:gd name="connsiteX25" fmla="*/ 199649 w 630659"/>
                <a:gd name="connsiteY25" fmla="*/ 213551 h 885750"/>
                <a:gd name="connsiteX26" fmla="*/ 268705 w 630659"/>
                <a:gd name="connsiteY26" fmla="*/ 137351 h 885750"/>
                <a:gd name="connsiteX27" fmla="*/ 325855 w 630659"/>
                <a:gd name="connsiteY27" fmla="*/ 158783 h 885750"/>
                <a:gd name="connsiteX28" fmla="*/ 294899 w 630659"/>
                <a:gd name="connsiteY28" fmla="*/ 204026 h 885750"/>
                <a:gd name="connsiteX29" fmla="*/ 316330 w 630659"/>
                <a:gd name="connsiteY29" fmla="*/ 237363 h 885750"/>
                <a:gd name="connsiteX30" fmla="*/ 433012 w 630659"/>
                <a:gd name="connsiteY30" fmla="*/ 244507 h 885750"/>
                <a:gd name="connsiteX0" fmla="*/ 433012 w 630659"/>
                <a:gd name="connsiteY0" fmla="*/ 249147 h 890390"/>
                <a:gd name="connsiteX1" fmla="*/ 444918 w 630659"/>
                <a:gd name="connsiteY1" fmla="*/ 113416 h 890390"/>
                <a:gd name="connsiteX2" fmla="*/ 354430 w 630659"/>
                <a:gd name="connsiteY2" fmla="*/ 13403 h 890390"/>
                <a:gd name="connsiteX3" fmla="*/ 223461 w 630659"/>
                <a:gd name="connsiteY3" fmla="*/ 27691 h 890390"/>
                <a:gd name="connsiteX4" fmla="*/ 97255 w 630659"/>
                <a:gd name="connsiteY4" fmla="*/ 149134 h 890390"/>
                <a:gd name="connsiteX5" fmla="*/ 18674 w 630659"/>
                <a:gd name="connsiteY5" fmla="*/ 332491 h 890390"/>
                <a:gd name="connsiteX6" fmla="*/ 2006 w 630659"/>
                <a:gd name="connsiteY6" fmla="*/ 451553 h 890390"/>
                <a:gd name="connsiteX7" fmla="*/ 11530 w 630659"/>
                <a:gd name="connsiteY7" fmla="*/ 575378 h 890390"/>
                <a:gd name="connsiteX8" fmla="*/ 102018 w 630659"/>
                <a:gd name="connsiteY8" fmla="*/ 732541 h 890390"/>
                <a:gd name="connsiteX9" fmla="*/ 259180 w 630659"/>
                <a:gd name="connsiteY9" fmla="*/ 808741 h 890390"/>
                <a:gd name="connsiteX10" fmla="*/ 366337 w 630659"/>
                <a:gd name="connsiteY10" fmla="*/ 811122 h 890390"/>
                <a:gd name="connsiteX11" fmla="*/ 397293 w 630659"/>
                <a:gd name="connsiteY11" fmla="*/ 780166 h 890390"/>
                <a:gd name="connsiteX12" fmla="*/ 435393 w 630659"/>
                <a:gd name="connsiteY12" fmla="*/ 775403 h 890390"/>
                <a:gd name="connsiteX13" fmla="*/ 492543 w 630659"/>
                <a:gd name="connsiteY13" fmla="*/ 865891 h 890390"/>
                <a:gd name="connsiteX14" fmla="*/ 630655 w 630659"/>
                <a:gd name="connsiteY14" fmla="*/ 844460 h 890390"/>
                <a:gd name="connsiteX15" fmla="*/ 497307 w 630659"/>
                <a:gd name="connsiteY15" fmla="*/ 484892 h 890390"/>
                <a:gd name="connsiteX16" fmla="*/ 456824 w 630659"/>
                <a:gd name="connsiteY16" fmla="*/ 401547 h 890390"/>
                <a:gd name="connsiteX17" fmla="*/ 425869 w 630659"/>
                <a:gd name="connsiteY17" fmla="*/ 425361 h 890390"/>
                <a:gd name="connsiteX18" fmla="*/ 344905 w 630659"/>
                <a:gd name="connsiteY18" fmla="*/ 422978 h 890390"/>
                <a:gd name="connsiteX19" fmla="*/ 378243 w 630659"/>
                <a:gd name="connsiteY19" fmla="*/ 613479 h 890390"/>
                <a:gd name="connsiteX20" fmla="*/ 340143 w 630659"/>
                <a:gd name="connsiteY20" fmla="*/ 663484 h 890390"/>
                <a:gd name="connsiteX21" fmla="*/ 261562 w 630659"/>
                <a:gd name="connsiteY21" fmla="*/ 651578 h 890390"/>
                <a:gd name="connsiteX22" fmla="*/ 173456 w 630659"/>
                <a:gd name="connsiteY22" fmla="*/ 580141 h 890390"/>
                <a:gd name="connsiteX23" fmla="*/ 140118 w 630659"/>
                <a:gd name="connsiteY23" fmla="*/ 482509 h 890390"/>
                <a:gd name="connsiteX24" fmla="*/ 152023 w 630659"/>
                <a:gd name="connsiteY24" fmla="*/ 322966 h 890390"/>
                <a:gd name="connsiteX25" fmla="*/ 199649 w 630659"/>
                <a:gd name="connsiteY25" fmla="*/ 218191 h 890390"/>
                <a:gd name="connsiteX26" fmla="*/ 268705 w 630659"/>
                <a:gd name="connsiteY26" fmla="*/ 141991 h 890390"/>
                <a:gd name="connsiteX27" fmla="*/ 325855 w 630659"/>
                <a:gd name="connsiteY27" fmla="*/ 163423 h 890390"/>
                <a:gd name="connsiteX28" fmla="*/ 294899 w 630659"/>
                <a:gd name="connsiteY28" fmla="*/ 208666 h 890390"/>
                <a:gd name="connsiteX29" fmla="*/ 316330 w 630659"/>
                <a:gd name="connsiteY29" fmla="*/ 242003 h 890390"/>
                <a:gd name="connsiteX30" fmla="*/ 433012 w 630659"/>
                <a:gd name="connsiteY30" fmla="*/ 249147 h 890390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5869 w 630659"/>
                <a:gd name="connsiteY17" fmla="*/ 422894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1106 w 630659"/>
                <a:gd name="connsiteY17" fmla="*/ 408607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1383"/>
                <a:gd name="connsiteY0" fmla="*/ 246680 h 878073"/>
                <a:gd name="connsiteX1" fmla="*/ 444918 w 631383"/>
                <a:gd name="connsiteY1" fmla="*/ 110949 h 878073"/>
                <a:gd name="connsiteX2" fmla="*/ 354430 w 631383"/>
                <a:gd name="connsiteY2" fmla="*/ 10936 h 878073"/>
                <a:gd name="connsiteX3" fmla="*/ 209174 w 631383"/>
                <a:gd name="connsiteY3" fmla="*/ 29987 h 878073"/>
                <a:gd name="connsiteX4" fmla="*/ 97255 w 631383"/>
                <a:gd name="connsiteY4" fmla="*/ 146667 h 878073"/>
                <a:gd name="connsiteX5" fmla="*/ 18674 w 631383"/>
                <a:gd name="connsiteY5" fmla="*/ 330024 h 878073"/>
                <a:gd name="connsiteX6" fmla="*/ 2006 w 631383"/>
                <a:gd name="connsiteY6" fmla="*/ 449086 h 878073"/>
                <a:gd name="connsiteX7" fmla="*/ 11530 w 631383"/>
                <a:gd name="connsiteY7" fmla="*/ 572911 h 878073"/>
                <a:gd name="connsiteX8" fmla="*/ 102018 w 631383"/>
                <a:gd name="connsiteY8" fmla="*/ 730074 h 878073"/>
                <a:gd name="connsiteX9" fmla="*/ 259180 w 631383"/>
                <a:gd name="connsiteY9" fmla="*/ 806274 h 878073"/>
                <a:gd name="connsiteX10" fmla="*/ 366337 w 631383"/>
                <a:gd name="connsiteY10" fmla="*/ 808655 h 878073"/>
                <a:gd name="connsiteX11" fmla="*/ 397293 w 631383"/>
                <a:gd name="connsiteY11" fmla="*/ 777699 h 878073"/>
                <a:gd name="connsiteX12" fmla="*/ 435393 w 631383"/>
                <a:gd name="connsiteY12" fmla="*/ 772936 h 878073"/>
                <a:gd name="connsiteX13" fmla="*/ 492543 w 631383"/>
                <a:gd name="connsiteY13" fmla="*/ 863424 h 878073"/>
                <a:gd name="connsiteX14" fmla="*/ 630655 w 631383"/>
                <a:gd name="connsiteY14" fmla="*/ 841993 h 878073"/>
                <a:gd name="connsiteX15" fmla="*/ 544932 w 631383"/>
                <a:gd name="connsiteY15" fmla="*/ 680068 h 878073"/>
                <a:gd name="connsiteX16" fmla="*/ 497307 w 631383"/>
                <a:gd name="connsiteY16" fmla="*/ 482425 h 878073"/>
                <a:gd name="connsiteX17" fmla="*/ 456824 w 631383"/>
                <a:gd name="connsiteY17" fmla="*/ 399080 h 878073"/>
                <a:gd name="connsiteX18" fmla="*/ 421106 w 631383"/>
                <a:gd name="connsiteY18" fmla="*/ 408607 h 878073"/>
                <a:gd name="connsiteX19" fmla="*/ 344905 w 631383"/>
                <a:gd name="connsiteY19" fmla="*/ 420511 h 878073"/>
                <a:gd name="connsiteX20" fmla="*/ 378243 w 631383"/>
                <a:gd name="connsiteY20" fmla="*/ 611012 h 878073"/>
                <a:gd name="connsiteX21" fmla="*/ 340143 w 631383"/>
                <a:gd name="connsiteY21" fmla="*/ 661017 h 878073"/>
                <a:gd name="connsiteX22" fmla="*/ 261562 w 631383"/>
                <a:gd name="connsiteY22" fmla="*/ 649111 h 878073"/>
                <a:gd name="connsiteX23" fmla="*/ 173456 w 631383"/>
                <a:gd name="connsiteY23" fmla="*/ 577674 h 878073"/>
                <a:gd name="connsiteX24" fmla="*/ 140118 w 631383"/>
                <a:gd name="connsiteY24" fmla="*/ 480042 h 878073"/>
                <a:gd name="connsiteX25" fmla="*/ 152023 w 631383"/>
                <a:gd name="connsiteY25" fmla="*/ 320499 h 878073"/>
                <a:gd name="connsiteX26" fmla="*/ 199649 w 631383"/>
                <a:gd name="connsiteY26" fmla="*/ 215724 h 878073"/>
                <a:gd name="connsiteX27" fmla="*/ 268705 w 631383"/>
                <a:gd name="connsiteY27" fmla="*/ 139524 h 878073"/>
                <a:gd name="connsiteX28" fmla="*/ 325855 w 631383"/>
                <a:gd name="connsiteY28" fmla="*/ 160956 h 878073"/>
                <a:gd name="connsiteX29" fmla="*/ 294899 w 631383"/>
                <a:gd name="connsiteY29" fmla="*/ 206199 h 878073"/>
                <a:gd name="connsiteX30" fmla="*/ 316330 w 631383"/>
                <a:gd name="connsiteY30" fmla="*/ 239536 h 878073"/>
                <a:gd name="connsiteX31" fmla="*/ 433012 w 631383"/>
                <a:gd name="connsiteY31" fmla="*/ 246680 h 878073"/>
                <a:gd name="connsiteX0" fmla="*/ 433012 w 631560"/>
                <a:gd name="connsiteY0" fmla="*/ 246680 h 877891"/>
                <a:gd name="connsiteX1" fmla="*/ 444918 w 631560"/>
                <a:gd name="connsiteY1" fmla="*/ 110949 h 877891"/>
                <a:gd name="connsiteX2" fmla="*/ 354430 w 631560"/>
                <a:gd name="connsiteY2" fmla="*/ 10936 h 877891"/>
                <a:gd name="connsiteX3" fmla="*/ 209174 w 631560"/>
                <a:gd name="connsiteY3" fmla="*/ 29987 h 877891"/>
                <a:gd name="connsiteX4" fmla="*/ 97255 w 631560"/>
                <a:gd name="connsiteY4" fmla="*/ 146667 h 877891"/>
                <a:gd name="connsiteX5" fmla="*/ 18674 w 631560"/>
                <a:gd name="connsiteY5" fmla="*/ 330024 h 877891"/>
                <a:gd name="connsiteX6" fmla="*/ 2006 w 631560"/>
                <a:gd name="connsiteY6" fmla="*/ 449086 h 877891"/>
                <a:gd name="connsiteX7" fmla="*/ 11530 w 631560"/>
                <a:gd name="connsiteY7" fmla="*/ 572911 h 877891"/>
                <a:gd name="connsiteX8" fmla="*/ 102018 w 631560"/>
                <a:gd name="connsiteY8" fmla="*/ 730074 h 877891"/>
                <a:gd name="connsiteX9" fmla="*/ 259180 w 631560"/>
                <a:gd name="connsiteY9" fmla="*/ 806274 h 877891"/>
                <a:gd name="connsiteX10" fmla="*/ 366337 w 631560"/>
                <a:gd name="connsiteY10" fmla="*/ 808655 h 877891"/>
                <a:gd name="connsiteX11" fmla="*/ 397293 w 631560"/>
                <a:gd name="connsiteY11" fmla="*/ 777699 h 877891"/>
                <a:gd name="connsiteX12" fmla="*/ 435393 w 631560"/>
                <a:gd name="connsiteY12" fmla="*/ 772936 h 877891"/>
                <a:gd name="connsiteX13" fmla="*/ 492543 w 631560"/>
                <a:gd name="connsiteY13" fmla="*/ 863424 h 877891"/>
                <a:gd name="connsiteX14" fmla="*/ 630655 w 631560"/>
                <a:gd name="connsiteY14" fmla="*/ 841993 h 877891"/>
                <a:gd name="connsiteX15" fmla="*/ 549695 w 631560"/>
                <a:gd name="connsiteY15" fmla="*/ 684830 h 877891"/>
                <a:gd name="connsiteX16" fmla="*/ 497307 w 631560"/>
                <a:gd name="connsiteY16" fmla="*/ 482425 h 877891"/>
                <a:gd name="connsiteX17" fmla="*/ 456824 w 631560"/>
                <a:gd name="connsiteY17" fmla="*/ 399080 h 877891"/>
                <a:gd name="connsiteX18" fmla="*/ 421106 w 631560"/>
                <a:gd name="connsiteY18" fmla="*/ 408607 h 877891"/>
                <a:gd name="connsiteX19" fmla="*/ 344905 w 631560"/>
                <a:gd name="connsiteY19" fmla="*/ 420511 h 877891"/>
                <a:gd name="connsiteX20" fmla="*/ 378243 w 631560"/>
                <a:gd name="connsiteY20" fmla="*/ 611012 h 877891"/>
                <a:gd name="connsiteX21" fmla="*/ 340143 w 631560"/>
                <a:gd name="connsiteY21" fmla="*/ 661017 h 877891"/>
                <a:gd name="connsiteX22" fmla="*/ 261562 w 631560"/>
                <a:gd name="connsiteY22" fmla="*/ 649111 h 877891"/>
                <a:gd name="connsiteX23" fmla="*/ 173456 w 631560"/>
                <a:gd name="connsiteY23" fmla="*/ 577674 h 877891"/>
                <a:gd name="connsiteX24" fmla="*/ 140118 w 631560"/>
                <a:gd name="connsiteY24" fmla="*/ 480042 h 877891"/>
                <a:gd name="connsiteX25" fmla="*/ 152023 w 631560"/>
                <a:gd name="connsiteY25" fmla="*/ 320499 h 877891"/>
                <a:gd name="connsiteX26" fmla="*/ 199649 w 631560"/>
                <a:gd name="connsiteY26" fmla="*/ 215724 h 877891"/>
                <a:gd name="connsiteX27" fmla="*/ 268705 w 631560"/>
                <a:gd name="connsiteY27" fmla="*/ 139524 h 877891"/>
                <a:gd name="connsiteX28" fmla="*/ 325855 w 631560"/>
                <a:gd name="connsiteY28" fmla="*/ 160956 h 877891"/>
                <a:gd name="connsiteX29" fmla="*/ 294899 w 631560"/>
                <a:gd name="connsiteY29" fmla="*/ 206199 h 877891"/>
                <a:gd name="connsiteX30" fmla="*/ 316330 w 631560"/>
                <a:gd name="connsiteY30" fmla="*/ 239536 h 877891"/>
                <a:gd name="connsiteX31" fmla="*/ 433012 w 631560"/>
                <a:gd name="connsiteY31" fmla="*/ 246680 h 877891"/>
                <a:gd name="connsiteX0" fmla="*/ 433012 w 631579"/>
                <a:gd name="connsiteY0" fmla="*/ 246680 h 877891"/>
                <a:gd name="connsiteX1" fmla="*/ 444918 w 631579"/>
                <a:gd name="connsiteY1" fmla="*/ 110949 h 877891"/>
                <a:gd name="connsiteX2" fmla="*/ 354430 w 631579"/>
                <a:gd name="connsiteY2" fmla="*/ 10936 h 877891"/>
                <a:gd name="connsiteX3" fmla="*/ 209174 w 631579"/>
                <a:gd name="connsiteY3" fmla="*/ 29987 h 877891"/>
                <a:gd name="connsiteX4" fmla="*/ 97255 w 631579"/>
                <a:gd name="connsiteY4" fmla="*/ 146667 h 877891"/>
                <a:gd name="connsiteX5" fmla="*/ 18674 w 631579"/>
                <a:gd name="connsiteY5" fmla="*/ 330024 h 877891"/>
                <a:gd name="connsiteX6" fmla="*/ 2006 w 631579"/>
                <a:gd name="connsiteY6" fmla="*/ 449086 h 877891"/>
                <a:gd name="connsiteX7" fmla="*/ 11530 w 631579"/>
                <a:gd name="connsiteY7" fmla="*/ 572911 h 877891"/>
                <a:gd name="connsiteX8" fmla="*/ 102018 w 631579"/>
                <a:gd name="connsiteY8" fmla="*/ 730074 h 877891"/>
                <a:gd name="connsiteX9" fmla="*/ 259180 w 631579"/>
                <a:gd name="connsiteY9" fmla="*/ 806274 h 877891"/>
                <a:gd name="connsiteX10" fmla="*/ 366337 w 631579"/>
                <a:gd name="connsiteY10" fmla="*/ 808655 h 877891"/>
                <a:gd name="connsiteX11" fmla="*/ 397293 w 631579"/>
                <a:gd name="connsiteY11" fmla="*/ 777699 h 877891"/>
                <a:gd name="connsiteX12" fmla="*/ 435393 w 631579"/>
                <a:gd name="connsiteY12" fmla="*/ 772936 h 877891"/>
                <a:gd name="connsiteX13" fmla="*/ 492543 w 631579"/>
                <a:gd name="connsiteY13" fmla="*/ 863424 h 877891"/>
                <a:gd name="connsiteX14" fmla="*/ 630655 w 631579"/>
                <a:gd name="connsiteY14" fmla="*/ 841993 h 877891"/>
                <a:gd name="connsiteX15" fmla="*/ 549695 w 631579"/>
                <a:gd name="connsiteY15" fmla="*/ 684830 h 877891"/>
                <a:gd name="connsiteX16" fmla="*/ 487782 w 631579"/>
                <a:gd name="connsiteY16" fmla="*/ 491950 h 877891"/>
                <a:gd name="connsiteX17" fmla="*/ 456824 w 631579"/>
                <a:gd name="connsiteY17" fmla="*/ 399080 h 877891"/>
                <a:gd name="connsiteX18" fmla="*/ 421106 w 631579"/>
                <a:gd name="connsiteY18" fmla="*/ 408607 h 877891"/>
                <a:gd name="connsiteX19" fmla="*/ 344905 w 631579"/>
                <a:gd name="connsiteY19" fmla="*/ 420511 h 877891"/>
                <a:gd name="connsiteX20" fmla="*/ 378243 w 631579"/>
                <a:gd name="connsiteY20" fmla="*/ 611012 h 877891"/>
                <a:gd name="connsiteX21" fmla="*/ 340143 w 631579"/>
                <a:gd name="connsiteY21" fmla="*/ 661017 h 877891"/>
                <a:gd name="connsiteX22" fmla="*/ 261562 w 631579"/>
                <a:gd name="connsiteY22" fmla="*/ 649111 h 877891"/>
                <a:gd name="connsiteX23" fmla="*/ 173456 w 631579"/>
                <a:gd name="connsiteY23" fmla="*/ 577674 h 877891"/>
                <a:gd name="connsiteX24" fmla="*/ 140118 w 631579"/>
                <a:gd name="connsiteY24" fmla="*/ 480042 h 877891"/>
                <a:gd name="connsiteX25" fmla="*/ 152023 w 631579"/>
                <a:gd name="connsiteY25" fmla="*/ 320499 h 877891"/>
                <a:gd name="connsiteX26" fmla="*/ 199649 w 631579"/>
                <a:gd name="connsiteY26" fmla="*/ 215724 h 877891"/>
                <a:gd name="connsiteX27" fmla="*/ 268705 w 631579"/>
                <a:gd name="connsiteY27" fmla="*/ 139524 h 877891"/>
                <a:gd name="connsiteX28" fmla="*/ 325855 w 631579"/>
                <a:gd name="connsiteY28" fmla="*/ 160956 h 877891"/>
                <a:gd name="connsiteX29" fmla="*/ 294899 w 631579"/>
                <a:gd name="connsiteY29" fmla="*/ 206199 h 877891"/>
                <a:gd name="connsiteX30" fmla="*/ 316330 w 631579"/>
                <a:gd name="connsiteY30" fmla="*/ 239536 h 877891"/>
                <a:gd name="connsiteX31" fmla="*/ 433012 w 631579"/>
                <a:gd name="connsiteY31" fmla="*/ 246680 h 877891"/>
                <a:gd name="connsiteX0" fmla="*/ 433012 w 631910"/>
                <a:gd name="connsiteY0" fmla="*/ 246680 h 878073"/>
                <a:gd name="connsiteX1" fmla="*/ 444918 w 631910"/>
                <a:gd name="connsiteY1" fmla="*/ 110949 h 878073"/>
                <a:gd name="connsiteX2" fmla="*/ 354430 w 631910"/>
                <a:gd name="connsiteY2" fmla="*/ 10936 h 878073"/>
                <a:gd name="connsiteX3" fmla="*/ 209174 w 631910"/>
                <a:gd name="connsiteY3" fmla="*/ 29987 h 878073"/>
                <a:gd name="connsiteX4" fmla="*/ 97255 w 631910"/>
                <a:gd name="connsiteY4" fmla="*/ 146667 h 878073"/>
                <a:gd name="connsiteX5" fmla="*/ 18674 w 631910"/>
                <a:gd name="connsiteY5" fmla="*/ 330024 h 878073"/>
                <a:gd name="connsiteX6" fmla="*/ 2006 w 631910"/>
                <a:gd name="connsiteY6" fmla="*/ 449086 h 878073"/>
                <a:gd name="connsiteX7" fmla="*/ 11530 w 631910"/>
                <a:gd name="connsiteY7" fmla="*/ 572911 h 878073"/>
                <a:gd name="connsiteX8" fmla="*/ 102018 w 631910"/>
                <a:gd name="connsiteY8" fmla="*/ 730074 h 878073"/>
                <a:gd name="connsiteX9" fmla="*/ 259180 w 631910"/>
                <a:gd name="connsiteY9" fmla="*/ 806274 h 878073"/>
                <a:gd name="connsiteX10" fmla="*/ 366337 w 631910"/>
                <a:gd name="connsiteY10" fmla="*/ 808655 h 878073"/>
                <a:gd name="connsiteX11" fmla="*/ 397293 w 631910"/>
                <a:gd name="connsiteY11" fmla="*/ 777699 h 878073"/>
                <a:gd name="connsiteX12" fmla="*/ 435393 w 631910"/>
                <a:gd name="connsiteY12" fmla="*/ 772936 h 878073"/>
                <a:gd name="connsiteX13" fmla="*/ 492543 w 631910"/>
                <a:gd name="connsiteY13" fmla="*/ 863424 h 878073"/>
                <a:gd name="connsiteX14" fmla="*/ 630655 w 631910"/>
                <a:gd name="connsiteY14" fmla="*/ 841993 h 878073"/>
                <a:gd name="connsiteX15" fmla="*/ 556838 w 631910"/>
                <a:gd name="connsiteY15" fmla="*/ 680068 h 878073"/>
                <a:gd name="connsiteX16" fmla="*/ 487782 w 631910"/>
                <a:gd name="connsiteY16" fmla="*/ 491950 h 878073"/>
                <a:gd name="connsiteX17" fmla="*/ 456824 w 631910"/>
                <a:gd name="connsiteY17" fmla="*/ 399080 h 878073"/>
                <a:gd name="connsiteX18" fmla="*/ 421106 w 631910"/>
                <a:gd name="connsiteY18" fmla="*/ 408607 h 878073"/>
                <a:gd name="connsiteX19" fmla="*/ 344905 w 631910"/>
                <a:gd name="connsiteY19" fmla="*/ 420511 h 878073"/>
                <a:gd name="connsiteX20" fmla="*/ 378243 w 631910"/>
                <a:gd name="connsiteY20" fmla="*/ 611012 h 878073"/>
                <a:gd name="connsiteX21" fmla="*/ 340143 w 631910"/>
                <a:gd name="connsiteY21" fmla="*/ 661017 h 878073"/>
                <a:gd name="connsiteX22" fmla="*/ 261562 w 631910"/>
                <a:gd name="connsiteY22" fmla="*/ 649111 h 878073"/>
                <a:gd name="connsiteX23" fmla="*/ 173456 w 631910"/>
                <a:gd name="connsiteY23" fmla="*/ 577674 h 878073"/>
                <a:gd name="connsiteX24" fmla="*/ 140118 w 631910"/>
                <a:gd name="connsiteY24" fmla="*/ 480042 h 878073"/>
                <a:gd name="connsiteX25" fmla="*/ 152023 w 631910"/>
                <a:gd name="connsiteY25" fmla="*/ 320499 h 878073"/>
                <a:gd name="connsiteX26" fmla="*/ 199649 w 631910"/>
                <a:gd name="connsiteY26" fmla="*/ 215724 h 878073"/>
                <a:gd name="connsiteX27" fmla="*/ 268705 w 631910"/>
                <a:gd name="connsiteY27" fmla="*/ 139524 h 878073"/>
                <a:gd name="connsiteX28" fmla="*/ 325855 w 631910"/>
                <a:gd name="connsiteY28" fmla="*/ 160956 h 878073"/>
                <a:gd name="connsiteX29" fmla="*/ 294899 w 631910"/>
                <a:gd name="connsiteY29" fmla="*/ 206199 h 878073"/>
                <a:gd name="connsiteX30" fmla="*/ 316330 w 631910"/>
                <a:gd name="connsiteY30" fmla="*/ 239536 h 878073"/>
                <a:gd name="connsiteX31" fmla="*/ 433012 w 631910"/>
                <a:gd name="connsiteY31" fmla="*/ 246680 h 878073"/>
                <a:gd name="connsiteX0" fmla="*/ 433012 w 630697"/>
                <a:gd name="connsiteY0" fmla="*/ 246680 h 877639"/>
                <a:gd name="connsiteX1" fmla="*/ 444918 w 630697"/>
                <a:gd name="connsiteY1" fmla="*/ 110949 h 877639"/>
                <a:gd name="connsiteX2" fmla="*/ 354430 w 630697"/>
                <a:gd name="connsiteY2" fmla="*/ 10936 h 877639"/>
                <a:gd name="connsiteX3" fmla="*/ 209174 w 630697"/>
                <a:gd name="connsiteY3" fmla="*/ 29987 h 877639"/>
                <a:gd name="connsiteX4" fmla="*/ 97255 w 630697"/>
                <a:gd name="connsiteY4" fmla="*/ 146667 h 877639"/>
                <a:gd name="connsiteX5" fmla="*/ 18674 w 630697"/>
                <a:gd name="connsiteY5" fmla="*/ 330024 h 877639"/>
                <a:gd name="connsiteX6" fmla="*/ 2006 w 630697"/>
                <a:gd name="connsiteY6" fmla="*/ 449086 h 877639"/>
                <a:gd name="connsiteX7" fmla="*/ 11530 w 630697"/>
                <a:gd name="connsiteY7" fmla="*/ 572911 h 877639"/>
                <a:gd name="connsiteX8" fmla="*/ 102018 w 630697"/>
                <a:gd name="connsiteY8" fmla="*/ 730074 h 877639"/>
                <a:gd name="connsiteX9" fmla="*/ 259180 w 630697"/>
                <a:gd name="connsiteY9" fmla="*/ 806274 h 877639"/>
                <a:gd name="connsiteX10" fmla="*/ 366337 w 630697"/>
                <a:gd name="connsiteY10" fmla="*/ 808655 h 877639"/>
                <a:gd name="connsiteX11" fmla="*/ 397293 w 630697"/>
                <a:gd name="connsiteY11" fmla="*/ 777699 h 877639"/>
                <a:gd name="connsiteX12" fmla="*/ 435393 w 630697"/>
                <a:gd name="connsiteY12" fmla="*/ 772936 h 877639"/>
                <a:gd name="connsiteX13" fmla="*/ 492543 w 630697"/>
                <a:gd name="connsiteY13" fmla="*/ 863424 h 877639"/>
                <a:gd name="connsiteX14" fmla="*/ 566361 w 630697"/>
                <a:gd name="connsiteY14" fmla="*/ 875331 h 877639"/>
                <a:gd name="connsiteX15" fmla="*/ 630655 w 630697"/>
                <a:gd name="connsiteY15" fmla="*/ 841993 h 877639"/>
                <a:gd name="connsiteX16" fmla="*/ 556838 w 630697"/>
                <a:gd name="connsiteY16" fmla="*/ 680068 h 877639"/>
                <a:gd name="connsiteX17" fmla="*/ 487782 w 630697"/>
                <a:gd name="connsiteY17" fmla="*/ 491950 h 877639"/>
                <a:gd name="connsiteX18" fmla="*/ 456824 w 630697"/>
                <a:gd name="connsiteY18" fmla="*/ 399080 h 877639"/>
                <a:gd name="connsiteX19" fmla="*/ 421106 w 630697"/>
                <a:gd name="connsiteY19" fmla="*/ 408607 h 877639"/>
                <a:gd name="connsiteX20" fmla="*/ 344905 w 630697"/>
                <a:gd name="connsiteY20" fmla="*/ 420511 h 877639"/>
                <a:gd name="connsiteX21" fmla="*/ 378243 w 630697"/>
                <a:gd name="connsiteY21" fmla="*/ 611012 h 877639"/>
                <a:gd name="connsiteX22" fmla="*/ 340143 w 630697"/>
                <a:gd name="connsiteY22" fmla="*/ 661017 h 877639"/>
                <a:gd name="connsiteX23" fmla="*/ 261562 w 630697"/>
                <a:gd name="connsiteY23" fmla="*/ 649111 h 877639"/>
                <a:gd name="connsiteX24" fmla="*/ 173456 w 630697"/>
                <a:gd name="connsiteY24" fmla="*/ 577674 h 877639"/>
                <a:gd name="connsiteX25" fmla="*/ 140118 w 630697"/>
                <a:gd name="connsiteY25" fmla="*/ 480042 h 877639"/>
                <a:gd name="connsiteX26" fmla="*/ 152023 w 630697"/>
                <a:gd name="connsiteY26" fmla="*/ 320499 h 877639"/>
                <a:gd name="connsiteX27" fmla="*/ 199649 w 630697"/>
                <a:gd name="connsiteY27" fmla="*/ 215724 h 877639"/>
                <a:gd name="connsiteX28" fmla="*/ 268705 w 630697"/>
                <a:gd name="connsiteY28" fmla="*/ 139524 h 877639"/>
                <a:gd name="connsiteX29" fmla="*/ 325855 w 630697"/>
                <a:gd name="connsiteY29" fmla="*/ 160956 h 877639"/>
                <a:gd name="connsiteX30" fmla="*/ 294899 w 630697"/>
                <a:gd name="connsiteY30" fmla="*/ 206199 h 877639"/>
                <a:gd name="connsiteX31" fmla="*/ 316330 w 630697"/>
                <a:gd name="connsiteY31" fmla="*/ 239536 h 877639"/>
                <a:gd name="connsiteX32" fmla="*/ 433012 w 630697"/>
                <a:gd name="connsiteY32" fmla="*/ 246680 h 877639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1989"/>
                <a:gd name="connsiteX1" fmla="*/ 444918 w 630697"/>
                <a:gd name="connsiteY1" fmla="*/ 110949 h 871989"/>
                <a:gd name="connsiteX2" fmla="*/ 354430 w 630697"/>
                <a:gd name="connsiteY2" fmla="*/ 10936 h 871989"/>
                <a:gd name="connsiteX3" fmla="*/ 209174 w 630697"/>
                <a:gd name="connsiteY3" fmla="*/ 29987 h 871989"/>
                <a:gd name="connsiteX4" fmla="*/ 97255 w 630697"/>
                <a:gd name="connsiteY4" fmla="*/ 146667 h 871989"/>
                <a:gd name="connsiteX5" fmla="*/ 18674 w 630697"/>
                <a:gd name="connsiteY5" fmla="*/ 330024 h 871989"/>
                <a:gd name="connsiteX6" fmla="*/ 2006 w 630697"/>
                <a:gd name="connsiteY6" fmla="*/ 449086 h 871989"/>
                <a:gd name="connsiteX7" fmla="*/ 11530 w 630697"/>
                <a:gd name="connsiteY7" fmla="*/ 572911 h 871989"/>
                <a:gd name="connsiteX8" fmla="*/ 102018 w 630697"/>
                <a:gd name="connsiteY8" fmla="*/ 730074 h 871989"/>
                <a:gd name="connsiteX9" fmla="*/ 259180 w 630697"/>
                <a:gd name="connsiteY9" fmla="*/ 806274 h 871989"/>
                <a:gd name="connsiteX10" fmla="*/ 366337 w 630697"/>
                <a:gd name="connsiteY10" fmla="*/ 808655 h 871989"/>
                <a:gd name="connsiteX11" fmla="*/ 397293 w 630697"/>
                <a:gd name="connsiteY11" fmla="*/ 777699 h 871989"/>
                <a:gd name="connsiteX12" fmla="*/ 435393 w 630697"/>
                <a:gd name="connsiteY12" fmla="*/ 772936 h 871989"/>
                <a:gd name="connsiteX13" fmla="*/ 492543 w 630697"/>
                <a:gd name="connsiteY13" fmla="*/ 863424 h 871989"/>
                <a:gd name="connsiteX14" fmla="*/ 566361 w 630697"/>
                <a:gd name="connsiteY14" fmla="*/ 865807 h 871989"/>
                <a:gd name="connsiteX15" fmla="*/ 630655 w 630697"/>
                <a:gd name="connsiteY15" fmla="*/ 841993 h 871989"/>
                <a:gd name="connsiteX16" fmla="*/ 556838 w 630697"/>
                <a:gd name="connsiteY16" fmla="*/ 680068 h 871989"/>
                <a:gd name="connsiteX17" fmla="*/ 487782 w 630697"/>
                <a:gd name="connsiteY17" fmla="*/ 491950 h 871989"/>
                <a:gd name="connsiteX18" fmla="*/ 456824 w 630697"/>
                <a:gd name="connsiteY18" fmla="*/ 399080 h 871989"/>
                <a:gd name="connsiteX19" fmla="*/ 421106 w 630697"/>
                <a:gd name="connsiteY19" fmla="*/ 408607 h 871989"/>
                <a:gd name="connsiteX20" fmla="*/ 344905 w 630697"/>
                <a:gd name="connsiteY20" fmla="*/ 420511 h 871989"/>
                <a:gd name="connsiteX21" fmla="*/ 378243 w 630697"/>
                <a:gd name="connsiteY21" fmla="*/ 611012 h 871989"/>
                <a:gd name="connsiteX22" fmla="*/ 340143 w 630697"/>
                <a:gd name="connsiteY22" fmla="*/ 661017 h 871989"/>
                <a:gd name="connsiteX23" fmla="*/ 261562 w 630697"/>
                <a:gd name="connsiteY23" fmla="*/ 649111 h 871989"/>
                <a:gd name="connsiteX24" fmla="*/ 173456 w 630697"/>
                <a:gd name="connsiteY24" fmla="*/ 577674 h 871989"/>
                <a:gd name="connsiteX25" fmla="*/ 140118 w 630697"/>
                <a:gd name="connsiteY25" fmla="*/ 480042 h 871989"/>
                <a:gd name="connsiteX26" fmla="*/ 152023 w 630697"/>
                <a:gd name="connsiteY26" fmla="*/ 320499 h 871989"/>
                <a:gd name="connsiteX27" fmla="*/ 199649 w 630697"/>
                <a:gd name="connsiteY27" fmla="*/ 215724 h 871989"/>
                <a:gd name="connsiteX28" fmla="*/ 268705 w 630697"/>
                <a:gd name="connsiteY28" fmla="*/ 139524 h 871989"/>
                <a:gd name="connsiteX29" fmla="*/ 325855 w 630697"/>
                <a:gd name="connsiteY29" fmla="*/ 160956 h 871989"/>
                <a:gd name="connsiteX30" fmla="*/ 294899 w 630697"/>
                <a:gd name="connsiteY30" fmla="*/ 206199 h 871989"/>
                <a:gd name="connsiteX31" fmla="*/ 316330 w 630697"/>
                <a:gd name="connsiteY31" fmla="*/ 239536 h 871989"/>
                <a:gd name="connsiteX32" fmla="*/ 433012 w 630697"/>
                <a:gd name="connsiteY32" fmla="*/ 246680 h 871989"/>
                <a:gd name="connsiteX0" fmla="*/ 433012 w 630697"/>
                <a:gd name="connsiteY0" fmla="*/ 245070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316330 w 630697"/>
                <a:gd name="connsiteY31" fmla="*/ 237926 h 870379"/>
                <a:gd name="connsiteX32" fmla="*/ 433012 w 630697"/>
                <a:gd name="connsiteY32" fmla="*/ 245070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316330 w 630697"/>
                <a:gd name="connsiteY31" fmla="*/ 2379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416343 w 630697"/>
                <a:gd name="connsiteY30" fmla="*/ 156964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35380 w 630697"/>
                <a:gd name="connsiteY29" fmla="*/ 118864 h 870379"/>
                <a:gd name="connsiteX30" fmla="*/ 416343 w 630697"/>
                <a:gd name="connsiteY30" fmla="*/ 156964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197268 w 630697"/>
                <a:gd name="connsiteY9" fmla="*/ 780851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197268 w 630697"/>
                <a:gd name="connsiteY9" fmla="*/ 780851 h 870379"/>
                <a:gd name="connsiteX10" fmla="*/ 354431 w 630697"/>
                <a:gd name="connsiteY10" fmla="*/ 785613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397293 w 630697"/>
                <a:gd name="connsiteY11" fmla="*/ 776089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409200 w 630697"/>
                <a:gd name="connsiteY11" fmla="*/ 780852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397294 w 630697"/>
                <a:gd name="connsiteY11" fmla="*/ 780852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5565"/>
                <a:gd name="connsiteX1" fmla="*/ 540168 w 630697"/>
                <a:gd name="connsiteY1" fmla="*/ 85527 h 865565"/>
                <a:gd name="connsiteX2" fmla="*/ 354430 w 630697"/>
                <a:gd name="connsiteY2" fmla="*/ 9326 h 865565"/>
                <a:gd name="connsiteX3" fmla="*/ 209174 w 630697"/>
                <a:gd name="connsiteY3" fmla="*/ 28377 h 865565"/>
                <a:gd name="connsiteX4" fmla="*/ 97255 w 630697"/>
                <a:gd name="connsiteY4" fmla="*/ 145057 h 865565"/>
                <a:gd name="connsiteX5" fmla="*/ 18674 w 630697"/>
                <a:gd name="connsiteY5" fmla="*/ 328414 h 865565"/>
                <a:gd name="connsiteX6" fmla="*/ 2006 w 630697"/>
                <a:gd name="connsiteY6" fmla="*/ 447476 h 865565"/>
                <a:gd name="connsiteX7" fmla="*/ 11530 w 630697"/>
                <a:gd name="connsiteY7" fmla="*/ 571301 h 865565"/>
                <a:gd name="connsiteX8" fmla="*/ 102018 w 630697"/>
                <a:gd name="connsiteY8" fmla="*/ 728464 h 865565"/>
                <a:gd name="connsiteX9" fmla="*/ 197268 w 630697"/>
                <a:gd name="connsiteY9" fmla="*/ 780851 h 865565"/>
                <a:gd name="connsiteX10" fmla="*/ 354431 w 630697"/>
                <a:gd name="connsiteY10" fmla="*/ 785613 h 865565"/>
                <a:gd name="connsiteX11" fmla="*/ 397294 w 630697"/>
                <a:gd name="connsiteY11" fmla="*/ 780852 h 865565"/>
                <a:gd name="connsiteX12" fmla="*/ 442538 w 630697"/>
                <a:gd name="connsiteY12" fmla="*/ 854670 h 865565"/>
                <a:gd name="connsiteX13" fmla="*/ 492543 w 630697"/>
                <a:gd name="connsiteY13" fmla="*/ 861814 h 865565"/>
                <a:gd name="connsiteX14" fmla="*/ 566361 w 630697"/>
                <a:gd name="connsiteY14" fmla="*/ 864197 h 865565"/>
                <a:gd name="connsiteX15" fmla="*/ 630655 w 630697"/>
                <a:gd name="connsiteY15" fmla="*/ 840383 h 865565"/>
                <a:gd name="connsiteX16" fmla="*/ 556838 w 630697"/>
                <a:gd name="connsiteY16" fmla="*/ 678458 h 865565"/>
                <a:gd name="connsiteX17" fmla="*/ 499688 w 630697"/>
                <a:gd name="connsiteY17" fmla="*/ 485577 h 865565"/>
                <a:gd name="connsiteX18" fmla="*/ 480637 w 630697"/>
                <a:gd name="connsiteY18" fmla="*/ 404613 h 865565"/>
                <a:gd name="connsiteX19" fmla="*/ 421106 w 630697"/>
                <a:gd name="connsiteY19" fmla="*/ 406997 h 865565"/>
                <a:gd name="connsiteX20" fmla="*/ 373480 w 630697"/>
                <a:gd name="connsiteY20" fmla="*/ 418901 h 865565"/>
                <a:gd name="connsiteX21" fmla="*/ 378243 w 630697"/>
                <a:gd name="connsiteY21" fmla="*/ 609402 h 865565"/>
                <a:gd name="connsiteX22" fmla="*/ 340143 w 630697"/>
                <a:gd name="connsiteY22" fmla="*/ 659407 h 865565"/>
                <a:gd name="connsiteX23" fmla="*/ 261562 w 630697"/>
                <a:gd name="connsiteY23" fmla="*/ 647501 h 865565"/>
                <a:gd name="connsiteX24" fmla="*/ 173456 w 630697"/>
                <a:gd name="connsiteY24" fmla="*/ 576064 h 865565"/>
                <a:gd name="connsiteX25" fmla="*/ 140118 w 630697"/>
                <a:gd name="connsiteY25" fmla="*/ 478432 h 865565"/>
                <a:gd name="connsiteX26" fmla="*/ 152023 w 630697"/>
                <a:gd name="connsiteY26" fmla="*/ 318889 h 865565"/>
                <a:gd name="connsiteX27" fmla="*/ 199649 w 630697"/>
                <a:gd name="connsiteY27" fmla="*/ 214114 h 865565"/>
                <a:gd name="connsiteX28" fmla="*/ 263942 w 630697"/>
                <a:gd name="connsiteY28" fmla="*/ 152202 h 865565"/>
                <a:gd name="connsiteX29" fmla="*/ 335380 w 630697"/>
                <a:gd name="connsiteY29" fmla="*/ 118864 h 865565"/>
                <a:gd name="connsiteX30" fmla="*/ 404437 w 630697"/>
                <a:gd name="connsiteY30" fmla="*/ 152202 h 865565"/>
                <a:gd name="connsiteX31" fmla="*/ 413961 w 630697"/>
                <a:gd name="connsiteY31" fmla="*/ 199826 h 865565"/>
                <a:gd name="connsiteX32" fmla="*/ 537787 w 630697"/>
                <a:gd name="connsiteY32" fmla="*/ 202207 h 865565"/>
                <a:gd name="connsiteX0" fmla="*/ 537787 w 630698"/>
                <a:gd name="connsiteY0" fmla="*/ 202207 h 871719"/>
                <a:gd name="connsiteX1" fmla="*/ 540168 w 630698"/>
                <a:gd name="connsiteY1" fmla="*/ 85527 h 871719"/>
                <a:gd name="connsiteX2" fmla="*/ 354430 w 630698"/>
                <a:gd name="connsiteY2" fmla="*/ 9326 h 871719"/>
                <a:gd name="connsiteX3" fmla="*/ 209174 w 630698"/>
                <a:gd name="connsiteY3" fmla="*/ 28377 h 871719"/>
                <a:gd name="connsiteX4" fmla="*/ 97255 w 630698"/>
                <a:gd name="connsiteY4" fmla="*/ 145057 h 871719"/>
                <a:gd name="connsiteX5" fmla="*/ 18674 w 630698"/>
                <a:gd name="connsiteY5" fmla="*/ 328414 h 871719"/>
                <a:gd name="connsiteX6" fmla="*/ 2006 w 630698"/>
                <a:gd name="connsiteY6" fmla="*/ 447476 h 871719"/>
                <a:gd name="connsiteX7" fmla="*/ 11530 w 630698"/>
                <a:gd name="connsiteY7" fmla="*/ 571301 h 871719"/>
                <a:gd name="connsiteX8" fmla="*/ 102018 w 630698"/>
                <a:gd name="connsiteY8" fmla="*/ 728464 h 871719"/>
                <a:gd name="connsiteX9" fmla="*/ 197268 w 630698"/>
                <a:gd name="connsiteY9" fmla="*/ 780851 h 871719"/>
                <a:gd name="connsiteX10" fmla="*/ 354431 w 630698"/>
                <a:gd name="connsiteY10" fmla="*/ 785613 h 871719"/>
                <a:gd name="connsiteX11" fmla="*/ 397294 w 630698"/>
                <a:gd name="connsiteY11" fmla="*/ 780852 h 871719"/>
                <a:gd name="connsiteX12" fmla="*/ 442538 w 630698"/>
                <a:gd name="connsiteY12" fmla="*/ 854670 h 871719"/>
                <a:gd name="connsiteX13" fmla="*/ 490161 w 630698"/>
                <a:gd name="connsiteY13" fmla="*/ 871339 h 871719"/>
                <a:gd name="connsiteX14" fmla="*/ 566361 w 630698"/>
                <a:gd name="connsiteY14" fmla="*/ 864197 h 871719"/>
                <a:gd name="connsiteX15" fmla="*/ 630655 w 630698"/>
                <a:gd name="connsiteY15" fmla="*/ 840383 h 871719"/>
                <a:gd name="connsiteX16" fmla="*/ 556838 w 630698"/>
                <a:gd name="connsiteY16" fmla="*/ 678458 h 871719"/>
                <a:gd name="connsiteX17" fmla="*/ 499688 w 630698"/>
                <a:gd name="connsiteY17" fmla="*/ 485577 h 871719"/>
                <a:gd name="connsiteX18" fmla="*/ 480637 w 630698"/>
                <a:gd name="connsiteY18" fmla="*/ 404613 h 871719"/>
                <a:gd name="connsiteX19" fmla="*/ 421106 w 630698"/>
                <a:gd name="connsiteY19" fmla="*/ 406997 h 871719"/>
                <a:gd name="connsiteX20" fmla="*/ 373480 w 630698"/>
                <a:gd name="connsiteY20" fmla="*/ 418901 h 871719"/>
                <a:gd name="connsiteX21" fmla="*/ 378243 w 630698"/>
                <a:gd name="connsiteY21" fmla="*/ 609402 h 871719"/>
                <a:gd name="connsiteX22" fmla="*/ 340143 w 630698"/>
                <a:gd name="connsiteY22" fmla="*/ 659407 h 871719"/>
                <a:gd name="connsiteX23" fmla="*/ 261562 w 630698"/>
                <a:gd name="connsiteY23" fmla="*/ 647501 h 871719"/>
                <a:gd name="connsiteX24" fmla="*/ 173456 w 630698"/>
                <a:gd name="connsiteY24" fmla="*/ 576064 h 871719"/>
                <a:gd name="connsiteX25" fmla="*/ 140118 w 630698"/>
                <a:gd name="connsiteY25" fmla="*/ 478432 h 871719"/>
                <a:gd name="connsiteX26" fmla="*/ 152023 w 630698"/>
                <a:gd name="connsiteY26" fmla="*/ 318889 h 871719"/>
                <a:gd name="connsiteX27" fmla="*/ 199649 w 630698"/>
                <a:gd name="connsiteY27" fmla="*/ 214114 h 871719"/>
                <a:gd name="connsiteX28" fmla="*/ 263942 w 630698"/>
                <a:gd name="connsiteY28" fmla="*/ 152202 h 871719"/>
                <a:gd name="connsiteX29" fmla="*/ 335380 w 630698"/>
                <a:gd name="connsiteY29" fmla="*/ 118864 h 871719"/>
                <a:gd name="connsiteX30" fmla="*/ 404437 w 630698"/>
                <a:gd name="connsiteY30" fmla="*/ 152202 h 871719"/>
                <a:gd name="connsiteX31" fmla="*/ 413961 w 630698"/>
                <a:gd name="connsiteY31" fmla="*/ 199826 h 871719"/>
                <a:gd name="connsiteX32" fmla="*/ 537787 w 630698"/>
                <a:gd name="connsiteY32" fmla="*/ 202207 h 871719"/>
                <a:gd name="connsiteX0" fmla="*/ 537787 w 630698"/>
                <a:gd name="connsiteY0" fmla="*/ 202207 h 874381"/>
                <a:gd name="connsiteX1" fmla="*/ 540168 w 630698"/>
                <a:gd name="connsiteY1" fmla="*/ 85527 h 874381"/>
                <a:gd name="connsiteX2" fmla="*/ 354430 w 630698"/>
                <a:gd name="connsiteY2" fmla="*/ 9326 h 874381"/>
                <a:gd name="connsiteX3" fmla="*/ 209174 w 630698"/>
                <a:gd name="connsiteY3" fmla="*/ 28377 h 874381"/>
                <a:gd name="connsiteX4" fmla="*/ 97255 w 630698"/>
                <a:gd name="connsiteY4" fmla="*/ 145057 h 874381"/>
                <a:gd name="connsiteX5" fmla="*/ 18674 w 630698"/>
                <a:gd name="connsiteY5" fmla="*/ 328414 h 874381"/>
                <a:gd name="connsiteX6" fmla="*/ 2006 w 630698"/>
                <a:gd name="connsiteY6" fmla="*/ 447476 h 874381"/>
                <a:gd name="connsiteX7" fmla="*/ 11530 w 630698"/>
                <a:gd name="connsiteY7" fmla="*/ 571301 h 874381"/>
                <a:gd name="connsiteX8" fmla="*/ 102018 w 630698"/>
                <a:gd name="connsiteY8" fmla="*/ 728464 h 874381"/>
                <a:gd name="connsiteX9" fmla="*/ 197268 w 630698"/>
                <a:gd name="connsiteY9" fmla="*/ 780851 h 874381"/>
                <a:gd name="connsiteX10" fmla="*/ 354431 w 630698"/>
                <a:gd name="connsiteY10" fmla="*/ 785613 h 874381"/>
                <a:gd name="connsiteX11" fmla="*/ 397294 w 630698"/>
                <a:gd name="connsiteY11" fmla="*/ 780852 h 874381"/>
                <a:gd name="connsiteX12" fmla="*/ 442538 w 630698"/>
                <a:gd name="connsiteY12" fmla="*/ 854670 h 874381"/>
                <a:gd name="connsiteX13" fmla="*/ 490161 w 630698"/>
                <a:gd name="connsiteY13" fmla="*/ 871339 h 874381"/>
                <a:gd name="connsiteX14" fmla="*/ 566361 w 630698"/>
                <a:gd name="connsiteY14" fmla="*/ 871341 h 874381"/>
                <a:gd name="connsiteX15" fmla="*/ 630655 w 630698"/>
                <a:gd name="connsiteY15" fmla="*/ 840383 h 874381"/>
                <a:gd name="connsiteX16" fmla="*/ 556838 w 630698"/>
                <a:gd name="connsiteY16" fmla="*/ 678458 h 874381"/>
                <a:gd name="connsiteX17" fmla="*/ 499688 w 630698"/>
                <a:gd name="connsiteY17" fmla="*/ 485577 h 874381"/>
                <a:gd name="connsiteX18" fmla="*/ 480637 w 630698"/>
                <a:gd name="connsiteY18" fmla="*/ 404613 h 874381"/>
                <a:gd name="connsiteX19" fmla="*/ 421106 w 630698"/>
                <a:gd name="connsiteY19" fmla="*/ 406997 h 874381"/>
                <a:gd name="connsiteX20" fmla="*/ 373480 w 630698"/>
                <a:gd name="connsiteY20" fmla="*/ 418901 h 874381"/>
                <a:gd name="connsiteX21" fmla="*/ 378243 w 630698"/>
                <a:gd name="connsiteY21" fmla="*/ 609402 h 874381"/>
                <a:gd name="connsiteX22" fmla="*/ 340143 w 630698"/>
                <a:gd name="connsiteY22" fmla="*/ 659407 h 874381"/>
                <a:gd name="connsiteX23" fmla="*/ 261562 w 630698"/>
                <a:gd name="connsiteY23" fmla="*/ 647501 h 874381"/>
                <a:gd name="connsiteX24" fmla="*/ 173456 w 630698"/>
                <a:gd name="connsiteY24" fmla="*/ 576064 h 874381"/>
                <a:gd name="connsiteX25" fmla="*/ 140118 w 630698"/>
                <a:gd name="connsiteY25" fmla="*/ 478432 h 874381"/>
                <a:gd name="connsiteX26" fmla="*/ 152023 w 630698"/>
                <a:gd name="connsiteY26" fmla="*/ 318889 h 874381"/>
                <a:gd name="connsiteX27" fmla="*/ 199649 w 630698"/>
                <a:gd name="connsiteY27" fmla="*/ 214114 h 874381"/>
                <a:gd name="connsiteX28" fmla="*/ 263942 w 630698"/>
                <a:gd name="connsiteY28" fmla="*/ 152202 h 874381"/>
                <a:gd name="connsiteX29" fmla="*/ 335380 w 630698"/>
                <a:gd name="connsiteY29" fmla="*/ 118864 h 874381"/>
                <a:gd name="connsiteX30" fmla="*/ 404437 w 630698"/>
                <a:gd name="connsiteY30" fmla="*/ 152202 h 874381"/>
                <a:gd name="connsiteX31" fmla="*/ 413961 w 630698"/>
                <a:gd name="connsiteY31" fmla="*/ 199826 h 874381"/>
                <a:gd name="connsiteX32" fmla="*/ 537787 w 630698"/>
                <a:gd name="connsiteY32" fmla="*/ 202207 h 874381"/>
                <a:gd name="connsiteX0" fmla="*/ 537787 w 623561"/>
                <a:gd name="connsiteY0" fmla="*/ 202207 h 873730"/>
                <a:gd name="connsiteX1" fmla="*/ 540168 w 623561"/>
                <a:gd name="connsiteY1" fmla="*/ 85527 h 873730"/>
                <a:gd name="connsiteX2" fmla="*/ 354430 w 623561"/>
                <a:gd name="connsiteY2" fmla="*/ 9326 h 873730"/>
                <a:gd name="connsiteX3" fmla="*/ 209174 w 623561"/>
                <a:gd name="connsiteY3" fmla="*/ 28377 h 873730"/>
                <a:gd name="connsiteX4" fmla="*/ 97255 w 623561"/>
                <a:gd name="connsiteY4" fmla="*/ 145057 h 873730"/>
                <a:gd name="connsiteX5" fmla="*/ 18674 w 623561"/>
                <a:gd name="connsiteY5" fmla="*/ 328414 h 873730"/>
                <a:gd name="connsiteX6" fmla="*/ 2006 w 623561"/>
                <a:gd name="connsiteY6" fmla="*/ 447476 h 873730"/>
                <a:gd name="connsiteX7" fmla="*/ 11530 w 623561"/>
                <a:gd name="connsiteY7" fmla="*/ 571301 h 873730"/>
                <a:gd name="connsiteX8" fmla="*/ 102018 w 623561"/>
                <a:gd name="connsiteY8" fmla="*/ 728464 h 873730"/>
                <a:gd name="connsiteX9" fmla="*/ 197268 w 623561"/>
                <a:gd name="connsiteY9" fmla="*/ 780851 h 873730"/>
                <a:gd name="connsiteX10" fmla="*/ 354431 w 623561"/>
                <a:gd name="connsiteY10" fmla="*/ 785613 h 873730"/>
                <a:gd name="connsiteX11" fmla="*/ 397294 w 623561"/>
                <a:gd name="connsiteY11" fmla="*/ 780852 h 873730"/>
                <a:gd name="connsiteX12" fmla="*/ 442538 w 623561"/>
                <a:gd name="connsiteY12" fmla="*/ 854670 h 873730"/>
                <a:gd name="connsiteX13" fmla="*/ 490161 w 623561"/>
                <a:gd name="connsiteY13" fmla="*/ 871339 h 873730"/>
                <a:gd name="connsiteX14" fmla="*/ 566361 w 623561"/>
                <a:gd name="connsiteY14" fmla="*/ 871341 h 873730"/>
                <a:gd name="connsiteX15" fmla="*/ 623511 w 623561"/>
                <a:gd name="connsiteY15" fmla="*/ 849908 h 873730"/>
                <a:gd name="connsiteX16" fmla="*/ 556838 w 623561"/>
                <a:gd name="connsiteY16" fmla="*/ 678458 h 873730"/>
                <a:gd name="connsiteX17" fmla="*/ 499688 w 623561"/>
                <a:gd name="connsiteY17" fmla="*/ 485577 h 873730"/>
                <a:gd name="connsiteX18" fmla="*/ 480637 w 623561"/>
                <a:gd name="connsiteY18" fmla="*/ 404613 h 873730"/>
                <a:gd name="connsiteX19" fmla="*/ 421106 w 623561"/>
                <a:gd name="connsiteY19" fmla="*/ 406997 h 873730"/>
                <a:gd name="connsiteX20" fmla="*/ 373480 w 623561"/>
                <a:gd name="connsiteY20" fmla="*/ 418901 h 873730"/>
                <a:gd name="connsiteX21" fmla="*/ 378243 w 623561"/>
                <a:gd name="connsiteY21" fmla="*/ 609402 h 873730"/>
                <a:gd name="connsiteX22" fmla="*/ 340143 w 623561"/>
                <a:gd name="connsiteY22" fmla="*/ 659407 h 873730"/>
                <a:gd name="connsiteX23" fmla="*/ 261562 w 623561"/>
                <a:gd name="connsiteY23" fmla="*/ 647501 h 873730"/>
                <a:gd name="connsiteX24" fmla="*/ 173456 w 623561"/>
                <a:gd name="connsiteY24" fmla="*/ 576064 h 873730"/>
                <a:gd name="connsiteX25" fmla="*/ 140118 w 623561"/>
                <a:gd name="connsiteY25" fmla="*/ 478432 h 873730"/>
                <a:gd name="connsiteX26" fmla="*/ 152023 w 623561"/>
                <a:gd name="connsiteY26" fmla="*/ 318889 h 873730"/>
                <a:gd name="connsiteX27" fmla="*/ 199649 w 623561"/>
                <a:gd name="connsiteY27" fmla="*/ 214114 h 873730"/>
                <a:gd name="connsiteX28" fmla="*/ 263942 w 623561"/>
                <a:gd name="connsiteY28" fmla="*/ 152202 h 873730"/>
                <a:gd name="connsiteX29" fmla="*/ 335380 w 623561"/>
                <a:gd name="connsiteY29" fmla="*/ 118864 h 873730"/>
                <a:gd name="connsiteX30" fmla="*/ 404437 w 623561"/>
                <a:gd name="connsiteY30" fmla="*/ 152202 h 873730"/>
                <a:gd name="connsiteX31" fmla="*/ 413961 w 623561"/>
                <a:gd name="connsiteY31" fmla="*/ 199826 h 873730"/>
                <a:gd name="connsiteX32" fmla="*/ 537787 w 623561"/>
                <a:gd name="connsiteY32" fmla="*/ 202207 h 873730"/>
                <a:gd name="connsiteX0" fmla="*/ 537787 w 623743"/>
                <a:gd name="connsiteY0" fmla="*/ 202207 h 873730"/>
                <a:gd name="connsiteX1" fmla="*/ 540168 w 623743"/>
                <a:gd name="connsiteY1" fmla="*/ 85527 h 873730"/>
                <a:gd name="connsiteX2" fmla="*/ 354430 w 623743"/>
                <a:gd name="connsiteY2" fmla="*/ 9326 h 873730"/>
                <a:gd name="connsiteX3" fmla="*/ 209174 w 623743"/>
                <a:gd name="connsiteY3" fmla="*/ 28377 h 873730"/>
                <a:gd name="connsiteX4" fmla="*/ 97255 w 623743"/>
                <a:gd name="connsiteY4" fmla="*/ 145057 h 873730"/>
                <a:gd name="connsiteX5" fmla="*/ 18674 w 623743"/>
                <a:gd name="connsiteY5" fmla="*/ 328414 h 873730"/>
                <a:gd name="connsiteX6" fmla="*/ 2006 w 623743"/>
                <a:gd name="connsiteY6" fmla="*/ 447476 h 873730"/>
                <a:gd name="connsiteX7" fmla="*/ 11530 w 623743"/>
                <a:gd name="connsiteY7" fmla="*/ 571301 h 873730"/>
                <a:gd name="connsiteX8" fmla="*/ 102018 w 623743"/>
                <a:gd name="connsiteY8" fmla="*/ 728464 h 873730"/>
                <a:gd name="connsiteX9" fmla="*/ 197268 w 623743"/>
                <a:gd name="connsiteY9" fmla="*/ 780851 h 873730"/>
                <a:gd name="connsiteX10" fmla="*/ 354431 w 623743"/>
                <a:gd name="connsiteY10" fmla="*/ 785613 h 873730"/>
                <a:gd name="connsiteX11" fmla="*/ 397294 w 623743"/>
                <a:gd name="connsiteY11" fmla="*/ 780852 h 873730"/>
                <a:gd name="connsiteX12" fmla="*/ 442538 w 623743"/>
                <a:gd name="connsiteY12" fmla="*/ 854670 h 873730"/>
                <a:gd name="connsiteX13" fmla="*/ 490161 w 623743"/>
                <a:gd name="connsiteY13" fmla="*/ 871339 h 873730"/>
                <a:gd name="connsiteX14" fmla="*/ 566361 w 623743"/>
                <a:gd name="connsiteY14" fmla="*/ 871341 h 873730"/>
                <a:gd name="connsiteX15" fmla="*/ 623511 w 623743"/>
                <a:gd name="connsiteY15" fmla="*/ 849908 h 873730"/>
                <a:gd name="connsiteX16" fmla="*/ 544932 w 623743"/>
                <a:gd name="connsiteY16" fmla="*/ 692746 h 873730"/>
                <a:gd name="connsiteX17" fmla="*/ 499688 w 623743"/>
                <a:gd name="connsiteY17" fmla="*/ 485577 h 873730"/>
                <a:gd name="connsiteX18" fmla="*/ 480637 w 623743"/>
                <a:gd name="connsiteY18" fmla="*/ 404613 h 873730"/>
                <a:gd name="connsiteX19" fmla="*/ 421106 w 623743"/>
                <a:gd name="connsiteY19" fmla="*/ 406997 h 873730"/>
                <a:gd name="connsiteX20" fmla="*/ 373480 w 623743"/>
                <a:gd name="connsiteY20" fmla="*/ 418901 h 873730"/>
                <a:gd name="connsiteX21" fmla="*/ 378243 w 623743"/>
                <a:gd name="connsiteY21" fmla="*/ 609402 h 873730"/>
                <a:gd name="connsiteX22" fmla="*/ 340143 w 623743"/>
                <a:gd name="connsiteY22" fmla="*/ 659407 h 873730"/>
                <a:gd name="connsiteX23" fmla="*/ 261562 w 623743"/>
                <a:gd name="connsiteY23" fmla="*/ 647501 h 873730"/>
                <a:gd name="connsiteX24" fmla="*/ 173456 w 623743"/>
                <a:gd name="connsiteY24" fmla="*/ 576064 h 873730"/>
                <a:gd name="connsiteX25" fmla="*/ 140118 w 623743"/>
                <a:gd name="connsiteY25" fmla="*/ 478432 h 873730"/>
                <a:gd name="connsiteX26" fmla="*/ 152023 w 623743"/>
                <a:gd name="connsiteY26" fmla="*/ 318889 h 873730"/>
                <a:gd name="connsiteX27" fmla="*/ 199649 w 623743"/>
                <a:gd name="connsiteY27" fmla="*/ 214114 h 873730"/>
                <a:gd name="connsiteX28" fmla="*/ 263942 w 623743"/>
                <a:gd name="connsiteY28" fmla="*/ 152202 h 873730"/>
                <a:gd name="connsiteX29" fmla="*/ 335380 w 623743"/>
                <a:gd name="connsiteY29" fmla="*/ 118864 h 873730"/>
                <a:gd name="connsiteX30" fmla="*/ 404437 w 623743"/>
                <a:gd name="connsiteY30" fmla="*/ 152202 h 873730"/>
                <a:gd name="connsiteX31" fmla="*/ 413961 w 623743"/>
                <a:gd name="connsiteY31" fmla="*/ 199826 h 873730"/>
                <a:gd name="connsiteX32" fmla="*/ 537787 w 623743"/>
                <a:gd name="connsiteY32" fmla="*/ 202207 h 873730"/>
                <a:gd name="connsiteX0" fmla="*/ 537787 w 623743"/>
                <a:gd name="connsiteY0" fmla="*/ 202207 h 873730"/>
                <a:gd name="connsiteX1" fmla="*/ 540168 w 623743"/>
                <a:gd name="connsiteY1" fmla="*/ 85527 h 873730"/>
                <a:gd name="connsiteX2" fmla="*/ 354430 w 623743"/>
                <a:gd name="connsiteY2" fmla="*/ 9326 h 873730"/>
                <a:gd name="connsiteX3" fmla="*/ 209174 w 623743"/>
                <a:gd name="connsiteY3" fmla="*/ 28377 h 873730"/>
                <a:gd name="connsiteX4" fmla="*/ 97255 w 623743"/>
                <a:gd name="connsiteY4" fmla="*/ 145057 h 873730"/>
                <a:gd name="connsiteX5" fmla="*/ 18674 w 623743"/>
                <a:gd name="connsiteY5" fmla="*/ 328414 h 873730"/>
                <a:gd name="connsiteX6" fmla="*/ 2006 w 623743"/>
                <a:gd name="connsiteY6" fmla="*/ 447476 h 873730"/>
                <a:gd name="connsiteX7" fmla="*/ 11530 w 623743"/>
                <a:gd name="connsiteY7" fmla="*/ 571301 h 873730"/>
                <a:gd name="connsiteX8" fmla="*/ 102018 w 623743"/>
                <a:gd name="connsiteY8" fmla="*/ 728464 h 873730"/>
                <a:gd name="connsiteX9" fmla="*/ 197268 w 623743"/>
                <a:gd name="connsiteY9" fmla="*/ 780851 h 873730"/>
                <a:gd name="connsiteX10" fmla="*/ 354431 w 623743"/>
                <a:gd name="connsiteY10" fmla="*/ 785613 h 873730"/>
                <a:gd name="connsiteX11" fmla="*/ 397294 w 623743"/>
                <a:gd name="connsiteY11" fmla="*/ 780852 h 873730"/>
                <a:gd name="connsiteX12" fmla="*/ 442538 w 623743"/>
                <a:gd name="connsiteY12" fmla="*/ 854670 h 873730"/>
                <a:gd name="connsiteX13" fmla="*/ 490161 w 623743"/>
                <a:gd name="connsiteY13" fmla="*/ 871339 h 873730"/>
                <a:gd name="connsiteX14" fmla="*/ 566361 w 623743"/>
                <a:gd name="connsiteY14" fmla="*/ 871341 h 873730"/>
                <a:gd name="connsiteX15" fmla="*/ 623511 w 623743"/>
                <a:gd name="connsiteY15" fmla="*/ 849908 h 873730"/>
                <a:gd name="connsiteX16" fmla="*/ 544932 w 623743"/>
                <a:gd name="connsiteY16" fmla="*/ 692746 h 873730"/>
                <a:gd name="connsiteX17" fmla="*/ 499688 w 623743"/>
                <a:gd name="connsiteY17" fmla="*/ 485577 h 873730"/>
                <a:gd name="connsiteX18" fmla="*/ 480637 w 623743"/>
                <a:gd name="connsiteY18" fmla="*/ 404613 h 873730"/>
                <a:gd name="connsiteX19" fmla="*/ 421106 w 623743"/>
                <a:gd name="connsiteY19" fmla="*/ 406997 h 873730"/>
                <a:gd name="connsiteX20" fmla="*/ 373480 w 623743"/>
                <a:gd name="connsiteY20" fmla="*/ 418901 h 873730"/>
                <a:gd name="connsiteX21" fmla="*/ 378243 w 623743"/>
                <a:gd name="connsiteY21" fmla="*/ 609402 h 873730"/>
                <a:gd name="connsiteX22" fmla="*/ 340143 w 623743"/>
                <a:gd name="connsiteY22" fmla="*/ 659407 h 873730"/>
                <a:gd name="connsiteX23" fmla="*/ 261562 w 623743"/>
                <a:gd name="connsiteY23" fmla="*/ 647501 h 873730"/>
                <a:gd name="connsiteX24" fmla="*/ 173456 w 623743"/>
                <a:gd name="connsiteY24" fmla="*/ 576064 h 873730"/>
                <a:gd name="connsiteX25" fmla="*/ 140118 w 623743"/>
                <a:gd name="connsiteY25" fmla="*/ 478432 h 873730"/>
                <a:gd name="connsiteX26" fmla="*/ 152023 w 623743"/>
                <a:gd name="connsiteY26" fmla="*/ 318889 h 873730"/>
                <a:gd name="connsiteX27" fmla="*/ 199649 w 623743"/>
                <a:gd name="connsiteY27" fmla="*/ 214114 h 873730"/>
                <a:gd name="connsiteX28" fmla="*/ 263942 w 623743"/>
                <a:gd name="connsiteY28" fmla="*/ 152202 h 873730"/>
                <a:gd name="connsiteX29" fmla="*/ 335380 w 623743"/>
                <a:gd name="connsiteY29" fmla="*/ 118864 h 873730"/>
                <a:gd name="connsiteX30" fmla="*/ 404437 w 623743"/>
                <a:gd name="connsiteY30" fmla="*/ 152202 h 873730"/>
                <a:gd name="connsiteX31" fmla="*/ 413961 w 623743"/>
                <a:gd name="connsiteY31" fmla="*/ 199826 h 873730"/>
                <a:gd name="connsiteX32" fmla="*/ 537787 w 623743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406997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404437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404437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52024 w 624028"/>
                <a:gd name="connsiteY25" fmla="*/ 476051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82981 w 624028"/>
                <a:gd name="connsiteY24" fmla="*/ 566539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37976 h 873730"/>
                <a:gd name="connsiteX24" fmla="*/ 182981 w 624028"/>
                <a:gd name="connsiteY24" fmla="*/ 566539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048 h 873571"/>
                <a:gd name="connsiteX1" fmla="*/ 521118 w 624028"/>
                <a:gd name="connsiteY1" fmla="*/ 82987 h 873571"/>
                <a:gd name="connsiteX2" fmla="*/ 354430 w 624028"/>
                <a:gd name="connsiteY2" fmla="*/ 9167 h 873571"/>
                <a:gd name="connsiteX3" fmla="*/ 209174 w 624028"/>
                <a:gd name="connsiteY3" fmla="*/ 28218 h 873571"/>
                <a:gd name="connsiteX4" fmla="*/ 97255 w 624028"/>
                <a:gd name="connsiteY4" fmla="*/ 144898 h 873571"/>
                <a:gd name="connsiteX5" fmla="*/ 18674 w 624028"/>
                <a:gd name="connsiteY5" fmla="*/ 328255 h 873571"/>
                <a:gd name="connsiteX6" fmla="*/ 2006 w 624028"/>
                <a:gd name="connsiteY6" fmla="*/ 447317 h 873571"/>
                <a:gd name="connsiteX7" fmla="*/ 11530 w 624028"/>
                <a:gd name="connsiteY7" fmla="*/ 571142 h 873571"/>
                <a:gd name="connsiteX8" fmla="*/ 102018 w 624028"/>
                <a:gd name="connsiteY8" fmla="*/ 728305 h 873571"/>
                <a:gd name="connsiteX9" fmla="*/ 197268 w 624028"/>
                <a:gd name="connsiteY9" fmla="*/ 780692 h 873571"/>
                <a:gd name="connsiteX10" fmla="*/ 354431 w 624028"/>
                <a:gd name="connsiteY10" fmla="*/ 785454 h 873571"/>
                <a:gd name="connsiteX11" fmla="*/ 397294 w 624028"/>
                <a:gd name="connsiteY11" fmla="*/ 780693 h 873571"/>
                <a:gd name="connsiteX12" fmla="*/ 442538 w 624028"/>
                <a:gd name="connsiteY12" fmla="*/ 854511 h 873571"/>
                <a:gd name="connsiteX13" fmla="*/ 490161 w 624028"/>
                <a:gd name="connsiteY13" fmla="*/ 871180 h 873571"/>
                <a:gd name="connsiteX14" fmla="*/ 566361 w 624028"/>
                <a:gd name="connsiteY14" fmla="*/ 871182 h 873571"/>
                <a:gd name="connsiteX15" fmla="*/ 623511 w 624028"/>
                <a:gd name="connsiteY15" fmla="*/ 849749 h 873571"/>
                <a:gd name="connsiteX16" fmla="*/ 533026 w 624028"/>
                <a:gd name="connsiteY16" fmla="*/ 685443 h 873571"/>
                <a:gd name="connsiteX17" fmla="*/ 499688 w 624028"/>
                <a:gd name="connsiteY17" fmla="*/ 485418 h 873571"/>
                <a:gd name="connsiteX18" fmla="*/ 480637 w 624028"/>
                <a:gd name="connsiteY18" fmla="*/ 404454 h 873571"/>
                <a:gd name="connsiteX19" fmla="*/ 421106 w 624028"/>
                <a:gd name="connsiteY19" fmla="*/ 397313 h 873571"/>
                <a:gd name="connsiteX20" fmla="*/ 373480 w 624028"/>
                <a:gd name="connsiteY20" fmla="*/ 418742 h 873571"/>
                <a:gd name="connsiteX21" fmla="*/ 378243 w 624028"/>
                <a:gd name="connsiteY21" fmla="*/ 609243 h 873571"/>
                <a:gd name="connsiteX22" fmla="*/ 340143 w 624028"/>
                <a:gd name="connsiteY22" fmla="*/ 659248 h 873571"/>
                <a:gd name="connsiteX23" fmla="*/ 261562 w 624028"/>
                <a:gd name="connsiteY23" fmla="*/ 637817 h 873571"/>
                <a:gd name="connsiteX24" fmla="*/ 182981 w 624028"/>
                <a:gd name="connsiteY24" fmla="*/ 566380 h 873571"/>
                <a:gd name="connsiteX25" fmla="*/ 152024 w 624028"/>
                <a:gd name="connsiteY25" fmla="*/ 475892 h 873571"/>
                <a:gd name="connsiteX26" fmla="*/ 171073 w 624028"/>
                <a:gd name="connsiteY26" fmla="*/ 306824 h 873571"/>
                <a:gd name="connsiteX27" fmla="*/ 199649 w 624028"/>
                <a:gd name="connsiteY27" fmla="*/ 213955 h 873571"/>
                <a:gd name="connsiteX28" fmla="*/ 263942 w 624028"/>
                <a:gd name="connsiteY28" fmla="*/ 152043 h 873571"/>
                <a:gd name="connsiteX29" fmla="*/ 335380 w 624028"/>
                <a:gd name="connsiteY29" fmla="*/ 118705 h 873571"/>
                <a:gd name="connsiteX30" fmla="*/ 392531 w 624028"/>
                <a:gd name="connsiteY30" fmla="*/ 152043 h 873571"/>
                <a:gd name="connsiteX31" fmla="*/ 413961 w 624028"/>
                <a:gd name="connsiteY31" fmla="*/ 199667 h 873571"/>
                <a:gd name="connsiteX32" fmla="*/ 537787 w 624028"/>
                <a:gd name="connsiteY32" fmla="*/ 202048 h 873571"/>
                <a:gd name="connsiteX0" fmla="*/ 537787 w 624028"/>
                <a:gd name="connsiteY0" fmla="*/ 201418 h 872941"/>
                <a:gd name="connsiteX1" fmla="*/ 502068 w 624028"/>
                <a:gd name="connsiteY1" fmla="*/ 72832 h 872941"/>
                <a:gd name="connsiteX2" fmla="*/ 354430 w 624028"/>
                <a:gd name="connsiteY2" fmla="*/ 8537 h 872941"/>
                <a:gd name="connsiteX3" fmla="*/ 209174 w 624028"/>
                <a:gd name="connsiteY3" fmla="*/ 27588 h 872941"/>
                <a:gd name="connsiteX4" fmla="*/ 97255 w 624028"/>
                <a:gd name="connsiteY4" fmla="*/ 144268 h 872941"/>
                <a:gd name="connsiteX5" fmla="*/ 18674 w 624028"/>
                <a:gd name="connsiteY5" fmla="*/ 327625 h 872941"/>
                <a:gd name="connsiteX6" fmla="*/ 2006 w 624028"/>
                <a:gd name="connsiteY6" fmla="*/ 446687 h 872941"/>
                <a:gd name="connsiteX7" fmla="*/ 11530 w 624028"/>
                <a:gd name="connsiteY7" fmla="*/ 570512 h 872941"/>
                <a:gd name="connsiteX8" fmla="*/ 102018 w 624028"/>
                <a:gd name="connsiteY8" fmla="*/ 727675 h 872941"/>
                <a:gd name="connsiteX9" fmla="*/ 197268 w 624028"/>
                <a:gd name="connsiteY9" fmla="*/ 780062 h 872941"/>
                <a:gd name="connsiteX10" fmla="*/ 354431 w 624028"/>
                <a:gd name="connsiteY10" fmla="*/ 784824 h 872941"/>
                <a:gd name="connsiteX11" fmla="*/ 397294 w 624028"/>
                <a:gd name="connsiteY11" fmla="*/ 780063 h 872941"/>
                <a:gd name="connsiteX12" fmla="*/ 442538 w 624028"/>
                <a:gd name="connsiteY12" fmla="*/ 853881 h 872941"/>
                <a:gd name="connsiteX13" fmla="*/ 490161 w 624028"/>
                <a:gd name="connsiteY13" fmla="*/ 870550 h 872941"/>
                <a:gd name="connsiteX14" fmla="*/ 566361 w 624028"/>
                <a:gd name="connsiteY14" fmla="*/ 870552 h 872941"/>
                <a:gd name="connsiteX15" fmla="*/ 623511 w 624028"/>
                <a:gd name="connsiteY15" fmla="*/ 849119 h 872941"/>
                <a:gd name="connsiteX16" fmla="*/ 533026 w 624028"/>
                <a:gd name="connsiteY16" fmla="*/ 684813 h 872941"/>
                <a:gd name="connsiteX17" fmla="*/ 499688 w 624028"/>
                <a:gd name="connsiteY17" fmla="*/ 484788 h 872941"/>
                <a:gd name="connsiteX18" fmla="*/ 480637 w 624028"/>
                <a:gd name="connsiteY18" fmla="*/ 403824 h 872941"/>
                <a:gd name="connsiteX19" fmla="*/ 421106 w 624028"/>
                <a:gd name="connsiteY19" fmla="*/ 396683 h 872941"/>
                <a:gd name="connsiteX20" fmla="*/ 373480 w 624028"/>
                <a:gd name="connsiteY20" fmla="*/ 418112 h 872941"/>
                <a:gd name="connsiteX21" fmla="*/ 378243 w 624028"/>
                <a:gd name="connsiteY21" fmla="*/ 608613 h 872941"/>
                <a:gd name="connsiteX22" fmla="*/ 340143 w 624028"/>
                <a:gd name="connsiteY22" fmla="*/ 658618 h 872941"/>
                <a:gd name="connsiteX23" fmla="*/ 261562 w 624028"/>
                <a:gd name="connsiteY23" fmla="*/ 637187 h 872941"/>
                <a:gd name="connsiteX24" fmla="*/ 182981 w 624028"/>
                <a:gd name="connsiteY24" fmla="*/ 565750 h 872941"/>
                <a:gd name="connsiteX25" fmla="*/ 152024 w 624028"/>
                <a:gd name="connsiteY25" fmla="*/ 475262 h 872941"/>
                <a:gd name="connsiteX26" fmla="*/ 171073 w 624028"/>
                <a:gd name="connsiteY26" fmla="*/ 306194 h 872941"/>
                <a:gd name="connsiteX27" fmla="*/ 199649 w 624028"/>
                <a:gd name="connsiteY27" fmla="*/ 213325 h 872941"/>
                <a:gd name="connsiteX28" fmla="*/ 263942 w 624028"/>
                <a:gd name="connsiteY28" fmla="*/ 151413 h 872941"/>
                <a:gd name="connsiteX29" fmla="*/ 335380 w 624028"/>
                <a:gd name="connsiteY29" fmla="*/ 118075 h 872941"/>
                <a:gd name="connsiteX30" fmla="*/ 392531 w 624028"/>
                <a:gd name="connsiteY30" fmla="*/ 151413 h 872941"/>
                <a:gd name="connsiteX31" fmla="*/ 413961 w 624028"/>
                <a:gd name="connsiteY31" fmla="*/ 199037 h 872941"/>
                <a:gd name="connsiteX32" fmla="*/ 537787 w 624028"/>
                <a:gd name="connsiteY32" fmla="*/ 201418 h 872941"/>
                <a:gd name="connsiteX0" fmla="*/ 530643 w 624028"/>
                <a:gd name="connsiteY0" fmla="*/ 201418 h 872941"/>
                <a:gd name="connsiteX1" fmla="*/ 502068 w 624028"/>
                <a:gd name="connsiteY1" fmla="*/ 72832 h 872941"/>
                <a:gd name="connsiteX2" fmla="*/ 354430 w 624028"/>
                <a:gd name="connsiteY2" fmla="*/ 8537 h 872941"/>
                <a:gd name="connsiteX3" fmla="*/ 209174 w 624028"/>
                <a:gd name="connsiteY3" fmla="*/ 27588 h 872941"/>
                <a:gd name="connsiteX4" fmla="*/ 97255 w 624028"/>
                <a:gd name="connsiteY4" fmla="*/ 144268 h 872941"/>
                <a:gd name="connsiteX5" fmla="*/ 18674 w 624028"/>
                <a:gd name="connsiteY5" fmla="*/ 327625 h 872941"/>
                <a:gd name="connsiteX6" fmla="*/ 2006 w 624028"/>
                <a:gd name="connsiteY6" fmla="*/ 446687 h 872941"/>
                <a:gd name="connsiteX7" fmla="*/ 11530 w 624028"/>
                <a:gd name="connsiteY7" fmla="*/ 570512 h 872941"/>
                <a:gd name="connsiteX8" fmla="*/ 102018 w 624028"/>
                <a:gd name="connsiteY8" fmla="*/ 727675 h 872941"/>
                <a:gd name="connsiteX9" fmla="*/ 197268 w 624028"/>
                <a:gd name="connsiteY9" fmla="*/ 780062 h 872941"/>
                <a:gd name="connsiteX10" fmla="*/ 354431 w 624028"/>
                <a:gd name="connsiteY10" fmla="*/ 784824 h 872941"/>
                <a:gd name="connsiteX11" fmla="*/ 397294 w 624028"/>
                <a:gd name="connsiteY11" fmla="*/ 780063 h 872941"/>
                <a:gd name="connsiteX12" fmla="*/ 442538 w 624028"/>
                <a:gd name="connsiteY12" fmla="*/ 853881 h 872941"/>
                <a:gd name="connsiteX13" fmla="*/ 490161 w 624028"/>
                <a:gd name="connsiteY13" fmla="*/ 870550 h 872941"/>
                <a:gd name="connsiteX14" fmla="*/ 566361 w 624028"/>
                <a:gd name="connsiteY14" fmla="*/ 870552 h 872941"/>
                <a:gd name="connsiteX15" fmla="*/ 623511 w 624028"/>
                <a:gd name="connsiteY15" fmla="*/ 849119 h 872941"/>
                <a:gd name="connsiteX16" fmla="*/ 533026 w 624028"/>
                <a:gd name="connsiteY16" fmla="*/ 684813 h 872941"/>
                <a:gd name="connsiteX17" fmla="*/ 499688 w 624028"/>
                <a:gd name="connsiteY17" fmla="*/ 484788 h 872941"/>
                <a:gd name="connsiteX18" fmla="*/ 480637 w 624028"/>
                <a:gd name="connsiteY18" fmla="*/ 403824 h 872941"/>
                <a:gd name="connsiteX19" fmla="*/ 421106 w 624028"/>
                <a:gd name="connsiteY19" fmla="*/ 396683 h 872941"/>
                <a:gd name="connsiteX20" fmla="*/ 373480 w 624028"/>
                <a:gd name="connsiteY20" fmla="*/ 418112 h 872941"/>
                <a:gd name="connsiteX21" fmla="*/ 378243 w 624028"/>
                <a:gd name="connsiteY21" fmla="*/ 608613 h 872941"/>
                <a:gd name="connsiteX22" fmla="*/ 340143 w 624028"/>
                <a:gd name="connsiteY22" fmla="*/ 658618 h 872941"/>
                <a:gd name="connsiteX23" fmla="*/ 261562 w 624028"/>
                <a:gd name="connsiteY23" fmla="*/ 637187 h 872941"/>
                <a:gd name="connsiteX24" fmla="*/ 182981 w 624028"/>
                <a:gd name="connsiteY24" fmla="*/ 565750 h 872941"/>
                <a:gd name="connsiteX25" fmla="*/ 152024 w 624028"/>
                <a:gd name="connsiteY25" fmla="*/ 475262 h 872941"/>
                <a:gd name="connsiteX26" fmla="*/ 171073 w 624028"/>
                <a:gd name="connsiteY26" fmla="*/ 306194 h 872941"/>
                <a:gd name="connsiteX27" fmla="*/ 199649 w 624028"/>
                <a:gd name="connsiteY27" fmla="*/ 213325 h 872941"/>
                <a:gd name="connsiteX28" fmla="*/ 263942 w 624028"/>
                <a:gd name="connsiteY28" fmla="*/ 151413 h 872941"/>
                <a:gd name="connsiteX29" fmla="*/ 335380 w 624028"/>
                <a:gd name="connsiteY29" fmla="*/ 118075 h 872941"/>
                <a:gd name="connsiteX30" fmla="*/ 392531 w 624028"/>
                <a:gd name="connsiteY30" fmla="*/ 151413 h 872941"/>
                <a:gd name="connsiteX31" fmla="*/ 413961 w 624028"/>
                <a:gd name="connsiteY31" fmla="*/ 199037 h 872941"/>
                <a:gd name="connsiteX32" fmla="*/ 530643 w 624028"/>
                <a:gd name="connsiteY32" fmla="*/ 201418 h 87294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83024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3090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3090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0709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3799 h 865322"/>
                <a:gd name="connsiteX1" fmla="*/ 523504 w 624028"/>
                <a:gd name="connsiteY1" fmla="*/ 120420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93799 h 865322"/>
                <a:gd name="connsiteX0" fmla="*/ 530643 w 624028"/>
                <a:gd name="connsiteY0" fmla="*/ 193799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93799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404437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61548 w 624028"/>
                <a:gd name="connsiteY27" fmla="*/ 329531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49642 w 624028"/>
                <a:gd name="connsiteY27" fmla="*/ 327150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52017 w 624028"/>
                <a:gd name="connsiteY6" fmla="*/ 227575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52017 w 624028"/>
                <a:gd name="connsiteY6" fmla="*/ 227575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40111 w 624028"/>
                <a:gd name="connsiteY6" fmla="*/ 229956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8424 h 864709"/>
                <a:gd name="connsiteX1" fmla="*/ 525885 w 624028"/>
                <a:gd name="connsiteY1" fmla="*/ 107901 h 864709"/>
                <a:gd name="connsiteX2" fmla="*/ 499686 w 624028"/>
                <a:gd name="connsiteY2" fmla="*/ 59838 h 864709"/>
                <a:gd name="connsiteX3" fmla="*/ 354430 w 624028"/>
                <a:gd name="connsiteY3" fmla="*/ 305 h 864709"/>
                <a:gd name="connsiteX4" fmla="*/ 206792 w 624028"/>
                <a:gd name="connsiteY4" fmla="*/ 40787 h 864709"/>
                <a:gd name="connsiteX5" fmla="*/ 106780 w 624028"/>
                <a:gd name="connsiteY5" fmla="*/ 128892 h 864709"/>
                <a:gd name="connsiteX6" fmla="*/ 40111 w 624028"/>
                <a:gd name="connsiteY6" fmla="*/ 229343 h 864709"/>
                <a:gd name="connsiteX7" fmla="*/ 18674 w 624028"/>
                <a:gd name="connsiteY7" fmla="*/ 319393 h 864709"/>
                <a:gd name="connsiteX8" fmla="*/ 2006 w 624028"/>
                <a:gd name="connsiteY8" fmla="*/ 438455 h 864709"/>
                <a:gd name="connsiteX9" fmla="*/ 11530 w 624028"/>
                <a:gd name="connsiteY9" fmla="*/ 562280 h 864709"/>
                <a:gd name="connsiteX10" fmla="*/ 102018 w 624028"/>
                <a:gd name="connsiteY10" fmla="*/ 719443 h 864709"/>
                <a:gd name="connsiteX11" fmla="*/ 197268 w 624028"/>
                <a:gd name="connsiteY11" fmla="*/ 771830 h 864709"/>
                <a:gd name="connsiteX12" fmla="*/ 354431 w 624028"/>
                <a:gd name="connsiteY12" fmla="*/ 776592 h 864709"/>
                <a:gd name="connsiteX13" fmla="*/ 397294 w 624028"/>
                <a:gd name="connsiteY13" fmla="*/ 771831 h 864709"/>
                <a:gd name="connsiteX14" fmla="*/ 442538 w 624028"/>
                <a:gd name="connsiteY14" fmla="*/ 845649 h 864709"/>
                <a:gd name="connsiteX15" fmla="*/ 490161 w 624028"/>
                <a:gd name="connsiteY15" fmla="*/ 862318 h 864709"/>
                <a:gd name="connsiteX16" fmla="*/ 566361 w 624028"/>
                <a:gd name="connsiteY16" fmla="*/ 862320 h 864709"/>
                <a:gd name="connsiteX17" fmla="*/ 623511 w 624028"/>
                <a:gd name="connsiteY17" fmla="*/ 840887 h 864709"/>
                <a:gd name="connsiteX18" fmla="*/ 533026 w 624028"/>
                <a:gd name="connsiteY18" fmla="*/ 676581 h 864709"/>
                <a:gd name="connsiteX19" fmla="*/ 499688 w 624028"/>
                <a:gd name="connsiteY19" fmla="*/ 476556 h 864709"/>
                <a:gd name="connsiteX20" fmla="*/ 480637 w 624028"/>
                <a:gd name="connsiteY20" fmla="*/ 395592 h 864709"/>
                <a:gd name="connsiteX21" fmla="*/ 421106 w 624028"/>
                <a:gd name="connsiteY21" fmla="*/ 388451 h 864709"/>
                <a:gd name="connsiteX22" fmla="*/ 373480 w 624028"/>
                <a:gd name="connsiteY22" fmla="*/ 409880 h 864709"/>
                <a:gd name="connsiteX23" fmla="*/ 378243 w 624028"/>
                <a:gd name="connsiteY23" fmla="*/ 600381 h 864709"/>
                <a:gd name="connsiteX24" fmla="*/ 340143 w 624028"/>
                <a:gd name="connsiteY24" fmla="*/ 650386 h 864709"/>
                <a:gd name="connsiteX25" fmla="*/ 261562 w 624028"/>
                <a:gd name="connsiteY25" fmla="*/ 628955 h 864709"/>
                <a:gd name="connsiteX26" fmla="*/ 182981 w 624028"/>
                <a:gd name="connsiteY26" fmla="*/ 557518 h 864709"/>
                <a:gd name="connsiteX27" fmla="*/ 152024 w 624028"/>
                <a:gd name="connsiteY27" fmla="*/ 467030 h 864709"/>
                <a:gd name="connsiteX28" fmla="*/ 149642 w 624028"/>
                <a:gd name="connsiteY28" fmla="*/ 326537 h 864709"/>
                <a:gd name="connsiteX29" fmla="*/ 199649 w 624028"/>
                <a:gd name="connsiteY29" fmla="*/ 205093 h 864709"/>
                <a:gd name="connsiteX30" fmla="*/ 254417 w 624028"/>
                <a:gd name="connsiteY30" fmla="*/ 140800 h 864709"/>
                <a:gd name="connsiteX31" fmla="*/ 335380 w 624028"/>
                <a:gd name="connsiteY31" fmla="*/ 109843 h 864709"/>
                <a:gd name="connsiteX32" fmla="*/ 397293 w 624028"/>
                <a:gd name="connsiteY32" fmla="*/ 131275 h 864709"/>
                <a:gd name="connsiteX33" fmla="*/ 413961 w 624028"/>
                <a:gd name="connsiteY33" fmla="*/ 190805 h 864709"/>
                <a:gd name="connsiteX34" fmla="*/ 483024 w 624028"/>
                <a:gd name="connsiteY34" fmla="*/ 198388 h 864709"/>
                <a:gd name="connsiteX35" fmla="*/ 530643 w 624028"/>
                <a:gd name="connsiteY35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62280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62280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9077 w 622462"/>
                <a:gd name="connsiteY0" fmla="*/ 188424 h 864709"/>
                <a:gd name="connsiteX1" fmla="*/ 524319 w 622462"/>
                <a:gd name="connsiteY1" fmla="*/ 107901 h 864709"/>
                <a:gd name="connsiteX2" fmla="*/ 498120 w 622462"/>
                <a:gd name="connsiteY2" fmla="*/ 59838 h 864709"/>
                <a:gd name="connsiteX3" fmla="*/ 352864 w 622462"/>
                <a:gd name="connsiteY3" fmla="*/ 305 h 864709"/>
                <a:gd name="connsiteX4" fmla="*/ 205226 w 622462"/>
                <a:gd name="connsiteY4" fmla="*/ 40787 h 864709"/>
                <a:gd name="connsiteX5" fmla="*/ 105214 w 622462"/>
                <a:gd name="connsiteY5" fmla="*/ 128892 h 864709"/>
                <a:gd name="connsiteX6" fmla="*/ 38545 w 622462"/>
                <a:gd name="connsiteY6" fmla="*/ 229343 h 864709"/>
                <a:gd name="connsiteX7" fmla="*/ 17108 w 622462"/>
                <a:gd name="connsiteY7" fmla="*/ 319393 h 864709"/>
                <a:gd name="connsiteX8" fmla="*/ 440 w 622462"/>
                <a:gd name="connsiteY8" fmla="*/ 438455 h 864709"/>
                <a:gd name="connsiteX9" fmla="*/ 7583 w 622462"/>
                <a:gd name="connsiteY9" fmla="*/ 547993 h 864709"/>
                <a:gd name="connsiteX10" fmla="*/ 36163 w 622462"/>
                <a:gd name="connsiteY10" fmla="*/ 624631 h 864709"/>
                <a:gd name="connsiteX11" fmla="*/ 100452 w 622462"/>
                <a:gd name="connsiteY11" fmla="*/ 719443 h 864709"/>
                <a:gd name="connsiteX12" fmla="*/ 195702 w 622462"/>
                <a:gd name="connsiteY12" fmla="*/ 771830 h 864709"/>
                <a:gd name="connsiteX13" fmla="*/ 352865 w 622462"/>
                <a:gd name="connsiteY13" fmla="*/ 776592 h 864709"/>
                <a:gd name="connsiteX14" fmla="*/ 395728 w 622462"/>
                <a:gd name="connsiteY14" fmla="*/ 771831 h 864709"/>
                <a:gd name="connsiteX15" fmla="*/ 440972 w 622462"/>
                <a:gd name="connsiteY15" fmla="*/ 845649 h 864709"/>
                <a:gd name="connsiteX16" fmla="*/ 488595 w 622462"/>
                <a:gd name="connsiteY16" fmla="*/ 862318 h 864709"/>
                <a:gd name="connsiteX17" fmla="*/ 564795 w 622462"/>
                <a:gd name="connsiteY17" fmla="*/ 862320 h 864709"/>
                <a:gd name="connsiteX18" fmla="*/ 621945 w 622462"/>
                <a:gd name="connsiteY18" fmla="*/ 840887 h 864709"/>
                <a:gd name="connsiteX19" fmla="*/ 531460 w 622462"/>
                <a:gd name="connsiteY19" fmla="*/ 676581 h 864709"/>
                <a:gd name="connsiteX20" fmla="*/ 498122 w 622462"/>
                <a:gd name="connsiteY20" fmla="*/ 476556 h 864709"/>
                <a:gd name="connsiteX21" fmla="*/ 479071 w 622462"/>
                <a:gd name="connsiteY21" fmla="*/ 395592 h 864709"/>
                <a:gd name="connsiteX22" fmla="*/ 419540 w 622462"/>
                <a:gd name="connsiteY22" fmla="*/ 388451 h 864709"/>
                <a:gd name="connsiteX23" fmla="*/ 371914 w 622462"/>
                <a:gd name="connsiteY23" fmla="*/ 409880 h 864709"/>
                <a:gd name="connsiteX24" fmla="*/ 376677 w 622462"/>
                <a:gd name="connsiteY24" fmla="*/ 600381 h 864709"/>
                <a:gd name="connsiteX25" fmla="*/ 338577 w 622462"/>
                <a:gd name="connsiteY25" fmla="*/ 650386 h 864709"/>
                <a:gd name="connsiteX26" fmla="*/ 259996 w 622462"/>
                <a:gd name="connsiteY26" fmla="*/ 628955 h 864709"/>
                <a:gd name="connsiteX27" fmla="*/ 181415 w 622462"/>
                <a:gd name="connsiteY27" fmla="*/ 557518 h 864709"/>
                <a:gd name="connsiteX28" fmla="*/ 150458 w 622462"/>
                <a:gd name="connsiteY28" fmla="*/ 467030 h 864709"/>
                <a:gd name="connsiteX29" fmla="*/ 148076 w 622462"/>
                <a:gd name="connsiteY29" fmla="*/ 326537 h 864709"/>
                <a:gd name="connsiteX30" fmla="*/ 198083 w 622462"/>
                <a:gd name="connsiteY30" fmla="*/ 205093 h 864709"/>
                <a:gd name="connsiteX31" fmla="*/ 252851 w 622462"/>
                <a:gd name="connsiteY31" fmla="*/ 140800 h 864709"/>
                <a:gd name="connsiteX32" fmla="*/ 333814 w 622462"/>
                <a:gd name="connsiteY32" fmla="*/ 109843 h 864709"/>
                <a:gd name="connsiteX33" fmla="*/ 395727 w 622462"/>
                <a:gd name="connsiteY33" fmla="*/ 131275 h 864709"/>
                <a:gd name="connsiteX34" fmla="*/ 412395 w 622462"/>
                <a:gd name="connsiteY34" fmla="*/ 190805 h 864709"/>
                <a:gd name="connsiteX35" fmla="*/ 481458 w 622462"/>
                <a:gd name="connsiteY35" fmla="*/ 198388 h 864709"/>
                <a:gd name="connsiteX36" fmla="*/ 529077 w 622462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40849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40849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19284 w 622206"/>
                <a:gd name="connsiteY22" fmla="*/ 388451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0832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86070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699 h 865578"/>
                <a:gd name="connsiteX1" fmla="*/ 524063 w 622206"/>
                <a:gd name="connsiteY1" fmla="*/ 108176 h 865578"/>
                <a:gd name="connsiteX2" fmla="*/ 497864 w 622206"/>
                <a:gd name="connsiteY2" fmla="*/ 60113 h 865578"/>
                <a:gd name="connsiteX3" fmla="*/ 428813 w 622206"/>
                <a:gd name="connsiteY3" fmla="*/ 20069 h 865578"/>
                <a:gd name="connsiteX4" fmla="*/ 352608 w 622206"/>
                <a:gd name="connsiteY4" fmla="*/ 580 h 865578"/>
                <a:gd name="connsiteX5" fmla="*/ 204970 w 622206"/>
                <a:gd name="connsiteY5" fmla="*/ 41062 h 865578"/>
                <a:gd name="connsiteX6" fmla="*/ 104958 w 622206"/>
                <a:gd name="connsiteY6" fmla="*/ 129167 h 865578"/>
                <a:gd name="connsiteX7" fmla="*/ 38289 w 622206"/>
                <a:gd name="connsiteY7" fmla="*/ 229618 h 865578"/>
                <a:gd name="connsiteX8" fmla="*/ 16852 w 622206"/>
                <a:gd name="connsiteY8" fmla="*/ 319668 h 865578"/>
                <a:gd name="connsiteX9" fmla="*/ 184 w 622206"/>
                <a:gd name="connsiteY9" fmla="*/ 438730 h 865578"/>
                <a:gd name="connsiteX10" fmla="*/ 9708 w 622206"/>
                <a:gd name="connsiteY10" fmla="*/ 541124 h 865578"/>
                <a:gd name="connsiteX11" fmla="*/ 35907 w 622206"/>
                <a:gd name="connsiteY11" fmla="*/ 624906 h 865578"/>
                <a:gd name="connsiteX12" fmla="*/ 100196 w 622206"/>
                <a:gd name="connsiteY12" fmla="*/ 719718 h 865578"/>
                <a:gd name="connsiteX13" fmla="*/ 195446 w 622206"/>
                <a:gd name="connsiteY13" fmla="*/ 772105 h 865578"/>
                <a:gd name="connsiteX14" fmla="*/ 352609 w 622206"/>
                <a:gd name="connsiteY14" fmla="*/ 776867 h 865578"/>
                <a:gd name="connsiteX15" fmla="*/ 395472 w 622206"/>
                <a:gd name="connsiteY15" fmla="*/ 772106 h 865578"/>
                <a:gd name="connsiteX16" fmla="*/ 452622 w 622206"/>
                <a:gd name="connsiteY16" fmla="*/ 836399 h 865578"/>
                <a:gd name="connsiteX17" fmla="*/ 488339 w 622206"/>
                <a:gd name="connsiteY17" fmla="*/ 862593 h 865578"/>
                <a:gd name="connsiteX18" fmla="*/ 564539 w 622206"/>
                <a:gd name="connsiteY18" fmla="*/ 862595 h 865578"/>
                <a:gd name="connsiteX19" fmla="*/ 621689 w 622206"/>
                <a:gd name="connsiteY19" fmla="*/ 841162 h 865578"/>
                <a:gd name="connsiteX20" fmla="*/ 531204 w 622206"/>
                <a:gd name="connsiteY20" fmla="*/ 676856 h 865578"/>
                <a:gd name="connsiteX21" fmla="*/ 497866 w 622206"/>
                <a:gd name="connsiteY21" fmla="*/ 476831 h 865578"/>
                <a:gd name="connsiteX22" fmla="*/ 478815 w 622206"/>
                <a:gd name="connsiteY22" fmla="*/ 395867 h 865578"/>
                <a:gd name="connsiteX23" fmla="*/ 424047 w 622206"/>
                <a:gd name="connsiteY23" fmla="*/ 386345 h 865578"/>
                <a:gd name="connsiteX24" fmla="*/ 371658 w 622206"/>
                <a:gd name="connsiteY24" fmla="*/ 410155 h 865578"/>
                <a:gd name="connsiteX25" fmla="*/ 376421 w 622206"/>
                <a:gd name="connsiteY25" fmla="*/ 600656 h 865578"/>
                <a:gd name="connsiteX26" fmla="*/ 338321 w 622206"/>
                <a:gd name="connsiteY26" fmla="*/ 650661 h 865578"/>
                <a:gd name="connsiteX27" fmla="*/ 259740 w 622206"/>
                <a:gd name="connsiteY27" fmla="*/ 629230 h 865578"/>
                <a:gd name="connsiteX28" fmla="*/ 181159 w 622206"/>
                <a:gd name="connsiteY28" fmla="*/ 557793 h 865578"/>
                <a:gd name="connsiteX29" fmla="*/ 150202 w 622206"/>
                <a:gd name="connsiteY29" fmla="*/ 467305 h 865578"/>
                <a:gd name="connsiteX30" fmla="*/ 147820 w 622206"/>
                <a:gd name="connsiteY30" fmla="*/ 326812 h 865578"/>
                <a:gd name="connsiteX31" fmla="*/ 197827 w 622206"/>
                <a:gd name="connsiteY31" fmla="*/ 205368 h 865578"/>
                <a:gd name="connsiteX32" fmla="*/ 252595 w 622206"/>
                <a:gd name="connsiteY32" fmla="*/ 141075 h 865578"/>
                <a:gd name="connsiteX33" fmla="*/ 333558 w 622206"/>
                <a:gd name="connsiteY33" fmla="*/ 110118 h 865578"/>
                <a:gd name="connsiteX34" fmla="*/ 395471 w 622206"/>
                <a:gd name="connsiteY34" fmla="*/ 131550 h 865578"/>
                <a:gd name="connsiteX35" fmla="*/ 412139 w 622206"/>
                <a:gd name="connsiteY35" fmla="*/ 191080 h 865578"/>
                <a:gd name="connsiteX36" fmla="*/ 481202 w 622206"/>
                <a:gd name="connsiteY36" fmla="*/ 198663 h 865578"/>
                <a:gd name="connsiteX37" fmla="*/ 528821 w 622206"/>
                <a:gd name="connsiteY37" fmla="*/ 188699 h 865578"/>
                <a:gd name="connsiteX0" fmla="*/ 528821 w 622206"/>
                <a:gd name="connsiteY0" fmla="*/ 188699 h 865578"/>
                <a:gd name="connsiteX1" fmla="*/ 524063 w 622206"/>
                <a:gd name="connsiteY1" fmla="*/ 108176 h 865578"/>
                <a:gd name="connsiteX2" fmla="*/ 497864 w 622206"/>
                <a:gd name="connsiteY2" fmla="*/ 60113 h 865578"/>
                <a:gd name="connsiteX3" fmla="*/ 428813 w 622206"/>
                <a:gd name="connsiteY3" fmla="*/ 20069 h 865578"/>
                <a:gd name="connsiteX4" fmla="*/ 352608 w 622206"/>
                <a:gd name="connsiteY4" fmla="*/ 580 h 865578"/>
                <a:gd name="connsiteX5" fmla="*/ 204970 w 622206"/>
                <a:gd name="connsiteY5" fmla="*/ 41062 h 865578"/>
                <a:gd name="connsiteX6" fmla="*/ 104958 w 622206"/>
                <a:gd name="connsiteY6" fmla="*/ 129167 h 865578"/>
                <a:gd name="connsiteX7" fmla="*/ 38289 w 622206"/>
                <a:gd name="connsiteY7" fmla="*/ 229618 h 865578"/>
                <a:gd name="connsiteX8" fmla="*/ 16852 w 622206"/>
                <a:gd name="connsiteY8" fmla="*/ 319668 h 865578"/>
                <a:gd name="connsiteX9" fmla="*/ 184 w 622206"/>
                <a:gd name="connsiteY9" fmla="*/ 438730 h 865578"/>
                <a:gd name="connsiteX10" fmla="*/ 9708 w 622206"/>
                <a:gd name="connsiteY10" fmla="*/ 541124 h 865578"/>
                <a:gd name="connsiteX11" fmla="*/ 35907 w 622206"/>
                <a:gd name="connsiteY11" fmla="*/ 624906 h 865578"/>
                <a:gd name="connsiteX12" fmla="*/ 100196 w 622206"/>
                <a:gd name="connsiteY12" fmla="*/ 719718 h 865578"/>
                <a:gd name="connsiteX13" fmla="*/ 195446 w 622206"/>
                <a:gd name="connsiteY13" fmla="*/ 772105 h 865578"/>
                <a:gd name="connsiteX14" fmla="*/ 352609 w 622206"/>
                <a:gd name="connsiteY14" fmla="*/ 776867 h 865578"/>
                <a:gd name="connsiteX15" fmla="*/ 395472 w 622206"/>
                <a:gd name="connsiteY15" fmla="*/ 772106 h 865578"/>
                <a:gd name="connsiteX16" fmla="*/ 452622 w 622206"/>
                <a:gd name="connsiteY16" fmla="*/ 836399 h 865578"/>
                <a:gd name="connsiteX17" fmla="*/ 488339 w 622206"/>
                <a:gd name="connsiteY17" fmla="*/ 862593 h 865578"/>
                <a:gd name="connsiteX18" fmla="*/ 564539 w 622206"/>
                <a:gd name="connsiteY18" fmla="*/ 862595 h 865578"/>
                <a:gd name="connsiteX19" fmla="*/ 621689 w 622206"/>
                <a:gd name="connsiteY19" fmla="*/ 841162 h 865578"/>
                <a:gd name="connsiteX20" fmla="*/ 531204 w 622206"/>
                <a:gd name="connsiteY20" fmla="*/ 676856 h 865578"/>
                <a:gd name="connsiteX21" fmla="*/ 497866 w 622206"/>
                <a:gd name="connsiteY21" fmla="*/ 476831 h 865578"/>
                <a:gd name="connsiteX22" fmla="*/ 478815 w 622206"/>
                <a:gd name="connsiteY22" fmla="*/ 395867 h 865578"/>
                <a:gd name="connsiteX23" fmla="*/ 424047 w 622206"/>
                <a:gd name="connsiteY23" fmla="*/ 386345 h 865578"/>
                <a:gd name="connsiteX24" fmla="*/ 371658 w 622206"/>
                <a:gd name="connsiteY24" fmla="*/ 410155 h 865578"/>
                <a:gd name="connsiteX25" fmla="*/ 376421 w 622206"/>
                <a:gd name="connsiteY25" fmla="*/ 600656 h 865578"/>
                <a:gd name="connsiteX26" fmla="*/ 338321 w 622206"/>
                <a:gd name="connsiteY26" fmla="*/ 650661 h 865578"/>
                <a:gd name="connsiteX27" fmla="*/ 259740 w 622206"/>
                <a:gd name="connsiteY27" fmla="*/ 629230 h 865578"/>
                <a:gd name="connsiteX28" fmla="*/ 181159 w 622206"/>
                <a:gd name="connsiteY28" fmla="*/ 557793 h 865578"/>
                <a:gd name="connsiteX29" fmla="*/ 150202 w 622206"/>
                <a:gd name="connsiteY29" fmla="*/ 467305 h 865578"/>
                <a:gd name="connsiteX30" fmla="*/ 147820 w 622206"/>
                <a:gd name="connsiteY30" fmla="*/ 326812 h 865578"/>
                <a:gd name="connsiteX31" fmla="*/ 197827 w 622206"/>
                <a:gd name="connsiteY31" fmla="*/ 205368 h 865578"/>
                <a:gd name="connsiteX32" fmla="*/ 252595 w 622206"/>
                <a:gd name="connsiteY32" fmla="*/ 141075 h 865578"/>
                <a:gd name="connsiteX33" fmla="*/ 333558 w 622206"/>
                <a:gd name="connsiteY33" fmla="*/ 110118 h 865578"/>
                <a:gd name="connsiteX34" fmla="*/ 395471 w 622206"/>
                <a:gd name="connsiteY34" fmla="*/ 131550 h 865578"/>
                <a:gd name="connsiteX35" fmla="*/ 412139 w 622206"/>
                <a:gd name="connsiteY35" fmla="*/ 191080 h 865578"/>
                <a:gd name="connsiteX36" fmla="*/ 481202 w 622206"/>
                <a:gd name="connsiteY36" fmla="*/ 198663 h 865578"/>
                <a:gd name="connsiteX37" fmla="*/ 528821 w 622206"/>
                <a:gd name="connsiteY37" fmla="*/ 188699 h 865578"/>
                <a:gd name="connsiteX0" fmla="*/ 528821 w 622206"/>
                <a:gd name="connsiteY0" fmla="*/ 190111 h 866990"/>
                <a:gd name="connsiteX1" fmla="*/ 524063 w 622206"/>
                <a:gd name="connsiteY1" fmla="*/ 109588 h 866990"/>
                <a:gd name="connsiteX2" fmla="*/ 497864 w 622206"/>
                <a:gd name="connsiteY2" fmla="*/ 61525 h 866990"/>
                <a:gd name="connsiteX3" fmla="*/ 426432 w 622206"/>
                <a:gd name="connsiteY3" fmla="*/ 11956 h 866990"/>
                <a:gd name="connsiteX4" fmla="*/ 352608 w 622206"/>
                <a:gd name="connsiteY4" fmla="*/ 1992 h 866990"/>
                <a:gd name="connsiteX5" fmla="*/ 204970 w 622206"/>
                <a:gd name="connsiteY5" fmla="*/ 42474 h 866990"/>
                <a:gd name="connsiteX6" fmla="*/ 104958 w 622206"/>
                <a:gd name="connsiteY6" fmla="*/ 130579 h 866990"/>
                <a:gd name="connsiteX7" fmla="*/ 38289 w 622206"/>
                <a:gd name="connsiteY7" fmla="*/ 231030 h 866990"/>
                <a:gd name="connsiteX8" fmla="*/ 16852 w 622206"/>
                <a:gd name="connsiteY8" fmla="*/ 321080 h 866990"/>
                <a:gd name="connsiteX9" fmla="*/ 184 w 622206"/>
                <a:gd name="connsiteY9" fmla="*/ 440142 h 866990"/>
                <a:gd name="connsiteX10" fmla="*/ 9708 w 622206"/>
                <a:gd name="connsiteY10" fmla="*/ 542536 h 866990"/>
                <a:gd name="connsiteX11" fmla="*/ 35907 w 622206"/>
                <a:gd name="connsiteY11" fmla="*/ 626318 h 866990"/>
                <a:gd name="connsiteX12" fmla="*/ 100196 w 622206"/>
                <a:gd name="connsiteY12" fmla="*/ 721130 h 866990"/>
                <a:gd name="connsiteX13" fmla="*/ 195446 w 622206"/>
                <a:gd name="connsiteY13" fmla="*/ 773517 h 866990"/>
                <a:gd name="connsiteX14" fmla="*/ 352609 w 622206"/>
                <a:gd name="connsiteY14" fmla="*/ 778279 h 866990"/>
                <a:gd name="connsiteX15" fmla="*/ 395472 w 622206"/>
                <a:gd name="connsiteY15" fmla="*/ 773518 h 866990"/>
                <a:gd name="connsiteX16" fmla="*/ 452622 w 622206"/>
                <a:gd name="connsiteY16" fmla="*/ 837811 h 866990"/>
                <a:gd name="connsiteX17" fmla="*/ 488339 w 622206"/>
                <a:gd name="connsiteY17" fmla="*/ 864005 h 866990"/>
                <a:gd name="connsiteX18" fmla="*/ 564539 w 622206"/>
                <a:gd name="connsiteY18" fmla="*/ 864007 h 866990"/>
                <a:gd name="connsiteX19" fmla="*/ 621689 w 622206"/>
                <a:gd name="connsiteY19" fmla="*/ 842574 h 866990"/>
                <a:gd name="connsiteX20" fmla="*/ 531204 w 622206"/>
                <a:gd name="connsiteY20" fmla="*/ 678268 h 866990"/>
                <a:gd name="connsiteX21" fmla="*/ 497866 w 622206"/>
                <a:gd name="connsiteY21" fmla="*/ 478243 h 866990"/>
                <a:gd name="connsiteX22" fmla="*/ 478815 w 622206"/>
                <a:gd name="connsiteY22" fmla="*/ 397279 h 866990"/>
                <a:gd name="connsiteX23" fmla="*/ 424047 w 622206"/>
                <a:gd name="connsiteY23" fmla="*/ 387757 h 866990"/>
                <a:gd name="connsiteX24" fmla="*/ 371658 w 622206"/>
                <a:gd name="connsiteY24" fmla="*/ 411567 h 866990"/>
                <a:gd name="connsiteX25" fmla="*/ 376421 w 622206"/>
                <a:gd name="connsiteY25" fmla="*/ 602068 h 866990"/>
                <a:gd name="connsiteX26" fmla="*/ 338321 w 622206"/>
                <a:gd name="connsiteY26" fmla="*/ 652073 h 866990"/>
                <a:gd name="connsiteX27" fmla="*/ 259740 w 622206"/>
                <a:gd name="connsiteY27" fmla="*/ 630642 h 866990"/>
                <a:gd name="connsiteX28" fmla="*/ 181159 w 622206"/>
                <a:gd name="connsiteY28" fmla="*/ 559205 h 866990"/>
                <a:gd name="connsiteX29" fmla="*/ 150202 w 622206"/>
                <a:gd name="connsiteY29" fmla="*/ 468717 h 866990"/>
                <a:gd name="connsiteX30" fmla="*/ 147820 w 622206"/>
                <a:gd name="connsiteY30" fmla="*/ 328224 h 866990"/>
                <a:gd name="connsiteX31" fmla="*/ 197827 w 622206"/>
                <a:gd name="connsiteY31" fmla="*/ 206780 h 866990"/>
                <a:gd name="connsiteX32" fmla="*/ 252595 w 622206"/>
                <a:gd name="connsiteY32" fmla="*/ 142487 h 866990"/>
                <a:gd name="connsiteX33" fmla="*/ 333558 w 622206"/>
                <a:gd name="connsiteY33" fmla="*/ 111530 h 866990"/>
                <a:gd name="connsiteX34" fmla="*/ 395471 w 622206"/>
                <a:gd name="connsiteY34" fmla="*/ 132962 h 866990"/>
                <a:gd name="connsiteX35" fmla="*/ 412139 w 622206"/>
                <a:gd name="connsiteY35" fmla="*/ 192492 h 866990"/>
                <a:gd name="connsiteX36" fmla="*/ 481202 w 622206"/>
                <a:gd name="connsiteY36" fmla="*/ 200075 h 866990"/>
                <a:gd name="connsiteX37" fmla="*/ 528821 w 622206"/>
                <a:gd name="connsiteY37" fmla="*/ 190111 h 866990"/>
                <a:gd name="connsiteX0" fmla="*/ 528821 w 622206"/>
                <a:gd name="connsiteY0" fmla="*/ 181521 h 858400"/>
                <a:gd name="connsiteX1" fmla="*/ 524063 w 622206"/>
                <a:gd name="connsiteY1" fmla="*/ 100998 h 858400"/>
                <a:gd name="connsiteX2" fmla="*/ 497864 w 622206"/>
                <a:gd name="connsiteY2" fmla="*/ 52935 h 858400"/>
                <a:gd name="connsiteX3" fmla="*/ 426432 w 622206"/>
                <a:gd name="connsiteY3" fmla="*/ 3366 h 858400"/>
                <a:gd name="connsiteX4" fmla="*/ 352608 w 622206"/>
                <a:gd name="connsiteY4" fmla="*/ 7689 h 858400"/>
                <a:gd name="connsiteX5" fmla="*/ 204970 w 622206"/>
                <a:gd name="connsiteY5" fmla="*/ 33884 h 858400"/>
                <a:gd name="connsiteX6" fmla="*/ 104958 w 622206"/>
                <a:gd name="connsiteY6" fmla="*/ 121989 h 858400"/>
                <a:gd name="connsiteX7" fmla="*/ 38289 w 622206"/>
                <a:gd name="connsiteY7" fmla="*/ 222440 h 858400"/>
                <a:gd name="connsiteX8" fmla="*/ 16852 w 622206"/>
                <a:gd name="connsiteY8" fmla="*/ 312490 h 858400"/>
                <a:gd name="connsiteX9" fmla="*/ 184 w 622206"/>
                <a:gd name="connsiteY9" fmla="*/ 431552 h 858400"/>
                <a:gd name="connsiteX10" fmla="*/ 9708 w 622206"/>
                <a:gd name="connsiteY10" fmla="*/ 533946 h 858400"/>
                <a:gd name="connsiteX11" fmla="*/ 35907 w 622206"/>
                <a:gd name="connsiteY11" fmla="*/ 617728 h 858400"/>
                <a:gd name="connsiteX12" fmla="*/ 100196 w 622206"/>
                <a:gd name="connsiteY12" fmla="*/ 712540 h 858400"/>
                <a:gd name="connsiteX13" fmla="*/ 195446 w 622206"/>
                <a:gd name="connsiteY13" fmla="*/ 764927 h 858400"/>
                <a:gd name="connsiteX14" fmla="*/ 352609 w 622206"/>
                <a:gd name="connsiteY14" fmla="*/ 769689 h 858400"/>
                <a:gd name="connsiteX15" fmla="*/ 395472 w 622206"/>
                <a:gd name="connsiteY15" fmla="*/ 764928 h 858400"/>
                <a:gd name="connsiteX16" fmla="*/ 452622 w 622206"/>
                <a:gd name="connsiteY16" fmla="*/ 829221 h 858400"/>
                <a:gd name="connsiteX17" fmla="*/ 488339 w 622206"/>
                <a:gd name="connsiteY17" fmla="*/ 855415 h 858400"/>
                <a:gd name="connsiteX18" fmla="*/ 564539 w 622206"/>
                <a:gd name="connsiteY18" fmla="*/ 855417 h 858400"/>
                <a:gd name="connsiteX19" fmla="*/ 621689 w 622206"/>
                <a:gd name="connsiteY19" fmla="*/ 833984 h 858400"/>
                <a:gd name="connsiteX20" fmla="*/ 531204 w 622206"/>
                <a:gd name="connsiteY20" fmla="*/ 669678 h 858400"/>
                <a:gd name="connsiteX21" fmla="*/ 497866 w 622206"/>
                <a:gd name="connsiteY21" fmla="*/ 469653 h 858400"/>
                <a:gd name="connsiteX22" fmla="*/ 478815 w 622206"/>
                <a:gd name="connsiteY22" fmla="*/ 388689 h 858400"/>
                <a:gd name="connsiteX23" fmla="*/ 424047 w 622206"/>
                <a:gd name="connsiteY23" fmla="*/ 379167 h 858400"/>
                <a:gd name="connsiteX24" fmla="*/ 371658 w 622206"/>
                <a:gd name="connsiteY24" fmla="*/ 402977 h 858400"/>
                <a:gd name="connsiteX25" fmla="*/ 376421 w 622206"/>
                <a:gd name="connsiteY25" fmla="*/ 593478 h 858400"/>
                <a:gd name="connsiteX26" fmla="*/ 338321 w 622206"/>
                <a:gd name="connsiteY26" fmla="*/ 643483 h 858400"/>
                <a:gd name="connsiteX27" fmla="*/ 259740 w 622206"/>
                <a:gd name="connsiteY27" fmla="*/ 622052 h 858400"/>
                <a:gd name="connsiteX28" fmla="*/ 181159 w 622206"/>
                <a:gd name="connsiteY28" fmla="*/ 550615 h 858400"/>
                <a:gd name="connsiteX29" fmla="*/ 150202 w 622206"/>
                <a:gd name="connsiteY29" fmla="*/ 460127 h 858400"/>
                <a:gd name="connsiteX30" fmla="*/ 147820 w 622206"/>
                <a:gd name="connsiteY30" fmla="*/ 319634 h 858400"/>
                <a:gd name="connsiteX31" fmla="*/ 197827 w 622206"/>
                <a:gd name="connsiteY31" fmla="*/ 198190 h 858400"/>
                <a:gd name="connsiteX32" fmla="*/ 252595 w 622206"/>
                <a:gd name="connsiteY32" fmla="*/ 133897 h 858400"/>
                <a:gd name="connsiteX33" fmla="*/ 333558 w 622206"/>
                <a:gd name="connsiteY33" fmla="*/ 102940 h 858400"/>
                <a:gd name="connsiteX34" fmla="*/ 395471 w 622206"/>
                <a:gd name="connsiteY34" fmla="*/ 124372 h 858400"/>
                <a:gd name="connsiteX35" fmla="*/ 412139 w 622206"/>
                <a:gd name="connsiteY35" fmla="*/ 183902 h 858400"/>
                <a:gd name="connsiteX36" fmla="*/ 481202 w 622206"/>
                <a:gd name="connsiteY36" fmla="*/ 191485 h 858400"/>
                <a:gd name="connsiteX37" fmla="*/ 528821 w 622206"/>
                <a:gd name="connsiteY37" fmla="*/ 181521 h 858400"/>
                <a:gd name="connsiteX0" fmla="*/ 528821 w 622206"/>
                <a:gd name="connsiteY0" fmla="*/ 188152 h 865031"/>
                <a:gd name="connsiteX1" fmla="*/ 524063 w 622206"/>
                <a:gd name="connsiteY1" fmla="*/ 107629 h 865031"/>
                <a:gd name="connsiteX2" fmla="*/ 497864 w 622206"/>
                <a:gd name="connsiteY2" fmla="*/ 59566 h 865031"/>
                <a:gd name="connsiteX3" fmla="*/ 426432 w 622206"/>
                <a:gd name="connsiteY3" fmla="*/ 9997 h 865031"/>
                <a:gd name="connsiteX4" fmla="*/ 331177 w 622206"/>
                <a:gd name="connsiteY4" fmla="*/ 2414 h 865031"/>
                <a:gd name="connsiteX5" fmla="*/ 204970 w 622206"/>
                <a:gd name="connsiteY5" fmla="*/ 40515 h 865031"/>
                <a:gd name="connsiteX6" fmla="*/ 104958 w 622206"/>
                <a:gd name="connsiteY6" fmla="*/ 128620 h 865031"/>
                <a:gd name="connsiteX7" fmla="*/ 38289 w 622206"/>
                <a:gd name="connsiteY7" fmla="*/ 229071 h 865031"/>
                <a:gd name="connsiteX8" fmla="*/ 16852 w 622206"/>
                <a:gd name="connsiteY8" fmla="*/ 319121 h 865031"/>
                <a:gd name="connsiteX9" fmla="*/ 184 w 622206"/>
                <a:gd name="connsiteY9" fmla="*/ 438183 h 865031"/>
                <a:gd name="connsiteX10" fmla="*/ 9708 w 622206"/>
                <a:gd name="connsiteY10" fmla="*/ 540577 h 865031"/>
                <a:gd name="connsiteX11" fmla="*/ 35907 w 622206"/>
                <a:gd name="connsiteY11" fmla="*/ 624359 h 865031"/>
                <a:gd name="connsiteX12" fmla="*/ 100196 w 622206"/>
                <a:gd name="connsiteY12" fmla="*/ 719171 h 865031"/>
                <a:gd name="connsiteX13" fmla="*/ 195446 w 622206"/>
                <a:gd name="connsiteY13" fmla="*/ 771558 h 865031"/>
                <a:gd name="connsiteX14" fmla="*/ 352609 w 622206"/>
                <a:gd name="connsiteY14" fmla="*/ 776320 h 865031"/>
                <a:gd name="connsiteX15" fmla="*/ 395472 w 622206"/>
                <a:gd name="connsiteY15" fmla="*/ 771559 h 865031"/>
                <a:gd name="connsiteX16" fmla="*/ 452622 w 622206"/>
                <a:gd name="connsiteY16" fmla="*/ 835852 h 865031"/>
                <a:gd name="connsiteX17" fmla="*/ 488339 w 622206"/>
                <a:gd name="connsiteY17" fmla="*/ 862046 h 865031"/>
                <a:gd name="connsiteX18" fmla="*/ 564539 w 622206"/>
                <a:gd name="connsiteY18" fmla="*/ 862048 h 865031"/>
                <a:gd name="connsiteX19" fmla="*/ 621689 w 622206"/>
                <a:gd name="connsiteY19" fmla="*/ 840615 h 865031"/>
                <a:gd name="connsiteX20" fmla="*/ 531204 w 622206"/>
                <a:gd name="connsiteY20" fmla="*/ 676309 h 865031"/>
                <a:gd name="connsiteX21" fmla="*/ 497866 w 622206"/>
                <a:gd name="connsiteY21" fmla="*/ 476284 h 865031"/>
                <a:gd name="connsiteX22" fmla="*/ 478815 w 622206"/>
                <a:gd name="connsiteY22" fmla="*/ 395320 h 865031"/>
                <a:gd name="connsiteX23" fmla="*/ 424047 w 622206"/>
                <a:gd name="connsiteY23" fmla="*/ 385798 h 865031"/>
                <a:gd name="connsiteX24" fmla="*/ 371658 w 622206"/>
                <a:gd name="connsiteY24" fmla="*/ 409608 h 865031"/>
                <a:gd name="connsiteX25" fmla="*/ 376421 w 622206"/>
                <a:gd name="connsiteY25" fmla="*/ 600109 h 865031"/>
                <a:gd name="connsiteX26" fmla="*/ 338321 w 622206"/>
                <a:gd name="connsiteY26" fmla="*/ 650114 h 865031"/>
                <a:gd name="connsiteX27" fmla="*/ 259740 w 622206"/>
                <a:gd name="connsiteY27" fmla="*/ 628683 h 865031"/>
                <a:gd name="connsiteX28" fmla="*/ 181159 w 622206"/>
                <a:gd name="connsiteY28" fmla="*/ 557246 h 865031"/>
                <a:gd name="connsiteX29" fmla="*/ 150202 w 622206"/>
                <a:gd name="connsiteY29" fmla="*/ 466758 h 865031"/>
                <a:gd name="connsiteX30" fmla="*/ 147820 w 622206"/>
                <a:gd name="connsiteY30" fmla="*/ 326265 h 865031"/>
                <a:gd name="connsiteX31" fmla="*/ 197827 w 622206"/>
                <a:gd name="connsiteY31" fmla="*/ 204821 h 865031"/>
                <a:gd name="connsiteX32" fmla="*/ 252595 w 622206"/>
                <a:gd name="connsiteY32" fmla="*/ 140528 h 865031"/>
                <a:gd name="connsiteX33" fmla="*/ 333558 w 622206"/>
                <a:gd name="connsiteY33" fmla="*/ 109571 h 865031"/>
                <a:gd name="connsiteX34" fmla="*/ 395471 w 622206"/>
                <a:gd name="connsiteY34" fmla="*/ 131003 h 865031"/>
                <a:gd name="connsiteX35" fmla="*/ 412139 w 622206"/>
                <a:gd name="connsiteY35" fmla="*/ 190533 h 865031"/>
                <a:gd name="connsiteX36" fmla="*/ 481202 w 622206"/>
                <a:gd name="connsiteY36" fmla="*/ 198116 h 865031"/>
                <a:gd name="connsiteX37" fmla="*/ 528821 w 622206"/>
                <a:gd name="connsiteY37" fmla="*/ 188152 h 865031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31177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38289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38289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28821 w 622206"/>
                <a:gd name="connsiteY37" fmla="*/ 184775 h 861654"/>
                <a:gd name="connsiteX0" fmla="*/ 502627 w 622206"/>
                <a:gd name="connsiteY0" fmla="*/ 196681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02627 w 622206"/>
                <a:gd name="connsiteY37" fmla="*/ 196681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9502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209027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62146 w 622206"/>
                <a:gd name="connsiteY22" fmla="*/ 380037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209027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3582 w 622206"/>
                <a:gd name="connsiteY22" fmla="*/ 418576 h 861654"/>
                <a:gd name="connsiteX23" fmla="*/ 462146 w 622206"/>
                <a:gd name="connsiteY23" fmla="*/ 380037 h 861654"/>
                <a:gd name="connsiteX24" fmla="*/ 424047 w 622206"/>
                <a:gd name="connsiteY24" fmla="*/ 382421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62146 w 622206"/>
                <a:gd name="connsiteY23" fmla="*/ 380037 h 861654"/>
                <a:gd name="connsiteX24" fmla="*/ 424047 w 622206"/>
                <a:gd name="connsiteY24" fmla="*/ 382421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62146 w 622206"/>
                <a:gd name="connsiteY23" fmla="*/ 380037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88341 w 622206"/>
                <a:gd name="connsiteY21" fmla="*/ 491957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88341 w 622206"/>
                <a:gd name="connsiteY21" fmla="*/ 501482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024"/>
                <a:gd name="connsiteY0" fmla="*/ 191918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0233 w 622024"/>
                <a:gd name="connsiteY36" fmla="*/ 203825 h 861654"/>
                <a:gd name="connsiteX37" fmla="*/ 457390 w 622024"/>
                <a:gd name="connsiteY37" fmla="*/ 209027 h 861654"/>
                <a:gd name="connsiteX38" fmla="*/ 500246 w 622024"/>
                <a:gd name="connsiteY38" fmla="*/ 191918 h 861654"/>
                <a:gd name="connsiteX0" fmla="*/ 507390 w 622024"/>
                <a:gd name="connsiteY0" fmla="*/ 196681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0233 w 622024"/>
                <a:gd name="connsiteY36" fmla="*/ 203825 h 861654"/>
                <a:gd name="connsiteX37" fmla="*/ 457390 w 622024"/>
                <a:gd name="connsiteY37" fmla="*/ 209027 h 861654"/>
                <a:gd name="connsiteX38" fmla="*/ 507390 w 622024"/>
                <a:gd name="connsiteY38" fmla="*/ 196681 h 861654"/>
                <a:gd name="connsiteX0" fmla="*/ 507390 w 622024"/>
                <a:gd name="connsiteY0" fmla="*/ 196681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57390 w 622024"/>
                <a:gd name="connsiteY37" fmla="*/ 209027 h 861654"/>
                <a:gd name="connsiteX38" fmla="*/ 507390 w 622024"/>
                <a:gd name="connsiteY38" fmla="*/ 196681 h 861654"/>
                <a:gd name="connsiteX0" fmla="*/ 514534 w 622024"/>
                <a:gd name="connsiteY0" fmla="*/ 199063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57390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24063 w 622024"/>
                <a:gd name="connsiteY1" fmla="*/ 106633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12157 w 622024"/>
                <a:gd name="connsiteY1" fmla="*/ 101870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22024" h="861654">
                  <a:moveTo>
                    <a:pt x="514534" y="199063"/>
                  </a:moveTo>
                  <a:cubicBezTo>
                    <a:pt x="521281" y="186363"/>
                    <a:pt x="514935" y="125682"/>
                    <a:pt x="512157" y="101870"/>
                  </a:cubicBezTo>
                  <a:cubicBezTo>
                    <a:pt x="509379" y="78058"/>
                    <a:pt x="512152" y="72064"/>
                    <a:pt x="497864" y="56189"/>
                  </a:cubicBezTo>
                  <a:cubicBezTo>
                    <a:pt x="483577" y="40314"/>
                    <a:pt x="458579" y="15352"/>
                    <a:pt x="426432" y="6620"/>
                  </a:cubicBezTo>
                  <a:cubicBezTo>
                    <a:pt x="394285" y="-2112"/>
                    <a:pt x="341893" y="-1287"/>
                    <a:pt x="304983" y="3799"/>
                  </a:cubicBezTo>
                  <a:cubicBezTo>
                    <a:pt x="268073" y="8885"/>
                    <a:pt x="238307" y="16897"/>
                    <a:pt x="204970" y="37138"/>
                  </a:cubicBezTo>
                  <a:cubicBezTo>
                    <a:pt x="171633" y="57379"/>
                    <a:pt x="131547" y="93817"/>
                    <a:pt x="104958" y="125243"/>
                  </a:cubicBezTo>
                  <a:cubicBezTo>
                    <a:pt x="78369" y="156669"/>
                    <a:pt x="60117" y="193944"/>
                    <a:pt x="45433" y="225694"/>
                  </a:cubicBezTo>
                  <a:cubicBezTo>
                    <a:pt x="30749" y="257444"/>
                    <a:pt x="24393" y="280892"/>
                    <a:pt x="16852" y="315744"/>
                  </a:cubicBezTo>
                  <a:cubicBezTo>
                    <a:pt x="9311" y="350596"/>
                    <a:pt x="1375" y="397897"/>
                    <a:pt x="184" y="434806"/>
                  </a:cubicBezTo>
                  <a:cubicBezTo>
                    <a:pt x="-1007" y="471715"/>
                    <a:pt x="3754" y="506171"/>
                    <a:pt x="9708" y="537200"/>
                  </a:cubicBezTo>
                  <a:cubicBezTo>
                    <a:pt x="15662" y="568229"/>
                    <a:pt x="20826" y="591216"/>
                    <a:pt x="35907" y="620982"/>
                  </a:cubicBezTo>
                  <a:cubicBezTo>
                    <a:pt x="50988" y="650748"/>
                    <a:pt x="73606" y="691261"/>
                    <a:pt x="100196" y="715794"/>
                  </a:cubicBezTo>
                  <a:cubicBezTo>
                    <a:pt x="126786" y="740327"/>
                    <a:pt x="153377" y="758656"/>
                    <a:pt x="195446" y="768181"/>
                  </a:cubicBezTo>
                  <a:cubicBezTo>
                    <a:pt x="237515" y="777706"/>
                    <a:pt x="319271" y="772943"/>
                    <a:pt x="352609" y="772943"/>
                  </a:cubicBezTo>
                  <a:cubicBezTo>
                    <a:pt x="385947" y="772943"/>
                    <a:pt x="378803" y="758260"/>
                    <a:pt x="395472" y="768182"/>
                  </a:cubicBezTo>
                  <a:cubicBezTo>
                    <a:pt x="412141" y="778104"/>
                    <a:pt x="437144" y="817394"/>
                    <a:pt x="452622" y="832475"/>
                  </a:cubicBezTo>
                  <a:cubicBezTo>
                    <a:pt x="468100" y="847556"/>
                    <a:pt x="469686" y="854303"/>
                    <a:pt x="488339" y="858669"/>
                  </a:cubicBezTo>
                  <a:cubicBezTo>
                    <a:pt x="506992" y="863035"/>
                    <a:pt x="542314" y="862243"/>
                    <a:pt x="564539" y="858671"/>
                  </a:cubicBezTo>
                  <a:cubicBezTo>
                    <a:pt x="586764" y="855099"/>
                    <a:pt x="626054" y="868195"/>
                    <a:pt x="621689" y="837238"/>
                  </a:cubicBezTo>
                  <a:cubicBezTo>
                    <a:pt x="617324" y="806282"/>
                    <a:pt x="560573" y="728891"/>
                    <a:pt x="538348" y="672932"/>
                  </a:cubicBezTo>
                  <a:cubicBezTo>
                    <a:pt x="516123" y="616973"/>
                    <a:pt x="499850" y="549828"/>
                    <a:pt x="488341" y="501482"/>
                  </a:cubicBezTo>
                  <a:cubicBezTo>
                    <a:pt x="476832" y="453136"/>
                    <a:pt x="475248" y="398335"/>
                    <a:pt x="469295" y="382857"/>
                  </a:cubicBezTo>
                  <a:cubicBezTo>
                    <a:pt x="463342" y="367379"/>
                    <a:pt x="452225" y="375744"/>
                    <a:pt x="440715" y="375275"/>
                  </a:cubicBezTo>
                  <a:cubicBezTo>
                    <a:pt x="429205" y="374806"/>
                    <a:pt x="410554" y="374881"/>
                    <a:pt x="400235" y="380040"/>
                  </a:cubicBezTo>
                  <a:cubicBezTo>
                    <a:pt x="389916" y="385199"/>
                    <a:pt x="382771" y="370116"/>
                    <a:pt x="378802" y="406231"/>
                  </a:cubicBezTo>
                  <a:cubicBezTo>
                    <a:pt x="374833" y="442346"/>
                    <a:pt x="383168" y="556648"/>
                    <a:pt x="376421" y="596732"/>
                  </a:cubicBezTo>
                  <a:cubicBezTo>
                    <a:pt x="369674" y="636816"/>
                    <a:pt x="357768" y="641975"/>
                    <a:pt x="338321" y="646737"/>
                  </a:cubicBezTo>
                  <a:cubicBezTo>
                    <a:pt x="318874" y="651499"/>
                    <a:pt x="285934" y="640784"/>
                    <a:pt x="259740" y="625306"/>
                  </a:cubicBezTo>
                  <a:cubicBezTo>
                    <a:pt x="233546" y="609828"/>
                    <a:pt x="199415" y="580857"/>
                    <a:pt x="181159" y="553869"/>
                  </a:cubicBezTo>
                  <a:cubicBezTo>
                    <a:pt x="162903" y="526882"/>
                    <a:pt x="155758" y="501878"/>
                    <a:pt x="150202" y="463381"/>
                  </a:cubicBezTo>
                  <a:cubicBezTo>
                    <a:pt x="144646" y="424884"/>
                    <a:pt x="139883" y="366544"/>
                    <a:pt x="147820" y="322888"/>
                  </a:cubicBezTo>
                  <a:cubicBezTo>
                    <a:pt x="155757" y="279232"/>
                    <a:pt x="180365" y="232400"/>
                    <a:pt x="197827" y="201444"/>
                  </a:cubicBezTo>
                  <a:cubicBezTo>
                    <a:pt x="215289" y="170488"/>
                    <a:pt x="229973" y="153026"/>
                    <a:pt x="252595" y="137151"/>
                  </a:cubicBezTo>
                  <a:cubicBezTo>
                    <a:pt x="275217" y="121276"/>
                    <a:pt x="309745" y="107782"/>
                    <a:pt x="333558" y="106194"/>
                  </a:cubicBezTo>
                  <a:cubicBezTo>
                    <a:pt x="357371" y="104606"/>
                    <a:pt x="383168" y="112148"/>
                    <a:pt x="395471" y="127626"/>
                  </a:cubicBezTo>
                  <a:cubicBezTo>
                    <a:pt x="407774" y="143104"/>
                    <a:pt x="396264" y="185496"/>
                    <a:pt x="407377" y="199063"/>
                  </a:cubicBezTo>
                  <a:cubicBezTo>
                    <a:pt x="418490" y="212630"/>
                    <a:pt x="444293" y="209027"/>
                    <a:pt x="462152" y="209027"/>
                  </a:cubicBezTo>
                  <a:cubicBezTo>
                    <a:pt x="480011" y="209027"/>
                    <a:pt x="509376" y="221361"/>
                    <a:pt x="514534" y="199063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902CF853-2B1F-48BD-B026-17F5D68417D3}"/>
              </a:ext>
            </a:extLst>
          </p:cNvPr>
          <p:cNvGrpSpPr/>
          <p:nvPr/>
        </p:nvGrpSpPr>
        <p:grpSpPr>
          <a:xfrm>
            <a:off x="4698004" y="4269885"/>
            <a:ext cx="6416731" cy="2307775"/>
            <a:chOff x="4478138" y="617053"/>
            <a:chExt cx="6416731" cy="2307775"/>
          </a:xfrm>
        </p:grpSpPr>
        <p:sp>
          <p:nvSpPr>
            <p:cNvPr id="19" name="正方形/長方形 18">
              <a:extLst>
                <a:ext uri="{FF2B5EF4-FFF2-40B4-BE49-F238E27FC236}">
                  <a16:creationId xmlns:a16="http://schemas.microsoft.com/office/drawing/2014/main" id="{B5469224-6005-46C4-A29A-4C677EC16EA8}"/>
                </a:ext>
              </a:extLst>
            </p:cNvPr>
            <p:cNvSpPr/>
            <p:nvPr/>
          </p:nvSpPr>
          <p:spPr>
            <a:xfrm>
              <a:off x="4478138" y="617053"/>
              <a:ext cx="6416731" cy="2307775"/>
            </a:xfrm>
            <a:prstGeom prst="rect">
              <a:avLst/>
            </a:prstGeom>
            <a:solidFill>
              <a:srgbClr val="0E238F"/>
            </a:solidFill>
            <a:ln w="127000">
              <a:solidFill>
                <a:srgbClr val="D8BE9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AFA5F817-A7A8-4F8B-94BE-71A6076C0FEA}"/>
                </a:ext>
              </a:extLst>
            </p:cNvPr>
            <p:cNvGrpSpPr/>
            <p:nvPr/>
          </p:nvGrpSpPr>
          <p:grpSpPr>
            <a:xfrm>
              <a:off x="4724390" y="924766"/>
              <a:ext cx="5890394" cy="1703325"/>
              <a:chOff x="3150803" y="1951955"/>
              <a:chExt cx="5890394" cy="1703325"/>
            </a:xfrm>
          </p:grpSpPr>
          <p:sp>
            <p:nvSpPr>
              <p:cNvPr id="21" name="正方形/長方形 20">
                <a:extLst>
                  <a:ext uri="{FF2B5EF4-FFF2-40B4-BE49-F238E27FC236}">
                    <a16:creationId xmlns:a16="http://schemas.microsoft.com/office/drawing/2014/main" id="{8461EFFB-07DC-4DA2-B6EF-F0F8121487DF}"/>
                  </a:ext>
                </a:extLst>
              </p:cNvPr>
              <p:cNvSpPr/>
              <p:nvPr/>
            </p:nvSpPr>
            <p:spPr>
              <a:xfrm>
                <a:off x="3446200" y="1955662"/>
                <a:ext cx="864213" cy="76254"/>
              </a:xfrm>
              <a:prstGeom prst="rect">
                <a:avLst/>
              </a:pr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正方形/長方形 33">
                <a:extLst>
                  <a:ext uri="{FF2B5EF4-FFF2-40B4-BE49-F238E27FC236}">
                    <a16:creationId xmlns:a16="http://schemas.microsoft.com/office/drawing/2014/main" id="{A1E69B06-3961-493C-A476-D4906D11F335}"/>
                  </a:ext>
                </a:extLst>
              </p:cNvPr>
              <p:cNvSpPr/>
              <p:nvPr/>
            </p:nvSpPr>
            <p:spPr>
              <a:xfrm>
                <a:off x="3857125" y="1998025"/>
                <a:ext cx="453288" cy="1076029"/>
              </a:xfrm>
              <a:prstGeom prst="rect">
                <a:avLst/>
              </a:pr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円/楕円 9">
                <a:extLst>
                  <a:ext uri="{FF2B5EF4-FFF2-40B4-BE49-F238E27FC236}">
                    <a16:creationId xmlns:a16="http://schemas.microsoft.com/office/drawing/2014/main" id="{E0FB5E34-B1A3-42BE-8D5E-743EC5504A0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150803" y="2937645"/>
                <a:ext cx="483789" cy="483789"/>
              </a:xfrm>
              <a:prstGeom prst="ellipse">
                <a:avLst/>
              </a:pr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円/楕円 10">
                <a:extLst>
                  <a:ext uri="{FF2B5EF4-FFF2-40B4-BE49-F238E27FC236}">
                    <a16:creationId xmlns:a16="http://schemas.microsoft.com/office/drawing/2014/main" id="{A900ABA7-8DAD-41F6-A179-8AD868A8DF4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434537" y="2715411"/>
                <a:ext cx="206983" cy="206983"/>
              </a:xfrm>
              <a:prstGeom prst="ellipse">
                <a:avLst/>
              </a:pr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円/楕円 11">
                <a:extLst>
                  <a:ext uri="{FF2B5EF4-FFF2-40B4-BE49-F238E27FC236}">
                    <a16:creationId xmlns:a16="http://schemas.microsoft.com/office/drawing/2014/main" id="{3787ADF2-8215-4D95-93BB-3913EC0F551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939913" y="2715411"/>
                <a:ext cx="206983" cy="206983"/>
              </a:xfrm>
              <a:prstGeom prst="ellipse">
                <a:avLst/>
              </a:pr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円/楕円 12">
                <a:extLst>
                  <a:ext uri="{FF2B5EF4-FFF2-40B4-BE49-F238E27FC236}">
                    <a16:creationId xmlns:a16="http://schemas.microsoft.com/office/drawing/2014/main" id="{297E55BB-A01E-4818-AC52-3D6AC75F3D4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631828" y="2715411"/>
                <a:ext cx="206983" cy="206983"/>
              </a:xfrm>
              <a:prstGeom prst="ellipse">
                <a:avLst/>
              </a:pr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円/楕円 13">
                <a:extLst>
                  <a:ext uri="{FF2B5EF4-FFF2-40B4-BE49-F238E27FC236}">
                    <a16:creationId xmlns:a16="http://schemas.microsoft.com/office/drawing/2014/main" id="{20F86B4A-C946-4EFA-8ED2-2E7D1056DFF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915959" y="3116841"/>
                <a:ext cx="483789" cy="483789"/>
              </a:xfrm>
              <a:prstGeom prst="ellipse">
                <a:avLst/>
              </a:pr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円/楕円 14">
                <a:extLst>
                  <a:ext uri="{FF2B5EF4-FFF2-40B4-BE49-F238E27FC236}">
                    <a16:creationId xmlns:a16="http://schemas.microsoft.com/office/drawing/2014/main" id="{DE030782-D6B6-4EBC-B495-E2B81987DC1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032208" y="3143954"/>
                <a:ext cx="483789" cy="483789"/>
              </a:xfrm>
              <a:prstGeom prst="ellipse">
                <a:avLst/>
              </a:pr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正方形/長方形 43">
                <a:extLst>
                  <a:ext uri="{FF2B5EF4-FFF2-40B4-BE49-F238E27FC236}">
                    <a16:creationId xmlns:a16="http://schemas.microsoft.com/office/drawing/2014/main" id="{2FD7B56F-FFA3-4DAF-B63B-A21BBA3088B3}"/>
                  </a:ext>
                </a:extLst>
              </p:cNvPr>
              <p:cNvSpPr/>
              <p:nvPr/>
            </p:nvSpPr>
            <p:spPr>
              <a:xfrm>
                <a:off x="6313352" y="1955663"/>
                <a:ext cx="453288" cy="1699617"/>
              </a:xfrm>
              <a:prstGeom prst="rect">
                <a:avLst/>
              </a:pr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>
                <a:extLst>
                  <a:ext uri="{FF2B5EF4-FFF2-40B4-BE49-F238E27FC236}">
                    <a16:creationId xmlns:a16="http://schemas.microsoft.com/office/drawing/2014/main" id="{8E0CA8F4-5486-4CC5-A89E-F84CA24F1154}"/>
                  </a:ext>
                </a:extLst>
              </p:cNvPr>
              <p:cNvSpPr/>
              <p:nvPr/>
            </p:nvSpPr>
            <p:spPr>
              <a:xfrm>
                <a:off x="4687447" y="1962281"/>
                <a:ext cx="806598" cy="76254"/>
              </a:xfrm>
              <a:prstGeom prst="rect">
                <a:avLst/>
              </a:pr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>
                <a:extLst>
                  <a:ext uri="{FF2B5EF4-FFF2-40B4-BE49-F238E27FC236}">
                    <a16:creationId xmlns:a16="http://schemas.microsoft.com/office/drawing/2014/main" id="{BBE3D1EE-4612-4529-8E5E-A5AAD32ECAFF}"/>
                  </a:ext>
                </a:extLst>
              </p:cNvPr>
              <p:cNvSpPr/>
              <p:nvPr/>
            </p:nvSpPr>
            <p:spPr>
              <a:xfrm>
                <a:off x="6073258" y="1951955"/>
                <a:ext cx="870036" cy="86581"/>
              </a:xfrm>
              <a:prstGeom prst="rect">
                <a:avLst/>
              </a:pr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正方形/長方形 46">
                <a:extLst>
                  <a:ext uri="{FF2B5EF4-FFF2-40B4-BE49-F238E27FC236}">
                    <a16:creationId xmlns:a16="http://schemas.microsoft.com/office/drawing/2014/main" id="{F5DC0450-A5F4-4F15-BF1B-1FC885D8683B}"/>
                  </a:ext>
                </a:extLst>
              </p:cNvPr>
              <p:cNvSpPr/>
              <p:nvPr/>
            </p:nvSpPr>
            <p:spPr>
              <a:xfrm>
                <a:off x="7788019" y="1955662"/>
                <a:ext cx="827107" cy="76254"/>
              </a:xfrm>
              <a:prstGeom prst="rect">
                <a:avLst/>
              </a:pr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平行四辺形 47">
                <a:extLst>
                  <a:ext uri="{FF2B5EF4-FFF2-40B4-BE49-F238E27FC236}">
                    <a16:creationId xmlns:a16="http://schemas.microsoft.com/office/drawing/2014/main" id="{67CBFC15-0961-417D-AD1B-A459500428A1}"/>
                  </a:ext>
                </a:extLst>
              </p:cNvPr>
              <p:cNvSpPr/>
              <p:nvPr/>
            </p:nvSpPr>
            <p:spPr>
              <a:xfrm>
                <a:off x="4721338" y="2038694"/>
                <a:ext cx="376187" cy="1611502"/>
              </a:xfrm>
              <a:prstGeom prst="parallelogram">
                <a:avLst>
                  <a:gd name="adj" fmla="val 78097"/>
                </a:avLst>
              </a:pr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平行四辺形 48">
                <a:extLst>
                  <a:ext uri="{FF2B5EF4-FFF2-40B4-BE49-F238E27FC236}">
                    <a16:creationId xmlns:a16="http://schemas.microsoft.com/office/drawing/2014/main" id="{EB466B07-668F-4055-A96A-80648C73DEEC}"/>
                  </a:ext>
                </a:extLst>
              </p:cNvPr>
              <p:cNvSpPr/>
              <p:nvPr/>
            </p:nvSpPr>
            <p:spPr>
              <a:xfrm>
                <a:off x="7833728" y="2031916"/>
                <a:ext cx="376187" cy="1613197"/>
              </a:xfrm>
              <a:prstGeom prst="parallelogram">
                <a:avLst>
                  <a:gd name="adj" fmla="val 78097"/>
                </a:avLst>
              </a:pr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平行四辺形 49">
                <a:extLst>
                  <a:ext uri="{FF2B5EF4-FFF2-40B4-BE49-F238E27FC236}">
                    <a16:creationId xmlns:a16="http://schemas.microsoft.com/office/drawing/2014/main" id="{F877425B-D199-42DE-8D97-97FE48144154}"/>
                  </a:ext>
                </a:extLst>
              </p:cNvPr>
              <p:cNvSpPr/>
              <p:nvPr/>
            </p:nvSpPr>
            <p:spPr>
              <a:xfrm flipH="1">
                <a:off x="5051879" y="1962281"/>
                <a:ext cx="879273" cy="1692999"/>
              </a:xfrm>
              <a:prstGeom prst="parallelogram">
                <a:avLst>
                  <a:gd name="adj" fmla="val 48033"/>
                </a:avLst>
              </a:pr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平行四辺形 50">
                <a:extLst>
                  <a:ext uri="{FF2B5EF4-FFF2-40B4-BE49-F238E27FC236}">
                    <a16:creationId xmlns:a16="http://schemas.microsoft.com/office/drawing/2014/main" id="{DDC7E1BC-1B5D-4080-A8C6-0F49E27ACA91}"/>
                  </a:ext>
                </a:extLst>
              </p:cNvPr>
              <p:cNvSpPr/>
              <p:nvPr/>
            </p:nvSpPr>
            <p:spPr>
              <a:xfrm flipH="1">
                <a:off x="8161924" y="1957198"/>
                <a:ext cx="879273" cy="1692999"/>
              </a:xfrm>
              <a:prstGeom prst="parallelogram">
                <a:avLst>
                  <a:gd name="adj" fmla="val 48033"/>
                </a:avLst>
              </a:pr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 28">
                <a:extLst>
                  <a:ext uri="{FF2B5EF4-FFF2-40B4-BE49-F238E27FC236}">
                    <a16:creationId xmlns:a16="http://schemas.microsoft.com/office/drawing/2014/main" id="{9EED337C-C75E-4262-AC4D-30AD5A31048A}"/>
                  </a:ext>
                </a:extLst>
              </p:cNvPr>
              <p:cNvSpPr/>
              <p:nvPr/>
            </p:nvSpPr>
            <p:spPr>
              <a:xfrm>
                <a:off x="3151837" y="3051919"/>
                <a:ext cx="1158602" cy="601709"/>
              </a:xfrm>
              <a:custGeom>
                <a:avLst/>
                <a:gdLst>
                  <a:gd name="connsiteX0" fmla="*/ 1428802 w 2322882"/>
                  <a:gd name="connsiteY0" fmla="*/ 40640 h 1190232"/>
                  <a:gd name="connsiteX1" fmla="*/ 1479602 w 2322882"/>
                  <a:gd name="connsiteY1" fmla="*/ 721360 h 1190232"/>
                  <a:gd name="connsiteX2" fmla="*/ 870002 w 2322882"/>
                  <a:gd name="connsiteY2" fmla="*/ 1076960 h 1190232"/>
                  <a:gd name="connsiteX3" fmla="*/ 494082 w 2322882"/>
                  <a:gd name="connsiteY3" fmla="*/ 822960 h 1190232"/>
                  <a:gd name="connsiteX4" fmla="*/ 595682 w 2322882"/>
                  <a:gd name="connsiteY4" fmla="*/ 640080 h 1190232"/>
                  <a:gd name="connsiteX5" fmla="*/ 26722 w 2322882"/>
                  <a:gd name="connsiteY5" fmla="*/ 233680 h 1190232"/>
                  <a:gd name="connsiteX6" fmla="*/ 179122 w 2322882"/>
                  <a:gd name="connsiteY6" fmla="*/ 741680 h 1190232"/>
                  <a:gd name="connsiteX7" fmla="*/ 930962 w 2322882"/>
                  <a:gd name="connsiteY7" fmla="*/ 1188720 h 1190232"/>
                  <a:gd name="connsiteX8" fmla="*/ 1957122 w 2322882"/>
                  <a:gd name="connsiteY8" fmla="*/ 853440 h 1190232"/>
                  <a:gd name="connsiteX9" fmla="*/ 2322882 w 2322882"/>
                  <a:gd name="connsiteY9" fmla="*/ 0 h 1190232"/>
                  <a:gd name="connsiteX10" fmla="*/ 2322882 w 2322882"/>
                  <a:gd name="connsiteY10" fmla="*/ 0 h 1190232"/>
                  <a:gd name="connsiteX11" fmla="*/ 2322882 w 2322882"/>
                  <a:gd name="connsiteY11" fmla="*/ 0 h 1190232"/>
                  <a:gd name="connsiteX0" fmla="*/ 1428802 w 2322882"/>
                  <a:gd name="connsiteY0" fmla="*/ 40640 h 1190232"/>
                  <a:gd name="connsiteX1" fmla="*/ 1408482 w 2322882"/>
                  <a:gd name="connsiteY1" fmla="*/ 741680 h 1190232"/>
                  <a:gd name="connsiteX2" fmla="*/ 870002 w 2322882"/>
                  <a:gd name="connsiteY2" fmla="*/ 1076960 h 1190232"/>
                  <a:gd name="connsiteX3" fmla="*/ 494082 w 2322882"/>
                  <a:gd name="connsiteY3" fmla="*/ 822960 h 1190232"/>
                  <a:gd name="connsiteX4" fmla="*/ 595682 w 2322882"/>
                  <a:gd name="connsiteY4" fmla="*/ 640080 h 1190232"/>
                  <a:gd name="connsiteX5" fmla="*/ 26722 w 2322882"/>
                  <a:gd name="connsiteY5" fmla="*/ 233680 h 1190232"/>
                  <a:gd name="connsiteX6" fmla="*/ 179122 w 2322882"/>
                  <a:gd name="connsiteY6" fmla="*/ 741680 h 1190232"/>
                  <a:gd name="connsiteX7" fmla="*/ 930962 w 2322882"/>
                  <a:gd name="connsiteY7" fmla="*/ 1188720 h 1190232"/>
                  <a:gd name="connsiteX8" fmla="*/ 1957122 w 2322882"/>
                  <a:gd name="connsiteY8" fmla="*/ 853440 h 1190232"/>
                  <a:gd name="connsiteX9" fmla="*/ 2322882 w 2322882"/>
                  <a:gd name="connsiteY9" fmla="*/ 0 h 1190232"/>
                  <a:gd name="connsiteX10" fmla="*/ 2322882 w 2322882"/>
                  <a:gd name="connsiteY10" fmla="*/ 0 h 1190232"/>
                  <a:gd name="connsiteX11" fmla="*/ 2322882 w 2322882"/>
                  <a:gd name="connsiteY11" fmla="*/ 0 h 1190232"/>
                  <a:gd name="connsiteX0" fmla="*/ 1428802 w 2322882"/>
                  <a:gd name="connsiteY0" fmla="*/ 40640 h 1190232"/>
                  <a:gd name="connsiteX1" fmla="*/ 1408482 w 2322882"/>
                  <a:gd name="connsiteY1" fmla="*/ 741680 h 1190232"/>
                  <a:gd name="connsiteX2" fmla="*/ 870002 w 2322882"/>
                  <a:gd name="connsiteY2" fmla="*/ 1076960 h 1190232"/>
                  <a:gd name="connsiteX3" fmla="*/ 494082 w 2322882"/>
                  <a:gd name="connsiteY3" fmla="*/ 822960 h 1190232"/>
                  <a:gd name="connsiteX4" fmla="*/ 595682 w 2322882"/>
                  <a:gd name="connsiteY4" fmla="*/ 640080 h 1190232"/>
                  <a:gd name="connsiteX5" fmla="*/ 26722 w 2322882"/>
                  <a:gd name="connsiteY5" fmla="*/ 233680 h 1190232"/>
                  <a:gd name="connsiteX6" fmla="*/ 179122 w 2322882"/>
                  <a:gd name="connsiteY6" fmla="*/ 741680 h 1190232"/>
                  <a:gd name="connsiteX7" fmla="*/ 930962 w 2322882"/>
                  <a:gd name="connsiteY7" fmla="*/ 1188720 h 1190232"/>
                  <a:gd name="connsiteX8" fmla="*/ 1957122 w 2322882"/>
                  <a:gd name="connsiteY8" fmla="*/ 853440 h 1190232"/>
                  <a:gd name="connsiteX9" fmla="*/ 2322882 w 2322882"/>
                  <a:gd name="connsiteY9" fmla="*/ 0 h 1190232"/>
                  <a:gd name="connsiteX10" fmla="*/ 2322882 w 2322882"/>
                  <a:gd name="connsiteY10" fmla="*/ 0 h 1190232"/>
                  <a:gd name="connsiteX11" fmla="*/ 2322882 w 2322882"/>
                  <a:gd name="connsiteY11" fmla="*/ 0 h 1190232"/>
                  <a:gd name="connsiteX0" fmla="*/ 1428802 w 2322882"/>
                  <a:gd name="connsiteY0" fmla="*/ 40640 h 1190232"/>
                  <a:gd name="connsiteX1" fmla="*/ 1408482 w 2322882"/>
                  <a:gd name="connsiteY1" fmla="*/ 741680 h 1190232"/>
                  <a:gd name="connsiteX2" fmla="*/ 870002 w 2322882"/>
                  <a:gd name="connsiteY2" fmla="*/ 1076960 h 1190232"/>
                  <a:gd name="connsiteX3" fmla="*/ 494082 w 2322882"/>
                  <a:gd name="connsiteY3" fmla="*/ 822960 h 1190232"/>
                  <a:gd name="connsiteX4" fmla="*/ 595682 w 2322882"/>
                  <a:gd name="connsiteY4" fmla="*/ 640080 h 1190232"/>
                  <a:gd name="connsiteX5" fmla="*/ 26722 w 2322882"/>
                  <a:gd name="connsiteY5" fmla="*/ 233680 h 1190232"/>
                  <a:gd name="connsiteX6" fmla="*/ 179122 w 2322882"/>
                  <a:gd name="connsiteY6" fmla="*/ 741680 h 1190232"/>
                  <a:gd name="connsiteX7" fmla="*/ 930962 w 2322882"/>
                  <a:gd name="connsiteY7" fmla="*/ 1188720 h 1190232"/>
                  <a:gd name="connsiteX8" fmla="*/ 1957122 w 2322882"/>
                  <a:gd name="connsiteY8" fmla="*/ 853440 h 1190232"/>
                  <a:gd name="connsiteX9" fmla="*/ 2322882 w 2322882"/>
                  <a:gd name="connsiteY9" fmla="*/ 0 h 1190232"/>
                  <a:gd name="connsiteX10" fmla="*/ 2322882 w 2322882"/>
                  <a:gd name="connsiteY10" fmla="*/ 0 h 1190232"/>
                  <a:gd name="connsiteX11" fmla="*/ 2322882 w 2322882"/>
                  <a:gd name="connsiteY11" fmla="*/ 0 h 1190232"/>
                  <a:gd name="connsiteX0" fmla="*/ 1428802 w 2322882"/>
                  <a:gd name="connsiteY0" fmla="*/ 40640 h 1190232"/>
                  <a:gd name="connsiteX1" fmla="*/ 1408482 w 2322882"/>
                  <a:gd name="connsiteY1" fmla="*/ 741680 h 1190232"/>
                  <a:gd name="connsiteX2" fmla="*/ 870002 w 2322882"/>
                  <a:gd name="connsiteY2" fmla="*/ 1076960 h 1190232"/>
                  <a:gd name="connsiteX3" fmla="*/ 494082 w 2322882"/>
                  <a:gd name="connsiteY3" fmla="*/ 822960 h 1190232"/>
                  <a:gd name="connsiteX4" fmla="*/ 595682 w 2322882"/>
                  <a:gd name="connsiteY4" fmla="*/ 640080 h 1190232"/>
                  <a:gd name="connsiteX5" fmla="*/ 26722 w 2322882"/>
                  <a:gd name="connsiteY5" fmla="*/ 233680 h 1190232"/>
                  <a:gd name="connsiteX6" fmla="*/ 179122 w 2322882"/>
                  <a:gd name="connsiteY6" fmla="*/ 741680 h 1190232"/>
                  <a:gd name="connsiteX7" fmla="*/ 930962 w 2322882"/>
                  <a:gd name="connsiteY7" fmla="*/ 1188720 h 1190232"/>
                  <a:gd name="connsiteX8" fmla="*/ 1957122 w 2322882"/>
                  <a:gd name="connsiteY8" fmla="*/ 853440 h 1190232"/>
                  <a:gd name="connsiteX9" fmla="*/ 2322882 w 2322882"/>
                  <a:gd name="connsiteY9" fmla="*/ 0 h 1190232"/>
                  <a:gd name="connsiteX10" fmla="*/ 2322882 w 2322882"/>
                  <a:gd name="connsiteY10" fmla="*/ 0 h 1190232"/>
                  <a:gd name="connsiteX11" fmla="*/ 2322882 w 2322882"/>
                  <a:gd name="connsiteY11" fmla="*/ 0 h 1190232"/>
                  <a:gd name="connsiteX0" fmla="*/ 1436819 w 2330899"/>
                  <a:gd name="connsiteY0" fmla="*/ 40640 h 1190232"/>
                  <a:gd name="connsiteX1" fmla="*/ 1416499 w 2330899"/>
                  <a:gd name="connsiteY1" fmla="*/ 741680 h 1190232"/>
                  <a:gd name="connsiteX2" fmla="*/ 878019 w 2330899"/>
                  <a:gd name="connsiteY2" fmla="*/ 1076960 h 1190232"/>
                  <a:gd name="connsiteX3" fmla="*/ 502099 w 2330899"/>
                  <a:gd name="connsiteY3" fmla="*/ 822960 h 1190232"/>
                  <a:gd name="connsiteX4" fmla="*/ 715459 w 2330899"/>
                  <a:gd name="connsiteY4" fmla="*/ 660400 h 1190232"/>
                  <a:gd name="connsiteX5" fmla="*/ 34739 w 2330899"/>
                  <a:gd name="connsiteY5" fmla="*/ 233680 h 1190232"/>
                  <a:gd name="connsiteX6" fmla="*/ 187139 w 2330899"/>
                  <a:gd name="connsiteY6" fmla="*/ 741680 h 1190232"/>
                  <a:gd name="connsiteX7" fmla="*/ 938979 w 2330899"/>
                  <a:gd name="connsiteY7" fmla="*/ 1188720 h 1190232"/>
                  <a:gd name="connsiteX8" fmla="*/ 1965139 w 2330899"/>
                  <a:gd name="connsiteY8" fmla="*/ 853440 h 1190232"/>
                  <a:gd name="connsiteX9" fmla="*/ 2330899 w 2330899"/>
                  <a:gd name="connsiteY9" fmla="*/ 0 h 1190232"/>
                  <a:gd name="connsiteX10" fmla="*/ 2330899 w 2330899"/>
                  <a:gd name="connsiteY10" fmla="*/ 0 h 1190232"/>
                  <a:gd name="connsiteX11" fmla="*/ 2330899 w 2330899"/>
                  <a:gd name="connsiteY11" fmla="*/ 0 h 1190232"/>
                  <a:gd name="connsiteX0" fmla="*/ 1436819 w 2330899"/>
                  <a:gd name="connsiteY0" fmla="*/ 40640 h 1190232"/>
                  <a:gd name="connsiteX1" fmla="*/ 1416499 w 2330899"/>
                  <a:gd name="connsiteY1" fmla="*/ 741680 h 1190232"/>
                  <a:gd name="connsiteX2" fmla="*/ 878019 w 2330899"/>
                  <a:gd name="connsiteY2" fmla="*/ 1076960 h 1190232"/>
                  <a:gd name="connsiteX3" fmla="*/ 502099 w 2330899"/>
                  <a:gd name="connsiteY3" fmla="*/ 822960 h 1190232"/>
                  <a:gd name="connsiteX4" fmla="*/ 715459 w 2330899"/>
                  <a:gd name="connsiteY4" fmla="*/ 640080 h 1190232"/>
                  <a:gd name="connsiteX5" fmla="*/ 34739 w 2330899"/>
                  <a:gd name="connsiteY5" fmla="*/ 233680 h 1190232"/>
                  <a:gd name="connsiteX6" fmla="*/ 187139 w 2330899"/>
                  <a:gd name="connsiteY6" fmla="*/ 741680 h 1190232"/>
                  <a:gd name="connsiteX7" fmla="*/ 938979 w 2330899"/>
                  <a:gd name="connsiteY7" fmla="*/ 1188720 h 1190232"/>
                  <a:gd name="connsiteX8" fmla="*/ 1965139 w 2330899"/>
                  <a:gd name="connsiteY8" fmla="*/ 853440 h 1190232"/>
                  <a:gd name="connsiteX9" fmla="*/ 2330899 w 2330899"/>
                  <a:gd name="connsiteY9" fmla="*/ 0 h 1190232"/>
                  <a:gd name="connsiteX10" fmla="*/ 2330899 w 2330899"/>
                  <a:gd name="connsiteY10" fmla="*/ 0 h 1190232"/>
                  <a:gd name="connsiteX11" fmla="*/ 2330899 w 2330899"/>
                  <a:gd name="connsiteY11" fmla="*/ 0 h 1190232"/>
                  <a:gd name="connsiteX0" fmla="*/ 1436819 w 2330899"/>
                  <a:gd name="connsiteY0" fmla="*/ 40640 h 1189749"/>
                  <a:gd name="connsiteX1" fmla="*/ 1416499 w 2330899"/>
                  <a:gd name="connsiteY1" fmla="*/ 741680 h 1189749"/>
                  <a:gd name="connsiteX2" fmla="*/ 878019 w 2330899"/>
                  <a:gd name="connsiteY2" fmla="*/ 1076960 h 1189749"/>
                  <a:gd name="connsiteX3" fmla="*/ 502099 w 2330899"/>
                  <a:gd name="connsiteY3" fmla="*/ 822960 h 1189749"/>
                  <a:gd name="connsiteX4" fmla="*/ 715459 w 2330899"/>
                  <a:gd name="connsiteY4" fmla="*/ 640080 h 1189749"/>
                  <a:gd name="connsiteX5" fmla="*/ 34739 w 2330899"/>
                  <a:gd name="connsiteY5" fmla="*/ 233680 h 1189749"/>
                  <a:gd name="connsiteX6" fmla="*/ 187139 w 2330899"/>
                  <a:gd name="connsiteY6" fmla="*/ 741680 h 1189749"/>
                  <a:gd name="connsiteX7" fmla="*/ 938979 w 2330899"/>
                  <a:gd name="connsiteY7" fmla="*/ 1188720 h 1189749"/>
                  <a:gd name="connsiteX8" fmla="*/ 1965139 w 2330899"/>
                  <a:gd name="connsiteY8" fmla="*/ 853440 h 1189749"/>
                  <a:gd name="connsiteX9" fmla="*/ 2168340 w 2330899"/>
                  <a:gd name="connsiteY9" fmla="*/ 497840 h 1189749"/>
                  <a:gd name="connsiteX10" fmla="*/ 2330899 w 2330899"/>
                  <a:gd name="connsiteY10" fmla="*/ 0 h 1189749"/>
                  <a:gd name="connsiteX11" fmla="*/ 2330899 w 2330899"/>
                  <a:gd name="connsiteY11" fmla="*/ 0 h 1189749"/>
                  <a:gd name="connsiteX12" fmla="*/ 2330899 w 2330899"/>
                  <a:gd name="connsiteY12" fmla="*/ 0 h 1189749"/>
                  <a:gd name="connsiteX0" fmla="*/ 1436819 w 2330899"/>
                  <a:gd name="connsiteY0" fmla="*/ 40640 h 1189749"/>
                  <a:gd name="connsiteX1" fmla="*/ 1416499 w 2330899"/>
                  <a:gd name="connsiteY1" fmla="*/ 741680 h 1189749"/>
                  <a:gd name="connsiteX2" fmla="*/ 878019 w 2330899"/>
                  <a:gd name="connsiteY2" fmla="*/ 1076960 h 1189749"/>
                  <a:gd name="connsiteX3" fmla="*/ 502099 w 2330899"/>
                  <a:gd name="connsiteY3" fmla="*/ 822960 h 1189749"/>
                  <a:gd name="connsiteX4" fmla="*/ 715459 w 2330899"/>
                  <a:gd name="connsiteY4" fmla="*/ 640080 h 1189749"/>
                  <a:gd name="connsiteX5" fmla="*/ 34739 w 2330899"/>
                  <a:gd name="connsiteY5" fmla="*/ 233680 h 1189749"/>
                  <a:gd name="connsiteX6" fmla="*/ 187139 w 2330899"/>
                  <a:gd name="connsiteY6" fmla="*/ 741680 h 1189749"/>
                  <a:gd name="connsiteX7" fmla="*/ 938979 w 2330899"/>
                  <a:gd name="connsiteY7" fmla="*/ 1188720 h 1189749"/>
                  <a:gd name="connsiteX8" fmla="*/ 1965139 w 2330899"/>
                  <a:gd name="connsiteY8" fmla="*/ 853440 h 1189749"/>
                  <a:gd name="connsiteX9" fmla="*/ 2239460 w 2330899"/>
                  <a:gd name="connsiteY9" fmla="*/ 497840 h 1189749"/>
                  <a:gd name="connsiteX10" fmla="*/ 2330899 w 2330899"/>
                  <a:gd name="connsiteY10" fmla="*/ 0 h 1189749"/>
                  <a:gd name="connsiteX11" fmla="*/ 2330899 w 2330899"/>
                  <a:gd name="connsiteY11" fmla="*/ 0 h 1189749"/>
                  <a:gd name="connsiteX12" fmla="*/ 2330899 w 2330899"/>
                  <a:gd name="connsiteY12" fmla="*/ 0 h 1189749"/>
                  <a:gd name="connsiteX0" fmla="*/ 1436819 w 2330899"/>
                  <a:gd name="connsiteY0" fmla="*/ 40640 h 1189749"/>
                  <a:gd name="connsiteX1" fmla="*/ 1416499 w 2330899"/>
                  <a:gd name="connsiteY1" fmla="*/ 741680 h 1189749"/>
                  <a:gd name="connsiteX2" fmla="*/ 878019 w 2330899"/>
                  <a:gd name="connsiteY2" fmla="*/ 1076960 h 1189749"/>
                  <a:gd name="connsiteX3" fmla="*/ 502099 w 2330899"/>
                  <a:gd name="connsiteY3" fmla="*/ 822960 h 1189749"/>
                  <a:gd name="connsiteX4" fmla="*/ 715459 w 2330899"/>
                  <a:gd name="connsiteY4" fmla="*/ 640080 h 1189749"/>
                  <a:gd name="connsiteX5" fmla="*/ 34739 w 2330899"/>
                  <a:gd name="connsiteY5" fmla="*/ 233680 h 1189749"/>
                  <a:gd name="connsiteX6" fmla="*/ 187139 w 2330899"/>
                  <a:gd name="connsiteY6" fmla="*/ 741680 h 1189749"/>
                  <a:gd name="connsiteX7" fmla="*/ 938979 w 2330899"/>
                  <a:gd name="connsiteY7" fmla="*/ 1188720 h 1189749"/>
                  <a:gd name="connsiteX8" fmla="*/ 1965139 w 2330899"/>
                  <a:gd name="connsiteY8" fmla="*/ 853440 h 1189749"/>
                  <a:gd name="connsiteX9" fmla="*/ 2239460 w 2330899"/>
                  <a:gd name="connsiteY9" fmla="*/ 497840 h 1189749"/>
                  <a:gd name="connsiteX10" fmla="*/ 2330899 w 2330899"/>
                  <a:gd name="connsiteY10" fmla="*/ 0 h 1189749"/>
                  <a:gd name="connsiteX11" fmla="*/ 2330899 w 2330899"/>
                  <a:gd name="connsiteY11" fmla="*/ 0 h 1189749"/>
                  <a:gd name="connsiteX12" fmla="*/ 2330899 w 2330899"/>
                  <a:gd name="connsiteY12" fmla="*/ 0 h 1189749"/>
                  <a:gd name="connsiteX0" fmla="*/ 1436819 w 2330899"/>
                  <a:gd name="connsiteY0" fmla="*/ 40640 h 1205641"/>
                  <a:gd name="connsiteX1" fmla="*/ 1416499 w 2330899"/>
                  <a:gd name="connsiteY1" fmla="*/ 741680 h 1205641"/>
                  <a:gd name="connsiteX2" fmla="*/ 878019 w 2330899"/>
                  <a:gd name="connsiteY2" fmla="*/ 1076960 h 1205641"/>
                  <a:gd name="connsiteX3" fmla="*/ 502099 w 2330899"/>
                  <a:gd name="connsiteY3" fmla="*/ 822960 h 1205641"/>
                  <a:gd name="connsiteX4" fmla="*/ 715459 w 2330899"/>
                  <a:gd name="connsiteY4" fmla="*/ 640080 h 1205641"/>
                  <a:gd name="connsiteX5" fmla="*/ 34739 w 2330899"/>
                  <a:gd name="connsiteY5" fmla="*/ 233680 h 1205641"/>
                  <a:gd name="connsiteX6" fmla="*/ 187139 w 2330899"/>
                  <a:gd name="connsiteY6" fmla="*/ 741680 h 1205641"/>
                  <a:gd name="connsiteX7" fmla="*/ 938979 w 2330899"/>
                  <a:gd name="connsiteY7" fmla="*/ 1188720 h 1205641"/>
                  <a:gd name="connsiteX8" fmla="*/ 1355540 w 2330899"/>
                  <a:gd name="connsiteY8" fmla="*/ 1087121 h 1205641"/>
                  <a:gd name="connsiteX9" fmla="*/ 1965139 w 2330899"/>
                  <a:gd name="connsiteY9" fmla="*/ 853440 h 1205641"/>
                  <a:gd name="connsiteX10" fmla="*/ 2239460 w 2330899"/>
                  <a:gd name="connsiteY10" fmla="*/ 497840 h 1205641"/>
                  <a:gd name="connsiteX11" fmla="*/ 2330899 w 2330899"/>
                  <a:gd name="connsiteY11" fmla="*/ 0 h 1205641"/>
                  <a:gd name="connsiteX12" fmla="*/ 2330899 w 2330899"/>
                  <a:gd name="connsiteY12" fmla="*/ 0 h 1205641"/>
                  <a:gd name="connsiteX13" fmla="*/ 2330899 w 2330899"/>
                  <a:gd name="connsiteY13" fmla="*/ 0 h 1205641"/>
                  <a:gd name="connsiteX0" fmla="*/ 1436819 w 2330899"/>
                  <a:gd name="connsiteY0" fmla="*/ 40640 h 1232886"/>
                  <a:gd name="connsiteX1" fmla="*/ 1416499 w 2330899"/>
                  <a:gd name="connsiteY1" fmla="*/ 741680 h 1232886"/>
                  <a:gd name="connsiteX2" fmla="*/ 878019 w 2330899"/>
                  <a:gd name="connsiteY2" fmla="*/ 1076960 h 1232886"/>
                  <a:gd name="connsiteX3" fmla="*/ 502099 w 2330899"/>
                  <a:gd name="connsiteY3" fmla="*/ 822960 h 1232886"/>
                  <a:gd name="connsiteX4" fmla="*/ 715459 w 2330899"/>
                  <a:gd name="connsiteY4" fmla="*/ 640080 h 1232886"/>
                  <a:gd name="connsiteX5" fmla="*/ 34739 w 2330899"/>
                  <a:gd name="connsiteY5" fmla="*/ 233680 h 1232886"/>
                  <a:gd name="connsiteX6" fmla="*/ 187139 w 2330899"/>
                  <a:gd name="connsiteY6" fmla="*/ 741680 h 1232886"/>
                  <a:gd name="connsiteX7" fmla="*/ 938979 w 2330899"/>
                  <a:gd name="connsiteY7" fmla="*/ 1188720 h 1232886"/>
                  <a:gd name="connsiteX8" fmla="*/ 1355540 w 2330899"/>
                  <a:gd name="connsiteY8" fmla="*/ 1178561 h 1232886"/>
                  <a:gd name="connsiteX9" fmla="*/ 1965139 w 2330899"/>
                  <a:gd name="connsiteY9" fmla="*/ 853440 h 1232886"/>
                  <a:gd name="connsiteX10" fmla="*/ 2239460 w 2330899"/>
                  <a:gd name="connsiteY10" fmla="*/ 497840 h 1232886"/>
                  <a:gd name="connsiteX11" fmla="*/ 2330899 w 2330899"/>
                  <a:gd name="connsiteY11" fmla="*/ 0 h 1232886"/>
                  <a:gd name="connsiteX12" fmla="*/ 2330899 w 2330899"/>
                  <a:gd name="connsiteY12" fmla="*/ 0 h 1232886"/>
                  <a:gd name="connsiteX13" fmla="*/ 2330899 w 2330899"/>
                  <a:gd name="connsiteY13" fmla="*/ 0 h 1232886"/>
                  <a:gd name="connsiteX0" fmla="*/ 1436819 w 2330899"/>
                  <a:gd name="connsiteY0" fmla="*/ 40640 h 1232886"/>
                  <a:gd name="connsiteX1" fmla="*/ 1416499 w 2330899"/>
                  <a:gd name="connsiteY1" fmla="*/ 741680 h 1232886"/>
                  <a:gd name="connsiteX2" fmla="*/ 878019 w 2330899"/>
                  <a:gd name="connsiteY2" fmla="*/ 1076960 h 1232886"/>
                  <a:gd name="connsiteX3" fmla="*/ 502099 w 2330899"/>
                  <a:gd name="connsiteY3" fmla="*/ 822960 h 1232886"/>
                  <a:gd name="connsiteX4" fmla="*/ 715459 w 2330899"/>
                  <a:gd name="connsiteY4" fmla="*/ 640080 h 1232886"/>
                  <a:gd name="connsiteX5" fmla="*/ 34739 w 2330899"/>
                  <a:gd name="connsiteY5" fmla="*/ 233680 h 1232886"/>
                  <a:gd name="connsiteX6" fmla="*/ 187139 w 2330899"/>
                  <a:gd name="connsiteY6" fmla="*/ 741680 h 1232886"/>
                  <a:gd name="connsiteX7" fmla="*/ 938979 w 2330899"/>
                  <a:gd name="connsiteY7" fmla="*/ 1188720 h 1232886"/>
                  <a:gd name="connsiteX8" fmla="*/ 1355540 w 2330899"/>
                  <a:gd name="connsiteY8" fmla="*/ 1178561 h 1232886"/>
                  <a:gd name="connsiteX9" fmla="*/ 1965139 w 2330899"/>
                  <a:gd name="connsiteY9" fmla="*/ 853440 h 1232886"/>
                  <a:gd name="connsiteX10" fmla="*/ 2239460 w 2330899"/>
                  <a:gd name="connsiteY10" fmla="*/ 497840 h 1232886"/>
                  <a:gd name="connsiteX11" fmla="*/ 2330899 w 2330899"/>
                  <a:gd name="connsiteY11" fmla="*/ 0 h 1232886"/>
                  <a:gd name="connsiteX12" fmla="*/ 2330899 w 2330899"/>
                  <a:gd name="connsiteY12" fmla="*/ 0 h 1232886"/>
                  <a:gd name="connsiteX13" fmla="*/ 2330899 w 2330899"/>
                  <a:gd name="connsiteY13" fmla="*/ 0 h 1232886"/>
                  <a:gd name="connsiteX0" fmla="*/ 1436819 w 2330899"/>
                  <a:gd name="connsiteY0" fmla="*/ 40640 h 1226895"/>
                  <a:gd name="connsiteX1" fmla="*/ 1416499 w 2330899"/>
                  <a:gd name="connsiteY1" fmla="*/ 741680 h 1226895"/>
                  <a:gd name="connsiteX2" fmla="*/ 878019 w 2330899"/>
                  <a:gd name="connsiteY2" fmla="*/ 1076960 h 1226895"/>
                  <a:gd name="connsiteX3" fmla="*/ 502099 w 2330899"/>
                  <a:gd name="connsiteY3" fmla="*/ 822960 h 1226895"/>
                  <a:gd name="connsiteX4" fmla="*/ 715459 w 2330899"/>
                  <a:gd name="connsiteY4" fmla="*/ 640080 h 1226895"/>
                  <a:gd name="connsiteX5" fmla="*/ 34739 w 2330899"/>
                  <a:gd name="connsiteY5" fmla="*/ 233680 h 1226895"/>
                  <a:gd name="connsiteX6" fmla="*/ 187139 w 2330899"/>
                  <a:gd name="connsiteY6" fmla="*/ 741680 h 1226895"/>
                  <a:gd name="connsiteX7" fmla="*/ 938979 w 2330899"/>
                  <a:gd name="connsiteY7" fmla="*/ 1188720 h 1226895"/>
                  <a:gd name="connsiteX8" fmla="*/ 1355540 w 2330899"/>
                  <a:gd name="connsiteY8" fmla="*/ 1178561 h 1226895"/>
                  <a:gd name="connsiteX9" fmla="*/ 1965139 w 2330899"/>
                  <a:gd name="connsiteY9" fmla="*/ 853440 h 1226895"/>
                  <a:gd name="connsiteX10" fmla="*/ 2239460 w 2330899"/>
                  <a:gd name="connsiteY10" fmla="*/ 497840 h 1226895"/>
                  <a:gd name="connsiteX11" fmla="*/ 2330899 w 2330899"/>
                  <a:gd name="connsiteY11" fmla="*/ 0 h 1226895"/>
                  <a:gd name="connsiteX12" fmla="*/ 2330899 w 2330899"/>
                  <a:gd name="connsiteY12" fmla="*/ 0 h 1226895"/>
                  <a:gd name="connsiteX13" fmla="*/ 2330899 w 2330899"/>
                  <a:gd name="connsiteY13" fmla="*/ 0 h 1226895"/>
                  <a:gd name="connsiteX0" fmla="*/ 1427527 w 2321607"/>
                  <a:gd name="connsiteY0" fmla="*/ 40640 h 1210139"/>
                  <a:gd name="connsiteX1" fmla="*/ 1407207 w 2321607"/>
                  <a:gd name="connsiteY1" fmla="*/ 741680 h 1210139"/>
                  <a:gd name="connsiteX2" fmla="*/ 868727 w 2321607"/>
                  <a:gd name="connsiteY2" fmla="*/ 1076960 h 1210139"/>
                  <a:gd name="connsiteX3" fmla="*/ 492807 w 2321607"/>
                  <a:gd name="connsiteY3" fmla="*/ 822960 h 1210139"/>
                  <a:gd name="connsiteX4" fmla="*/ 706167 w 2321607"/>
                  <a:gd name="connsiteY4" fmla="*/ 640080 h 1210139"/>
                  <a:gd name="connsiteX5" fmla="*/ 25447 w 2321607"/>
                  <a:gd name="connsiteY5" fmla="*/ 233680 h 1210139"/>
                  <a:gd name="connsiteX6" fmla="*/ 177847 w 2321607"/>
                  <a:gd name="connsiteY6" fmla="*/ 741680 h 1210139"/>
                  <a:gd name="connsiteX7" fmla="*/ 492808 w 2321607"/>
                  <a:gd name="connsiteY7" fmla="*/ 975361 h 1210139"/>
                  <a:gd name="connsiteX8" fmla="*/ 929687 w 2321607"/>
                  <a:gd name="connsiteY8" fmla="*/ 1188720 h 1210139"/>
                  <a:gd name="connsiteX9" fmla="*/ 1346248 w 2321607"/>
                  <a:gd name="connsiteY9" fmla="*/ 1178561 h 1210139"/>
                  <a:gd name="connsiteX10" fmla="*/ 1955847 w 2321607"/>
                  <a:gd name="connsiteY10" fmla="*/ 853440 h 1210139"/>
                  <a:gd name="connsiteX11" fmla="*/ 2230168 w 2321607"/>
                  <a:gd name="connsiteY11" fmla="*/ 497840 h 1210139"/>
                  <a:gd name="connsiteX12" fmla="*/ 2321607 w 2321607"/>
                  <a:gd name="connsiteY12" fmla="*/ 0 h 1210139"/>
                  <a:gd name="connsiteX13" fmla="*/ 2321607 w 2321607"/>
                  <a:gd name="connsiteY13" fmla="*/ 0 h 1210139"/>
                  <a:gd name="connsiteX14" fmla="*/ 2321607 w 2321607"/>
                  <a:gd name="connsiteY14" fmla="*/ 0 h 1210139"/>
                  <a:gd name="connsiteX0" fmla="*/ 1427527 w 2321607"/>
                  <a:gd name="connsiteY0" fmla="*/ 40640 h 1210139"/>
                  <a:gd name="connsiteX1" fmla="*/ 1407207 w 2321607"/>
                  <a:gd name="connsiteY1" fmla="*/ 741680 h 1210139"/>
                  <a:gd name="connsiteX2" fmla="*/ 868727 w 2321607"/>
                  <a:gd name="connsiteY2" fmla="*/ 1076960 h 1210139"/>
                  <a:gd name="connsiteX3" fmla="*/ 492807 w 2321607"/>
                  <a:gd name="connsiteY3" fmla="*/ 822960 h 1210139"/>
                  <a:gd name="connsiteX4" fmla="*/ 706167 w 2321607"/>
                  <a:gd name="connsiteY4" fmla="*/ 640080 h 1210139"/>
                  <a:gd name="connsiteX5" fmla="*/ 25447 w 2321607"/>
                  <a:gd name="connsiteY5" fmla="*/ 233680 h 1210139"/>
                  <a:gd name="connsiteX6" fmla="*/ 177847 w 2321607"/>
                  <a:gd name="connsiteY6" fmla="*/ 741680 h 1210139"/>
                  <a:gd name="connsiteX7" fmla="*/ 492808 w 2321607"/>
                  <a:gd name="connsiteY7" fmla="*/ 975361 h 1210139"/>
                  <a:gd name="connsiteX8" fmla="*/ 929687 w 2321607"/>
                  <a:gd name="connsiteY8" fmla="*/ 1188720 h 1210139"/>
                  <a:gd name="connsiteX9" fmla="*/ 1346248 w 2321607"/>
                  <a:gd name="connsiteY9" fmla="*/ 1178561 h 1210139"/>
                  <a:gd name="connsiteX10" fmla="*/ 1955847 w 2321607"/>
                  <a:gd name="connsiteY10" fmla="*/ 853440 h 1210139"/>
                  <a:gd name="connsiteX11" fmla="*/ 2230168 w 2321607"/>
                  <a:gd name="connsiteY11" fmla="*/ 497840 h 1210139"/>
                  <a:gd name="connsiteX12" fmla="*/ 2321607 w 2321607"/>
                  <a:gd name="connsiteY12" fmla="*/ 0 h 1210139"/>
                  <a:gd name="connsiteX13" fmla="*/ 2321607 w 2321607"/>
                  <a:gd name="connsiteY13" fmla="*/ 0 h 1210139"/>
                  <a:gd name="connsiteX14" fmla="*/ 2321607 w 2321607"/>
                  <a:gd name="connsiteY14" fmla="*/ 0 h 1210139"/>
                  <a:gd name="connsiteX0" fmla="*/ 1427527 w 2321607"/>
                  <a:gd name="connsiteY0" fmla="*/ 40640 h 1210139"/>
                  <a:gd name="connsiteX1" fmla="*/ 1407207 w 2321607"/>
                  <a:gd name="connsiteY1" fmla="*/ 741680 h 1210139"/>
                  <a:gd name="connsiteX2" fmla="*/ 868727 w 2321607"/>
                  <a:gd name="connsiteY2" fmla="*/ 1076960 h 1210139"/>
                  <a:gd name="connsiteX3" fmla="*/ 492807 w 2321607"/>
                  <a:gd name="connsiteY3" fmla="*/ 822960 h 1210139"/>
                  <a:gd name="connsiteX4" fmla="*/ 706167 w 2321607"/>
                  <a:gd name="connsiteY4" fmla="*/ 640080 h 1210139"/>
                  <a:gd name="connsiteX5" fmla="*/ 25447 w 2321607"/>
                  <a:gd name="connsiteY5" fmla="*/ 233680 h 1210139"/>
                  <a:gd name="connsiteX6" fmla="*/ 177847 w 2321607"/>
                  <a:gd name="connsiteY6" fmla="*/ 741680 h 1210139"/>
                  <a:gd name="connsiteX7" fmla="*/ 492808 w 2321607"/>
                  <a:gd name="connsiteY7" fmla="*/ 975361 h 1210139"/>
                  <a:gd name="connsiteX8" fmla="*/ 929687 w 2321607"/>
                  <a:gd name="connsiteY8" fmla="*/ 1188720 h 1210139"/>
                  <a:gd name="connsiteX9" fmla="*/ 1346248 w 2321607"/>
                  <a:gd name="connsiteY9" fmla="*/ 1178561 h 1210139"/>
                  <a:gd name="connsiteX10" fmla="*/ 1955847 w 2321607"/>
                  <a:gd name="connsiteY10" fmla="*/ 853440 h 1210139"/>
                  <a:gd name="connsiteX11" fmla="*/ 2230168 w 2321607"/>
                  <a:gd name="connsiteY11" fmla="*/ 497840 h 1210139"/>
                  <a:gd name="connsiteX12" fmla="*/ 2321607 w 2321607"/>
                  <a:gd name="connsiteY12" fmla="*/ 0 h 1210139"/>
                  <a:gd name="connsiteX13" fmla="*/ 2321607 w 2321607"/>
                  <a:gd name="connsiteY13" fmla="*/ 0 h 1210139"/>
                  <a:gd name="connsiteX14" fmla="*/ 2321607 w 2321607"/>
                  <a:gd name="connsiteY14" fmla="*/ 0 h 1210139"/>
                  <a:gd name="connsiteX0" fmla="*/ 1427527 w 2321607"/>
                  <a:gd name="connsiteY0" fmla="*/ 40640 h 1210139"/>
                  <a:gd name="connsiteX1" fmla="*/ 1407207 w 2321607"/>
                  <a:gd name="connsiteY1" fmla="*/ 741680 h 1210139"/>
                  <a:gd name="connsiteX2" fmla="*/ 868727 w 2321607"/>
                  <a:gd name="connsiteY2" fmla="*/ 1076960 h 1210139"/>
                  <a:gd name="connsiteX3" fmla="*/ 492807 w 2321607"/>
                  <a:gd name="connsiteY3" fmla="*/ 822960 h 1210139"/>
                  <a:gd name="connsiteX4" fmla="*/ 706167 w 2321607"/>
                  <a:gd name="connsiteY4" fmla="*/ 640080 h 1210139"/>
                  <a:gd name="connsiteX5" fmla="*/ 25447 w 2321607"/>
                  <a:gd name="connsiteY5" fmla="*/ 233680 h 1210139"/>
                  <a:gd name="connsiteX6" fmla="*/ 177847 w 2321607"/>
                  <a:gd name="connsiteY6" fmla="*/ 741680 h 1210139"/>
                  <a:gd name="connsiteX7" fmla="*/ 492808 w 2321607"/>
                  <a:gd name="connsiteY7" fmla="*/ 975361 h 1210139"/>
                  <a:gd name="connsiteX8" fmla="*/ 929687 w 2321607"/>
                  <a:gd name="connsiteY8" fmla="*/ 1188720 h 1210139"/>
                  <a:gd name="connsiteX9" fmla="*/ 1346248 w 2321607"/>
                  <a:gd name="connsiteY9" fmla="*/ 1178561 h 1210139"/>
                  <a:gd name="connsiteX10" fmla="*/ 1955847 w 2321607"/>
                  <a:gd name="connsiteY10" fmla="*/ 853440 h 1210139"/>
                  <a:gd name="connsiteX11" fmla="*/ 2230168 w 2321607"/>
                  <a:gd name="connsiteY11" fmla="*/ 497840 h 1210139"/>
                  <a:gd name="connsiteX12" fmla="*/ 2321607 w 2321607"/>
                  <a:gd name="connsiteY12" fmla="*/ 0 h 1210139"/>
                  <a:gd name="connsiteX13" fmla="*/ 2321607 w 2321607"/>
                  <a:gd name="connsiteY13" fmla="*/ 0 h 1210139"/>
                  <a:gd name="connsiteX14" fmla="*/ 2321607 w 2321607"/>
                  <a:gd name="connsiteY14" fmla="*/ 0 h 1210139"/>
                  <a:gd name="connsiteX0" fmla="*/ 1427033 w 2321113"/>
                  <a:gd name="connsiteY0" fmla="*/ 40640 h 1207346"/>
                  <a:gd name="connsiteX1" fmla="*/ 1406713 w 2321113"/>
                  <a:gd name="connsiteY1" fmla="*/ 741680 h 1207346"/>
                  <a:gd name="connsiteX2" fmla="*/ 868233 w 2321113"/>
                  <a:gd name="connsiteY2" fmla="*/ 1076960 h 1207346"/>
                  <a:gd name="connsiteX3" fmla="*/ 492313 w 2321113"/>
                  <a:gd name="connsiteY3" fmla="*/ 822960 h 1207346"/>
                  <a:gd name="connsiteX4" fmla="*/ 705673 w 2321113"/>
                  <a:gd name="connsiteY4" fmla="*/ 640080 h 1207346"/>
                  <a:gd name="connsiteX5" fmla="*/ 24953 w 2321113"/>
                  <a:gd name="connsiteY5" fmla="*/ 233680 h 1207346"/>
                  <a:gd name="connsiteX6" fmla="*/ 177353 w 2321113"/>
                  <a:gd name="connsiteY6" fmla="*/ 741680 h 1207346"/>
                  <a:gd name="connsiteX7" fmla="*/ 461834 w 2321113"/>
                  <a:gd name="connsiteY7" fmla="*/ 1016001 h 1207346"/>
                  <a:gd name="connsiteX8" fmla="*/ 929193 w 2321113"/>
                  <a:gd name="connsiteY8" fmla="*/ 1188720 h 1207346"/>
                  <a:gd name="connsiteX9" fmla="*/ 1345754 w 2321113"/>
                  <a:gd name="connsiteY9" fmla="*/ 1178561 h 1207346"/>
                  <a:gd name="connsiteX10" fmla="*/ 1955353 w 2321113"/>
                  <a:gd name="connsiteY10" fmla="*/ 853440 h 1207346"/>
                  <a:gd name="connsiteX11" fmla="*/ 2229674 w 2321113"/>
                  <a:gd name="connsiteY11" fmla="*/ 497840 h 1207346"/>
                  <a:gd name="connsiteX12" fmla="*/ 2321113 w 2321113"/>
                  <a:gd name="connsiteY12" fmla="*/ 0 h 1207346"/>
                  <a:gd name="connsiteX13" fmla="*/ 2321113 w 2321113"/>
                  <a:gd name="connsiteY13" fmla="*/ 0 h 1207346"/>
                  <a:gd name="connsiteX14" fmla="*/ 2321113 w 2321113"/>
                  <a:gd name="connsiteY14" fmla="*/ 0 h 1207346"/>
                  <a:gd name="connsiteX0" fmla="*/ 1427033 w 2321113"/>
                  <a:gd name="connsiteY0" fmla="*/ 40640 h 1207346"/>
                  <a:gd name="connsiteX1" fmla="*/ 1378664 w 2321113"/>
                  <a:gd name="connsiteY1" fmla="*/ 789363 h 1207346"/>
                  <a:gd name="connsiteX2" fmla="*/ 868233 w 2321113"/>
                  <a:gd name="connsiteY2" fmla="*/ 1076960 h 1207346"/>
                  <a:gd name="connsiteX3" fmla="*/ 492313 w 2321113"/>
                  <a:gd name="connsiteY3" fmla="*/ 822960 h 1207346"/>
                  <a:gd name="connsiteX4" fmla="*/ 705673 w 2321113"/>
                  <a:gd name="connsiteY4" fmla="*/ 640080 h 1207346"/>
                  <a:gd name="connsiteX5" fmla="*/ 24953 w 2321113"/>
                  <a:gd name="connsiteY5" fmla="*/ 233680 h 1207346"/>
                  <a:gd name="connsiteX6" fmla="*/ 177353 w 2321113"/>
                  <a:gd name="connsiteY6" fmla="*/ 741680 h 1207346"/>
                  <a:gd name="connsiteX7" fmla="*/ 461834 w 2321113"/>
                  <a:gd name="connsiteY7" fmla="*/ 1016001 h 1207346"/>
                  <a:gd name="connsiteX8" fmla="*/ 929193 w 2321113"/>
                  <a:gd name="connsiteY8" fmla="*/ 1188720 h 1207346"/>
                  <a:gd name="connsiteX9" fmla="*/ 1345754 w 2321113"/>
                  <a:gd name="connsiteY9" fmla="*/ 1178561 h 1207346"/>
                  <a:gd name="connsiteX10" fmla="*/ 1955353 w 2321113"/>
                  <a:gd name="connsiteY10" fmla="*/ 853440 h 1207346"/>
                  <a:gd name="connsiteX11" fmla="*/ 2229674 w 2321113"/>
                  <a:gd name="connsiteY11" fmla="*/ 497840 h 1207346"/>
                  <a:gd name="connsiteX12" fmla="*/ 2321113 w 2321113"/>
                  <a:gd name="connsiteY12" fmla="*/ 0 h 1207346"/>
                  <a:gd name="connsiteX13" fmla="*/ 2321113 w 2321113"/>
                  <a:gd name="connsiteY13" fmla="*/ 0 h 1207346"/>
                  <a:gd name="connsiteX14" fmla="*/ 2321113 w 2321113"/>
                  <a:gd name="connsiteY14" fmla="*/ 0 h 1207346"/>
                  <a:gd name="connsiteX0" fmla="*/ 1427033 w 2321113"/>
                  <a:gd name="connsiteY0" fmla="*/ 40640 h 1207346"/>
                  <a:gd name="connsiteX1" fmla="*/ 1367444 w 2321113"/>
                  <a:gd name="connsiteY1" fmla="*/ 806193 h 1207346"/>
                  <a:gd name="connsiteX2" fmla="*/ 868233 w 2321113"/>
                  <a:gd name="connsiteY2" fmla="*/ 1076960 h 1207346"/>
                  <a:gd name="connsiteX3" fmla="*/ 492313 w 2321113"/>
                  <a:gd name="connsiteY3" fmla="*/ 822960 h 1207346"/>
                  <a:gd name="connsiteX4" fmla="*/ 705673 w 2321113"/>
                  <a:gd name="connsiteY4" fmla="*/ 640080 h 1207346"/>
                  <a:gd name="connsiteX5" fmla="*/ 24953 w 2321113"/>
                  <a:gd name="connsiteY5" fmla="*/ 233680 h 1207346"/>
                  <a:gd name="connsiteX6" fmla="*/ 177353 w 2321113"/>
                  <a:gd name="connsiteY6" fmla="*/ 741680 h 1207346"/>
                  <a:gd name="connsiteX7" fmla="*/ 461834 w 2321113"/>
                  <a:gd name="connsiteY7" fmla="*/ 1016001 h 1207346"/>
                  <a:gd name="connsiteX8" fmla="*/ 929193 w 2321113"/>
                  <a:gd name="connsiteY8" fmla="*/ 1188720 h 1207346"/>
                  <a:gd name="connsiteX9" fmla="*/ 1345754 w 2321113"/>
                  <a:gd name="connsiteY9" fmla="*/ 1178561 h 1207346"/>
                  <a:gd name="connsiteX10" fmla="*/ 1955353 w 2321113"/>
                  <a:gd name="connsiteY10" fmla="*/ 853440 h 1207346"/>
                  <a:gd name="connsiteX11" fmla="*/ 2229674 w 2321113"/>
                  <a:gd name="connsiteY11" fmla="*/ 497840 h 1207346"/>
                  <a:gd name="connsiteX12" fmla="*/ 2321113 w 2321113"/>
                  <a:gd name="connsiteY12" fmla="*/ 0 h 1207346"/>
                  <a:gd name="connsiteX13" fmla="*/ 2321113 w 2321113"/>
                  <a:gd name="connsiteY13" fmla="*/ 0 h 1207346"/>
                  <a:gd name="connsiteX14" fmla="*/ 2321113 w 2321113"/>
                  <a:gd name="connsiteY14" fmla="*/ 0 h 1207346"/>
                  <a:gd name="connsiteX0" fmla="*/ 1427033 w 2321113"/>
                  <a:gd name="connsiteY0" fmla="*/ 40640 h 1207346"/>
                  <a:gd name="connsiteX1" fmla="*/ 1367444 w 2321113"/>
                  <a:gd name="connsiteY1" fmla="*/ 806193 h 1207346"/>
                  <a:gd name="connsiteX2" fmla="*/ 879453 w 2321113"/>
                  <a:gd name="connsiteY2" fmla="*/ 1071350 h 1207346"/>
                  <a:gd name="connsiteX3" fmla="*/ 492313 w 2321113"/>
                  <a:gd name="connsiteY3" fmla="*/ 822960 h 1207346"/>
                  <a:gd name="connsiteX4" fmla="*/ 705673 w 2321113"/>
                  <a:gd name="connsiteY4" fmla="*/ 640080 h 1207346"/>
                  <a:gd name="connsiteX5" fmla="*/ 24953 w 2321113"/>
                  <a:gd name="connsiteY5" fmla="*/ 233680 h 1207346"/>
                  <a:gd name="connsiteX6" fmla="*/ 177353 w 2321113"/>
                  <a:gd name="connsiteY6" fmla="*/ 741680 h 1207346"/>
                  <a:gd name="connsiteX7" fmla="*/ 461834 w 2321113"/>
                  <a:gd name="connsiteY7" fmla="*/ 1016001 h 1207346"/>
                  <a:gd name="connsiteX8" fmla="*/ 929193 w 2321113"/>
                  <a:gd name="connsiteY8" fmla="*/ 1188720 h 1207346"/>
                  <a:gd name="connsiteX9" fmla="*/ 1345754 w 2321113"/>
                  <a:gd name="connsiteY9" fmla="*/ 1178561 h 1207346"/>
                  <a:gd name="connsiteX10" fmla="*/ 1955353 w 2321113"/>
                  <a:gd name="connsiteY10" fmla="*/ 853440 h 1207346"/>
                  <a:gd name="connsiteX11" fmla="*/ 2229674 w 2321113"/>
                  <a:gd name="connsiteY11" fmla="*/ 497840 h 1207346"/>
                  <a:gd name="connsiteX12" fmla="*/ 2321113 w 2321113"/>
                  <a:gd name="connsiteY12" fmla="*/ 0 h 1207346"/>
                  <a:gd name="connsiteX13" fmla="*/ 2321113 w 2321113"/>
                  <a:gd name="connsiteY13" fmla="*/ 0 h 1207346"/>
                  <a:gd name="connsiteX14" fmla="*/ 2321113 w 2321113"/>
                  <a:gd name="connsiteY14" fmla="*/ 0 h 1207346"/>
                  <a:gd name="connsiteX0" fmla="*/ 1431018 w 2325098"/>
                  <a:gd name="connsiteY0" fmla="*/ 40640 h 1207346"/>
                  <a:gd name="connsiteX1" fmla="*/ 1371429 w 2325098"/>
                  <a:gd name="connsiteY1" fmla="*/ 806193 h 1207346"/>
                  <a:gd name="connsiteX2" fmla="*/ 883438 w 2325098"/>
                  <a:gd name="connsiteY2" fmla="*/ 1071350 h 1207346"/>
                  <a:gd name="connsiteX3" fmla="*/ 496298 w 2325098"/>
                  <a:gd name="connsiteY3" fmla="*/ 822960 h 1207346"/>
                  <a:gd name="connsiteX4" fmla="*/ 771366 w 2325098"/>
                  <a:gd name="connsiteY4" fmla="*/ 598006 h 1207346"/>
                  <a:gd name="connsiteX5" fmla="*/ 28938 w 2325098"/>
                  <a:gd name="connsiteY5" fmla="*/ 233680 h 1207346"/>
                  <a:gd name="connsiteX6" fmla="*/ 181338 w 2325098"/>
                  <a:gd name="connsiteY6" fmla="*/ 741680 h 1207346"/>
                  <a:gd name="connsiteX7" fmla="*/ 465819 w 2325098"/>
                  <a:gd name="connsiteY7" fmla="*/ 1016001 h 1207346"/>
                  <a:gd name="connsiteX8" fmla="*/ 933178 w 2325098"/>
                  <a:gd name="connsiteY8" fmla="*/ 1188720 h 1207346"/>
                  <a:gd name="connsiteX9" fmla="*/ 1349739 w 2325098"/>
                  <a:gd name="connsiteY9" fmla="*/ 1178561 h 1207346"/>
                  <a:gd name="connsiteX10" fmla="*/ 1959338 w 2325098"/>
                  <a:gd name="connsiteY10" fmla="*/ 853440 h 1207346"/>
                  <a:gd name="connsiteX11" fmla="*/ 2233659 w 2325098"/>
                  <a:gd name="connsiteY11" fmla="*/ 497840 h 1207346"/>
                  <a:gd name="connsiteX12" fmla="*/ 2325098 w 2325098"/>
                  <a:gd name="connsiteY12" fmla="*/ 0 h 1207346"/>
                  <a:gd name="connsiteX13" fmla="*/ 2325098 w 2325098"/>
                  <a:gd name="connsiteY13" fmla="*/ 0 h 1207346"/>
                  <a:gd name="connsiteX14" fmla="*/ 2325098 w 2325098"/>
                  <a:gd name="connsiteY14" fmla="*/ 0 h 1207346"/>
                  <a:gd name="connsiteX0" fmla="*/ 1431018 w 2325098"/>
                  <a:gd name="connsiteY0" fmla="*/ 40640 h 1207346"/>
                  <a:gd name="connsiteX1" fmla="*/ 1371429 w 2325098"/>
                  <a:gd name="connsiteY1" fmla="*/ 806193 h 1207346"/>
                  <a:gd name="connsiteX2" fmla="*/ 883438 w 2325098"/>
                  <a:gd name="connsiteY2" fmla="*/ 1071350 h 1207346"/>
                  <a:gd name="connsiteX3" fmla="*/ 496298 w 2325098"/>
                  <a:gd name="connsiteY3" fmla="*/ 822960 h 1207346"/>
                  <a:gd name="connsiteX4" fmla="*/ 771366 w 2325098"/>
                  <a:gd name="connsiteY4" fmla="*/ 598006 h 1207346"/>
                  <a:gd name="connsiteX5" fmla="*/ 28938 w 2325098"/>
                  <a:gd name="connsiteY5" fmla="*/ 233680 h 1207346"/>
                  <a:gd name="connsiteX6" fmla="*/ 181338 w 2325098"/>
                  <a:gd name="connsiteY6" fmla="*/ 741680 h 1207346"/>
                  <a:gd name="connsiteX7" fmla="*/ 465819 w 2325098"/>
                  <a:gd name="connsiteY7" fmla="*/ 1016001 h 1207346"/>
                  <a:gd name="connsiteX8" fmla="*/ 933178 w 2325098"/>
                  <a:gd name="connsiteY8" fmla="*/ 1188720 h 1207346"/>
                  <a:gd name="connsiteX9" fmla="*/ 1349739 w 2325098"/>
                  <a:gd name="connsiteY9" fmla="*/ 1178561 h 1207346"/>
                  <a:gd name="connsiteX10" fmla="*/ 1959338 w 2325098"/>
                  <a:gd name="connsiteY10" fmla="*/ 853440 h 1207346"/>
                  <a:gd name="connsiteX11" fmla="*/ 2233659 w 2325098"/>
                  <a:gd name="connsiteY11" fmla="*/ 497840 h 1207346"/>
                  <a:gd name="connsiteX12" fmla="*/ 2325098 w 2325098"/>
                  <a:gd name="connsiteY12" fmla="*/ 0 h 1207346"/>
                  <a:gd name="connsiteX13" fmla="*/ 2325098 w 2325098"/>
                  <a:gd name="connsiteY13" fmla="*/ 0 h 1207346"/>
                  <a:gd name="connsiteX14" fmla="*/ 2325098 w 2325098"/>
                  <a:gd name="connsiteY14" fmla="*/ 0 h 1207346"/>
                  <a:gd name="connsiteX0" fmla="*/ 1431018 w 2325098"/>
                  <a:gd name="connsiteY0" fmla="*/ 40640 h 1207346"/>
                  <a:gd name="connsiteX1" fmla="*/ 1371429 w 2325098"/>
                  <a:gd name="connsiteY1" fmla="*/ 806193 h 1207346"/>
                  <a:gd name="connsiteX2" fmla="*/ 883438 w 2325098"/>
                  <a:gd name="connsiteY2" fmla="*/ 1071350 h 1207346"/>
                  <a:gd name="connsiteX3" fmla="*/ 496298 w 2325098"/>
                  <a:gd name="connsiteY3" fmla="*/ 822960 h 1207346"/>
                  <a:gd name="connsiteX4" fmla="*/ 771366 w 2325098"/>
                  <a:gd name="connsiteY4" fmla="*/ 598006 h 1207346"/>
                  <a:gd name="connsiteX5" fmla="*/ 28938 w 2325098"/>
                  <a:gd name="connsiteY5" fmla="*/ 233680 h 1207346"/>
                  <a:gd name="connsiteX6" fmla="*/ 181338 w 2325098"/>
                  <a:gd name="connsiteY6" fmla="*/ 741680 h 1207346"/>
                  <a:gd name="connsiteX7" fmla="*/ 465819 w 2325098"/>
                  <a:gd name="connsiteY7" fmla="*/ 1016001 h 1207346"/>
                  <a:gd name="connsiteX8" fmla="*/ 933178 w 2325098"/>
                  <a:gd name="connsiteY8" fmla="*/ 1188720 h 1207346"/>
                  <a:gd name="connsiteX9" fmla="*/ 1349739 w 2325098"/>
                  <a:gd name="connsiteY9" fmla="*/ 1178561 h 1207346"/>
                  <a:gd name="connsiteX10" fmla="*/ 1959338 w 2325098"/>
                  <a:gd name="connsiteY10" fmla="*/ 853440 h 1207346"/>
                  <a:gd name="connsiteX11" fmla="*/ 2233659 w 2325098"/>
                  <a:gd name="connsiteY11" fmla="*/ 497840 h 1207346"/>
                  <a:gd name="connsiteX12" fmla="*/ 2325098 w 2325098"/>
                  <a:gd name="connsiteY12" fmla="*/ 0 h 1207346"/>
                  <a:gd name="connsiteX13" fmla="*/ 2325098 w 2325098"/>
                  <a:gd name="connsiteY13" fmla="*/ 0 h 1207346"/>
                  <a:gd name="connsiteX14" fmla="*/ 2325098 w 2325098"/>
                  <a:gd name="connsiteY14" fmla="*/ 0 h 1207346"/>
                  <a:gd name="connsiteX0" fmla="*/ 1431018 w 2325098"/>
                  <a:gd name="connsiteY0" fmla="*/ 40640 h 1207346"/>
                  <a:gd name="connsiteX1" fmla="*/ 1371429 w 2325098"/>
                  <a:gd name="connsiteY1" fmla="*/ 806193 h 1207346"/>
                  <a:gd name="connsiteX2" fmla="*/ 883438 w 2325098"/>
                  <a:gd name="connsiteY2" fmla="*/ 1071350 h 1207346"/>
                  <a:gd name="connsiteX3" fmla="*/ 496298 w 2325098"/>
                  <a:gd name="connsiteY3" fmla="*/ 822960 h 1207346"/>
                  <a:gd name="connsiteX4" fmla="*/ 771366 w 2325098"/>
                  <a:gd name="connsiteY4" fmla="*/ 598006 h 1207346"/>
                  <a:gd name="connsiteX5" fmla="*/ 28938 w 2325098"/>
                  <a:gd name="connsiteY5" fmla="*/ 233680 h 1207346"/>
                  <a:gd name="connsiteX6" fmla="*/ 181338 w 2325098"/>
                  <a:gd name="connsiteY6" fmla="*/ 741680 h 1207346"/>
                  <a:gd name="connsiteX7" fmla="*/ 465819 w 2325098"/>
                  <a:gd name="connsiteY7" fmla="*/ 1016001 h 1207346"/>
                  <a:gd name="connsiteX8" fmla="*/ 933178 w 2325098"/>
                  <a:gd name="connsiteY8" fmla="*/ 1188720 h 1207346"/>
                  <a:gd name="connsiteX9" fmla="*/ 1349739 w 2325098"/>
                  <a:gd name="connsiteY9" fmla="*/ 1178561 h 1207346"/>
                  <a:gd name="connsiteX10" fmla="*/ 1959338 w 2325098"/>
                  <a:gd name="connsiteY10" fmla="*/ 853440 h 1207346"/>
                  <a:gd name="connsiteX11" fmla="*/ 2233659 w 2325098"/>
                  <a:gd name="connsiteY11" fmla="*/ 497840 h 1207346"/>
                  <a:gd name="connsiteX12" fmla="*/ 2325098 w 2325098"/>
                  <a:gd name="connsiteY12" fmla="*/ 0 h 1207346"/>
                  <a:gd name="connsiteX13" fmla="*/ 2325098 w 2325098"/>
                  <a:gd name="connsiteY13" fmla="*/ 0 h 1207346"/>
                  <a:gd name="connsiteX14" fmla="*/ 2325098 w 2325098"/>
                  <a:gd name="connsiteY14" fmla="*/ 0 h 1207346"/>
                  <a:gd name="connsiteX0" fmla="*/ 1418381 w 2312461"/>
                  <a:gd name="connsiteY0" fmla="*/ 40640 h 1207346"/>
                  <a:gd name="connsiteX1" fmla="*/ 1358792 w 2312461"/>
                  <a:gd name="connsiteY1" fmla="*/ 806193 h 1207346"/>
                  <a:gd name="connsiteX2" fmla="*/ 870801 w 2312461"/>
                  <a:gd name="connsiteY2" fmla="*/ 1071350 h 1207346"/>
                  <a:gd name="connsiteX3" fmla="*/ 483661 w 2312461"/>
                  <a:gd name="connsiteY3" fmla="*/ 822960 h 1207346"/>
                  <a:gd name="connsiteX4" fmla="*/ 758729 w 2312461"/>
                  <a:gd name="connsiteY4" fmla="*/ 598006 h 1207346"/>
                  <a:gd name="connsiteX5" fmla="*/ 30326 w 2312461"/>
                  <a:gd name="connsiteY5" fmla="*/ 250510 h 1207346"/>
                  <a:gd name="connsiteX6" fmla="*/ 168701 w 2312461"/>
                  <a:gd name="connsiteY6" fmla="*/ 741680 h 1207346"/>
                  <a:gd name="connsiteX7" fmla="*/ 453182 w 2312461"/>
                  <a:gd name="connsiteY7" fmla="*/ 1016001 h 1207346"/>
                  <a:gd name="connsiteX8" fmla="*/ 920541 w 2312461"/>
                  <a:gd name="connsiteY8" fmla="*/ 1188720 h 1207346"/>
                  <a:gd name="connsiteX9" fmla="*/ 1337102 w 2312461"/>
                  <a:gd name="connsiteY9" fmla="*/ 1178561 h 1207346"/>
                  <a:gd name="connsiteX10" fmla="*/ 1946701 w 2312461"/>
                  <a:gd name="connsiteY10" fmla="*/ 853440 h 1207346"/>
                  <a:gd name="connsiteX11" fmla="*/ 2221022 w 2312461"/>
                  <a:gd name="connsiteY11" fmla="*/ 497840 h 1207346"/>
                  <a:gd name="connsiteX12" fmla="*/ 2312461 w 2312461"/>
                  <a:gd name="connsiteY12" fmla="*/ 0 h 1207346"/>
                  <a:gd name="connsiteX13" fmla="*/ 2312461 w 2312461"/>
                  <a:gd name="connsiteY13" fmla="*/ 0 h 1207346"/>
                  <a:gd name="connsiteX14" fmla="*/ 2312461 w 2312461"/>
                  <a:gd name="connsiteY14" fmla="*/ 0 h 1207346"/>
                  <a:gd name="connsiteX0" fmla="*/ 1416145 w 2310225"/>
                  <a:gd name="connsiteY0" fmla="*/ 40640 h 1207346"/>
                  <a:gd name="connsiteX1" fmla="*/ 1356556 w 2310225"/>
                  <a:gd name="connsiteY1" fmla="*/ 806193 h 1207346"/>
                  <a:gd name="connsiteX2" fmla="*/ 868565 w 2310225"/>
                  <a:gd name="connsiteY2" fmla="*/ 1071350 h 1207346"/>
                  <a:gd name="connsiteX3" fmla="*/ 481425 w 2310225"/>
                  <a:gd name="connsiteY3" fmla="*/ 822960 h 1207346"/>
                  <a:gd name="connsiteX4" fmla="*/ 756493 w 2310225"/>
                  <a:gd name="connsiteY4" fmla="*/ 598006 h 1207346"/>
                  <a:gd name="connsiteX5" fmla="*/ 28090 w 2310225"/>
                  <a:gd name="connsiteY5" fmla="*/ 250510 h 1207346"/>
                  <a:gd name="connsiteX6" fmla="*/ 166465 w 2310225"/>
                  <a:gd name="connsiteY6" fmla="*/ 741680 h 1207346"/>
                  <a:gd name="connsiteX7" fmla="*/ 450946 w 2310225"/>
                  <a:gd name="connsiteY7" fmla="*/ 1016001 h 1207346"/>
                  <a:gd name="connsiteX8" fmla="*/ 918305 w 2310225"/>
                  <a:gd name="connsiteY8" fmla="*/ 1188720 h 1207346"/>
                  <a:gd name="connsiteX9" fmla="*/ 1334866 w 2310225"/>
                  <a:gd name="connsiteY9" fmla="*/ 1178561 h 1207346"/>
                  <a:gd name="connsiteX10" fmla="*/ 1944465 w 2310225"/>
                  <a:gd name="connsiteY10" fmla="*/ 853440 h 1207346"/>
                  <a:gd name="connsiteX11" fmla="*/ 2218786 w 2310225"/>
                  <a:gd name="connsiteY11" fmla="*/ 497840 h 1207346"/>
                  <a:gd name="connsiteX12" fmla="*/ 2310225 w 2310225"/>
                  <a:gd name="connsiteY12" fmla="*/ 0 h 1207346"/>
                  <a:gd name="connsiteX13" fmla="*/ 2310225 w 2310225"/>
                  <a:gd name="connsiteY13" fmla="*/ 0 h 1207346"/>
                  <a:gd name="connsiteX14" fmla="*/ 2310225 w 2310225"/>
                  <a:gd name="connsiteY14" fmla="*/ 0 h 1207346"/>
                  <a:gd name="connsiteX0" fmla="*/ 1409576 w 2303656"/>
                  <a:gd name="connsiteY0" fmla="*/ 40640 h 1207346"/>
                  <a:gd name="connsiteX1" fmla="*/ 1349987 w 2303656"/>
                  <a:gd name="connsiteY1" fmla="*/ 806193 h 1207346"/>
                  <a:gd name="connsiteX2" fmla="*/ 861996 w 2303656"/>
                  <a:gd name="connsiteY2" fmla="*/ 1071350 h 1207346"/>
                  <a:gd name="connsiteX3" fmla="*/ 474856 w 2303656"/>
                  <a:gd name="connsiteY3" fmla="*/ 822960 h 1207346"/>
                  <a:gd name="connsiteX4" fmla="*/ 749924 w 2303656"/>
                  <a:gd name="connsiteY4" fmla="*/ 598006 h 1207346"/>
                  <a:gd name="connsiteX5" fmla="*/ 21521 w 2303656"/>
                  <a:gd name="connsiteY5" fmla="*/ 250510 h 1207346"/>
                  <a:gd name="connsiteX6" fmla="*/ 159896 w 2303656"/>
                  <a:gd name="connsiteY6" fmla="*/ 741680 h 1207346"/>
                  <a:gd name="connsiteX7" fmla="*/ 444377 w 2303656"/>
                  <a:gd name="connsiteY7" fmla="*/ 1016001 h 1207346"/>
                  <a:gd name="connsiteX8" fmla="*/ 911736 w 2303656"/>
                  <a:gd name="connsiteY8" fmla="*/ 1188720 h 1207346"/>
                  <a:gd name="connsiteX9" fmla="*/ 1328297 w 2303656"/>
                  <a:gd name="connsiteY9" fmla="*/ 1178561 h 1207346"/>
                  <a:gd name="connsiteX10" fmla="*/ 1937896 w 2303656"/>
                  <a:gd name="connsiteY10" fmla="*/ 853440 h 1207346"/>
                  <a:gd name="connsiteX11" fmla="*/ 2212217 w 2303656"/>
                  <a:gd name="connsiteY11" fmla="*/ 497840 h 1207346"/>
                  <a:gd name="connsiteX12" fmla="*/ 2303656 w 2303656"/>
                  <a:gd name="connsiteY12" fmla="*/ 0 h 1207346"/>
                  <a:gd name="connsiteX13" fmla="*/ 2303656 w 2303656"/>
                  <a:gd name="connsiteY13" fmla="*/ 0 h 1207346"/>
                  <a:gd name="connsiteX14" fmla="*/ 2303656 w 2303656"/>
                  <a:gd name="connsiteY14" fmla="*/ 0 h 1207346"/>
                  <a:gd name="connsiteX0" fmla="*/ 1409576 w 2303656"/>
                  <a:gd name="connsiteY0" fmla="*/ 0 h 1214331"/>
                  <a:gd name="connsiteX1" fmla="*/ 1349987 w 2303656"/>
                  <a:gd name="connsiteY1" fmla="*/ 813178 h 1214331"/>
                  <a:gd name="connsiteX2" fmla="*/ 861996 w 2303656"/>
                  <a:gd name="connsiteY2" fmla="*/ 1078335 h 1214331"/>
                  <a:gd name="connsiteX3" fmla="*/ 474856 w 2303656"/>
                  <a:gd name="connsiteY3" fmla="*/ 829945 h 1214331"/>
                  <a:gd name="connsiteX4" fmla="*/ 749924 w 2303656"/>
                  <a:gd name="connsiteY4" fmla="*/ 604991 h 1214331"/>
                  <a:gd name="connsiteX5" fmla="*/ 21521 w 2303656"/>
                  <a:gd name="connsiteY5" fmla="*/ 257495 h 1214331"/>
                  <a:gd name="connsiteX6" fmla="*/ 159896 w 2303656"/>
                  <a:gd name="connsiteY6" fmla="*/ 748665 h 1214331"/>
                  <a:gd name="connsiteX7" fmla="*/ 444377 w 2303656"/>
                  <a:gd name="connsiteY7" fmla="*/ 1022986 h 1214331"/>
                  <a:gd name="connsiteX8" fmla="*/ 911736 w 2303656"/>
                  <a:gd name="connsiteY8" fmla="*/ 1195705 h 1214331"/>
                  <a:gd name="connsiteX9" fmla="*/ 1328297 w 2303656"/>
                  <a:gd name="connsiteY9" fmla="*/ 1185546 h 1214331"/>
                  <a:gd name="connsiteX10" fmla="*/ 1937896 w 2303656"/>
                  <a:gd name="connsiteY10" fmla="*/ 860425 h 1214331"/>
                  <a:gd name="connsiteX11" fmla="*/ 2212217 w 2303656"/>
                  <a:gd name="connsiteY11" fmla="*/ 504825 h 1214331"/>
                  <a:gd name="connsiteX12" fmla="*/ 2303656 w 2303656"/>
                  <a:gd name="connsiteY12" fmla="*/ 6985 h 1214331"/>
                  <a:gd name="connsiteX13" fmla="*/ 2303656 w 2303656"/>
                  <a:gd name="connsiteY13" fmla="*/ 6985 h 1214331"/>
                  <a:gd name="connsiteX14" fmla="*/ 2303656 w 2303656"/>
                  <a:gd name="connsiteY14" fmla="*/ 6985 h 1214331"/>
                  <a:gd name="connsiteX0" fmla="*/ 1409576 w 2303656"/>
                  <a:gd name="connsiteY0" fmla="*/ 0 h 1214331"/>
                  <a:gd name="connsiteX1" fmla="*/ 1349987 w 2303656"/>
                  <a:gd name="connsiteY1" fmla="*/ 813178 h 1214331"/>
                  <a:gd name="connsiteX2" fmla="*/ 871521 w 2303656"/>
                  <a:gd name="connsiteY2" fmla="*/ 1073572 h 1214331"/>
                  <a:gd name="connsiteX3" fmla="*/ 474856 w 2303656"/>
                  <a:gd name="connsiteY3" fmla="*/ 829945 h 1214331"/>
                  <a:gd name="connsiteX4" fmla="*/ 749924 w 2303656"/>
                  <a:gd name="connsiteY4" fmla="*/ 604991 h 1214331"/>
                  <a:gd name="connsiteX5" fmla="*/ 21521 w 2303656"/>
                  <a:gd name="connsiteY5" fmla="*/ 257495 h 1214331"/>
                  <a:gd name="connsiteX6" fmla="*/ 159896 w 2303656"/>
                  <a:gd name="connsiteY6" fmla="*/ 748665 h 1214331"/>
                  <a:gd name="connsiteX7" fmla="*/ 444377 w 2303656"/>
                  <a:gd name="connsiteY7" fmla="*/ 1022986 h 1214331"/>
                  <a:gd name="connsiteX8" fmla="*/ 911736 w 2303656"/>
                  <a:gd name="connsiteY8" fmla="*/ 1195705 h 1214331"/>
                  <a:gd name="connsiteX9" fmla="*/ 1328297 w 2303656"/>
                  <a:gd name="connsiteY9" fmla="*/ 1185546 h 1214331"/>
                  <a:gd name="connsiteX10" fmla="*/ 1937896 w 2303656"/>
                  <a:gd name="connsiteY10" fmla="*/ 860425 h 1214331"/>
                  <a:gd name="connsiteX11" fmla="*/ 2212217 w 2303656"/>
                  <a:gd name="connsiteY11" fmla="*/ 504825 h 1214331"/>
                  <a:gd name="connsiteX12" fmla="*/ 2303656 w 2303656"/>
                  <a:gd name="connsiteY12" fmla="*/ 6985 h 1214331"/>
                  <a:gd name="connsiteX13" fmla="*/ 2303656 w 2303656"/>
                  <a:gd name="connsiteY13" fmla="*/ 6985 h 1214331"/>
                  <a:gd name="connsiteX14" fmla="*/ 2303656 w 2303656"/>
                  <a:gd name="connsiteY14" fmla="*/ 6985 h 1214331"/>
                  <a:gd name="connsiteX0" fmla="*/ 1409576 w 2315562"/>
                  <a:gd name="connsiteY0" fmla="*/ 0 h 1214331"/>
                  <a:gd name="connsiteX1" fmla="*/ 1349987 w 2315562"/>
                  <a:gd name="connsiteY1" fmla="*/ 813178 h 1214331"/>
                  <a:gd name="connsiteX2" fmla="*/ 871521 w 2315562"/>
                  <a:gd name="connsiteY2" fmla="*/ 1073572 h 1214331"/>
                  <a:gd name="connsiteX3" fmla="*/ 474856 w 2315562"/>
                  <a:gd name="connsiteY3" fmla="*/ 829945 h 1214331"/>
                  <a:gd name="connsiteX4" fmla="*/ 749924 w 2315562"/>
                  <a:gd name="connsiteY4" fmla="*/ 604991 h 1214331"/>
                  <a:gd name="connsiteX5" fmla="*/ 21521 w 2315562"/>
                  <a:gd name="connsiteY5" fmla="*/ 257495 h 1214331"/>
                  <a:gd name="connsiteX6" fmla="*/ 159896 w 2315562"/>
                  <a:gd name="connsiteY6" fmla="*/ 748665 h 1214331"/>
                  <a:gd name="connsiteX7" fmla="*/ 444377 w 2315562"/>
                  <a:gd name="connsiteY7" fmla="*/ 1022986 h 1214331"/>
                  <a:gd name="connsiteX8" fmla="*/ 911736 w 2315562"/>
                  <a:gd name="connsiteY8" fmla="*/ 1195705 h 1214331"/>
                  <a:gd name="connsiteX9" fmla="*/ 1328297 w 2315562"/>
                  <a:gd name="connsiteY9" fmla="*/ 1185546 h 1214331"/>
                  <a:gd name="connsiteX10" fmla="*/ 1937896 w 2315562"/>
                  <a:gd name="connsiteY10" fmla="*/ 860425 h 1214331"/>
                  <a:gd name="connsiteX11" fmla="*/ 2212217 w 2315562"/>
                  <a:gd name="connsiteY11" fmla="*/ 504825 h 1214331"/>
                  <a:gd name="connsiteX12" fmla="*/ 2303656 w 2315562"/>
                  <a:gd name="connsiteY12" fmla="*/ 6985 h 1214331"/>
                  <a:gd name="connsiteX13" fmla="*/ 2303656 w 2315562"/>
                  <a:gd name="connsiteY13" fmla="*/ 6985 h 1214331"/>
                  <a:gd name="connsiteX14" fmla="*/ 2315562 w 2315562"/>
                  <a:gd name="connsiteY14" fmla="*/ 2222 h 1214331"/>
                  <a:gd name="connsiteX0" fmla="*/ 1409576 w 2410812"/>
                  <a:gd name="connsiteY0" fmla="*/ 4922 h 1219253"/>
                  <a:gd name="connsiteX1" fmla="*/ 1349987 w 2410812"/>
                  <a:gd name="connsiteY1" fmla="*/ 818100 h 1219253"/>
                  <a:gd name="connsiteX2" fmla="*/ 871521 w 2410812"/>
                  <a:gd name="connsiteY2" fmla="*/ 1078494 h 1219253"/>
                  <a:gd name="connsiteX3" fmla="*/ 474856 w 2410812"/>
                  <a:gd name="connsiteY3" fmla="*/ 834867 h 1219253"/>
                  <a:gd name="connsiteX4" fmla="*/ 749924 w 2410812"/>
                  <a:gd name="connsiteY4" fmla="*/ 609913 h 1219253"/>
                  <a:gd name="connsiteX5" fmla="*/ 21521 w 2410812"/>
                  <a:gd name="connsiteY5" fmla="*/ 262417 h 1219253"/>
                  <a:gd name="connsiteX6" fmla="*/ 159896 w 2410812"/>
                  <a:gd name="connsiteY6" fmla="*/ 753587 h 1219253"/>
                  <a:gd name="connsiteX7" fmla="*/ 444377 w 2410812"/>
                  <a:gd name="connsiteY7" fmla="*/ 1027908 h 1219253"/>
                  <a:gd name="connsiteX8" fmla="*/ 911736 w 2410812"/>
                  <a:gd name="connsiteY8" fmla="*/ 1200627 h 1219253"/>
                  <a:gd name="connsiteX9" fmla="*/ 1328297 w 2410812"/>
                  <a:gd name="connsiteY9" fmla="*/ 1190468 h 1219253"/>
                  <a:gd name="connsiteX10" fmla="*/ 1937896 w 2410812"/>
                  <a:gd name="connsiteY10" fmla="*/ 865347 h 1219253"/>
                  <a:gd name="connsiteX11" fmla="*/ 2212217 w 2410812"/>
                  <a:gd name="connsiteY11" fmla="*/ 509747 h 1219253"/>
                  <a:gd name="connsiteX12" fmla="*/ 2303656 w 2410812"/>
                  <a:gd name="connsiteY12" fmla="*/ 11907 h 1219253"/>
                  <a:gd name="connsiteX13" fmla="*/ 2303656 w 2410812"/>
                  <a:gd name="connsiteY13" fmla="*/ 11907 h 1219253"/>
                  <a:gd name="connsiteX14" fmla="*/ 2410812 w 2410812"/>
                  <a:gd name="connsiteY14" fmla="*/ 0 h 1219253"/>
                  <a:gd name="connsiteX0" fmla="*/ 1409576 w 2412663"/>
                  <a:gd name="connsiteY0" fmla="*/ 8412 h 1222743"/>
                  <a:gd name="connsiteX1" fmla="*/ 1349987 w 2412663"/>
                  <a:gd name="connsiteY1" fmla="*/ 821590 h 1222743"/>
                  <a:gd name="connsiteX2" fmla="*/ 871521 w 2412663"/>
                  <a:gd name="connsiteY2" fmla="*/ 1081984 h 1222743"/>
                  <a:gd name="connsiteX3" fmla="*/ 474856 w 2412663"/>
                  <a:gd name="connsiteY3" fmla="*/ 838357 h 1222743"/>
                  <a:gd name="connsiteX4" fmla="*/ 749924 w 2412663"/>
                  <a:gd name="connsiteY4" fmla="*/ 613403 h 1222743"/>
                  <a:gd name="connsiteX5" fmla="*/ 21521 w 2412663"/>
                  <a:gd name="connsiteY5" fmla="*/ 265907 h 1222743"/>
                  <a:gd name="connsiteX6" fmla="*/ 159896 w 2412663"/>
                  <a:gd name="connsiteY6" fmla="*/ 757077 h 1222743"/>
                  <a:gd name="connsiteX7" fmla="*/ 444377 w 2412663"/>
                  <a:gd name="connsiteY7" fmla="*/ 1031398 h 1222743"/>
                  <a:gd name="connsiteX8" fmla="*/ 911736 w 2412663"/>
                  <a:gd name="connsiteY8" fmla="*/ 1204117 h 1222743"/>
                  <a:gd name="connsiteX9" fmla="*/ 1328297 w 2412663"/>
                  <a:gd name="connsiteY9" fmla="*/ 1193958 h 1222743"/>
                  <a:gd name="connsiteX10" fmla="*/ 1937896 w 2412663"/>
                  <a:gd name="connsiteY10" fmla="*/ 868837 h 1222743"/>
                  <a:gd name="connsiteX11" fmla="*/ 2212217 w 2412663"/>
                  <a:gd name="connsiteY11" fmla="*/ 513237 h 1222743"/>
                  <a:gd name="connsiteX12" fmla="*/ 2303656 w 2412663"/>
                  <a:gd name="connsiteY12" fmla="*/ 15397 h 1222743"/>
                  <a:gd name="connsiteX13" fmla="*/ 2303656 w 2412663"/>
                  <a:gd name="connsiteY13" fmla="*/ 15397 h 1222743"/>
                  <a:gd name="connsiteX14" fmla="*/ 2410812 w 2412663"/>
                  <a:gd name="connsiteY14" fmla="*/ 3490 h 1222743"/>
                  <a:gd name="connsiteX15" fmla="*/ 2370807 w 2412663"/>
                  <a:gd name="connsiteY15" fmla="*/ 0 h 1222743"/>
                  <a:gd name="connsiteX0" fmla="*/ 1409576 w 2410812"/>
                  <a:gd name="connsiteY0" fmla="*/ 4922 h 1219253"/>
                  <a:gd name="connsiteX1" fmla="*/ 1349987 w 2410812"/>
                  <a:gd name="connsiteY1" fmla="*/ 818100 h 1219253"/>
                  <a:gd name="connsiteX2" fmla="*/ 871521 w 2410812"/>
                  <a:gd name="connsiteY2" fmla="*/ 1078494 h 1219253"/>
                  <a:gd name="connsiteX3" fmla="*/ 474856 w 2410812"/>
                  <a:gd name="connsiteY3" fmla="*/ 834867 h 1219253"/>
                  <a:gd name="connsiteX4" fmla="*/ 749924 w 2410812"/>
                  <a:gd name="connsiteY4" fmla="*/ 609913 h 1219253"/>
                  <a:gd name="connsiteX5" fmla="*/ 21521 w 2410812"/>
                  <a:gd name="connsiteY5" fmla="*/ 262417 h 1219253"/>
                  <a:gd name="connsiteX6" fmla="*/ 159896 w 2410812"/>
                  <a:gd name="connsiteY6" fmla="*/ 753587 h 1219253"/>
                  <a:gd name="connsiteX7" fmla="*/ 444377 w 2410812"/>
                  <a:gd name="connsiteY7" fmla="*/ 1027908 h 1219253"/>
                  <a:gd name="connsiteX8" fmla="*/ 911736 w 2410812"/>
                  <a:gd name="connsiteY8" fmla="*/ 1200627 h 1219253"/>
                  <a:gd name="connsiteX9" fmla="*/ 1328297 w 2410812"/>
                  <a:gd name="connsiteY9" fmla="*/ 1190468 h 1219253"/>
                  <a:gd name="connsiteX10" fmla="*/ 1937896 w 2410812"/>
                  <a:gd name="connsiteY10" fmla="*/ 865347 h 1219253"/>
                  <a:gd name="connsiteX11" fmla="*/ 2212217 w 2410812"/>
                  <a:gd name="connsiteY11" fmla="*/ 509747 h 1219253"/>
                  <a:gd name="connsiteX12" fmla="*/ 2303656 w 2410812"/>
                  <a:gd name="connsiteY12" fmla="*/ 11907 h 1219253"/>
                  <a:gd name="connsiteX13" fmla="*/ 2303656 w 2410812"/>
                  <a:gd name="connsiteY13" fmla="*/ 11907 h 1219253"/>
                  <a:gd name="connsiteX14" fmla="*/ 2410812 w 2410812"/>
                  <a:gd name="connsiteY14" fmla="*/ 0 h 1219253"/>
                  <a:gd name="connsiteX0" fmla="*/ 1409576 w 2303656"/>
                  <a:gd name="connsiteY0" fmla="*/ 0 h 1214331"/>
                  <a:gd name="connsiteX1" fmla="*/ 1349987 w 2303656"/>
                  <a:gd name="connsiteY1" fmla="*/ 813178 h 1214331"/>
                  <a:gd name="connsiteX2" fmla="*/ 871521 w 2303656"/>
                  <a:gd name="connsiteY2" fmla="*/ 1073572 h 1214331"/>
                  <a:gd name="connsiteX3" fmla="*/ 474856 w 2303656"/>
                  <a:gd name="connsiteY3" fmla="*/ 829945 h 1214331"/>
                  <a:gd name="connsiteX4" fmla="*/ 749924 w 2303656"/>
                  <a:gd name="connsiteY4" fmla="*/ 604991 h 1214331"/>
                  <a:gd name="connsiteX5" fmla="*/ 21521 w 2303656"/>
                  <a:gd name="connsiteY5" fmla="*/ 257495 h 1214331"/>
                  <a:gd name="connsiteX6" fmla="*/ 159896 w 2303656"/>
                  <a:gd name="connsiteY6" fmla="*/ 748665 h 1214331"/>
                  <a:gd name="connsiteX7" fmla="*/ 444377 w 2303656"/>
                  <a:gd name="connsiteY7" fmla="*/ 1022986 h 1214331"/>
                  <a:gd name="connsiteX8" fmla="*/ 911736 w 2303656"/>
                  <a:gd name="connsiteY8" fmla="*/ 1195705 h 1214331"/>
                  <a:gd name="connsiteX9" fmla="*/ 1328297 w 2303656"/>
                  <a:gd name="connsiteY9" fmla="*/ 1185546 h 1214331"/>
                  <a:gd name="connsiteX10" fmla="*/ 1937896 w 2303656"/>
                  <a:gd name="connsiteY10" fmla="*/ 860425 h 1214331"/>
                  <a:gd name="connsiteX11" fmla="*/ 2212217 w 2303656"/>
                  <a:gd name="connsiteY11" fmla="*/ 504825 h 1214331"/>
                  <a:gd name="connsiteX12" fmla="*/ 2303656 w 2303656"/>
                  <a:gd name="connsiteY12" fmla="*/ 6985 h 1214331"/>
                  <a:gd name="connsiteX13" fmla="*/ 2303656 w 2303656"/>
                  <a:gd name="connsiteY13" fmla="*/ 6985 h 1214331"/>
                  <a:gd name="connsiteX0" fmla="*/ 1409576 w 2520350"/>
                  <a:gd name="connsiteY0" fmla="*/ 26941 h 1241272"/>
                  <a:gd name="connsiteX1" fmla="*/ 1349987 w 2520350"/>
                  <a:gd name="connsiteY1" fmla="*/ 840119 h 1241272"/>
                  <a:gd name="connsiteX2" fmla="*/ 871521 w 2520350"/>
                  <a:gd name="connsiteY2" fmla="*/ 1100513 h 1241272"/>
                  <a:gd name="connsiteX3" fmla="*/ 474856 w 2520350"/>
                  <a:gd name="connsiteY3" fmla="*/ 856886 h 1241272"/>
                  <a:gd name="connsiteX4" fmla="*/ 749924 w 2520350"/>
                  <a:gd name="connsiteY4" fmla="*/ 631932 h 1241272"/>
                  <a:gd name="connsiteX5" fmla="*/ 21521 w 2520350"/>
                  <a:gd name="connsiteY5" fmla="*/ 284436 h 1241272"/>
                  <a:gd name="connsiteX6" fmla="*/ 159896 w 2520350"/>
                  <a:gd name="connsiteY6" fmla="*/ 775606 h 1241272"/>
                  <a:gd name="connsiteX7" fmla="*/ 444377 w 2520350"/>
                  <a:gd name="connsiteY7" fmla="*/ 1049927 h 1241272"/>
                  <a:gd name="connsiteX8" fmla="*/ 911736 w 2520350"/>
                  <a:gd name="connsiteY8" fmla="*/ 1222646 h 1241272"/>
                  <a:gd name="connsiteX9" fmla="*/ 1328297 w 2520350"/>
                  <a:gd name="connsiteY9" fmla="*/ 1212487 h 1241272"/>
                  <a:gd name="connsiteX10" fmla="*/ 1937896 w 2520350"/>
                  <a:gd name="connsiteY10" fmla="*/ 887366 h 1241272"/>
                  <a:gd name="connsiteX11" fmla="*/ 2212217 w 2520350"/>
                  <a:gd name="connsiteY11" fmla="*/ 531766 h 1241272"/>
                  <a:gd name="connsiteX12" fmla="*/ 2303656 w 2520350"/>
                  <a:gd name="connsiteY12" fmla="*/ 33926 h 1241272"/>
                  <a:gd name="connsiteX13" fmla="*/ 2520350 w 2520350"/>
                  <a:gd name="connsiteY13" fmla="*/ 45833 h 1241272"/>
                  <a:gd name="connsiteX0" fmla="*/ 1409576 w 2303656"/>
                  <a:gd name="connsiteY0" fmla="*/ 0 h 1214331"/>
                  <a:gd name="connsiteX1" fmla="*/ 1349987 w 2303656"/>
                  <a:gd name="connsiteY1" fmla="*/ 813178 h 1214331"/>
                  <a:gd name="connsiteX2" fmla="*/ 871521 w 2303656"/>
                  <a:gd name="connsiteY2" fmla="*/ 1073572 h 1214331"/>
                  <a:gd name="connsiteX3" fmla="*/ 474856 w 2303656"/>
                  <a:gd name="connsiteY3" fmla="*/ 829945 h 1214331"/>
                  <a:gd name="connsiteX4" fmla="*/ 749924 w 2303656"/>
                  <a:gd name="connsiteY4" fmla="*/ 604991 h 1214331"/>
                  <a:gd name="connsiteX5" fmla="*/ 21521 w 2303656"/>
                  <a:gd name="connsiteY5" fmla="*/ 257495 h 1214331"/>
                  <a:gd name="connsiteX6" fmla="*/ 159896 w 2303656"/>
                  <a:gd name="connsiteY6" fmla="*/ 748665 h 1214331"/>
                  <a:gd name="connsiteX7" fmla="*/ 444377 w 2303656"/>
                  <a:gd name="connsiteY7" fmla="*/ 1022986 h 1214331"/>
                  <a:gd name="connsiteX8" fmla="*/ 911736 w 2303656"/>
                  <a:gd name="connsiteY8" fmla="*/ 1195705 h 1214331"/>
                  <a:gd name="connsiteX9" fmla="*/ 1328297 w 2303656"/>
                  <a:gd name="connsiteY9" fmla="*/ 1185546 h 1214331"/>
                  <a:gd name="connsiteX10" fmla="*/ 1937896 w 2303656"/>
                  <a:gd name="connsiteY10" fmla="*/ 860425 h 1214331"/>
                  <a:gd name="connsiteX11" fmla="*/ 2212217 w 2303656"/>
                  <a:gd name="connsiteY11" fmla="*/ 504825 h 1214331"/>
                  <a:gd name="connsiteX12" fmla="*/ 2303656 w 2303656"/>
                  <a:gd name="connsiteY12" fmla="*/ 6985 h 1214331"/>
                  <a:gd name="connsiteX0" fmla="*/ 1409576 w 2306160"/>
                  <a:gd name="connsiteY0" fmla="*/ 0 h 1214331"/>
                  <a:gd name="connsiteX1" fmla="*/ 1349987 w 2306160"/>
                  <a:gd name="connsiteY1" fmla="*/ 813178 h 1214331"/>
                  <a:gd name="connsiteX2" fmla="*/ 871521 w 2306160"/>
                  <a:gd name="connsiteY2" fmla="*/ 1073572 h 1214331"/>
                  <a:gd name="connsiteX3" fmla="*/ 474856 w 2306160"/>
                  <a:gd name="connsiteY3" fmla="*/ 829945 h 1214331"/>
                  <a:gd name="connsiteX4" fmla="*/ 749924 w 2306160"/>
                  <a:gd name="connsiteY4" fmla="*/ 604991 h 1214331"/>
                  <a:gd name="connsiteX5" fmla="*/ 21521 w 2306160"/>
                  <a:gd name="connsiteY5" fmla="*/ 257495 h 1214331"/>
                  <a:gd name="connsiteX6" fmla="*/ 159896 w 2306160"/>
                  <a:gd name="connsiteY6" fmla="*/ 748665 h 1214331"/>
                  <a:gd name="connsiteX7" fmla="*/ 444377 w 2306160"/>
                  <a:gd name="connsiteY7" fmla="*/ 1022986 h 1214331"/>
                  <a:gd name="connsiteX8" fmla="*/ 911736 w 2306160"/>
                  <a:gd name="connsiteY8" fmla="*/ 1195705 h 1214331"/>
                  <a:gd name="connsiteX9" fmla="*/ 1328297 w 2306160"/>
                  <a:gd name="connsiteY9" fmla="*/ 1185546 h 1214331"/>
                  <a:gd name="connsiteX10" fmla="*/ 1937896 w 2306160"/>
                  <a:gd name="connsiteY10" fmla="*/ 860425 h 1214331"/>
                  <a:gd name="connsiteX11" fmla="*/ 2212217 w 2306160"/>
                  <a:gd name="connsiteY11" fmla="*/ 504825 h 1214331"/>
                  <a:gd name="connsiteX12" fmla="*/ 2303656 w 2306160"/>
                  <a:gd name="connsiteY12" fmla="*/ 6985 h 1214331"/>
                  <a:gd name="connsiteX0" fmla="*/ 1409576 w 2314771"/>
                  <a:gd name="connsiteY0" fmla="*/ 0 h 1214331"/>
                  <a:gd name="connsiteX1" fmla="*/ 1349987 w 2314771"/>
                  <a:gd name="connsiteY1" fmla="*/ 813178 h 1214331"/>
                  <a:gd name="connsiteX2" fmla="*/ 871521 w 2314771"/>
                  <a:gd name="connsiteY2" fmla="*/ 1073572 h 1214331"/>
                  <a:gd name="connsiteX3" fmla="*/ 474856 w 2314771"/>
                  <a:gd name="connsiteY3" fmla="*/ 829945 h 1214331"/>
                  <a:gd name="connsiteX4" fmla="*/ 749924 w 2314771"/>
                  <a:gd name="connsiteY4" fmla="*/ 604991 h 1214331"/>
                  <a:gd name="connsiteX5" fmla="*/ 21521 w 2314771"/>
                  <a:gd name="connsiteY5" fmla="*/ 257495 h 1214331"/>
                  <a:gd name="connsiteX6" fmla="*/ 159896 w 2314771"/>
                  <a:gd name="connsiteY6" fmla="*/ 748665 h 1214331"/>
                  <a:gd name="connsiteX7" fmla="*/ 444377 w 2314771"/>
                  <a:gd name="connsiteY7" fmla="*/ 1022986 h 1214331"/>
                  <a:gd name="connsiteX8" fmla="*/ 911736 w 2314771"/>
                  <a:gd name="connsiteY8" fmla="*/ 1195705 h 1214331"/>
                  <a:gd name="connsiteX9" fmla="*/ 1328297 w 2314771"/>
                  <a:gd name="connsiteY9" fmla="*/ 1185546 h 1214331"/>
                  <a:gd name="connsiteX10" fmla="*/ 1937896 w 2314771"/>
                  <a:gd name="connsiteY10" fmla="*/ 860425 h 1214331"/>
                  <a:gd name="connsiteX11" fmla="*/ 2212217 w 2314771"/>
                  <a:gd name="connsiteY11" fmla="*/ 504825 h 1214331"/>
                  <a:gd name="connsiteX12" fmla="*/ 2313181 w 2314771"/>
                  <a:gd name="connsiteY12" fmla="*/ 6985 h 1214331"/>
                  <a:gd name="connsiteX0" fmla="*/ 1409576 w 2313181"/>
                  <a:gd name="connsiteY0" fmla="*/ 0 h 1214331"/>
                  <a:gd name="connsiteX1" fmla="*/ 1349987 w 2313181"/>
                  <a:gd name="connsiteY1" fmla="*/ 813178 h 1214331"/>
                  <a:gd name="connsiteX2" fmla="*/ 871521 w 2313181"/>
                  <a:gd name="connsiteY2" fmla="*/ 1073572 h 1214331"/>
                  <a:gd name="connsiteX3" fmla="*/ 474856 w 2313181"/>
                  <a:gd name="connsiteY3" fmla="*/ 829945 h 1214331"/>
                  <a:gd name="connsiteX4" fmla="*/ 749924 w 2313181"/>
                  <a:gd name="connsiteY4" fmla="*/ 604991 h 1214331"/>
                  <a:gd name="connsiteX5" fmla="*/ 21521 w 2313181"/>
                  <a:gd name="connsiteY5" fmla="*/ 257495 h 1214331"/>
                  <a:gd name="connsiteX6" fmla="*/ 159896 w 2313181"/>
                  <a:gd name="connsiteY6" fmla="*/ 748665 h 1214331"/>
                  <a:gd name="connsiteX7" fmla="*/ 444377 w 2313181"/>
                  <a:gd name="connsiteY7" fmla="*/ 1022986 h 1214331"/>
                  <a:gd name="connsiteX8" fmla="*/ 911736 w 2313181"/>
                  <a:gd name="connsiteY8" fmla="*/ 1195705 h 1214331"/>
                  <a:gd name="connsiteX9" fmla="*/ 1328297 w 2313181"/>
                  <a:gd name="connsiteY9" fmla="*/ 1185546 h 1214331"/>
                  <a:gd name="connsiteX10" fmla="*/ 1937896 w 2313181"/>
                  <a:gd name="connsiteY10" fmla="*/ 860425 h 1214331"/>
                  <a:gd name="connsiteX11" fmla="*/ 2212217 w 2313181"/>
                  <a:gd name="connsiteY11" fmla="*/ 504825 h 1214331"/>
                  <a:gd name="connsiteX12" fmla="*/ 2313181 w 2313181"/>
                  <a:gd name="connsiteY12" fmla="*/ 6985 h 1214331"/>
                  <a:gd name="connsiteX0" fmla="*/ 1409576 w 2315562"/>
                  <a:gd name="connsiteY0" fmla="*/ 0 h 1214331"/>
                  <a:gd name="connsiteX1" fmla="*/ 1349987 w 2315562"/>
                  <a:gd name="connsiteY1" fmla="*/ 813178 h 1214331"/>
                  <a:gd name="connsiteX2" fmla="*/ 871521 w 2315562"/>
                  <a:gd name="connsiteY2" fmla="*/ 1073572 h 1214331"/>
                  <a:gd name="connsiteX3" fmla="*/ 474856 w 2315562"/>
                  <a:gd name="connsiteY3" fmla="*/ 829945 h 1214331"/>
                  <a:gd name="connsiteX4" fmla="*/ 749924 w 2315562"/>
                  <a:gd name="connsiteY4" fmla="*/ 604991 h 1214331"/>
                  <a:gd name="connsiteX5" fmla="*/ 21521 w 2315562"/>
                  <a:gd name="connsiteY5" fmla="*/ 257495 h 1214331"/>
                  <a:gd name="connsiteX6" fmla="*/ 159896 w 2315562"/>
                  <a:gd name="connsiteY6" fmla="*/ 748665 h 1214331"/>
                  <a:gd name="connsiteX7" fmla="*/ 444377 w 2315562"/>
                  <a:gd name="connsiteY7" fmla="*/ 1022986 h 1214331"/>
                  <a:gd name="connsiteX8" fmla="*/ 911736 w 2315562"/>
                  <a:gd name="connsiteY8" fmla="*/ 1195705 h 1214331"/>
                  <a:gd name="connsiteX9" fmla="*/ 1328297 w 2315562"/>
                  <a:gd name="connsiteY9" fmla="*/ 1185546 h 1214331"/>
                  <a:gd name="connsiteX10" fmla="*/ 1937896 w 2315562"/>
                  <a:gd name="connsiteY10" fmla="*/ 860425 h 1214331"/>
                  <a:gd name="connsiteX11" fmla="*/ 2212217 w 2315562"/>
                  <a:gd name="connsiteY11" fmla="*/ 504825 h 1214331"/>
                  <a:gd name="connsiteX12" fmla="*/ 2315562 w 2315562"/>
                  <a:gd name="connsiteY12" fmla="*/ 4604 h 1214331"/>
                  <a:gd name="connsiteX0" fmla="*/ 1409576 w 2315562"/>
                  <a:gd name="connsiteY0" fmla="*/ 0 h 1208507"/>
                  <a:gd name="connsiteX1" fmla="*/ 1349987 w 2315562"/>
                  <a:gd name="connsiteY1" fmla="*/ 813178 h 1208507"/>
                  <a:gd name="connsiteX2" fmla="*/ 871521 w 2315562"/>
                  <a:gd name="connsiteY2" fmla="*/ 1073572 h 1208507"/>
                  <a:gd name="connsiteX3" fmla="*/ 474856 w 2315562"/>
                  <a:gd name="connsiteY3" fmla="*/ 829945 h 1208507"/>
                  <a:gd name="connsiteX4" fmla="*/ 749924 w 2315562"/>
                  <a:gd name="connsiteY4" fmla="*/ 604991 h 1208507"/>
                  <a:gd name="connsiteX5" fmla="*/ 21521 w 2315562"/>
                  <a:gd name="connsiteY5" fmla="*/ 257495 h 1208507"/>
                  <a:gd name="connsiteX6" fmla="*/ 159896 w 2315562"/>
                  <a:gd name="connsiteY6" fmla="*/ 748665 h 1208507"/>
                  <a:gd name="connsiteX7" fmla="*/ 444377 w 2315562"/>
                  <a:gd name="connsiteY7" fmla="*/ 1022986 h 1208507"/>
                  <a:gd name="connsiteX8" fmla="*/ 911736 w 2315562"/>
                  <a:gd name="connsiteY8" fmla="*/ 1195705 h 1208507"/>
                  <a:gd name="connsiteX9" fmla="*/ 1328297 w 2315562"/>
                  <a:gd name="connsiteY9" fmla="*/ 1185546 h 1208507"/>
                  <a:gd name="connsiteX10" fmla="*/ 1937896 w 2315562"/>
                  <a:gd name="connsiteY10" fmla="*/ 860425 h 1208507"/>
                  <a:gd name="connsiteX11" fmla="*/ 2212217 w 2315562"/>
                  <a:gd name="connsiteY11" fmla="*/ 504825 h 1208507"/>
                  <a:gd name="connsiteX12" fmla="*/ 2315562 w 2315562"/>
                  <a:gd name="connsiteY12" fmla="*/ 4604 h 1208507"/>
                  <a:gd name="connsiteX0" fmla="*/ 1409576 w 2315562"/>
                  <a:gd name="connsiteY0" fmla="*/ 0 h 1209520"/>
                  <a:gd name="connsiteX1" fmla="*/ 1349987 w 2315562"/>
                  <a:gd name="connsiteY1" fmla="*/ 813178 h 1209520"/>
                  <a:gd name="connsiteX2" fmla="*/ 871521 w 2315562"/>
                  <a:gd name="connsiteY2" fmla="*/ 1073572 h 1209520"/>
                  <a:gd name="connsiteX3" fmla="*/ 474856 w 2315562"/>
                  <a:gd name="connsiteY3" fmla="*/ 829945 h 1209520"/>
                  <a:gd name="connsiteX4" fmla="*/ 749924 w 2315562"/>
                  <a:gd name="connsiteY4" fmla="*/ 604991 h 1209520"/>
                  <a:gd name="connsiteX5" fmla="*/ 21521 w 2315562"/>
                  <a:gd name="connsiteY5" fmla="*/ 257495 h 1209520"/>
                  <a:gd name="connsiteX6" fmla="*/ 159896 w 2315562"/>
                  <a:gd name="connsiteY6" fmla="*/ 748665 h 1209520"/>
                  <a:gd name="connsiteX7" fmla="*/ 444377 w 2315562"/>
                  <a:gd name="connsiteY7" fmla="*/ 1022986 h 1209520"/>
                  <a:gd name="connsiteX8" fmla="*/ 795055 w 2315562"/>
                  <a:gd name="connsiteY8" fmla="*/ 1167130 h 1209520"/>
                  <a:gd name="connsiteX9" fmla="*/ 1328297 w 2315562"/>
                  <a:gd name="connsiteY9" fmla="*/ 1185546 h 1209520"/>
                  <a:gd name="connsiteX10" fmla="*/ 1937896 w 2315562"/>
                  <a:gd name="connsiteY10" fmla="*/ 860425 h 1209520"/>
                  <a:gd name="connsiteX11" fmla="*/ 2212217 w 2315562"/>
                  <a:gd name="connsiteY11" fmla="*/ 504825 h 1209520"/>
                  <a:gd name="connsiteX12" fmla="*/ 2315562 w 2315562"/>
                  <a:gd name="connsiteY12" fmla="*/ 4604 h 1209520"/>
                  <a:gd name="connsiteX0" fmla="*/ 1409576 w 2315562"/>
                  <a:gd name="connsiteY0" fmla="*/ 0 h 1218234"/>
                  <a:gd name="connsiteX1" fmla="*/ 1349987 w 2315562"/>
                  <a:gd name="connsiteY1" fmla="*/ 813178 h 1218234"/>
                  <a:gd name="connsiteX2" fmla="*/ 871521 w 2315562"/>
                  <a:gd name="connsiteY2" fmla="*/ 1073572 h 1218234"/>
                  <a:gd name="connsiteX3" fmla="*/ 474856 w 2315562"/>
                  <a:gd name="connsiteY3" fmla="*/ 829945 h 1218234"/>
                  <a:gd name="connsiteX4" fmla="*/ 749924 w 2315562"/>
                  <a:gd name="connsiteY4" fmla="*/ 604991 h 1218234"/>
                  <a:gd name="connsiteX5" fmla="*/ 21521 w 2315562"/>
                  <a:gd name="connsiteY5" fmla="*/ 257495 h 1218234"/>
                  <a:gd name="connsiteX6" fmla="*/ 159896 w 2315562"/>
                  <a:gd name="connsiteY6" fmla="*/ 748665 h 1218234"/>
                  <a:gd name="connsiteX7" fmla="*/ 444377 w 2315562"/>
                  <a:gd name="connsiteY7" fmla="*/ 1022986 h 1218234"/>
                  <a:gd name="connsiteX8" fmla="*/ 892686 w 2315562"/>
                  <a:gd name="connsiteY8" fmla="*/ 1188561 h 1218234"/>
                  <a:gd name="connsiteX9" fmla="*/ 1328297 w 2315562"/>
                  <a:gd name="connsiteY9" fmla="*/ 1185546 h 1218234"/>
                  <a:gd name="connsiteX10" fmla="*/ 1937896 w 2315562"/>
                  <a:gd name="connsiteY10" fmla="*/ 860425 h 1218234"/>
                  <a:gd name="connsiteX11" fmla="*/ 2212217 w 2315562"/>
                  <a:gd name="connsiteY11" fmla="*/ 504825 h 1218234"/>
                  <a:gd name="connsiteX12" fmla="*/ 2315562 w 2315562"/>
                  <a:gd name="connsiteY12" fmla="*/ 4604 h 1218234"/>
                  <a:gd name="connsiteX0" fmla="*/ 1409576 w 2315562"/>
                  <a:gd name="connsiteY0" fmla="*/ 0 h 1216004"/>
                  <a:gd name="connsiteX1" fmla="*/ 1349987 w 2315562"/>
                  <a:gd name="connsiteY1" fmla="*/ 813178 h 1216004"/>
                  <a:gd name="connsiteX2" fmla="*/ 871521 w 2315562"/>
                  <a:gd name="connsiteY2" fmla="*/ 1073572 h 1216004"/>
                  <a:gd name="connsiteX3" fmla="*/ 474856 w 2315562"/>
                  <a:gd name="connsiteY3" fmla="*/ 829945 h 1216004"/>
                  <a:gd name="connsiteX4" fmla="*/ 749924 w 2315562"/>
                  <a:gd name="connsiteY4" fmla="*/ 604991 h 1216004"/>
                  <a:gd name="connsiteX5" fmla="*/ 21521 w 2315562"/>
                  <a:gd name="connsiteY5" fmla="*/ 257495 h 1216004"/>
                  <a:gd name="connsiteX6" fmla="*/ 159896 w 2315562"/>
                  <a:gd name="connsiteY6" fmla="*/ 748665 h 1216004"/>
                  <a:gd name="connsiteX7" fmla="*/ 444377 w 2315562"/>
                  <a:gd name="connsiteY7" fmla="*/ 1022986 h 1216004"/>
                  <a:gd name="connsiteX8" fmla="*/ 892686 w 2315562"/>
                  <a:gd name="connsiteY8" fmla="*/ 1188561 h 1216004"/>
                  <a:gd name="connsiteX9" fmla="*/ 1328297 w 2315562"/>
                  <a:gd name="connsiteY9" fmla="*/ 1185546 h 1216004"/>
                  <a:gd name="connsiteX10" fmla="*/ 1937896 w 2315562"/>
                  <a:gd name="connsiteY10" fmla="*/ 860425 h 1216004"/>
                  <a:gd name="connsiteX11" fmla="*/ 2212217 w 2315562"/>
                  <a:gd name="connsiteY11" fmla="*/ 504825 h 1216004"/>
                  <a:gd name="connsiteX12" fmla="*/ 2315562 w 2315562"/>
                  <a:gd name="connsiteY12" fmla="*/ 4604 h 1216004"/>
                  <a:gd name="connsiteX0" fmla="*/ 1409576 w 2315562"/>
                  <a:gd name="connsiteY0" fmla="*/ 0 h 1215296"/>
                  <a:gd name="connsiteX1" fmla="*/ 1349987 w 2315562"/>
                  <a:gd name="connsiteY1" fmla="*/ 813178 h 1215296"/>
                  <a:gd name="connsiteX2" fmla="*/ 871521 w 2315562"/>
                  <a:gd name="connsiteY2" fmla="*/ 1073572 h 1215296"/>
                  <a:gd name="connsiteX3" fmla="*/ 474856 w 2315562"/>
                  <a:gd name="connsiteY3" fmla="*/ 829945 h 1215296"/>
                  <a:gd name="connsiteX4" fmla="*/ 749924 w 2315562"/>
                  <a:gd name="connsiteY4" fmla="*/ 604991 h 1215296"/>
                  <a:gd name="connsiteX5" fmla="*/ 21521 w 2315562"/>
                  <a:gd name="connsiteY5" fmla="*/ 257495 h 1215296"/>
                  <a:gd name="connsiteX6" fmla="*/ 159896 w 2315562"/>
                  <a:gd name="connsiteY6" fmla="*/ 748665 h 1215296"/>
                  <a:gd name="connsiteX7" fmla="*/ 444377 w 2315562"/>
                  <a:gd name="connsiteY7" fmla="*/ 1022986 h 1215296"/>
                  <a:gd name="connsiteX8" fmla="*/ 892686 w 2315562"/>
                  <a:gd name="connsiteY8" fmla="*/ 1188561 h 1215296"/>
                  <a:gd name="connsiteX9" fmla="*/ 1328297 w 2315562"/>
                  <a:gd name="connsiteY9" fmla="*/ 1185546 h 1215296"/>
                  <a:gd name="connsiteX10" fmla="*/ 1937896 w 2315562"/>
                  <a:gd name="connsiteY10" fmla="*/ 860425 h 1215296"/>
                  <a:gd name="connsiteX11" fmla="*/ 2212217 w 2315562"/>
                  <a:gd name="connsiteY11" fmla="*/ 504825 h 1215296"/>
                  <a:gd name="connsiteX12" fmla="*/ 2315562 w 2315562"/>
                  <a:gd name="connsiteY12" fmla="*/ 4604 h 1215296"/>
                  <a:gd name="connsiteX0" fmla="*/ 1409576 w 2315562"/>
                  <a:gd name="connsiteY0" fmla="*/ 0 h 1212257"/>
                  <a:gd name="connsiteX1" fmla="*/ 1349987 w 2315562"/>
                  <a:gd name="connsiteY1" fmla="*/ 813178 h 1212257"/>
                  <a:gd name="connsiteX2" fmla="*/ 871521 w 2315562"/>
                  <a:gd name="connsiteY2" fmla="*/ 1073572 h 1212257"/>
                  <a:gd name="connsiteX3" fmla="*/ 474856 w 2315562"/>
                  <a:gd name="connsiteY3" fmla="*/ 829945 h 1212257"/>
                  <a:gd name="connsiteX4" fmla="*/ 749924 w 2315562"/>
                  <a:gd name="connsiteY4" fmla="*/ 604991 h 1212257"/>
                  <a:gd name="connsiteX5" fmla="*/ 21521 w 2315562"/>
                  <a:gd name="connsiteY5" fmla="*/ 257495 h 1212257"/>
                  <a:gd name="connsiteX6" fmla="*/ 159896 w 2315562"/>
                  <a:gd name="connsiteY6" fmla="*/ 748665 h 1212257"/>
                  <a:gd name="connsiteX7" fmla="*/ 444377 w 2315562"/>
                  <a:gd name="connsiteY7" fmla="*/ 1022986 h 1212257"/>
                  <a:gd name="connsiteX8" fmla="*/ 708694 w 2315562"/>
                  <a:gd name="connsiteY8" fmla="*/ 1146494 h 1212257"/>
                  <a:gd name="connsiteX9" fmla="*/ 892686 w 2315562"/>
                  <a:gd name="connsiteY9" fmla="*/ 1188561 h 1212257"/>
                  <a:gd name="connsiteX10" fmla="*/ 1328297 w 2315562"/>
                  <a:gd name="connsiteY10" fmla="*/ 1185546 h 1212257"/>
                  <a:gd name="connsiteX11" fmla="*/ 1937896 w 2315562"/>
                  <a:gd name="connsiteY11" fmla="*/ 860425 h 1212257"/>
                  <a:gd name="connsiteX12" fmla="*/ 2212217 w 2315562"/>
                  <a:gd name="connsiteY12" fmla="*/ 504825 h 1212257"/>
                  <a:gd name="connsiteX13" fmla="*/ 2315562 w 2315562"/>
                  <a:gd name="connsiteY13" fmla="*/ 4604 h 1212257"/>
                  <a:gd name="connsiteX0" fmla="*/ 1409576 w 2315562"/>
                  <a:gd name="connsiteY0" fmla="*/ 0 h 1212257"/>
                  <a:gd name="connsiteX1" fmla="*/ 1349987 w 2315562"/>
                  <a:gd name="connsiteY1" fmla="*/ 813178 h 1212257"/>
                  <a:gd name="connsiteX2" fmla="*/ 871521 w 2315562"/>
                  <a:gd name="connsiteY2" fmla="*/ 1073572 h 1212257"/>
                  <a:gd name="connsiteX3" fmla="*/ 474856 w 2315562"/>
                  <a:gd name="connsiteY3" fmla="*/ 829945 h 1212257"/>
                  <a:gd name="connsiteX4" fmla="*/ 749924 w 2315562"/>
                  <a:gd name="connsiteY4" fmla="*/ 604991 h 1212257"/>
                  <a:gd name="connsiteX5" fmla="*/ 21521 w 2315562"/>
                  <a:gd name="connsiteY5" fmla="*/ 257495 h 1212257"/>
                  <a:gd name="connsiteX6" fmla="*/ 159896 w 2315562"/>
                  <a:gd name="connsiteY6" fmla="*/ 748665 h 1212257"/>
                  <a:gd name="connsiteX7" fmla="*/ 444377 w 2315562"/>
                  <a:gd name="connsiteY7" fmla="*/ 1022986 h 1212257"/>
                  <a:gd name="connsiteX8" fmla="*/ 708694 w 2315562"/>
                  <a:gd name="connsiteY8" fmla="*/ 1146494 h 1212257"/>
                  <a:gd name="connsiteX9" fmla="*/ 892686 w 2315562"/>
                  <a:gd name="connsiteY9" fmla="*/ 1188561 h 1212257"/>
                  <a:gd name="connsiteX10" fmla="*/ 1328297 w 2315562"/>
                  <a:gd name="connsiteY10" fmla="*/ 1185546 h 1212257"/>
                  <a:gd name="connsiteX11" fmla="*/ 1937896 w 2315562"/>
                  <a:gd name="connsiteY11" fmla="*/ 860425 h 1212257"/>
                  <a:gd name="connsiteX12" fmla="*/ 2212217 w 2315562"/>
                  <a:gd name="connsiteY12" fmla="*/ 504825 h 1212257"/>
                  <a:gd name="connsiteX13" fmla="*/ 2315562 w 2315562"/>
                  <a:gd name="connsiteY13" fmla="*/ 4604 h 1212257"/>
                  <a:gd name="connsiteX0" fmla="*/ 1409576 w 2315562"/>
                  <a:gd name="connsiteY0" fmla="*/ 0 h 1212257"/>
                  <a:gd name="connsiteX1" fmla="*/ 1349987 w 2315562"/>
                  <a:gd name="connsiteY1" fmla="*/ 813178 h 1212257"/>
                  <a:gd name="connsiteX2" fmla="*/ 871521 w 2315562"/>
                  <a:gd name="connsiteY2" fmla="*/ 1073572 h 1212257"/>
                  <a:gd name="connsiteX3" fmla="*/ 474856 w 2315562"/>
                  <a:gd name="connsiteY3" fmla="*/ 829945 h 1212257"/>
                  <a:gd name="connsiteX4" fmla="*/ 749924 w 2315562"/>
                  <a:gd name="connsiteY4" fmla="*/ 604991 h 1212257"/>
                  <a:gd name="connsiteX5" fmla="*/ 21521 w 2315562"/>
                  <a:gd name="connsiteY5" fmla="*/ 257495 h 1212257"/>
                  <a:gd name="connsiteX6" fmla="*/ 159896 w 2315562"/>
                  <a:gd name="connsiteY6" fmla="*/ 748665 h 1212257"/>
                  <a:gd name="connsiteX7" fmla="*/ 444377 w 2315562"/>
                  <a:gd name="connsiteY7" fmla="*/ 1022986 h 1212257"/>
                  <a:gd name="connsiteX8" fmla="*/ 708694 w 2315562"/>
                  <a:gd name="connsiteY8" fmla="*/ 1146494 h 1212257"/>
                  <a:gd name="connsiteX9" fmla="*/ 892686 w 2315562"/>
                  <a:gd name="connsiteY9" fmla="*/ 1188561 h 1212257"/>
                  <a:gd name="connsiteX10" fmla="*/ 1328297 w 2315562"/>
                  <a:gd name="connsiteY10" fmla="*/ 1185546 h 1212257"/>
                  <a:gd name="connsiteX11" fmla="*/ 1937896 w 2315562"/>
                  <a:gd name="connsiteY11" fmla="*/ 860425 h 1212257"/>
                  <a:gd name="connsiteX12" fmla="*/ 2212217 w 2315562"/>
                  <a:gd name="connsiteY12" fmla="*/ 504825 h 1212257"/>
                  <a:gd name="connsiteX13" fmla="*/ 2315562 w 2315562"/>
                  <a:gd name="connsiteY13" fmla="*/ 4604 h 1212257"/>
                  <a:gd name="connsiteX0" fmla="*/ 1409576 w 2315562"/>
                  <a:gd name="connsiteY0" fmla="*/ 0 h 1212257"/>
                  <a:gd name="connsiteX1" fmla="*/ 1349987 w 2315562"/>
                  <a:gd name="connsiteY1" fmla="*/ 813178 h 1212257"/>
                  <a:gd name="connsiteX2" fmla="*/ 871521 w 2315562"/>
                  <a:gd name="connsiteY2" fmla="*/ 1073572 h 1212257"/>
                  <a:gd name="connsiteX3" fmla="*/ 474856 w 2315562"/>
                  <a:gd name="connsiteY3" fmla="*/ 829945 h 1212257"/>
                  <a:gd name="connsiteX4" fmla="*/ 749924 w 2315562"/>
                  <a:gd name="connsiteY4" fmla="*/ 604991 h 1212257"/>
                  <a:gd name="connsiteX5" fmla="*/ 21521 w 2315562"/>
                  <a:gd name="connsiteY5" fmla="*/ 257495 h 1212257"/>
                  <a:gd name="connsiteX6" fmla="*/ 159896 w 2315562"/>
                  <a:gd name="connsiteY6" fmla="*/ 748665 h 1212257"/>
                  <a:gd name="connsiteX7" fmla="*/ 444377 w 2315562"/>
                  <a:gd name="connsiteY7" fmla="*/ 1022986 h 1212257"/>
                  <a:gd name="connsiteX8" fmla="*/ 708694 w 2315562"/>
                  <a:gd name="connsiteY8" fmla="*/ 1146494 h 1212257"/>
                  <a:gd name="connsiteX9" fmla="*/ 892686 w 2315562"/>
                  <a:gd name="connsiteY9" fmla="*/ 1188561 h 1212257"/>
                  <a:gd name="connsiteX10" fmla="*/ 1328297 w 2315562"/>
                  <a:gd name="connsiteY10" fmla="*/ 1185546 h 1212257"/>
                  <a:gd name="connsiteX11" fmla="*/ 1937896 w 2315562"/>
                  <a:gd name="connsiteY11" fmla="*/ 860425 h 1212257"/>
                  <a:gd name="connsiteX12" fmla="*/ 2212217 w 2315562"/>
                  <a:gd name="connsiteY12" fmla="*/ 504825 h 1212257"/>
                  <a:gd name="connsiteX13" fmla="*/ 2315562 w 2315562"/>
                  <a:gd name="connsiteY13" fmla="*/ 4604 h 1212257"/>
                  <a:gd name="connsiteX0" fmla="*/ 1409576 w 2315562"/>
                  <a:gd name="connsiteY0" fmla="*/ 0 h 1218390"/>
                  <a:gd name="connsiteX1" fmla="*/ 1349987 w 2315562"/>
                  <a:gd name="connsiteY1" fmla="*/ 813178 h 1218390"/>
                  <a:gd name="connsiteX2" fmla="*/ 871521 w 2315562"/>
                  <a:gd name="connsiteY2" fmla="*/ 1073572 h 1218390"/>
                  <a:gd name="connsiteX3" fmla="*/ 474856 w 2315562"/>
                  <a:gd name="connsiteY3" fmla="*/ 829945 h 1218390"/>
                  <a:gd name="connsiteX4" fmla="*/ 749924 w 2315562"/>
                  <a:gd name="connsiteY4" fmla="*/ 604991 h 1218390"/>
                  <a:gd name="connsiteX5" fmla="*/ 21521 w 2315562"/>
                  <a:gd name="connsiteY5" fmla="*/ 257495 h 1218390"/>
                  <a:gd name="connsiteX6" fmla="*/ 159896 w 2315562"/>
                  <a:gd name="connsiteY6" fmla="*/ 748665 h 1218390"/>
                  <a:gd name="connsiteX7" fmla="*/ 444377 w 2315562"/>
                  <a:gd name="connsiteY7" fmla="*/ 1022986 h 1218390"/>
                  <a:gd name="connsiteX8" fmla="*/ 708694 w 2315562"/>
                  <a:gd name="connsiteY8" fmla="*/ 1146494 h 1218390"/>
                  <a:gd name="connsiteX9" fmla="*/ 971267 w 2315562"/>
                  <a:gd name="connsiteY9" fmla="*/ 1202848 h 1218390"/>
                  <a:gd name="connsiteX10" fmla="*/ 1328297 w 2315562"/>
                  <a:gd name="connsiteY10" fmla="*/ 1185546 h 1218390"/>
                  <a:gd name="connsiteX11" fmla="*/ 1937896 w 2315562"/>
                  <a:gd name="connsiteY11" fmla="*/ 860425 h 1218390"/>
                  <a:gd name="connsiteX12" fmla="*/ 2212217 w 2315562"/>
                  <a:gd name="connsiteY12" fmla="*/ 504825 h 1218390"/>
                  <a:gd name="connsiteX13" fmla="*/ 2315562 w 2315562"/>
                  <a:gd name="connsiteY13" fmla="*/ 4604 h 1218390"/>
                  <a:gd name="connsiteX0" fmla="*/ 1409576 w 2315562"/>
                  <a:gd name="connsiteY0" fmla="*/ 0 h 1218389"/>
                  <a:gd name="connsiteX1" fmla="*/ 1349987 w 2315562"/>
                  <a:gd name="connsiteY1" fmla="*/ 813178 h 1218389"/>
                  <a:gd name="connsiteX2" fmla="*/ 871521 w 2315562"/>
                  <a:gd name="connsiteY2" fmla="*/ 1073572 h 1218389"/>
                  <a:gd name="connsiteX3" fmla="*/ 474856 w 2315562"/>
                  <a:gd name="connsiteY3" fmla="*/ 829945 h 1218389"/>
                  <a:gd name="connsiteX4" fmla="*/ 749924 w 2315562"/>
                  <a:gd name="connsiteY4" fmla="*/ 604991 h 1218389"/>
                  <a:gd name="connsiteX5" fmla="*/ 21521 w 2315562"/>
                  <a:gd name="connsiteY5" fmla="*/ 257495 h 1218389"/>
                  <a:gd name="connsiteX6" fmla="*/ 159896 w 2315562"/>
                  <a:gd name="connsiteY6" fmla="*/ 748665 h 1218389"/>
                  <a:gd name="connsiteX7" fmla="*/ 444377 w 2315562"/>
                  <a:gd name="connsiteY7" fmla="*/ 1022986 h 1218389"/>
                  <a:gd name="connsiteX8" fmla="*/ 708694 w 2315562"/>
                  <a:gd name="connsiteY8" fmla="*/ 1146494 h 1218389"/>
                  <a:gd name="connsiteX9" fmla="*/ 928405 w 2315562"/>
                  <a:gd name="connsiteY9" fmla="*/ 1202848 h 1218389"/>
                  <a:gd name="connsiteX10" fmla="*/ 1328297 w 2315562"/>
                  <a:gd name="connsiteY10" fmla="*/ 1185546 h 1218389"/>
                  <a:gd name="connsiteX11" fmla="*/ 1937896 w 2315562"/>
                  <a:gd name="connsiteY11" fmla="*/ 860425 h 1218389"/>
                  <a:gd name="connsiteX12" fmla="*/ 2212217 w 2315562"/>
                  <a:gd name="connsiteY12" fmla="*/ 504825 h 1218389"/>
                  <a:gd name="connsiteX13" fmla="*/ 2315562 w 2315562"/>
                  <a:gd name="connsiteY13" fmla="*/ 4604 h 1218389"/>
                  <a:gd name="connsiteX0" fmla="*/ 1409576 w 2315562"/>
                  <a:gd name="connsiteY0" fmla="*/ 0 h 1218259"/>
                  <a:gd name="connsiteX1" fmla="*/ 1349987 w 2315562"/>
                  <a:gd name="connsiteY1" fmla="*/ 813178 h 1218259"/>
                  <a:gd name="connsiteX2" fmla="*/ 871521 w 2315562"/>
                  <a:gd name="connsiteY2" fmla="*/ 1073572 h 1218259"/>
                  <a:gd name="connsiteX3" fmla="*/ 474856 w 2315562"/>
                  <a:gd name="connsiteY3" fmla="*/ 829945 h 1218259"/>
                  <a:gd name="connsiteX4" fmla="*/ 749924 w 2315562"/>
                  <a:gd name="connsiteY4" fmla="*/ 604991 h 1218259"/>
                  <a:gd name="connsiteX5" fmla="*/ 21521 w 2315562"/>
                  <a:gd name="connsiteY5" fmla="*/ 257495 h 1218259"/>
                  <a:gd name="connsiteX6" fmla="*/ 159896 w 2315562"/>
                  <a:gd name="connsiteY6" fmla="*/ 748665 h 1218259"/>
                  <a:gd name="connsiteX7" fmla="*/ 444377 w 2315562"/>
                  <a:gd name="connsiteY7" fmla="*/ 1022986 h 1218259"/>
                  <a:gd name="connsiteX8" fmla="*/ 689644 w 2315562"/>
                  <a:gd name="connsiteY8" fmla="*/ 1148875 h 1218259"/>
                  <a:gd name="connsiteX9" fmla="*/ 928405 w 2315562"/>
                  <a:gd name="connsiteY9" fmla="*/ 1202848 h 1218259"/>
                  <a:gd name="connsiteX10" fmla="*/ 1328297 w 2315562"/>
                  <a:gd name="connsiteY10" fmla="*/ 1185546 h 1218259"/>
                  <a:gd name="connsiteX11" fmla="*/ 1937896 w 2315562"/>
                  <a:gd name="connsiteY11" fmla="*/ 860425 h 1218259"/>
                  <a:gd name="connsiteX12" fmla="*/ 2212217 w 2315562"/>
                  <a:gd name="connsiteY12" fmla="*/ 504825 h 1218259"/>
                  <a:gd name="connsiteX13" fmla="*/ 2315562 w 2315562"/>
                  <a:gd name="connsiteY13" fmla="*/ 4604 h 1218259"/>
                  <a:gd name="connsiteX0" fmla="*/ 1409576 w 2315562"/>
                  <a:gd name="connsiteY0" fmla="*/ 0 h 1212540"/>
                  <a:gd name="connsiteX1" fmla="*/ 1349987 w 2315562"/>
                  <a:gd name="connsiteY1" fmla="*/ 813178 h 1212540"/>
                  <a:gd name="connsiteX2" fmla="*/ 871521 w 2315562"/>
                  <a:gd name="connsiteY2" fmla="*/ 1073572 h 1212540"/>
                  <a:gd name="connsiteX3" fmla="*/ 474856 w 2315562"/>
                  <a:gd name="connsiteY3" fmla="*/ 829945 h 1212540"/>
                  <a:gd name="connsiteX4" fmla="*/ 749924 w 2315562"/>
                  <a:gd name="connsiteY4" fmla="*/ 604991 h 1212540"/>
                  <a:gd name="connsiteX5" fmla="*/ 21521 w 2315562"/>
                  <a:gd name="connsiteY5" fmla="*/ 257495 h 1212540"/>
                  <a:gd name="connsiteX6" fmla="*/ 159896 w 2315562"/>
                  <a:gd name="connsiteY6" fmla="*/ 748665 h 1212540"/>
                  <a:gd name="connsiteX7" fmla="*/ 444377 w 2315562"/>
                  <a:gd name="connsiteY7" fmla="*/ 1022986 h 1212540"/>
                  <a:gd name="connsiteX8" fmla="*/ 689644 w 2315562"/>
                  <a:gd name="connsiteY8" fmla="*/ 1148875 h 1212540"/>
                  <a:gd name="connsiteX9" fmla="*/ 928405 w 2315562"/>
                  <a:gd name="connsiteY9" fmla="*/ 1202848 h 1212540"/>
                  <a:gd name="connsiteX10" fmla="*/ 1328297 w 2315562"/>
                  <a:gd name="connsiteY10" fmla="*/ 1185546 h 1212540"/>
                  <a:gd name="connsiteX11" fmla="*/ 1937896 w 2315562"/>
                  <a:gd name="connsiteY11" fmla="*/ 860425 h 1212540"/>
                  <a:gd name="connsiteX12" fmla="*/ 2212217 w 2315562"/>
                  <a:gd name="connsiteY12" fmla="*/ 504825 h 1212540"/>
                  <a:gd name="connsiteX13" fmla="*/ 2315562 w 2315562"/>
                  <a:gd name="connsiteY13" fmla="*/ 4604 h 1212540"/>
                  <a:gd name="connsiteX0" fmla="*/ 1409576 w 2315562"/>
                  <a:gd name="connsiteY0" fmla="*/ 0 h 1212540"/>
                  <a:gd name="connsiteX1" fmla="*/ 1349987 w 2315562"/>
                  <a:gd name="connsiteY1" fmla="*/ 813178 h 1212540"/>
                  <a:gd name="connsiteX2" fmla="*/ 871521 w 2315562"/>
                  <a:gd name="connsiteY2" fmla="*/ 1073572 h 1212540"/>
                  <a:gd name="connsiteX3" fmla="*/ 474856 w 2315562"/>
                  <a:gd name="connsiteY3" fmla="*/ 829945 h 1212540"/>
                  <a:gd name="connsiteX4" fmla="*/ 749924 w 2315562"/>
                  <a:gd name="connsiteY4" fmla="*/ 604991 h 1212540"/>
                  <a:gd name="connsiteX5" fmla="*/ 21521 w 2315562"/>
                  <a:gd name="connsiteY5" fmla="*/ 257495 h 1212540"/>
                  <a:gd name="connsiteX6" fmla="*/ 159896 w 2315562"/>
                  <a:gd name="connsiteY6" fmla="*/ 748665 h 1212540"/>
                  <a:gd name="connsiteX7" fmla="*/ 444377 w 2315562"/>
                  <a:gd name="connsiteY7" fmla="*/ 1022986 h 1212540"/>
                  <a:gd name="connsiteX8" fmla="*/ 680119 w 2315562"/>
                  <a:gd name="connsiteY8" fmla="*/ 1148875 h 1212540"/>
                  <a:gd name="connsiteX9" fmla="*/ 928405 w 2315562"/>
                  <a:gd name="connsiteY9" fmla="*/ 1202848 h 1212540"/>
                  <a:gd name="connsiteX10" fmla="*/ 1328297 w 2315562"/>
                  <a:gd name="connsiteY10" fmla="*/ 1185546 h 1212540"/>
                  <a:gd name="connsiteX11" fmla="*/ 1937896 w 2315562"/>
                  <a:gd name="connsiteY11" fmla="*/ 860425 h 1212540"/>
                  <a:gd name="connsiteX12" fmla="*/ 2212217 w 2315562"/>
                  <a:gd name="connsiteY12" fmla="*/ 504825 h 1212540"/>
                  <a:gd name="connsiteX13" fmla="*/ 2315562 w 2315562"/>
                  <a:gd name="connsiteY13" fmla="*/ 4604 h 1212540"/>
                  <a:gd name="connsiteX0" fmla="*/ 1409576 w 2315562"/>
                  <a:gd name="connsiteY0" fmla="*/ 0 h 1218259"/>
                  <a:gd name="connsiteX1" fmla="*/ 1349987 w 2315562"/>
                  <a:gd name="connsiteY1" fmla="*/ 813178 h 1218259"/>
                  <a:gd name="connsiteX2" fmla="*/ 871521 w 2315562"/>
                  <a:gd name="connsiteY2" fmla="*/ 1073572 h 1218259"/>
                  <a:gd name="connsiteX3" fmla="*/ 474856 w 2315562"/>
                  <a:gd name="connsiteY3" fmla="*/ 829945 h 1218259"/>
                  <a:gd name="connsiteX4" fmla="*/ 749924 w 2315562"/>
                  <a:gd name="connsiteY4" fmla="*/ 604991 h 1218259"/>
                  <a:gd name="connsiteX5" fmla="*/ 21521 w 2315562"/>
                  <a:gd name="connsiteY5" fmla="*/ 257495 h 1218259"/>
                  <a:gd name="connsiteX6" fmla="*/ 159896 w 2315562"/>
                  <a:gd name="connsiteY6" fmla="*/ 748665 h 1218259"/>
                  <a:gd name="connsiteX7" fmla="*/ 444377 w 2315562"/>
                  <a:gd name="connsiteY7" fmla="*/ 1022986 h 1218259"/>
                  <a:gd name="connsiteX8" fmla="*/ 680119 w 2315562"/>
                  <a:gd name="connsiteY8" fmla="*/ 1148875 h 1218259"/>
                  <a:gd name="connsiteX9" fmla="*/ 909355 w 2315562"/>
                  <a:gd name="connsiteY9" fmla="*/ 1202848 h 1218259"/>
                  <a:gd name="connsiteX10" fmla="*/ 1328297 w 2315562"/>
                  <a:gd name="connsiteY10" fmla="*/ 1185546 h 1218259"/>
                  <a:gd name="connsiteX11" fmla="*/ 1937896 w 2315562"/>
                  <a:gd name="connsiteY11" fmla="*/ 860425 h 1218259"/>
                  <a:gd name="connsiteX12" fmla="*/ 2212217 w 2315562"/>
                  <a:gd name="connsiteY12" fmla="*/ 504825 h 1218259"/>
                  <a:gd name="connsiteX13" fmla="*/ 2315562 w 2315562"/>
                  <a:gd name="connsiteY13" fmla="*/ 4604 h 1218259"/>
                  <a:gd name="connsiteX0" fmla="*/ 1409576 w 2315562"/>
                  <a:gd name="connsiteY0" fmla="*/ 0 h 1220651"/>
                  <a:gd name="connsiteX1" fmla="*/ 1349987 w 2315562"/>
                  <a:gd name="connsiteY1" fmla="*/ 813178 h 1220651"/>
                  <a:gd name="connsiteX2" fmla="*/ 871521 w 2315562"/>
                  <a:gd name="connsiteY2" fmla="*/ 1073572 h 1220651"/>
                  <a:gd name="connsiteX3" fmla="*/ 474856 w 2315562"/>
                  <a:gd name="connsiteY3" fmla="*/ 829945 h 1220651"/>
                  <a:gd name="connsiteX4" fmla="*/ 749924 w 2315562"/>
                  <a:gd name="connsiteY4" fmla="*/ 604991 h 1220651"/>
                  <a:gd name="connsiteX5" fmla="*/ 21521 w 2315562"/>
                  <a:gd name="connsiteY5" fmla="*/ 257495 h 1220651"/>
                  <a:gd name="connsiteX6" fmla="*/ 159896 w 2315562"/>
                  <a:gd name="connsiteY6" fmla="*/ 748665 h 1220651"/>
                  <a:gd name="connsiteX7" fmla="*/ 444377 w 2315562"/>
                  <a:gd name="connsiteY7" fmla="*/ 1022986 h 1220651"/>
                  <a:gd name="connsiteX8" fmla="*/ 680119 w 2315562"/>
                  <a:gd name="connsiteY8" fmla="*/ 1148875 h 1220651"/>
                  <a:gd name="connsiteX9" fmla="*/ 906974 w 2315562"/>
                  <a:gd name="connsiteY9" fmla="*/ 1207611 h 1220651"/>
                  <a:gd name="connsiteX10" fmla="*/ 1328297 w 2315562"/>
                  <a:gd name="connsiteY10" fmla="*/ 1185546 h 1220651"/>
                  <a:gd name="connsiteX11" fmla="*/ 1937896 w 2315562"/>
                  <a:gd name="connsiteY11" fmla="*/ 860425 h 1220651"/>
                  <a:gd name="connsiteX12" fmla="*/ 2212217 w 2315562"/>
                  <a:gd name="connsiteY12" fmla="*/ 504825 h 1220651"/>
                  <a:gd name="connsiteX13" fmla="*/ 2315562 w 2315562"/>
                  <a:gd name="connsiteY13" fmla="*/ 4604 h 1220651"/>
                  <a:gd name="connsiteX0" fmla="*/ 1409576 w 2315562"/>
                  <a:gd name="connsiteY0" fmla="*/ 0 h 1221500"/>
                  <a:gd name="connsiteX1" fmla="*/ 1349987 w 2315562"/>
                  <a:gd name="connsiteY1" fmla="*/ 813178 h 1221500"/>
                  <a:gd name="connsiteX2" fmla="*/ 871521 w 2315562"/>
                  <a:gd name="connsiteY2" fmla="*/ 1073572 h 1221500"/>
                  <a:gd name="connsiteX3" fmla="*/ 474856 w 2315562"/>
                  <a:gd name="connsiteY3" fmla="*/ 829945 h 1221500"/>
                  <a:gd name="connsiteX4" fmla="*/ 749924 w 2315562"/>
                  <a:gd name="connsiteY4" fmla="*/ 604991 h 1221500"/>
                  <a:gd name="connsiteX5" fmla="*/ 21521 w 2315562"/>
                  <a:gd name="connsiteY5" fmla="*/ 257495 h 1221500"/>
                  <a:gd name="connsiteX6" fmla="*/ 159896 w 2315562"/>
                  <a:gd name="connsiteY6" fmla="*/ 748665 h 1221500"/>
                  <a:gd name="connsiteX7" fmla="*/ 444377 w 2315562"/>
                  <a:gd name="connsiteY7" fmla="*/ 1022986 h 1221500"/>
                  <a:gd name="connsiteX8" fmla="*/ 680119 w 2315562"/>
                  <a:gd name="connsiteY8" fmla="*/ 1148875 h 1221500"/>
                  <a:gd name="connsiteX9" fmla="*/ 906974 w 2315562"/>
                  <a:gd name="connsiteY9" fmla="*/ 1207611 h 1221500"/>
                  <a:gd name="connsiteX10" fmla="*/ 1328297 w 2315562"/>
                  <a:gd name="connsiteY10" fmla="*/ 1185546 h 1221500"/>
                  <a:gd name="connsiteX11" fmla="*/ 1937896 w 2315562"/>
                  <a:gd name="connsiteY11" fmla="*/ 860425 h 1221500"/>
                  <a:gd name="connsiteX12" fmla="*/ 2212217 w 2315562"/>
                  <a:gd name="connsiteY12" fmla="*/ 504825 h 1221500"/>
                  <a:gd name="connsiteX13" fmla="*/ 2315562 w 2315562"/>
                  <a:gd name="connsiteY13" fmla="*/ 4604 h 1221500"/>
                  <a:gd name="connsiteX0" fmla="*/ 1409576 w 2315562"/>
                  <a:gd name="connsiteY0" fmla="*/ 0 h 1221215"/>
                  <a:gd name="connsiteX1" fmla="*/ 1349987 w 2315562"/>
                  <a:gd name="connsiteY1" fmla="*/ 813178 h 1221215"/>
                  <a:gd name="connsiteX2" fmla="*/ 871521 w 2315562"/>
                  <a:gd name="connsiteY2" fmla="*/ 1073572 h 1221215"/>
                  <a:gd name="connsiteX3" fmla="*/ 474856 w 2315562"/>
                  <a:gd name="connsiteY3" fmla="*/ 829945 h 1221215"/>
                  <a:gd name="connsiteX4" fmla="*/ 749924 w 2315562"/>
                  <a:gd name="connsiteY4" fmla="*/ 604991 h 1221215"/>
                  <a:gd name="connsiteX5" fmla="*/ 21521 w 2315562"/>
                  <a:gd name="connsiteY5" fmla="*/ 257495 h 1221215"/>
                  <a:gd name="connsiteX6" fmla="*/ 159896 w 2315562"/>
                  <a:gd name="connsiteY6" fmla="*/ 748665 h 1221215"/>
                  <a:gd name="connsiteX7" fmla="*/ 444377 w 2315562"/>
                  <a:gd name="connsiteY7" fmla="*/ 1022986 h 1221215"/>
                  <a:gd name="connsiteX8" fmla="*/ 644400 w 2315562"/>
                  <a:gd name="connsiteY8" fmla="*/ 1139350 h 1221215"/>
                  <a:gd name="connsiteX9" fmla="*/ 906974 w 2315562"/>
                  <a:gd name="connsiteY9" fmla="*/ 1207611 h 1221215"/>
                  <a:gd name="connsiteX10" fmla="*/ 1328297 w 2315562"/>
                  <a:gd name="connsiteY10" fmla="*/ 1185546 h 1221215"/>
                  <a:gd name="connsiteX11" fmla="*/ 1937896 w 2315562"/>
                  <a:gd name="connsiteY11" fmla="*/ 860425 h 1221215"/>
                  <a:gd name="connsiteX12" fmla="*/ 2212217 w 2315562"/>
                  <a:gd name="connsiteY12" fmla="*/ 504825 h 1221215"/>
                  <a:gd name="connsiteX13" fmla="*/ 2315562 w 2315562"/>
                  <a:gd name="connsiteY13" fmla="*/ 4604 h 1221215"/>
                  <a:gd name="connsiteX0" fmla="*/ 1409576 w 2315562"/>
                  <a:gd name="connsiteY0" fmla="*/ 0 h 1214859"/>
                  <a:gd name="connsiteX1" fmla="*/ 1349987 w 2315562"/>
                  <a:gd name="connsiteY1" fmla="*/ 813178 h 1214859"/>
                  <a:gd name="connsiteX2" fmla="*/ 871521 w 2315562"/>
                  <a:gd name="connsiteY2" fmla="*/ 1073572 h 1214859"/>
                  <a:gd name="connsiteX3" fmla="*/ 474856 w 2315562"/>
                  <a:gd name="connsiteY3" fmla="*/ 829945 h 1214859"/>
                  <a:gd name="connsiteX4" fmla="*/ 749924 w 2315562"/>
                  <a:gd name="connsiteY4" fmla="*/ 604991 h 1214859"/>
                  <a:gd name="connsiteX5" fmla="*/ 21521 w 2315562"/>
                  <a:gd name="connsiteY5" fmla="*/ 257495 h 1214859"/>
                  <a:gd name="connsiteX6" fmla="*/ 159896 w 2315562"/>
                  <a:gd name="connsiteY6" fmla="*/ 748665 h 1214859"/>
                  <a:gd name="connsiteX7" fmla="*/ 444377 w 2315562"/>
                  <a:gd name="connsiteY7" fmla="*/ 1022986 h 1214859"/>
                  <a:gd name="connsiteX8" fmla="*/ 644400 w 2315562"/>
                  <a:gd name="connsiteY8" fmla="*/ 1139350 h 1214859"/>
                  <a:gd name="connsiteX9" fmla="*/ 906974 w 2315562"/>
                  <a:gd name="connsiteY9" fmla="*/ 1207611 h 1214859"/>
                  <a:gd name="connsiteX10" fmla="*/ 1366397 w 2315562"/>
                  <a:gd name="connsiteY10" fmla="*/ 1173640 h 1214859"/>
                  <a:gd name="connsiteX11" fmla="*/ 1937896 w 2315562"/>
                  <a:gd name="connsiteY11" fmla="*/ 860425 h 1214859"/>
                  <a:gd name="connsiteX12" fmla="*/ 2212217 w 2315562"/>
                  <a:gd name="connsiteY12" fmla="*/ 504825 h 1214859"/>
                  <a:gd name="connsiteX13" fmla="*/ 2315562 w 2315562"/>
                  <a:gd name="connsiteY13" fmla="*/ 4604 h 1214859"/>
                  <a:gd name="connsiteX0" fmla="*/ 1409576 w 2315562"/>
                  <a:gd name="connsiteY0" fmla="*/ 0 h 1210460"/>
                  <a:gd name="connsiteX1" fmla="*/ 1349987 w 2315562"/>
                  <a:gd name="connsiteY1" fmla="*/ 813178 h 1210460"/>
                  <a:gd name="connsiteX2" fmla="*/ 871521 w 2315562"/>
                  <a:gd name="connsiteY2" fmla="*/ 1073572 h 1210460"/>
                  <a:gd name="connsiteX3" fmla="*/ 474856 w 2315562"/>
                  <a:gd name="connsiteY3" fmla="*/ 829945 h 1210460"/>
                  <a:gd name="connsiteX4" fmla="*/ 749924 w 2315562"/>
                  <a:gd name="connsiteY4" fmla="*/ 604991 h 1210460"/>
                  <a:gd name="connsiteX5" fmla="*/ 21521 w 2315562"/>
                  <a:gd name="connsiteY5" fmla="*/ 257495 h 1210460"/>
                  <a:gd name="connsiteX6" fmla="*/ 159896 w 2315562"/>
                  <a:gd name="connsiteY6" fmla="*/ 748665 h 1210460"/>
                  <a:gd name="connsiteX7" fmla="*/ 444377 w 2315562"/>
                  <a:gd name="connsiteY7" fmla="*/ 1022986 h 1210460"/>
                  <a:gd name="connsiteX8" fmla="*/ 644400 w 2315562"/>
                  <a:gd name="connsiteY8" fmla="*/ 1139350 h 1210460"/>
                  <a:gd name="connsiteX9" fmla="*/ 906974 w 2315562"/>
                  <a:gd name="connsiteY9" fmla="*/ 1200467 h 1210460"/>
                  <a:gd name="connsiteX10" fmla="*/ 1366397 w 2315562"/>
                  <a:gd name="connsiteY10" fmla="*/ 1173640 h 1210460"/>
                  <a:gd name="connsiteX11" fmla="*/ 1937896 w 2315562"/>
                  <a:gd name="connsiteY11" fmla="*/ 860425 h 1210460"/>
                  <a:gd name="connsiteX12" fmla="*/ 2212217 w 2315562"/>
                  <a:gd name="connsiteY12" fmla="*/ 504825 h 1210460"/>
                  <a:gd name="connsiteX13" fmla="*/ 2315562 w 2315562"/>
                  <a:gd name="connsiteY13" fmla="*/ 4604 h 1210460"/>
                  <a:gd name="connsiteX0" fmla="*/ 1409576 w 2315562"/>
                  <a:gd name="connsiteY0" fmla="*/ 0 h 1202404"/>
                  <a:gd name="connsiteX1" fmla="*/ 1349987 w 2315562"/>
                  <a:gd name="connsiteY1" fmla="*/ 813178 h 1202404"/>
                  <a:gd name="connsiteX2" fmla="*/ 871521 w 2315562"/>
                  <a:gd name="connsiteY2" fmla="*/ 1073572 h 1202404"/>
                  <a:gd name="connsiteX3" fmla="*/ 474856 w 2315562"/>
                  <a:gd name="connsiteY3" fmla="*/ 829945 h 1202404"/>
                  <a:gd name="connsiteX4" fmla="*/ 749924 w 2315562"/>
                  <a:gd name="connsiteY4" fmla="*/ 604991 h 1202404"/>
                  <a:gd name="connsiteX5" fmla="*/ 21521 w 2315562"/>
                  <a:gd name="connsiteY5" fmla="*/ 257495 h 1202404"/>
                  <a:gd name="connsiteX6" fmla="*/ 159896 w 2315562"/>
                  <a:gd name="connsiteY6" fmla="*/ 748665 h 1202404"/>
                  <a:gd name="connsiteX7" fmla="*/ 444377 w 2315562"/>
                  <a:gd name="connsiteY7" fmla="*/ 1022986 h 1202404"/>
                  <a:gd name="connsiteX8" fmla="*/ 644400 w 2315562"/>
                  <a:gd name="connsiteY8" fmla="*/ 1139350 h 1202404"/>
                  <a:gd name="connsiteX9" fmla="*/ 906974 w 2315562"/>
                  <a:gd name="connsiteY9" fmla="*/ 1200467 h 1202404"/>
                  <a:gd name="connsiteX10" fmla="*/ 1366397 w 2315562"/>
                  <a:gd name="connsiteY10" fmla="*/ 1173640 h 1202404"/>
                  <a:gd name="connsiteX11" fmla="*/ 1633095 w 2315562"/>
                  <a:gd name="connsiteY11" fmla="*/ 1043307 h 1202404"/>
                  <a:gd name="connsiteX12" fmla="*/ 1937896 w 2315562"/>
                  <a:gd name="connsiteY12" fmla="*/ 860425 h 1202404"/>
                  <a:gd name="connsiteX13" fmla="*/ 2212217 w 2315562"/>
                  <a:gd name="connsiteY13" fmla="*/ 504825 h 1202404"/>
                  <a:gd name="connsiteX14" fmla="*/ 2315562 w 2315562"/>
                  <a:gd name="connsiteY14" fmla="*/ 4604 h 1202404"/>
                  <a:gd name="connsiteX0" fmla="*/ 1409576 w 2315562"/>
                  <a:gd name="connsiteY0" fmla="*/ 0 h 1202404"/>
                  <a:gd name="connsiteX1" fmla="*/ 1349987 w 2315562"/>
                  <a:gd name="connsiteY1" fmla="*/ 813178 h 1202404"/>
                  <a:gd name="connsiteX2" fmla="*/ 871521 w 2315562"/>
                  <a:gd name="connsiteY2" fmla="*/ 1073572 h 1202404"/>
                  <a:gd name="connsiteX3" fmla="*/ 474856 w 2315562"/>
                  <a:gd name="connsiteY3" fmla="*/ 829945 h 1202404"/>
                  <a:gd name="connsiteX4" fmla="*/ 749924 w 2315562"/>
                  <a:gd name="connsiteY4" fmla="*/ 604991 h 1202404"/>
                  <a:gd name="connsiteX5" fmla="*/ 21521 w 2315562"/>
                  <a:gd name="connsiteY5" fmla="*/ 257495 h 1202404"/>
                  <a:gd name="connsiteX6" fmla="*/ 159896 w 2315562"/>
                  <a:gd name="connsiteY6" fmla="*/ 748665 h 1202404"/>
                  <a:gd name="connsiteX7" fmla="*/ 444377 w 2315562"/>
                  <a:gd name="connsiteY7" fmla="*/ 1022986 h 1202404"/>
                  <a:gd name="connsiteX8" fmla="*/ 644400 w 2315562"/>
                  <a:gd name="connsiteY8" fmla="*/ 1139350 h 1202404"/>
                  <a:gd name="connsiteX9" fmla="*/ 906974 w 2315562"/>
                  <a:gd name="connsiteY9" fmla="*/ 1200467 h 1202404"/>
                  <a:gd name="connsiteX10" fmla="*/ 1366397 w 2315562"/>
                  <a:gd name="connsiteY10" fmla="*/ 1173640 h 1202404"/>
                  <a:gd name="connsiteX11" fmla="*/ 1633095 w 2315562"/>
                  <a:gd name="connsiteY11" fmla="*/ 1043307 h 1202404"/>
                  <a:gd name="connsiteX12" fmla="*/ 1937896 w 2315562"/>
                  <a:gd name="connsiteY12" fmla="*/ 860425 h 1202404"/>
                  <a:gd name="connsiteX13" fmla="*/ 2212217 w 2315562"/>
                  <a:gd name="connsiteY13" fmla="*/ 504825 h 1202404"/>
                  <a:gd name="connsiteX14" fmla="*/ 2315562 w 2315562"/>
                  <a:gd name="connsiteY14" fmla="*/ 4604 h 1202404"/>
                  <a:gd name="connsiteX0" fmla="*/ 1409576 w 2315562"/>
                  <a:gd name="connsiteY0" fmla="*/ 0 h 1202404"/>
                  <a:gd name="connsiteX1" fmla="*/ 1349987 w 2315562"/>
                  <a:gd name="connsiteY1" fmla="*/ 813178 h 1202404"/>
                  <a:gd name="connsiteX2" fmla="*/ 871521 w 2315562"/>
                  <a:gd name="connsiteY2" fmla="*/ 1073572 h 1202404"/>
                  <a:gd name="connsiteX3" fmla="*/ 474856 w 2315562"/>
                  <a:gd name="connsiteY3" fmla="*/ 829945 h 1202404"/>
                  <a:gd name="connsiteX4" fmla="*/ 749924 w 2315562"/>
                  <a:gd name="connsiteY4" fmla="*/ 604991 h 1202404"/>
                  <a:gd name="connsiteX5" fmla="*/ 21521 w 2315562"/>
                  <a:gd name="connsiteY5" fmla="*/ 257495 h 1202404"/>
                  <a:gd name="connsiteX6" fmla="*/ 159896 w 2315562"/>
                  <a:gd name="connsiteY6" fmla="*/ 748665 h 1202404"/>
                  <a:gd name="connsiteX7" fmla="*/ 444377 w 2315562"/>
                  <a:gd name="connsiteY7" fmla="*/ 1022986 h 1202404"/>
                  <a:gd name="connsiteX8" fmla="*/ 644400 w 2315562"/>
                  <a:gd name="connsiteY8" fmla="*/ 1139350 h 1202404"/>
                  <a:gd name="connsiteX9" fmla="*/ 906974 w 2315562"/>
                  <a:gd name="connsiteY9" fmla="*/ 1200467 h 1202404"/>
                  <a:gd name="connsiteX10" fmla="*/ 1366397 w 2315562"/>
                  <a:gd name="connsiteY10" fmla="*/ 1173640 h 1202404"/>
                  <a:gd name="connsiteX11" fmla="*/ 1633095 w 2315562"/>
                  <a:gd name="connsiteY11" fmla="*/ 1043307 h 1202404"/>
                  <a:gd name="connsiteX12" fmla="*/ 1988696 w 2315562"/>
                  <a:gd name="connsiteY12" fmla="*/ 829945 h 1202404"/>
                  <a:gd name="connsiteX13" fmla="*/ 2212217 w 2315562"/>
                  <a:gd name="connsiteY13" fmla="*/ 504825 h 1202404"/>
                  <a:gd name="connsiteX14" fmla="*/ 2315562 w 2315562"/>
                  <a:gd name="connsiteY14" fmla="*/ 4604 h 1202404"/>
                  <a:gd name="connsiteX0" fmla="*/ 1409576 w 2315562"/>
                  <a:gd name="connsiteY0" fmla="*/ 0 h 1203761"/>
                  <a:gd name="connsiteX1" fmla="*/ 1349987 w 2315562"/>
                  <a:gd name="connsiteY1" fmla="*/ 813178 h 1203761"/>
                  <a:gd name="connsiteX2" fmla="*/ 871521 w 2315562"/>
                  <a:gd name="connsiteY2" fmla="*/ 1073572 h 1203761"/>
                  <a:gd name="connsiteX3" fmla="*/ 474856 w 2315562"/>
                  <a:gd name="connsiteY3" fmla="*/ 829945 h 1203761"/>
                  <a:gd name="connsiteX4" fmla="*/ 749924 w 2315562"/>
                  <a:gd name="connsiteY4" fmla="*/ 604991 h 1203761"/>
                  <a:gd name="connsiteX5" fmla="*/ 21521 w 2315562"/>
                  <a:gd name="connsiteY5" fmla="*/ 257495 h 1203761"/>
                  <a:gd name="connsiteX6" fmla="*/ 159896 w 2315562"/>
                  <a:gd name="connsiteY6" fmla="*/ 748665 h 1203761"/>
                  <a:gd name="connsiteX7" fmla="*/ 444377 w 2315562"/>
                  <a:gd name="connsiteY7" fmla="*/ 1022986 h 1203761"/>
                  <a:gd name="connsiteX8" fmla="*/ 644400 w 2315562"/>
                  <a:gd name="connsiteY8" fmla="*/ 1139350 h 1203761"/>
                  <a:gd name="connsiteX9" fmla="*/ 906974 w 2315562"/>
                  <a:gd name="connsiteY9" fmla="*/ 1200467 h 1203761"/>
                  <a:gd name="connsiteX10" fmla="*/ 1366397 w 2315562"/>
                  <a:gd name="connsiteY10" fmla="*/ 1173640 h 1203761"/>
                  <a:gd name="connsiteX11" fmla="*/ 1724535 w 2315562"/>
                  <a:gd name="connsiteY11" fmla="*/ 992507 h 1203761"/>
                  <a:gd name="connsiteX12" fmla="*/ 1988696 w 2315562"/>
                  <a:gd name="connsiteY12" fmla="*/ 829945 h 1203761"/>
                  <a:gd name="connsiteX13" fmla="*/ 2212217 w 2315562"/>
                  <a:gd name="connsiteY13" fmla="*/ 504825 h 1203761"/>
                  <a:gd name="connsiteX14" fmla="*/ 2315562 w 2315562"/>
                  <a:gd name="connsiteY14" fmla="*/ 4604 h 1203761"/>
                  <a:gd name="connsiteX0" fmla="*/ 1409576 w 2315562"/>
                  <a:gd name="connsiteY0" fmla="*/ 0 h 1203023"/>
                  <a:gd name="connsiteX1" fmla="*/ 1349987 w 2315562"/>
                  <a:gd name="connsiteY1" fmla="*/ 813178 h 1203023"/>
                  <a:gd name="connsiteX2" fmla="*/ 871521 w 2315562"/>
                  <a:gd name="connsiteY2" fmla="*/ 1073572 h 1203023"/>
                  <a:gd name="connsiteX3" fmla="*/ 474856 w 2315562"/>
                  <a:gd name="connsiteY3" fmla="*/ 829945 h 1203023"/>
                  <a:gd name="connsiteX4" fmla="*/ 749924 w 2315562"/>
                  <a:gd name="connsiteY4" fmla="*/ 604991 h 1203023"/>
                  <a:gd name="connsiteX5" fmla="*/ 21521 w 2315562"/>
                  <a:gd name="connsiteY5" fmla="*/ 257495 h 1203023"/>
                  <a:gd name="connsiteX6" fmla="*/ 159896 w 2315562"/>
                  <a:gd name="connsiteY6" fmla="*/ 748665 h 1203023"/>
                  <a:gd name="connsiteX7" fmla="*/ 444377 w 2315562"/>
                  <a:gd name="connsiteY7" fmla="*/ 1022986 h 1203023"/>
                  <a:gd name="connsiteX8" fmla="*/ 644400 w 2315562"/>
                  <a:gd name="connsiteY8" fmla="*/ 1139350 h 1203023"/>
                  <a:gd name="connsiteX9" fmla="*/ 906974 w 2315562"/>
                  <a:gd name="connsiteY9" fmla="*/ 1200467 h 1203023"/>
                  <a:gd name="connsiteX10" fmla="*/ 1366397 w 2315562"/>
                  <a:gd name="connsiteY10" fmla="*/ 1173640 h 1203023"/>
                  <a:gd name="connsiteX11" fmla="*/ 1712629 w 2315562"/>
                  <a:gd name="connsiteY11" fmla="*/ 1016319 h 1203023"/>
                  <a:gd name="connsiteX12" fmla="*/ 1988696 w 2315562"/>
                  <a:gd name="connsiteY12" fmla="*/ 829945 h 1203023"/>
                  <a:gd name="connsiteX13" fmla="*/ 2212217 w 2315562"/>
                  <a:gd name="connsiteY13" fmla="*/ 504825 h 1203023"/>
                  <a:gd name="connsiteX14" fmla="*/ 2315562 w 2315562"/>
                  <a:gd name="connsiteY14" fmla="*/ 4604 h 1203023"/>
                  <a:gd name="connsiteX0" fmla="*/ 1409576 w 2315562"/>
                  <a:gd name="connsiteY0" fmla="*/ 0 h 1202779"/>
                  <a:gd name="connsiteX1" fmla="*/ 1349987 w 2315562"/>
                  <a:gd name="connsiteY1" fmla="*/ 813178 h 1202779"/>
                  <a:gd name="connsiteX2" fmla="*/ 871521 w 2315562"/>
                  <a:gd name="connsiteY2" fmla="*/ 1073572 h 1202779"/>
                  <a:gd name="connsiteX3" fmla="*/ 474856 w 2315562"/>
                  <a:gd name="connsiteY3" fmla="*/ 829945 h 1202779"/>
                  <a:gd name="connsiteX4" fmla="*/ 749924 w 2315562"/>
                  <a:gd name="connsiteY4" fmla="*/ 604991 h 1202779"/>
                  <a:gd name="connsiteX5" fmla="*/ 21521 w 2315562"/>
                  <a:gd name="connsiteY5" fmla="*/ 257495 h 1202779"/>
                  <a:gd name="connsiteX6" fmla="*/ 159896 w 2315562"/>
                  <a:gd name="connsiteY6" fmla="*/ 748665 h 1202779"/>
                  <a:gd name="connsiteX7" fmla="*/ 444377 w 2315562"/>
                  <a:gd name="connsiteY7" fmla="*/ 1022986 h 1202779"/>
                  <a:gd name="connsiteX8" fmla="*/ 644400 w 2315562"/>
                  <a:gd name="connsiteY8" fmla="*/ 1139350 h 1202779"/>
                  <a:gd name="connsiteX9" fmla="*/ 906974 w 2315562"/>
                  <a:gd name="connsiteY9" fmla="*/ 1200467 h 1202779"/>
                  <a:gd name="connsiteX10" fmla="*/ 1366397 w 2315562"/>
                  <a:gd name="connsiteY10" fmla="*/ 1173640 h 1202779"/>
                  <a:gd name="connsiteX11" fmla="*/ 1712629 w 2315562"/>
                  <a:gd name="connsiteY11" fmla="*/ 1025844 h 1202779"/>
                  <a:gd name="connsiteX12" fmla="*/ 1988696 w 2315562"/>
                  <a:gd name="connsiteY12" fmla="*/ 829945 h 1202779"/>
                  <a:gd name="connsiteX13" fmla="*/ 2212217 w 2315562"/>
                  <a:gd name="connsiteY13" fmla="*/ 504825 h 1202779"/>
                  <a:gd name="connsiteX14" fmla="*/ 2315562 w 2315562"/>
                  <a:gd name="connsiteY14" fmla="*/ 4604 h 1202779"/>
                  <a:gd name="connsiteX0" fmla="*/ 1409576 w 2315562"/>
                  <a:gd name="connsiteY0" fmla="*/ 0 h 1202668"/>
                  <a:gd name="connsiteX1" fmla="*/ 1349987 w 2315562"/>
                  <a:gd name="connsiteY1" fmla="*/ 813178 h 1202668"/>
                  <a:gd name="connsiteX2" fmla="*/ 871521 w 2315562"/>
                  <a:gd name="connsiteY2" fmla="*/ 1073572 h 1202668"/>
                  <a:gd name="connsiteX3" fmla="*/ 474856 w 2315562"/>
                  <a:gd name="connsiteY3" fmla="*/ 829945 h 1202668"/>
                  <a:gd name="connsiteX4" fmla="*/ 749924 w 2315562"/>
                  <a:gd name="connsiteY4" fmla="*/ 604991 h 1202668"/>
                  <a:gd name="connsiteX5" fmla="*/ 21521 w 2315562"/>
                  <a:gd name="connsiteY5" fmla="*/ 257495 h 1202668"/>
                  <a:gd name="connsiteX6" fmla="*/ 159896 w 2315562"/>
                  <a:gd name="connsiteY6" fmla="*/ 748665 h 1202668"/>
                  <a:gd name="connsiteX7" fmla="*/ 444377 w 2315562"/>
                  <a:gd name="connsiteY7" fmla="*/ 1022986 h 1202668"/>
                  <a:gd name="connsiteX8" fmla="*/ 644400 w 2315562"/>
                  <a:gd name="connsiteY8" fmla="*/ 1139350 h 1202668"/>
                  <a:gd name="connsiteX9" fmla="*/ 906974 w 2315562"/>
                  <a:gd name="connsiteY9" fmla="*/ 1200467 h 1202668"/>
                  <a:gd name="connsiteX10" fmla="*/ 1366397 w 2315562"/>
                  <a:gd name="connsiteY10" fmla="*/ 1173640 h 1202668"/>
                  <a:gd name="connsiteX11" fmla="*/ 1712629 w 2315562"/>
                  <a:gd name="connsiteY11" fmla="*/ 1030606 h 1202668"/>
                  <a:gd name="connsiteX12" fmla="*/ 1988696 w 2315562"/>
                  <a:gd name="connsiteY12" fmla="*/ 829945 h 1202668"/>
                  <a:gd name="connsiteX13" fmla="*/ 2212217 w 2315562"/>
                  <a:gd name="connsiteY13" fmla="*/ 504825 h 1202668"/>
                  <a:gd name="connsiteX14" fmla="*/ 2315562 w 2315562"/>
                  <a:gd name="connsiteY14" fmla="*/ 4604 h 1202668"/>
                  <a:gd name="connsiteX0" fmla="*/ 1409576 w 2315562"/>
                  <a:gd name="connsiteY0" fmla="*/ 0 h 1202564"/>
                  <a:gd name="connsiteX1" fmla="*/ 1349987 w 2315562"/>
                  <a:gd name="connsiteY1" fmla="*/ 813178 h 1202564"/>
                  <a:gd name="connsiteX2" fmla="*/ 871521 w 2315562"/>
                  <a:gd name="connsiteY2" fmla="*/ 1073572 h 1202564"/>
                  <a:gd name="connsiteX3" fmla="*/ 474856 w 2315562"/>
                  <a:gd name="connsiteY3" fmla="*/ 829945 h 1202564"/>
                  <a:gd name="connsiteX4" fmla="*/ 749924 w 2315562"/>
                  <a:gd name="connsiteY4" fmla="*/ 604991 h 1202564"/>
                  <a:gd name="connsiteX5" fmla="*/ 21521 w 2315562"/>
                  <a:gd name="connsiteY5" fmla="*/ 257495 h 1202564"/>
                  <a:gd name="connsiteX6" fmla="*/ 159896 w 2315562"/>
                  <a:gd name="connsiteY6" fmla="*/ 748665 h 1202564"/>
                  <a:gd name="connsiteX7" fmla="*/ 444377 w 2315562"/>
                  <a:gd name="connsiteY7" fmla="*/ 1022986 h 1202564"/>
                  <a:gd name="connsiteX8" fmla="*/ 644400 w 2315562"/>
                  <a:gd name="connsiteY8" fmla="*/ 1139350 h 1202564"/>
                  <a:gd name="connsiteX9" fmla="*/ 906974 w 2315562"/>
                  <a:gd name="connsiteY9" fmla="*/ 1200467 h 1202564"/>
                  <a:gd name="connsiteX10" fmla="*/ 1366397 w 2315562"/>
                  <a:gd name="connsiteY10" fmla="*/ 1173640 h 1202564"/>
                  <a:gd name="connsiteX11" fmla="*/ 1717392 w 2315562"/>
                  <a:gd name="connsiteY11" fmla="*/ 1035369 h 1202564"/>
                  <a:gd name="connsiteX12" fmla="*/ 1988696 w 2315562"/>
                  <a:gd name="connsiteY12" fmla="*/ 829945 h 1202564"/>
                  <a:gd name="connsiteX13" fmla="*/ 2212217 w 2315562"/>
                  <a:gd name="connsiteY13" fmla="*/ 504825 h 1202564"/>
                  <a:gd name="connsiteX14" fmla="*/ 2315562 w 2315562"/>
                  <a:gd name="connsiteY14" fmla="*/ 4604 h 1202564"/>
                  <a:gd name="connsiteX0" fmla="*/ 1409576 w 2315562"/>
                  <a:gd name="connsiteY0" fmla="*/ 0 h 1202564"/>
                  <a:gd name="connsiteX1" fmla="*/ 1321431 w 2315562"/>
                  <a:gd name="connsiteY1" fmla="*/ 827456 h 1202564"/>
                  <a:gd name="connsiteX2" fmla="*/ 871521 w 2315562"/>
                  <a:gd name="connsiteY2" fmla="*/ 1073572 h 1202564"/>
                  <a:gd name="connsiteX3" fmla="*/ 474856 w 2315562"/>
                  <a:gd name="connsiteY3" fmla="*/ 829945 h 1202564"/>
                  <a:gd name="connsiteX4" fmla="*/ 749924 w 2315562"/>
                  <a:gd name="connsiteY4" fmla="*/ 604991 h 1202564"/>
                  <a:gd name="connsiteX5" fmla="*/ 21521 w 2315562"/>
                  <a:gd name="connsiteY5" fmla="*/ 257495 h 1202564"/>
                  <a:gd name="connsiteX6" fmla="*/ 159896 w 2315562"/>
                  <a:gd name="connsiteY6" fmla="*/ 748665 h 1202564"/>
                  <a:gd name="connsiteX7" fmla="*/ 444377 w 2315562"/>
                  <a:gd name="connsiteY7" fmla="*/ 1022986 h 1202564"/>
                  <a:gd name="connsiteX8" fmla="*/ 644400 w 2315562"/>
                  <a:gd name="connsiteY8" fmla="*/ 1139350 h 1202564"/>
                  <a:gd name="connsiteX9" fmla="*/ 906974 w 2315562"/>
                  <a:gd name="connsiteY9" fmla="*/ 1200467 h 1202564"/>
                  <a:gd name="connsiteX10" fmla="*/ 1366397 w 2315562"/>
                  <a:gd name="connsiteY10" fmla="*/ 1173640 h 1202564"/>
                  <a:gd name="connsiteX11" fmla="*/ 1717392 w 2315562"/>
                  <a:gd name="connsiteY11" fmla="*/ 1035369 h 1202564"/>
                  <a:gd name="connsiteX12" fmla="*/ 1988696 w 2315562"/>
                  <a:gd name="connsiteY12" fmla="*/ 829945 h 1202564"/>
                  <a:gd name="connsiteX13" fmla="*/ 2212217 w 2315562"/>
                  <a:gd name="connsiteY13" fmla="*/ 504825 h 1202564"/>
                  <a:gd name="connsiteX14" fmla="*/ 2315562 w 2315562"/>
                  <a:gd name="connsiteY14" fmla="*/ 4604 h 1202564"/>
                  <a:gd name="connsiteX0" fmla="*/ 1409576 w 2315562"/>
                  <a:gd name="connsiteY0" fmla="*/ 0 h 1202564"/>
                  <a:gd name="connsiteX1" fmla="*/ 1307153 w 2315562"/>
                  <a:gd name="connsiteY1" fmla="*/ 827456 h 1202564"/>
                  <a:gd name="connsiteX2" fmla="*/ 871521 w 2315562"/>
                  <a:gd name="connsiteY2" fmla="*/ 1073572 h 1202564"/>
                  <a:gd name="connsiteX3" fmla="*/ 474856 w 2315562"/>
                  <a:gd name="connsiteY3" fmla="*/ 829945 h 1202564"/>
                  <a:gd name="connsiteX4" fmla="*/ 749924 w 2315562"/>
                  <a:gd name="connsiteY4" fmla="*/ 604991 h 1202564"/>
                  <a:gd name="connsiteX5" fmla="*/ 21521 w 2315562"/>
                  <a:gd name="connsiteY5" fmla="*/ 257495 h 1202564"/>
                  <a:gd name="connsiteX6" fmla="*/ 159896 w 2315562"/>
                  <a:gd name="connsiteY6" fmla="*/ 748665 h 1202564"/>
                  <a:gd name="connsiteX7" fmla="*/ 444377 w 2315562"/>
                  <a:gd name="connsiteY7" fmla="*/ 1022986 h 1202564"/>
                  <a:gd name="connsiteX8" fmla="*/ 644400 w 2315562"/>
                  <a:gd name="connsiteY8" fmla="*/ 1139350 h 1202564"/>
                  <a:gd name="connsiteX9" fmla="*/ 906974 w 2315562"/>
                  <a:gd name="connsiteY9" fmla="*/ 1200467 h 1202564"/>
                  <a:gd name="connsiteX10" fmla="*/ 1366397 w 2315562"/>
                  <a:gd name="connsiteY10" fmla="*/ 1173640 h 1202564"/>
                  <a:gd name="connsiteX11" fmla="*/ 1717392 w 2315562"/>
                  <a:gd name="connsiteY11" fmla="*/ 1035369 h 1202564"/>
                  <a:gd name="connsiteX12" fmla="*/ 1988696 w 2315562"/>
                  <a:gd name="connsiteY12" fmla="*/ 829945 h 1202564"/>
                  <a:gd name="connsiteX13" fmla="*/ 2212217 w 2315562"/>
                  <a:gd name="connsiteY13" fmla="*/ 504825 h 1202564"/>
                  <a:gd name="connsiteX14" fmla="*/ 2315562 w 2315562"/>
                  <a:gd name="connsiteY14" fmla="*/ 4604 h 1202564"/>
                  <a:gd name="connsiteX0" fmla="*/ 1409576 w 2315562"/>
                  <a:gd name="connsiteY0" fmla="*/ 0 h 1202564"/>
                  <a:gd name="connsiteX1" fmla="*/ 1307153 w 2315562"/>
                  <a:gd name="connsiteY1" fmla="*/ 827456 h 1202564"/>
                  <a:gd name="connsiteX2" fmla="*/ 871522 w 2315562"/>
                  <a:gd name="connsiteY2" fmla="*/ 1064054 h 1202564"/>
                  <a:gd name="connsiteX3" fmla="*/ 474856 w 2315562"/>
                  <a:gd name="connsiteY3" fmla="*/ 829945 h 1202564"/>
                  <a:gd name="connsiteX4" fmla="*/ 749924 w 2315562"/>
                  <a:gd name="connsiteY4" fmla="*/ 604991 h 1202564"/>
                  <a:gd name="connsiteX5" fmla="*/ 21521 w 2315562"/>
                  <a:gd name="connsiteY5" fmla="*/ 257495 h 1202564"/>
                  <a:gd name="connsiteX6" fmla="*/ 159896 w 2315562"/>
                  <a:gd name="connsiteY6" fmla="*/ 748665 h 1202564"/>
                  <a:gd name="connsiteX7" fmla="*/ 444377 w 2315562"/>
                  <a:gd name="connsiteY7" fmla="*/ 1022986 h 1202564"/>
                  <a:gd name="connsiteX8" fmla="*/ 644400 w 2315562"/>
                  <a:gd name="connsiteY8" fmla="*/ 1139350 h 1202564"/>
                  <a:gd name="connsiteX9" fmla="*/ 906974 w 2315562"/>
                  <a:gd name="connsiteY9" fmla="*/ 1200467 h 1202564"/>
                  <a:gd name="connsiteX10" fmla="*/ 1366397 w 2315562"/>
                  <a:gd name="connsiteY10" fmla="*/ 1173640 h 1202564"/>
                  <a:gd name="connsiteX11" fmla="*/ 1717392 w 2315562"/>
                  <a:gd name="connsiteY11" fmla="*/ 1035369 h 1202564"/>
                  <a:gd name="connsiteX12" fmla="*/ 1988696 w 2315562"/>
                  <a:gd name="connsiteY12" fmla="*/ 829945 h 1202564"/>
                  <a:gd name="connsiteX13" fmla="*/ 2212217 w 2315562"/>
                  <a:gd name="connsiteY13" fmla="*/ 504825 h 1202564"/>
                  <a:gd name="connsiteX14" fmla="*/ 2315562 w 2315562"/>
                  <a:gd name="connsiteY14" fmla="*/ 4604 h 1202564"/>
                  <a:gd name="connsiteX0" fmla="*/ 1409576 w 2315562"/>
                  <a:gd name="connsiteY0" fmla="*/ 0 h 1202564"/>
                  <a:gd name="connsiteX1" fmla="*/ 1307153 w 2315562"/>
                  <a:gd name="connsiteY1" fmla="*/ 827456 h 1202564"/>
                  <a:gd name="connsiteX2" fmla="*/ 871522 w 2315562"/>
                  <a:gd name="connsiteY2" fmla="*/ 1054535 h 1202564"/>
                  <a:gd name="connsiteX3" fmla="*/ 474856 w 2315562"/>
                  <a:gd name="connsiteY3" fmla="*/ 829945 h 1202564"/>
                  <a:gd name="connsiteX4" fmla="*/ 749924 w 2315562"/>
                  <a:gd name="connsiteY4" fmla="*/ 604991 h 1202564"/>
                  <a:gd name="connsiteX5" fmla="*/ 21521 w 2315562"/>
                  <a:gd name="connsiteY5" fmla="*/ 257495 h 1202564"/>
                  <a:gd name="connsiteX6" fmla="*/ 159896 w 2315562"/>
                  <a:gd name="connsiteY6" fmla="*/ 748665 h 1202564"/>
                  <a:gd name="connsiteX7" fmla="*/ 444377 w 2315562"/>
                  <a:gd name="connsiteY7" fmla="*/ 1022986 h 1202564"/>
                  <a:gd name="connsiteX8" fmla="*/ 644400 w 2315562"/>
                  <a:gd name="connsiteY8" fmla="*/ 1139350 h 1202564"/>
                  <a:gd name="connsiteX9" fmla="*/ 906974 w 2315562"/>
                  <a:gd name="connsiteY9" fmla="*/ 1200467 h 1202564"/>
                  <a:gd name="connsiteX10" fmla="*/ 1366397 w 2315562"/>
                  <a:gd name="connsiteY10" fmla="*/ 1173640 h 1202564"/>
                  <a:gd name="connsiteX11" fmla="*/ 1717392 w 2315562"/>
                  <a:gd name="connsiteY11" fmla="*/ 1035369 h 1202564"/>
                  <a:gd name="connsiteX12" fmla="*/ 1988696 w 2315562"/>
                  <a:gd name="connsiteY12" fmla="*/ 829945 h 1202564"/>
                  <a:gd name="connsiteX13" fmla="*/ 2212217 w 2315562"/>
                  <a:gd name="connsiteY13" fmla="*/ 504825 h 1202564"/>
                  <a:gd name="connsiteX14" fmla="*/ 2315562 w 2315562"/>
                  <a:gd name="connsiteY14" fmla="*/ 4604 h 1202564"/>
                  <a:gd name="connsiteX0" fmla="*/ 1409576 w 2315562"/>
                  <a:gd name="connsiteY0" fmla="*/ 0 h 1202564"/>
                  <a:gd name="connsiteX1" fmla="*/ 1307153 w 2315562"/>
                  <a:gd name="connsiteY1" fmla="*/ 827456 h 1202564"/>
                  <a:gd name="connsiteX2" fmla="*/ 871522 w 2315562"/>
                  <a:gd name="connsiteY2" fmla="*/ 1054535 h 1202564"/>
                  <a:gd name="connsiteX3" fmla="*/ 474856 w 2315562"/>
                  <a:gd name="connsiteY3" fmla="*/ 829945 h 1202564"/>
                  <a:gd name="connsiteX4" fmla="*/ 749924 w 2315562"/>
                  <a:gd name="connsiteY4" fmla="*/ 604991 h 1202564"/>
                  <a:gd name="connsiteX5" fmla="*/ 21521 w 2315562"/>
                  <a:gd name="connsiteY5" fmla="*/ 257495 h 1202564"/>
                  <a:gd name="connsiteX6" fmla="*/ 159896 w 2315562"/>
                  <a:gd name="connsiteY6" fmla="*/ 748665 h 1202564"/>
                  <a:gd name="connsiteX7" fmla="*/ 444377 w 2315562"/>
                  <a:gd name="connsiteY7" fmla="*/ 1022986 h 1202564"/>
                  <a:gd name="connsiteX8" fmla="*/ 644400 w 2315562"/>
                  <a:gd name="connsiteY8" fmla="*/ 1139350 h 1202564"/>
                  <a:gd name="connsiteX9" fmla="*/ 906974 w 2315562"/>
                  <a:gd name="connsiteY9" fmla="*/ 1200467 h 1202564"/>
                  <a:gd name="connsiteX10" fmla="*/ 1366397 w 2315562"/>
                  <a:gd name="connsiteY10" fmla="*/ 1173640 h 1202564"/>
                  <a:gd name="connsiteX11" fmla="*/ 1717392 w 2315562"/>
                  <a:gd name="connsiteY11" fmla="*/ 1035369 h 1202564"/>
                  <a:gd name="connsiteX12" fmla="*/ 1988696 w 2315562"/>
                  <a:gd name="connsiteY12" fmla="*/ 829945 h 1202564"/>
                  <a:gd name="connsiteX13" fmla="*/ 2212217 w 2315562"/>
                  <a:gd name="connsiteY13" fmla="*/ 504825 h 1202564"/>
                  <a:gd name="connsiteX14" fmla="*/ 2315562 w 2315562"/>
                  <a:gd name="connsiteY14" fmla="*/ 4604 h 1202564"/>
                  <a:gd name="connsiteX0" fmla="*/ 1409576 w 2315562"/>
                  <a:gd name="connsiteY0" fmla="*/ 0 h 1202564"/>
                  <a:gd name="connsiteX1" fmla="*/ 1307153 w 2315562"/>
                  <a:gd name="connsiteY1" fmla="*/ 827456 h 1202564"/>
                  <a:gd name="connsiteX2" fmla="*/ 871522 w 2315562"/>
                  <a:gd name="connsiteY2" fmla="*/ 1054535 h 1202564"/>
                  <a:gd name="connsiteX3" fmla="*/ 474856 w 2315562"/>
                  <a:gd name="connsiteY3" fmla="*/ 829945 h 1202564"/>
                  <a:gd name="connsiteX4" fmla="*/ 749924 w 2315562"/>
                  <a:gd name="connsiteY4" fmla="*/ 604991 h 1202564"/>
                  <a:gd name="connsiteX5" fmla="*/ 21521 w 2315562"/>
                  <a:gd name="connsiteY5" fmla="*/ 257495 h 1202564"/>
                  <a:gd name="connsiteX6" fmla="*/ 159896 w 2315562"/>
                  <a:gd name="connsiteY6" fmla="*/ 748665 h 1202564"/>
                  <a:gd name="connsiteX7" fmla="*/ 444377 w 2315562"/>
                  <a:gd name="connsiteY7" fmla="*/ 1022986 h 1202564"/>
                  <a:gd name="connsiteX8" fmla="*/ 644400 w 2315562"/>
                  <a:gd name="connsiteY8" fmla="*/ 1139350 h 1202564"/>
                  <a:gd name="connsiteX9" fmla="*/ 906974 w 2315562"/>
                  <a:gd name="connsiteY9" fmla="*/ 1200467 h 1202564"/>
                  <a:gd name="connsiteX10" fmla="*/ 1366397 w 2315562"/>
                  <a:gd name="connsiteY10" fmla="*/ 1173640 h 1202564"/>
                  <a:gd name="connsiteX11" fmla="*/ 1717392 w 2315562"/>
                  <a:gd name="connsiteY11" fmla="*/ 1035369 h 1202564"/>
                  <a:gd name="connsiteX12" fmla="*/ 1988696 w 2315562"/>
                  <a:gd name="connsiteY12" fmla="*/ 829945 h 1202564"/>
                  <a:gd name="connsiteX13" fmla="*/ 2212217 w 2315562"/>
                  <a:gd name="connsiteY13" fmla="*/ 504825 h 1202564"/>
                  <a:gd name="connsiteX14" fmla="*/ 2315562 w 2315562"/>
                  <a:gd name="connsiteY14" fmla="*/ 4604 h 1202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15562" h="1202564">
                    <a:moveTo>
                      <a:pt x="1409576" y="0"/>
                    </a:moveTo>
                    <a:cubicBezTo>
                      <a:pt x="1420582" y="508000"/>
                      <a:pt x="1396829" y="651700"/>
                      <a:pt x="1307153" y="827456"/>
                    </a:cubicBezTo>
                    <a:cubicBezTo>
                      <a:pt x="1217477" y="1003212"/>
                      <a:pt x="1014996" y="1068395"/>
                      <a:pt x="871522" y="1054535"/>
                    </a:cubicBezTo>
                    <a:cubicBezTo>
                      <a:pt x="728048" y="1040675"/>
                      <a:pt x="495122" y="904869"/>
                      <a:pt x="474856" y="829945"/>
                    </a:cubicBezTo>
                    <a:cubicBezTo>
                      <a:pt x="454590" y="755021"/>
                      <a:pt x="825480" y="700399"/>
                      <a:pt x="749924" y="604991"/>
                    </a:cubicBezTo>
                    <a:cubicBezTo>
                      <a:pt x="674368" y="509583"/>
                      <a:pt x="97420" y="107328"/>
                      <a:pt x="21521" y="257495"/>
                    </a:cubicBezTo>
                    <a:cubicBezTo>
                      <a:pt x="-54378" y="407662"/>
                      <a:pt x="89420" y="621083"/>
                      <a:pt x="159896" y="748665"/>
                    </a:cubicBezTo>
                    <a:cubicBezTo>
                      <a:pt x="230372" y="876247"/>
                      <a:pt x="352911" y="956681"/>
                      <a:pt x="444377" y="1022986"/>
                    </a:cubicBezTo>
                    <a:cubicBezTo>
                      <a:pt x="535843" y="1089291"/>
                      <a:pt x="567301" y="1109770"/>
                      <a:pt x="644400" y="1139350"/>
                    </a:cubicBezTo>
                    <a:cubicBezTo>
                      <a:pt x="721500" y="1168930"/>
                      <a:pt x="786641" y="1194752"/>
                      <a:pt x="906974" y="1200467"/>
                    </a:cubicBezTo>
                    <a:cubicBezTo>
                      <a:pt x="1027307" y="1206182"/>
                      <a:pt x="1231327" y="1201156"/>
                      <a:pt x="1366397" y="1173640"/>
                    </a:cubicBezTo>
                    <a:cubicBezTo>
                      <a:pt x="1501467" y="1146124"/>
                      <a:pt x="1613676" y="1092651"/>
                      <a:pt x="1717392" y="1035369"/>
                    </a:cubicBezTo>
                    <a:cubicBezTo>
                      <a:pt x="1821108" y="978087"/>
                      <a:pt x="1906225" y="918369"/>
                      <a:pt x="1988696" y="829945"/>
                    </a:cubicBezTo>
                    <a:cubicBezTo>
                      <a:pt x="2071167" y="741521"/>
                      <a:pt x="2151257" y="647065"/>
                      <a:pt x="2212217" y="504825"/>
                    </a:cubicBezTo>
                    <a:cubicBezTo>
                      <a:pt x="2313817" y="332105"/>
                      <a:pt x="2314213" y="99880"/>
                      <a:pt x="2315562" y="4604"/>
                    </a:cubicBezTo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 29">
                <a:extLst>
                  <a:ext uri="{FF2B5EF4-FFF2-40B4-BE49-F238E27FC236}">
                    <a16:creationId xmlns:a16="http://schemas.microsoft.com/office/drawing/2014/main" id="{D4EA103C-DFAC-472D-B151-D24F94324FD6}"/>
                  </a:ext>
                </a:extLst>
              </p:cNvPr>
              <p:cNvSpPr/>
              <p:nvPr/>
            </p:nvSpPr>
            <p:spPr>
              <a:xfrm>
                <a:off x="6389990" y="1952625"/>
                <a:ext cx="1179949" cy="1203771"/>
              </a:xfrm>
              <a:custGeom>
                <a:avLst/>
                <a:gdLst>
                  <a:gd name="connsiteX0" fmla="*/ 1066303 w 2363360"/>
                  <a:gd name="connsiteY0" fmla="*/ 0 h 2413708"/>
                  <a:gd name="connsiteX1" fmla="*/ 1432063 w 2363360"/>
                  <a:gd name="connsiteY1" fmla="*/ 40640 h 2413708"/>
                  <a:gd name="connsiteX2" fmla="*/ 1858783 w 2363360"/>
                  <a:gd name="connsiteY2" fmla="*/ 193040 h 2413708"/>
                  <a:gd name="connsiteX3" fmla="*/ 2234703 w 2363360"/>
                  <a:gd name="connsiteY3" fmla="*/ 548640 h 2413708"/>
                  <a:gd name="connsiteX4" fmla="*/ 2356623 w 2363360"/>
                  <a:gd name="connsiteY4" fmla="*/ 1097280 h 2413708"/>
                  <a:gd name="connsiteX5" fmla="*/ 2061983 w 2363360"/>
                  <a:gd name="connsiteY5" fmla="*/ 1757680 h 2413708"/>
                  <a:gd name="connsiteX6" fmla="*/ 1360943 w 2363360"/>
                  <a:gd name="connsiteY6" fmla="*/ 2072640 h 2413708"/>
                  <a:gd name="connsiteX7" fmla="*/ 842783 w 2363360"/>
                  <a:gd name="connsiteY7" fmla="*/ 2072640 h 2413708"/>
                  <a:gd name="connsiteX8" fmla="*/ 700543 w 2363360"/>
                  <a:gd name="connsiteY8" fmla="*/ 2367280 h 2413708"/>
                  <a:gd name="connsiteX9" fmla="*/ 29983 w 2363360"/>
                  <a:gd name="connsiteY9" fmla="*/ 2326640 h 2413708"/>
                  <a:gd name="connsiteX10" fmla="*/ 172223 w 2363360"/>
                  <a:gd name="connsiteY10" fmla="*/ 1554480 h 2413708"/>
                  <a:gd name="connsiteX11" fmla="*/ 670063 w 2363360"/>
                  <a:gd name="connsiteY11" fmla="*/ 1635760 h 2413708"/>
                  <a:gd name="connsiteX12" fmla="*/ 802143 w 2363360"/>
                  <a:gd name="connsiteY12" fmla="*/ 1899920 h 2413708"/>
                  <a:gd name="connsiteX13" fmla="*/ 995183 w 2363360"/>
                  <a:gd name="connsiteY13" fmla="*/ 1940560 h 2413708"/>
                  <a:gd name="connsiteX14" fmla="*/ 1289823 w 2363360"/>
                  <a:gd name="connsiteY14" fmla="*/ 1808480 h 2413708"/>
                  <a:gd name="connsiteX15" fmla="*/ 1401583 w 2363360"/>
                  <a:gd name="connsiteY15" fmla="*/ 1635760 h 2413708"/>
                  <a:gd name="connsiteX16" fmla="*/ 1401583 w 2363360"/>
                  <a:gd name="connsiteY16" fmla="*/ 426720 h 2413708"/>
                  <a:gd name="connsiteX17" fmla="*/ 1259343 w 2363360"/>
                  <a:gd name="connsiteY17" fmla="*/ 233680 h 2413708"/>
                  <a:gd name="connsiteX18" fmla="*/ 1005343 w 2363360"/>
                  <a:gd name="connsiteY18" fmla="*/ 193040 h 2413708"/>
                  <a:gd name="connsiteX0" fmla="*/ 1066303 w 2363360"/>
                  <a:gd name="connsiteY0" fmla="*/ 0 h 2400060"/>
                  <a:gd name="connsiteX1" fmla="*/ 1432063 w 2363360"/>
                  <a:gd name="connsiteY1" fmla="*/ 26992 h 2400060"/>
                  <a:gd name="connsiteX2" fmla="*/ 1858783 w 2363360"/>
                  <a:gd name="connsiteY2" fmla="*/ 179392 h 2400060"/>
                  <a:gd name="connsiteX3" fmla="*/ 2234703 w 2363360"/>
                  <a:gd name="connsiteY3" fmla="*/ 534992 h 2400060"/>
                  <a:gd name="connsiteX4" fmla="*/ 2356623 w 2363360"/>
                  <a:gd name="connsiteY4" fmla="*/ 1083632 h 2400060"/>
                  <a:gd name="connsiteX5" fmla="*/ 2061983 w 2363360"/>
                  <a:gd name="connsiteY5" fmla="*/ 1744032 h 2400060"/>
                  <a:gd name="connsiteX6" fmla="*/ 1360943 w 2363360"/>
                  <a:gd name="connsiteY6" fmla="*/ 2058992 h 2400060"/>
                  <a:gd name="connsiteX7" fmla="*/ 842783 w 2363360"/>
                  <a:gd name="connsiteY7" fmla="*/ 2058992 h 2400060"/>
                  <a:gd name="connsiteX8" fmla="*/ 700543 w 2363360"/>
                  <a:gd name="connsiteY8" fmla="*/ 2353632 h 2400060"/>
                  <a:gd name="connsiteX9" fmla="*/ 29983 w 2363360"/>
                  <a:gd name="connsiteY9" fmla="*/ 2312992 h 2400060"/>
                  <a:gd name="connsiteX10" fmla="*/ 172223 w 2363360"/>
                  <a:gd name="connsiteY10" fmla="*/ 1540832 h 2400060"/>
                  <a:gd name="connsiteX11" fmla="*/ 670063 w 2363360"/>
                  <a:gd name="connsiteY11" fmla="*/ 1622112 h 2400060"/>
                  <a:gd name="connsiteX12" fmla="*/ 802143 w 2363360"/>
                  <a:gd name="connsiteY12" fmla="*/ 1886272 h 2400060"/>
                  <a:gd name="connsiteX13" fmla="*/ 995183 w 2363360"/>
                  <a:gd name="connsiteY13" fmla="*/ 1926912 h 2400060"/>
                  <a:gd name="connsiteX14" fmla="*/ 1289823 w 2363360"/>
                  <a:gd name="connsiteY14" fmla="*/ 1794832 h 2400060"/>
                  <a:gd name="connsiteX15" fmla="*/ 1401583 w 2363360"/>
                  <a:gd name="connsiteY15" fmla="*/ 1622112 h 2400060"/>
                  <a:gd name="connsiteX16" fmla="*/ 1401583 w 2363360"/>
                  <a:gd name="connsiteY16" fmla="*/ 413072 h 2400060"/>
                  <a:gd name="connsiteX17" fmla="*/ 1259343 w 2363360"/>
                  <a:gd name="connsiteY17" fmla="*/ 220032 h 2400060"/>
                  <a:gd name="connsiteX18" fmla="*/ 1005343 w 2363360"/>
                  <a:gd name="connsiteY18" fmla="*/ 179392 h 2400060"/>
                  <a:gd name="connsiteX0" fmla="*/ 1066303 w 2363360"/>
                  <a:gd name="connsiteY0" fmla="*/ 1087 h 2401147"/>
                  <a:gd name="connsiteX1" fmla="*/ 1432063 w 2363360"/>
                  <a:gd name="connsiteY1" fmla="*/ 28079 h 2401147"/>
                  <a:gd name="connsiteX2" fmla="*/ 1858783 w 2363360"/>
                  <a:gd name="connsiteY2" fmla="*/ 180479 h 2401147"/>
                  <a:gd name="connsiteX3" fmla="*/ 2234703 w 2363360"/>
                  <a:gd name="connsiteY3" fmla="*/ 536079 h 2401147"/>
                  <a:gd name="connsiteX4" fmla="*/ 2356623 w 2363360"/>
                  <a:gd name="connsiteY4" fmla="*/ 1084719 h 2401147"/>
                  <a:gd name="connsiteX5" fmla="*/ 2061983 w 2363360"/>
                  <a:gd name="connsiteY5" fmla="*/ 1745119 h 2401147"/>
                  <a:gd name="connsiteX6" fmla="*/ 1360943 w 2363360"/>
                  <a:gd name="connsiteY6" fmla="*/ 2060079 h 2401147"/>
                  <a:gd name="connsiteX7" fmla="*/ 842783 w 2363360"/>
                  <a:gd name="connsiteY7" fmla="*/ 2060079 h 2401147"/>
                  <a:gd name="connsiteX8" fmla="*/ 700543 w 2363360"/>
                  <a:gd name="connsiteY8" fmla="*/ 2354719 h 2401147"/>
                  <a:gd name="connsiteX9" fmla="*/ 29983 w 2363360"/>
                  <a:gd name="connsiteY9" fmla="*/ 2314079 h 2401147"/>
                  <a:gd name="connsiteX10" fmla="*/ 172223 w 2363360"/>
                  <a:gd name="connsiteY10" fmla="*/ 1541919 h 2401147"/>
                  <a:gd name="connsiteX11" fmla="*/ 670063 w 2363360"/>
                  <a:gd name="connsiteY11" fmla="*/ 1623199 h 2401147"/>
                  <a:gd name="connsiteX12" fmla="*/ 802143 w 2363360"/>
                  <a:gd name="connsiteY12" fmla="*/ 1887359 h 2401147"/>
                  <a:gd name="connsiteX13" fmla="*/ 995183 w 2363360"/>
                  <a:gd name="connsiteY13" fmla="*/ 1927999 h 2401147"/>
                  <a:gd name="connsiteX14" fmla="*/ 1289823 w 2363360"/>
                  <a:gd name="connsiteY14" fmla="*/ 1795919 h 2401147"/>
                  <a:gd name="connsiteX15" fmla="*/ 1401583 w 2363360"/>
                  <a:gd name="connsiteY15" fmla="*/ 1623199 h 2401147"/>
                  <a:gd name="connsiteX16" fmla="*/ 1401583 w 2363360"/>
                  <a:gd name="connsiteY16" fmla="*/ 414159 h 2401147"/>
                  <a:gd name="connsiteX17" fmla="*/ 1259343 w 2363360"/>
                  <a:gd name="connsiteY17" fmla="*/ 221119 h 2401147"/>
                  <a:gd name="connsiteX18" fmla="*/ 1005343 w 2363360"/>
                  <a:gd name="connsiteY18" fmla="*/ 180479 h 2401147"/>
                  <a:gd name="connsiteX0" fmla="*/ 1062891 w 2363360"/>
                  <a:gd name="connsiteY0" fmla="*/ 768 h 2404240"/>
                  <a:gd name="connsiteX1" fmla="*/ 1432063 w 2363360"/>
                  <a:gd name="connsiteY1" fmla="*/ 31172 h 2404240"/>
                  <a:gd name="connsiteX2" fmla="*/ 1858783 w 2363360"/>
                  <a:gd name="connsiteY2" fmla="*/ 183572 h 2404240"/>
                  <a:gd name="connsiteX3" fmla="*/ 2234703 w 2363360"/>
                  <a:gd name="connsiteY3" fmla="*/ 539172 h 2404240"/>
                  <a:gd name="connsiteX4" fmla="*/ 2356623 w 2363360"/>
                  <a:gd name="connsiteY4" fmla="*/ 1087812 h 2404240"/>
                  <a:gd name="connsiteX5" fmla="*/ 2061983 w 2363360"/>
                  <a:gd name="connsiteY5" fmla="*/ 1748212 h 2404240"/>
                  <a:gd name="connsiteX6" fmla="*/ 1360943 w 2363360"/>
                  <a:gd name="connsiteY6" fmla="*/ 2063172 h 2404240"/>
                  <a:gd name="connsiteX7" fmla="*/ 842783 w 2363360"/>
                  <a:gd name="connsiteY7" fmla="*/ 2063172 h 2404240"/>
                  <a:gd name="connsiteX8" fmla="*/ 700543 w 2363360"/>
                  <a:gd name="connsiteY8" fmla="*/ 2357812 h 2404240"/>
                  <a:gd name="connsiteX9" fmla="*/ 29983 w 2363360"/>
                  <a:gd name="connsiteY9" fmla="*/ 2317172 h 2404240"/>
                  <a:gd name="connsiteX10" fmla="*/ 172223 w 2363360"/>
                  <a:gd name="connsiteY10" fmla="*/ 1545012 h 2404240"/>
                  <a:gd name="connsiteX11" fmla="*/ 670063 w 2363360"/>
                  <a:gd name="connsiteY11" fmla="*/ 1626292 h 2404240"/>
                  <a:gd name="connsiteX12" fmla="*/ 802143 w 2363360"/>
                  <a:gd name="connsiteY12" fmla="*/ 1890452 h 2404240"/>
                  <a:gd name="connsiteX13" fmla="*/ 995183 w 2363360"/>
                  <a:gd name="connsiteY13" fmla="*/ 1931092 h 2404240"/>
                  <a:gd name="connsiteX14" fmla="*/ 1289823 w 2363360"/>
                  <a:gd name="connsiteY14" fmla="*/ 1799012 h 2404240"/>
                  <a:gd name="connsiteX15" fmla="*/ 1401583 w 2363360"/>
                  <a:gd name="connsiteY15" fmla="*/ 1626292 h 2404240"/>
                  <a:gd name="connsiteX16" fmla="*/ 1401583 w 2363360"/>
                  <a:gd name="connsiteY16" fmla="*/ 417252 h 2404240"/>
                  <a:gd name="connsiteX17" fmla="*/ 1259343 w 2363360"/>
                  <a:gd name="connsiteY17" fmla="*/ 224212 h 2404240"/>
                  <a:gd name="connsiteX18" fmla="*/ 1005343 w 2363360"/>
                  <a:gd name="connsiteY18" fmla="*/ 183572 h 2404240"/>
                  <a:gd name="connsiteX0" fmla="*/ 1062891 w 2362879"/>
                  <a:gd name="connsiteY0" fmla="*/ 867 h 2404339"/>
                  <a:gd name="connsiteX1" fmla="*/ 1432063 w 2362879"/>
                  <a:gd name="connsiteY1" fmla="*/ 31271 h 2404339"/>
                  <a:gd name="connsiteX2" fmla="*/ 1906551 w 2362879"/>
                  <a:gd name="connsiteY2" fmla="*/ 190495 h 2404339"/>
                  <a:gd name="connsiteX3" fmla="*/ 2234703 w 2362879"/>
                  <a:gd name="connsiteY3" fmla="*/ 539271 h 2404339"/>
                  <a:gd name="connsiteX4" fmla="*/ 2356623 w 2362879"/>
                  <a:gd name="connsiteY4" fmla="*/ 1087911 h 2404339"/>
                  <a:gd name="connsiteX5" fmla="*/ 2061983 w 2362879"/>
                  <a:gd name="connsiteY5" fmla="*/ 1748311 h 2404339"/>
                  <a:gd name="connsiteX6" fmla="*/ 1360943 w 2362879"/>
                  <a:gd name="connsiteY6" fmla="*/ 2063271 h 2404339"/>
                  <a:gd name="connsiteX7" fmla="*/ 842783 w 2362879"/>
                  <a:gd name="connsiteY7" fmla="*/ 2063271 h 2404339"/>
                  <a:gd name="connsiteX8" fmla="*/ 700543 w 2362879"/>
                  <a:gd name="connsiteY8" fmla="*/ 2357911 h 2404339"/>
                  <a:gd name="connsiteX9" fmla="*/ 29983 w 2362879"/>
                  <a:gd name="connsiteY9" fmla="*/ 2317271 h 2404339"/>
                  <a:gd name="connsiteX10" fmla="*/ 172223 w 2362879"/>
                  <a:gd name="connsiteY10" fmla="*/ 1545111 h 2404339"/>
                  <a:gd name="connsiteX11" fmla="*/ 670063 w 2362879"/>
                  <a:gd name="connsiteY11" fmla="*/ 1626391 h 2404339"/>
                  <a:gd name="connsiteX12" fmla="*/ 802143 w 2362879"/>
                  <a:gd name="connsiteY12" fmla="*/ 1890551 h 2404339"/>
                  <a:gd name="connsiteX13" fmla="*/ 995183 w 2362879"/>
                  <a:gd name="connsiteY13" fmla="*/ 1931191 h 2404339"/>
                  <a:gd name="connsiteX14" fmla="*/ 1289823 w 2362879"/>
                  <a:gd name="connsiteY14" fmla="*/ 1799111 h 2404339"/>
                  <a:gd name="connsiteX15" fmla="*/ 1401583 w 2362879"/>
                  <a:gd name="connsiteY15" fmla="*/ 1626391 h 2404339"/>
                  <a:gd name="connsiteX16" fmla="*/ 1401583 w 2362879"/>
                  <a:gd name="connsiteY16" fmla="*/ 417351 h 2404339"/>
                  <a:gd name="connsiteX17" fmla="*/ 1259343 w 2362879"/>
                  <a:gd name="connsiteY17" fmla="*/ 224311 h 2404339"/>
                  <a:gd name="connsiteX18" fmla="*/ 1005343 w 2362879"/>
                  <a:gd name="connsiteY18" fmla="*/ 183671 h 2404339"/>
                  <a:gd name="connsiteX0" fmla="*/ 1062891 w 2363701"/>
                  <a:gd name="connsiteY0" fmla="*/ 867 h 2404339"/>
                  <a:gd name="connsiteX1" fmla="*/ 1432063 w 2363701"/>
                  <a:gd name="connsiteY1" fmla="*/ 31271 h 2404339"/>
                  <a:gd name="connsiteX2" fmla="*/ 1906551 w 2363701"/>
                  <a:gd name="connsiteY2" fmla="*/ 190495 h 2404339"/>
                  <a:gd name="connsiteX3" fmla="*/ 2241527 w 2363701"/>
                  <a:gd name="connsiteY3" fmla="*/ 539271 h 2404339"/>
                  <a:gd name="connsiteX4" fmla="*/ 2356623 w 2363701"/>
                  <a:gd name="connsiteY4" fmla="*/ 1087911 h 2404339"/>
                  <a:gd name="connsiteX5" fmla="*/ 2061983 w 2363701"/>
                  <a:gd name="connsiteY5" fmla="*/ 1748311 h 2404339"/>
                  <a:gd name="connsiteX6" fmla="*/ 1360943 w 2363701"/>
                  <a:gd name="connsiteY6" fmla="*/ 2063271 h 2404339"/>
                  <a:gd name="connsiteX7" fmla="*/ 842783 w 2363701"/>
                  <a:gd name="connsiteY7" fmla="*/ 2063271 h 2404339"/>
                  <a:gd name="connsiteX8" fmla="*/ 700543 w 2363701"/>
                  <a:gd name="connsiteY8" fmla="*/ 2357911 h 2404339"/>
                  <a:gd name="connsiteX9" fmla="*/ 29983 w 2363701"/>
                  <a:gd name="connsiteY9" fmla="*/ 2317271 h 2404339"/>
                  <a:gd name="connsiteX10" fmla="*/ 172223 w 2363701"/>
                  <a:gd name="connsiteY10" fmla="*/ 1545111 h 2404339"/>
                  <a:gd name="connsiteX11" fmla="*/ 670063 w 2363701"/>
                  <a:gd name="connsiteY11" fmla="*/ 1626391 h 2404339"/>
                  <a:gd name="connsiteX12" fmla="*/ 802143 w 2363701"/>
                  <a:gd name="connsiteY12" fmla="*/ 1890551 h 2404339"/>
                  <a:gd name="connsiteX13" fmla="*/ 995183 w 2363701"/>
                  <a:gd name="connsiteY13" fmla="*/ 1931191 h 2404339"/>
                  <a:gd name="connsiteX14" fmla="*/ 1289823 w 2363701"/>
                  <a:gd name="connsiteY14" fmla="*/ 1799111 h 2404339"/>
                  <a:gd name="connsiteX15" fmla="*/ 1401583 w 2363701"/>
                  <a:gd name="connsiteY15" fmla="*/ 1626391 h 2404339"/>
                  <a:gd name="connsiteX16" fmla="*/ 1401583 w 2363701"/>
                  <a:gd name="connsiteY16" fmla="*/ 417351 h 2404339"/>
                  <a:gd name="connsiteX17" fmla="*/ 1259343 w 2363701"/>
                  <a:gd name="connsiteY17" fmla="*/ 224311 h 2404339"/>
                  <a:gd name="connsiteX18" fmla="*/ 1005343 w 2363701"/>
                  <a:gd name="connsiteY18" fmla="*/ 183671 h 2404339"/>
                  <a:gd name="connsiteX0" fmla="*/ 1062891 w 2366916"/>
                  <a:gd name="connsiteY0" fmla="*/ 867 h 2404339"/>
                  <a:gd name="connsiteX1" fmla="*/ 1432063 w 2366916"/>
                  <a:gd name="connsiteY1" fmla="*/ 31271 h 2404339"/>
                  <a:gd name="connsiteX2" fmla="*/ 1906551 w 2366916"/>
                  <a:gd name="connsiteY2" fmla="*/ 190495 h 2404339"/>
                  <a:gd name="connsiteX3" fmla="*/ 2241527 w 2366916"/>
                  <a:gd name="connsiteY3" fmla="*/ 539271 h 2404339"/>
                  <a:gd name="connsiteX4" fmla="*/ 2360035 w 2366916"/>
                  <a:gd name="connsiteY4" fmla="*/ 1087911 h 2404339"/>
                  <a:gd name="connsiteX5" fmla="*/ 2061983 w 2366916"/>
                  <a:gd name="connsiteY5" fmla="*/ 1748311 h 2404339"/>
                  <a:gd name="connsiteX6" fmla="*/ 1360943 w 2366916"/>
                  <a:gd name="connsiteY6" fmla="*/ 2063271 h 2404339"/>
                  <a:gd name="connsiteX7" fmla="*/ 842783 w 2366916"/>
                  <a:gd name="connsiteY7" fmla="*/ 2063271 h 2404339"/>
                  <a:gd name="connsiteX8" fmla="*/ 700543 w 2366916"/>
                  <a:gd name="connsiteY8" fmla="*/ 2357911 h 2404339"/>
                  <a:gd name="connsiteX9" fmla="*/ 29983 w 2366916"/>
                  <a:gd name="connsiteY9" fmla="*/ 2317271 h 2404339"/>
                  <a:gd name="connsiteX10" fmla="*/ 172223 w 2366916"/>
                  <a:gd name="connsiteY10" fmla="*/ 1545111 h 2404339"/>
                  <a:gd name="connsiteX11" fmla="*/ 670063 w 2366916"/>
                  <a:gd name="connsiteY11" fmla="*/ 1626391 h 2404339"/>
                  <a:gd name="connsiteX12" fmla="*/ 802143 w 2366916"/>
                  <a:gd name="connsiteY12" fmla="*/ 1890551 h 2404339"/>
                  <a:gd name="connsiteX13" fmla="*/ 995183 w 2366916"/>
                  <a:gd name="connsiteY13" fmla="*/ 1931191 h 2404339"/>
                  <a:gd name="connsiteX14" fmla="*/ 1289823 w 2366916"/>
                  <a:gd name="connsiteY14" fmla="*/ 1799111 h 2404339"/>
                  <a:gd name="connsiteX15" fmla="*/ 1401583 w 2366916"/>
                  <a:gd name="connsiteY15" fmla="*/ 1626391 h 2404339"/>
                  <a:gd name="connsiteX16" fmla="*/ 1401583 w 2366916"/>
                  <a:gd name="connsiteY16" fmla="*/ 417351 h 2404339"/>
                  <a:gd name="connsiteX17" fmla="*/ 1259343 w 2366916"/>
                  <a:gd name="connsiteY17" fmla="*/ 224311 h 2404339"/>
                  <a:gd name="connsiteX18" fmla="*/ 1005343 w 2366916"/>
                  <a:gd name="connsiteY18" fmla="*/ 183671 h 2404339"/>
                  <a:gd name="connsiteX0" fmla="*/ 1062891 w 2380771"/>
                  <a:gd name="connsiteY0" fmla="*/ 867 h 2404339"/>
                  <a:gd name="connsiteX1" fmla="*/ 1432063 w 2380771"/>
                  <a:gd name="connsiteY1" fmla="*/ 31271 h 2404339"/>
                  <a:gd name="connsiteX2" fmla="*/ 1906551 w 2380771"/>
                  <a:gd name="connsiteY2" fmla="*/ 190495 h 2404339"/>
                  <a:gd name="connsiteX3" fmla="*/ 2241527 w 2380771"/>
                  <a:gd name="connsiteY3" fmla="*/ 539271 h 2404339"/>
                  <a:gd name="connsiteX4" fmla="*/ 2360035 w 2380771"/>
                  <a:gd name="connsiteY4" fmla="*/ 1087911 h 2404339"/>
                  <a:gd name="connsiteX5" fmla="*/ 1840207 w 2380771"/>
                  <a:gd name="connsiteY5" fmla="*/ 1905260 h 2404339"/>
                  <a:gd name="connsiteX6" fmla="*/ 1360943 w 2380771"/>
                  <a:gd name="connsiteY6" fmla="*/ 2063271 h 2404339"/>
                  <a:gd name="connsiteX7" fmla="*/ 842783 w 2380771"/>
                  <a:gd name="connsiteY7" fmla="*/ 2063271 h 2404339"/>
                  <a:gd name="connsiteX8" fmla="*/ 700543 w 2380771"/>
                  <a:gd name="connsiteY8" fmla="*/ 2357911 h 2404339"/>
                  <a:gd name="connsiteX9" fmla="*/ 29983 w 2380771"/>
                  <a:gd name="connsiteY9" fmla="*/ 2317271 h 2404339"/>
                  <a:gd name="connsiteX10" fmla="*/ 172223 w 2380771"/>
                  <a:gd name="connsiteY10" fmla="*/ 1545111 h 2404339"/>
                  <a:gd name="connsiteX11" fmla="*/ 670063 w 2380771"/>
                  <a:gd name="connsiteY11" fmla="*/ 1626391 h 2404339"/>
                  <a:gd name="connsiteX12" fmla="*/ 802143 w 2380771"/>
                  <a:gd name="connsiteY12" fmla="*/ 1890551 h 2404339"/>
                  <a:gd name="connsiteX13" fmla="*/ 995183 w 2380771"/>
                  <a:gd name="connsiteY13" fmla="*/ 1931191 h 2404339"/>
                  <a:gd name="connsiteX14" fmla="*/ 1289823 w 2380771"/>
                  <a:gd name="connsiteY14" fmla="*/ 1799111 h 2404339"/>
                  <a:gd name="connsiteX15" fmla="*/ 1401583 w 2380771"/>
                  <a:gd name="connsiteY15" fmla="*/ 1626391 h 2404339"/>
                  <a:gd name="connsiteX16" fmla="*/ 1401583 w 2380771"/>
                  <a:gd name="connsiteY16" fmla="*/ 417351 h 2404339"/>
                  <a:gd name="connsiteX17" fmla="*/ 1259343 w 2380771"/>
                  <a:gd name="connsiteY17" fmla="*/ 224311 h 2404339"/>
                  <a:gd name="connsiteX18" fmla="*/ 1005343 w 2380771"/>
                  <a:gd name="connsiteY18" fmla="*/ 183671 h 2404339"/>
                  <a:gd name="connsiteX0" fmla="*/ 1062891 w 2361882"/>
                  <a:gd name="connsiteY0" fmla="*/ 867 h 2404339"/>
                  <a:gd name="connsiteX1" fmla="*/ 1432063 w 2361882"/>
                  <a:gd name="connsiteY1" fmla="*/ 31271 h 2404339"/>
                  <a:gd name="connsiteX2" fmla="*/ 1906551 w 2361882"/>
                  <a:gd name="connsiteY2" fmla="*/ 190495 h 2404339"/>
                  <a:gd name="connsiteX3" fmla="*/ 2241527 w 2361882"/>
                  <a:gd name="connsiteY3" fmla="*/ 539271 h 2404339"/>
                  <a:gd name="connsiteX4" fmla="*/ 2360035 w 2361882"/>
                  <a:gd name="connsiteY4" fmla="*/ 1087911 h 2404339"/>
                  <a:gd name="connsiteX5" fmla="*/ 2164417 w 2361882"/>
                  <a:gd name="connsiteY5" fmla="*/ 1467245 h 2404339"/>
                  <a:gd name="connsiteX6" fmla="*/ 1840207 w 2361882"/>
                  <a:gd name="connsiteY6" fmla="*/ 1905260 h 2404339"/>
                  <a:gd name="connsiteX7" fmla="*/ 1360943 w 2361882"/>
                  <a:gd name="connsiteY7" fmla="*/ 2063271 h 2404339"/>
                  <a:gd name="connsiteX8" fmla="*/ 842783 w 2361882"/>
                  <a:gd name="connsiteY8" fmla="*/ 2063271 h 2404339"/>
                  <a:gd name="connsiteX9" fmla="*/ 700543 w 2361882"/>
                  <a:gd name="connsiteY9" fmla="*/ 2357911 h 2404339"/>
                  <a:gd name="connsiteX10" fmla="*/ 29983 w 2361882"/>
                  <a:gd name="connsiteY10" fmla="*/ 2317271 h 2404339"/>
                  <a:gd name="connsiteX11" fmla="*/ 172223 w 2361882"/>
                  <a:gd name="connsiteY11" fmla="*/ 1545111 h 2404339"/>
                  <a:gd name="connsiteX12" fmla="*/ 670063 w 2361882"/>
                  <a:gd name="connsiteY12" fmla="*/ 1626391 h 2404339"/>
                  <a:gd name="connsiteX13" fmla="*/ 802143 w 2361882"/>
                  <a:gd name="connsiteY13" fmla="*/ 1890551 h 2404339"/>
                  <a:gd name="connsiteX14" fmla="*/ 995183 w 2361882"/>
                  <a:gd name="connsiteY14" fmla="*/ 1931191 h 2404339"/>
                  <a:gd name="connsiteX15" fmla="*/ 1289823 w 2361882"/>
                  <a:gd name="connsiteY15" fmla="*/ 1799111 h 2404339"/>
                  <a:gd name="connsiteX16" fmla="*/ 1401583 w 2361882"/>
                  <a:gd name="connsiteY16" fmla="*/ 1626391 h 2404339"/>
                  <a:gd name="connsiteX17" fmla="*/ 1401583 w 2361882"/>
                  <a:gd name="connsiteY17" fmla="*/ 417351 h 2404339"/>
                  <a:gd name="connsiteX18" fmla="*/ 1259343 w 2361882"/>
                  <a:gd name="connsiteY18" fmla="*/ 224311 h 2404339"/>
                  <a:gd name="connsiteX19" fmla="*/ 1005343 w 2361882"/>
                  <a:gd name="connsiteY19" fmla="*/ 183671 h 2404339"/>
                  <a:gd name="connsiteX0" fmla="*/ 1062891 w 2360190"/>
                  <a:gd name="connsiteY0" fmla="*/ 867 h 2404339"/>
                  <a:gd name="connsiteX1" fmla="*/ 1432063 w 2360190"/>
                  <a:gd name="connsiteY1" fmla="*/ 31271 h 2404339"/>
                  <a:gd name="connsiteX2" fmla="*/ 1906551 w 2360190"/>
                  <a:gd name="connsiteY2" fmla="*/ 190495 h 2404339"/>
                  <a:gd name="connsiteX3" fmla="*/ 2241527 w 2360190"/>
                  <a:gd name="connsiteY3" fmla="*/ 539271 h 2404339"/>
                  <a:gd name="connsiteX4" fmla="*/ 2360035 w 2360190"/>
                  <a:gd name="connsiteY4" fmla="*/ 1087911 h 2404339"/>
                  <a:gd name="connsiteX5" fmla="*/ 2222420 w 2360190"/>
                  <a:gd name="connsiteY5" fmla="*/ 1566191 h 2404339"/>
                  <a:gd name="connsiteX6" fmla="*/ 1840207 w 2360190"/>
                  <a:gd name="connsiteY6" fmla="*/ 1905260 h 2404339"/>
                  <a:gd name="connsiteX7" fmla="*/ 1360943 w 2360190"/>
                  <a:gd name="connsiteY7" fmla="*/ 2063271 h 2404339"/>
                  <a:gd name="connsiteX8" fmla="*/ 842783 w 2360190"/>
                  <a:gd name="connsiteY8" fmla="*/ 2063271 h 2404339"/>
                  <a:gd name="connsiteX9" fmla="*/ 700543 w 2360190"/>
                  <a:gd name="connsiteY9" fmla="*/ 2357911 h 2404339"/>
                  <a:gd name="connsiteX10" fmla="*/ 29983 w 2360190"/>
                  <a:gd name="connsiteY10" fmla="*/ 2317271 h 2404339"/>
                  <a:gd name="connsiteX11" fmla="*/ 172223 w 2360190"/>
                  <a:gd name="connsiteY11" fmla="*/ 1545111 h 2404339"/>
                  <a:gd name="connsiteX12" fmla="*/ 670063 w 2360190"/>
                  <a:gd name="connsiteY12" fmla="*/ 1626391 h 2404339"/>
                  <a:gd name="connsiteX13" fmla="*/ 802143 w 2360190"/>
                  <a:gd name="connsiteY13" fmla="*/ 1890551 h 2404339"/>
                  <a:gd name="connsiteX14" fmla="*/ 995183 w 2360190"/>
                  <a:gd name="connsiteY14" fmla="*/ 1931191 h 2404339"/>
                  <a:gd name="connsiteX15" fmla="*/ 1289823 w 2360190"/>
                  <a:gd name="connsiteY15" fmla="*/ 1799111 h 2404339"/>
                  <a:gd name="connsiteX16" fmla="*/ 1401583 w 2360190"/>
                  <a:gd name="connsiteY16" fmla="*/ 1626391 h 2404339"/>
                  <a:gd name="connsiteX17" fmla="*/ 1401583 w 2360190"/>
                  <a:gd name="connsiteY17" fmla="*/ 417351 h 2404339"/>
                  <a:gd name="connsiteX18" fmla="*/ 1259343 w 2360190"/>
                  <a:gd name="connsiteY18" fmla="*/ 224311 h 2404339"/>
                  <a:gd name="connsiteX19" fmla="*/ 1005343 w 2360190"/>
                  <a:gd name="connsiteY19" fmla="*/ 183671 h 2404339"/>
                  <a:gd name="connsiteX0" fmla="*/ 1062891 w 2360190"/>
                  <a:gd name="connsiteY0" fmla="*/ 867 h 2403722"/>
                  <a:gd name="connsiteX1" fmla="*/ 1432063 w 2360190"/>
                  <a:gd name="connsiteY1" fmla="*/ 31271 h 2403722"/>
                  <a:gd name="connsiteX2" fmla="*/ 1906551 w 2360190"/>
                  <a:gd name="connsiteY2" fmla="*/ 190495 h 2403722"/>
                  <a:gd name="connsiteX3" fmla="*/ 2241527 w 2360190"/>
                  <a:gd name="connsiteY3" fmla="*/ 539271 h 2403722"/>
                  <a:gd name="connsiteX4" fmla="*/ 2360035 w 2360190"/>
                  <a:gd name="connsiteY4" fmla="*/ 1087911 h 2403722"/>
                  <a:gd name="connsiteX5" fmla="*/ 2222420 w 2360190"/>
                  <a:gd name="connsiteY5" fmla="*/ 1566191 h 2403722"/>
                  <a:gd name="connsiteX6" fmla="*/ 1840207 w 2360190"/>
                  <a:gd name="connsiteY6" fmla="*/ 1905260 h 2403722"/>
                  <a:gd name="connsiteX7" fmla="*/ 1360943 w 2360190"/>
                  <a:gd name="connsiteY7" fmla="*/ 2063271 h 2403722"/>
                  <a:gd name="connsiteX8" fmla="*/ 866667 w 2360190"/>
                  <a:gd name="connsiteY8" fmla="*/ 2073507 h 2403722"/>
                  <a:gd name="connsiteX9" fmla="*/ 700543 w 2360190"/>
                  <a:gd name="connsiteY9" fmla="*/ 2357911 h 2403722"/>
                  <a:gd name="connsiteX10" fmla="*/ 29983 w 2360190"/>
                  <a:gd name="connsiteY10" fmla="*/ 2317271 h 2403722"/>
                  <a:gd name="connsiteX11" fmla="*/ 172223 w 2360190"/>
                  <a:gd name="connsiteY11" fmla="*/ 1545111 h 2403722"/>
                  <a:gd name="connsiteX12" fmla="*/ 670063 w 2360190"/>
                  <a:gd name="connsiteY12" fmla="*/ 1626391 h 2403722"/>
                  <a:gd name="connsiteX13" fmla="*/ 802143 w 2360190"/>
                  <a:gd name="connsiteY13" fmla="*/ 1890551 h 2403722"/>
                  <a:gd name="connsiteX14" fmla="*/ 995183 w 2360190"/>
                  <a:gd name="connsiteY14" fmla="*/ 1931191 h 2403722"/>
                  <a:gd name="connsiteX15" fmla="*/ 1289823 w 2360190"/>
                  <a:gd name="connsiteY15" fmla="*/ 1799111 h 2403722"/>
                  <a:gd name="connsiteX16" fmla="*/ 1401583 w 2360190"/>
                  <a:gd name="connsiteY16" fmla="*/ 1626391 h 2403722"/>
                  <a:gd name="connsiteX17" fmla="*/ 1401583 w 2360190"/>
                  <a:gd name="connsiteY17" fmla="*/ 417351 h 2403722"/>
                  <a:gd name="connsiteX18" fmla="*/ 1259343 w 2360190"/>
                  <a:gd name="connsiteY18" fmla="*/ 224311 h 2403722"/>
                  <a:gd name="connsiteX19" fmla="*/ 1005343 w 2360190"/>
                  <a:gd name="connsiteY19" fmla="*/ 183671 h 2403722"/>
                  <a:gd name="connsiteX0" fmla="*/ 1062891 w 2360190"/>
                  <a:gd name="connsiteY0" fmla="*/ 867 h 2397504"/>
                  <a:gd name="connsiteX1" fmla="*/ 1432063 w 2360190"/>
                  <a:gd name="connsiteY1" fmla="*/ 31271 h 2397504"/>
                  <a:gd name="connsiteX2" fmla="*/ 1906551 w 2360190"/>
                  <a:gd name="connsiteY2" fmla="*/ 190495 h 2397504"/>
                  <a:gd name="connsiteX3" fmla="*/ 2241527 w 2360190"/>
                  <a:gd name="connsiteY3" fmla="*/ 539271 h 2397504"/>
                  <a:gd name="connsiteX4" fmla="*/ 2360035 w 2360190"/>
                  <a:gd name="connsiteY4" fmla="*/ 1087911 h 2397504"/>
                  <a:gd name="connsiteX5" fmla="*/ 2222420 w 2360190"/>
                  <a:gd name="connsiteY5" fmla="*/ 1566191 h 2397504"/>
                  <a:gd name="connsiteX6" fmla="*/ 1840207 w 2360190"/>
                  <a:gd name="connsiteY6" fmla="*/ 1905260 h 2397504"/>
                  <a:gd name="connsiteX7" fmla="*/ 1360943 w 2360190"/>
                  <a:gd name="connsiteY7" fmla="*/ 2063271 h 2397504"/>
                  <a:gd name="connsiteX8" fmla="*/ 866667 w 2360190"/>
                  <a:gd name="connsiteY8" fmla="*/ 2073507 h 2397504"/>
                  <a:gd name="connsiteX9" fmla="*/ 806465 w 2360190"/>
                  <a:gd name="connsiteY9" fmla="*/ 2180340 h 2397504"/>
                  <a:gd name="connsiteX10" fmla="*/ 700543 w 2360190"/>
                  <a:gd name="connsiteY10" fmla="*/ 2357911 h 2397504"/>
                  <a:gd name="connsiteX11" fmla="*/ 29983 w 2360190"/>
                  <a:gd name="connsiteY11" fmla="*/ 2317271 h 2397504"/>
                  <a:gd name="connsiteX12" fmla="*/ 172223 w 2360190"/>
                  <a:gd name="connsiteY12" fmla="*/ 1545111 h 2397504"/>
                  <a:gd name="connsiteX13" fmla="*/ 670063 w 2360190"/>
                  <a:gd name="connsiteY13" fmla="*/ 1626391 h 2397504"/>
                  <a:gd name="connsiteX14" fmla="*/ 802143 w 2360190"/>
                  <a:gd name="connsiteY14" fmla="*/ 1890551 h 2397504"/>
                  <a:gd name="connsiteX15" fmla="*/ 995183 w 2360190"/>
                  <a:gd name="connsiteY15" fmla="*/ 1931191 h 2397504"/>
                  <a:gd name="connsiteX16" fmla="*/ 1289823 w 2360190"/>
                  <a:gd name="connsiteY16" fmla="*/ 1799111 h 2397504"/>
                  <a:gd name="connsiteX17" fmla="*/ 1401583 w 2360190"/>
                  <a:gd name="connsiteY17" fmla="*/ 1626391 h 2397504"/>
                  <a:gd name="connsiteX18" fmla="*/ 1401583 w 2360190"/>
                  <a:gd name="connsiteY18" fmla="*/ 417351 h 2397504"/>
                  <a:gd name="connsiteX19" fmla="*/ 1259343 w 2360190"/>
                  <a:gd name="connsiteY19" fmla="*/ 224311 h 2397504"/>
                  <a:gd name="connsiteX20" fmla="*/ 1005343 w 2360190"/>
                  <a:gd name="connsiteY20" fmla="*/ 183671 h 2397504"/>
                  <a:gd name="connsiteX0" fmla="*/ 1062891 w 2360190"/>
                  <a:gd name="connsiteY0" fmla="*/ 867 h 2397504"/>
                  <a:gd name="connsiteX1" fmla="*/ 1432063 w 2360190"/>
                  <a:gd name="connsiteY1" fmla="*/ 31271 h 2397504"/>
                  <a:gd name="connsiteX2" fmla="*/ 1906551 w 2360190"/>
                  <a:gd name="connsiteY2" fmla="*/ 190495 h 2397504"/>
                  <a:gd name="connsiteX3" fmla="*/ 2241527 w 2360190"/>
                  <a:gd name="connsiteY3" fmla="*/ 539271 h 2397504"/>
                  <a:gd name="connsiteX4" fmla="*/ 2360035 w 2360190"/>
                  <a:gd name="connsiteY4" fmla="*/ 1087911 h 2397504"/>
                  <a:gd name="connsiteX5" fmla="*/ 2222420 w 2360190"/>
                  <a:gd name="connsiteY5" fmla="*/ 1566191 h 2397504"/>
                  <a:gd name="connsiteX6" fmla="*/ 1840207 w 2360190"/>
                  <a:gd name="connsiteY6" fmla="*/ 1905260 h 2397504"/>
                  <a:gd name="connsiteX7" fmla="*/ 1360943 w 2360190"/>
                  <a:gd name="connsiteY7" fmla="*/ 2063271 h 2397504"/>
                  <a:gd name="connsiteX8" fmla="*/ 866667 w 2360190"/>
                  <a:gd name="connsiteY8" fmla="*/ 2073507 h 2397504"/>
                  <a:gd name="connsiteX9" fmla="*/ 775757 w 2360190"/>
                  <a:gd name="connsiteY9" fmla="*/ 2180340 h 2397504"/>
                  <a:gd name="connsiteX10" fmla="*/ 700543 w 2360190"/>
                  <a:gd name="connsiteY10" fmla="*/ 2357911 h 2397504"/>
                  <a:gd name="connsiteX11" fmla="*/ 29983 w 2360190"/>
                  <a:gd name="connsiteY11" fmla="*/ 2317271 h 2397504"/>
                  <a:gd name="connsiteX12" fmla="*/ 172223 w 2360190"/>
                  <a:gd name="connsiteY12" fmla="*/ 1545111 h 2397504"/>
                  <a:gd name="connsiteX13" fmla="*/ 670063 w 2360190"/>
                  <a:gd name="connsiteY13" fmla="*/ 1626391 h 2397504"/>
                  <a:gd name="connsiteX14" fmla="*/ 802143 w 2360190"/>
                  <a:gd name="connsiteY14" fmla="*/ 1890551 h 2397504"/>
                  <a:gd name="connsiteX15" fmla="*/ 995183 w 2360190"/>
                  <a:gd name="connsiteY15" fmla="*/ 1931191 h 2397504"/>
                  <a:gd name="connsiteX16" fmla="*/ 1289823 w 2360190"/>
                  <a:gd name="connsiteY16" fmla="*/ 1799111 h 2397504"/>
                  <a:gd name="connsiteX17" fmla="*/ 1401583 w 2360190"/>
                  <a:gd name="connsiteY17" fmla="*/ 1626391 h 2397504"/>
                  <a:gd name="connsiteX18" fmla="*/ 1401583 w 2360190"/>
                  <a:gd name="connsiteY18" fmla="*/ 417351 h 2397504"/>
                  <a:gd name="connsiteX19" fmla="*/ 1259343 w 2360190"/>
                  <a:gd name="connsiteY19" fmla="*/ 224311 h 2397504"/>
                  <a:gd name="connsiteX20" fmla="*/ 1005343 w 2360190"/>
                  <a:gd name="connsiteY20" fmla="*/ 183671 h 2397504"/>
                  <a:gd name="connsiteX0" fmla="*/ 1062891 w 2360190"/>
                  <a:gd name="connsiteY0" fmla="*/ 867 h 2397504"/>
                  <a:gd name="connsiteX1" fmla="*/ 1432063 w 2360190"/>
                  <a:gd name="connsiteY1" fmla="*/ 31271 h 2397504"/>
                  <a:gd name="connsiteX2" fmla="*/ 1906551 w 2360190"/>
                  <a:gd name="connsiteY2" fmla="*/ 190495 h 2397504"/>
                  <a:gd name="connsiteX3" fmla="*/ 2241527 w 2360190"/>
                  <a:gd name="connsiteY3" fmla="*/ 539271 h 2397504"/>
                  <a:gd name="connsiteX4" fmla="*/ 2360035 w 2360190"/>
                  <a:gd name="connsiteY4" fmla="*/ 1087911 h 2397504"/>
                  <a:gd name="connsiteX5" fmla="*/ 2222420 w 2360190"/>
                  <a:gd name="connsiteY5" fmla="*/ 1566191 h 2397504"/>
                  <a:gd name="connsiteX6" fmla="*/ 1840207 w 2360190"/>
                  <a:gd name="connsiteY6" fmla="*/ 1905260 h 2397504"/>
                  <a:gd name="connsiteX7" fmla="*/ 1360943 w 2360190"/>
                  <a:gd name="connsiteY7" fmla="*/ 2063271 h 2397504"/>
                  <a:gd name="connsiteX8" fmla="*/ 866667 w 2360190"/>
                  <a:gd name="connsiteY8" fmla="*/ 2073507 h 2397504"/>
                  <a:gd name="connsiteX9" fmla="*/ 775757 w 2360190"/>
                  <a:gd name="connsiteY9" fmla="*/ 2180340 h 2397504"/>
                  <a:gd name="connsiteX10" fmla="*/ 700543 w 2360190"/>
                  <a:gd name="connsiteY10" fmla="*/ 2357911 h 2397504"/>
                  <a:gd name="connsiteX11" fmla="*/ 29983 w 2360190"/>
                  <a:gd name="connsiteY11" fmla="*/ 2317271 h 2397504"/>
                  <a:gd name="connsiteX12" fmla="*/ 172223 w 2360190"/>
                  <a:gd name="connsiteY12" fmla="*/ 1545111 h 2397504"/>
                  <a:gd name="connsiteX13" fmla="*/ 670063 w 2360190"/>
                  <a:gd name="connsiteY13" fmla="*/ 1626391 h 2397504"/>
                  <a:gd name="connsiteX14" fmla="*/ 802143 w 2360190"/>
                  <a:gd name="connsiteY14" fmla="*/ 1890551 h 2397504"/>
                  <a:gd name="connsiteX15" fmla="*/ 995183 w 2360190"/>
                  <a:gd name="connsiteY15" fmla="*/ 1931191 h 2397504"/>
                  <a:gd name="connsiteX16" fmla="*/ 1289823 w 2360190"/>
                  <a:gd name="connsiteY16" fmla="*/ 1799111 h 2397504"/>
                  <a:gd name="connsiteX17" fmla="*/ 1401583 w 2360190"/>
                  <a:gd name="connsiteY17" fmla="*/ 1626391 h 2397504"/>
                  <a:gd name="connsiteX18" fmla="*/ 1401583 w 2360190"/>
                  <a:gd name="connsiteY18" fmla="*/ 417351 h 2397504"/>
                  <a:gd name="connsiteX19" fmla="*/ 1259343 w 2360190"/>
                  <a:gd name="connsiteY19" fmla="*/ 224311 h 2397504"/>
                  <a:gd name="connsiteX20" fmla="*/ 1005343 w 2360190"/>
                  <a:gd name="connsiteY20" fmla="*/ 183671 h 2397504"/>
                  <a:gd name="connsiteX0" fmla="*/ 1062891 w 2360190"/>
                  <a:gd name="connsiteY0" fmla="*/ 867 h 2397504"/>
                  <a:gd name="connsiteX1" fmla="*/ 1432063 w 2360190"/>
                  <a:gd name="connsiteY1" fmla="*/ 31271 h 2397504"/>
                  <a:gd name="connsiteX2" fmla="*/ 1906551 w 2360190"/>
                  <a:gd name="connsiteY2" fmla="*/ 190495 h 2397504"/>
                  <a:gd name="connsiteX3" fmla="*/ 2241527 w 2360190"/>
                  <a:gd name="connsiteY3" fmla="*/ 539271 h 2397504"/>
                  <a:gd name="connsiteX4" fmla="*/ 2360035 w 2360190"/>
                  <a:gd name="connsiteY4" fmla="*/ 1087911 h 2397504"/>
                  <a:gd name="connsiteX5" fmla="*/ 2222420 w 2360190"/>
                  <a:gd name="connsiteY5" fmla="*/ 1566191 h 2397504"/>
                  <a:gd name="connsiteX6" fmla="*/ 1840207 w 2360190"/>
                  <a:gd name="connsiteY6" fmla="*/ 1905260 h 2397504"/>
                  <a:gd name="connsiteX7" fmla="*/ 1360943 w 2360190"/>
                  <a:gd name="connsiteY7" fmla="*/ 2063271 h 2397504"/>
                  <a:gd name="connsiteX8" fmla="*/ 866667 w 2360190"/>
                  <a:gd name="connsiteY8" fmla="*/ 2073507 h 2397504"/>
                  <a:gd name="connsiteX9" fmla="*/ 775757 w 2360190"/>
                  <a:gd name="connsiteY9" fmla="*/ 2180340 h 2397504"/>
                  <a:gd name="connsiteX10" fmla="*/ 700543 w 2360190"/>
                  <a:gd name="connsiteY10" fmla="*/ 2357911 h 2397504"/>
                  <a:gd name="connsiteX11" fmla="*/ 29983 w 2360190"/>
                  <a:gd name="connsiteY11" fmla="*/ 2317271 h 2397504"/>
                  <a:gd name="connsiteX12" fmla="*/ 172223 w 2360190"/>
                  <a:gd name="connsiteY12" fmla="*/ 1545111 h 2397504"/>
                  <a:gd name="connsiteX13" fmla="*/ 670063 w 2360190"/>
                  <a:gd name="connsiteY13" fmla="*/ 1626391 h 2397504"/>
                  <a:gd name="connsiteX14" fmla="*/ 802143 w 2360190"/>
                  <a:gd name="connsiteY14" fmla="*/ 1890551 h 2397504"/>
                  <a:gd name="connsiteX15" fmla="*/ 995183 w 2360190"/>
                  <a:gd name="connsiteY15" fmla="*/ 1931191 h 2397504"/>
                  <a:gd name="connsiteX16" fmla="*/ 1289823 w 2360190"/>
                  <a:gd name="connsiteY16" fmla="*/ 1799111 h 2397504"/>
                  <a:gd name="connsiteX17" fmla="*/ 1401583 w 2360190"/>
                  <a:gd name="connsiteY17" fmla="*/ 1626391 h 2397504"/>
                  <a:gd name="connsiteX18" fmla="*/ 1401583 w 2360190"/>
                  <a:gd name="connsiteY18" fmla="*/ 417351 h 2397504"/>
                  <a:gd name="connsiteX19" fmla="*/ 1259343 w 2360190"/>
                  <a:gd name="connsiteY19" fmla="*/ 224311 h 2397504"/>
                  <a:gd name="connsiteX20" fmla="*/ 1005343 w 2360190"/>
                  <a:gd name="connsiteY20" fmla="*/ 183671 h 2397504"/>
                  <a:gd name="connsiteX0" fmla="*/ 1062891 w 2360190"/>
                  <a:gd name="connsiteY0" fmla="*/ 867 h 2397504"/>
                  <a:gd name="connsiteX1" fmla="*/ 1432063 w 2360190"/>
                  <a:gd name="connsiteY1" fmla="*/ 31271 h 2397504"/>
                  <a:gd name="connsiteX2" fmla="*/ 1906551 w 2360190"/>
                  <a:gd name="connsiteY2" fmla="*/ 190495 h 2397504"/>
                  <a:gd name="connsiteX3" fmla="*/ 2241527 w 2360190"/>
                  <a:gd name="connsiteY3" fmla="*/ 539271 h 2397504"/>
                  <a:gd name="connsiteX4" fmla="*/ 2360035 w 2360190"/>
                  <a:gd name="connsiteY4" fmla="*/ 1087911 h 2397504"/>
                  <a:gd name="connsiteX5" fmla="*/ 2222420 w 2360190"/>
                  <a:gd name="connsiteY5" fmla="*/ 1566191 h 2397504"/>
                  <a:gd name="connsiteX6" fmla="*/ 1840207 w 2360190"/>
                  <a:gd name="connsiteY6" fmla="*/ 1905260 h 2397504"/>
                  <a:gd name="connsiteX7" fmla="*/ 1360943 w 2360190"/>
                  <a:gd name="connsiteY7" fmla="*/ 2063271 h 2397504"/>
                  <a:gd name="connsiteX8" fmla="*/ 866667 w 2360190"/>
                  <a:gd name="connsiteY8" fmla="*/ 2073507 h 2397504"/>
                  <a:gd name="connsiteX9" fmla="*/ 775757 w 2360190"/>
                  <a:gd name="connsiteY9" fmla="*/ 2180340 h 2397504"/>
                  <a:gd name="connsiteX10" fmla="*/ 700543 w 2360190"/>
                  <a:gd name="connsiteY10" fmla="*/ 2357911 h 2397504"/>
                  <a:gd name="connsiteX11" fmla="*/ 29983 w 2360190"/>
                  <a:gd name="connsiteY11" fmla="*/ 2317271 h 2397504"/>
                  <a:gd name="connsiteX12" fmla="*/ 172223 w 2360190"/>
                  <a:gd name="connsiteY12" fmla="*/ 1545111 h 2397504"/>
                  <a:gd name="connsiteX13" fmla="*/ 670063 w 2360190"/>
                  <a:gd name="connsiteY13" fmla="*/ 1626391 h 2397504"/>
                  <a:gd name="connsiteX14" fmla="*/ 802143 w 2360190"/>
                  <a:gd name="connsiteY14" fmla="*/ 1890551 h 2397504"/>
                  <a:gd name="connsiteX15" fmla="*/ 995183 w 2360190"/>
                  <a:gd name="connsiteY15" fmla="*/ 1931191 h 2397504"/>
                  <a:gd name="connsiteX16" fmla="*/ 1289823 w 2360190"/>
                  <a:gd name="connsiteY16" fmla="*/ 1799111 h 2397504"/>
                  <a:gd name="connsiteX17" fmla="*/ 1401583 w 2360190"/>
                  <a:gd name="connsiteY17" fmla="*/ 1626391 h 2397504"/>
                  <a:gd name="connsiteX18" fmla="*/ 1401583 w 2360190"/>
                  <a:gd name="connsiteY18" fmla="*/ 417351 h 2397504"/>
                  <a:gd name="connsiteX19" fmla="*/ 1259343 w 2360190"/>
                  <a:gd name="connsiteY19" fmla="*/ 224311 h 2397504"/>
                  <a:gd name="connsiteX20" fmla="*/ 1005343 w 2360190"/>
                  <a:gd name="connsiteY20" fmla="*/ 183671 h 2397504"/>
                  <a:gd name="connsiteX0" fmla="*/ 1060773 w 2358072"/>
                  <a:gd name="connsiteY0" fmla="*/ 867 h 2404649"/>
                  <a:gd name="connsiteX1" fmla="*/ 1429945 w 2358072"/>
                  <a:gd name="connsiteY1" fmla="*/ 31271 h 2404649"/>
                  <a:gd name="connsiteX2" fmla="*/ 1904433 w 2358072"/>
                  <a:gd name="connsiteY2" fmla="*/ 190495 h 2404649"/>
                  <a:gd name="connsiteX3" fmla="*/ 2239409 w 2358072"/>
                  <a:gd name="connsiteY3" fmla="*/ 539271 h 2404649"/>
                  <a:gd name="connsiteX4" fmla="*/ 2357917 w 2358072"/>
                  <a:gd name="connsiteY4" fmla="*/ 1087911 h 2404649"/>
                  <a:gd name="connsiteX5" fmla="*/ 2220302 w 2358072"/>
                  <a:gd name="connsiteY5" fmla="*/ 1566191 h 2404649"/>
                  <a:gd name="connsiteX6" fmla="*/ 1838089 w 2358072"/>
                  <a:gd name="connsiteY6" fmla="*/ 1905260 h 2404649"/>
                  <a:gd name="connsiteX7" fmla="*/ 1358825 w 2358072"/>
                  <a:gd name="connsiteY7" fmla="*/ 2063271 h 2404649"/>
                  <a:gd name="connsiteX8" fmla="*/ 864549 w 2358072"/>
                  <a:gd name="connsiteY8" fmla="*/ 2073507 h 2404649"/>
                  <a:gd name="connsiteX9" fmla="*/ 773639 w 2358072"/>
                  <a:gd name="connsiteY9" fmla="*/ 2180340 h 2404649"/>
                  <a:gd name="connsiteX10" fmla="*/ 667717 w 2358072"/>
                  <a:gd name="connsiteY10" fmla="*/ 2371559 h 2404649"/>
                  <a:gd name="connsiteX11" fmla="*/ 27865 w 2358072"/>
                  <a:gd name="connsiteY11" fmla="*/ 2317271 h 2404649"/>
                  <a:gd name="connsiteX12" fmla="*/ 170105 w 2358072"/>
                  <a:gd name="connsiteY12" fmla="*/ 1545111 h 2404649"/>
                  <a:gd name="connsiteX13" fmla="*/ 667945 w 2358072"/>
                  <a:gd name="connsiteY13" fmla="*/ 1626391 h 2404649"/>
                  <a:gd name="connsiteX14" fmla="*/ 800025 w 2358072"/>
                  <a:gd name="connsiteY14" fmla="*/ 1890551 h 2404649"/>
                  <a:gd name="connsiteX15" fmla="*/ 993065 w 2358072"/>
                  <a:gd name="connsiteY15" fmla="*/ 1931191 h 2404649"/>
                  <a:gd name="connsiteX16" fmla="*/ 1287705 w 2358072"/>
                  <a:gd name="connsiteY16" fmla="*/ 1799111 h 2404649"/>
                  <a:gd name="connsiteX17" fmla="*/ 1399465 w 2358072"/>
                  <a:gd name="connsiteY17" fmla="*/ 1626391 h 2404649"/>
                  <a:gd name="connsiteX18" fmla="*/ 1399465 w 2358072"/>
                  <a:gd name="connsiteY18" fmla="*/ 417351 h 2404649"/>
                  <a:gd name="connsiteX19" fmla="*/ 1257225 w 2358072"/>
                  <a:gd name="connsiteY19" fmla="*/ 224311 h 2404649"/>
                  <a:gd name="connsiteX20" fmla="*/ 1003225 w 2358072"/>
                  <a:gd name="connsiteY20" fmla="*/ 183671 h 2404649"/>
                  <a:gd name="connsiteX0" fmla="*/ 1060773 w 2358072"/>
                  <a:gd name="connsiteY0" fmla="*/ 867 h 2404649"/>
                  <a:gd name="connsiteX1" fmla="*/ 1429945 w 2358072"/>
                  <a:gd name="connsiteY1" fmla="*/ 31271 h 2404649"/>
                  <a:gd name="connsiteX2" fmla="*/ 1904433 w 2358072"/>
                  <a:gd name="connsiteY2" fmla="*/ 190495 h 2404649"/>
                  <a:gd name="connsiteX3" fmla="*/ 2239409 w 2358072"/>
                  <a:gd name="connsiteY3" fmla="*/ 539271 h 2404649"/>
                  <a:gd name="connsiteX4" fmla="*/ 2357917 w 2358072"/>
                  <a:gd name="connsiteY4" fmla="*/ 1087911 h 2404649"/>
                  <a:gd name="connsiteX5" fmla="*/ 2220302 w 2358072"/>
                  <a:gd name="connsiteY5" fmla="*/ 1566191 h 2404649"/>
                  <a:gd name="connsiteX6" fmla="*/ 1838089 w 2358072"/>
                  <a:gd name="connsiteY6" fmla="*/ 1905260 h 2404649"/>
                  <a:gd name="connsiteX7" fmla="*/ 1358825 w 2358072"/>
                  <a:gd name="connsiteY7" fmla="*/ 2063271 h 2404649"/>
                  <a:gd name="connsiteX8" fmla="*/ 864549 w 2358072"/>
                  <a:gd name="connsiteY8" fmla="*/ 2073507 h 2404649"/>
                  <a:gd name="connsiteX9" fmla="*/ 773639 w 2358072"/>
                  <a:gd name="connsiteY9" fmla="*/ 2180340 h 2404649"/>
                  <a:gd name="connsiteX10" fmla="*/ 667717 w 2358072"/>
                  <a:gd name="connsiteY10" fmla="*/ 2371559 h 2404649"/>
                  <a:gd name="connsiteX11" fmla="*/ 27865 w 2358072"/>
                  <a:gd name="connsiteY11" fmla="*/ 2317271 h 2404649"/>
                  <a:gd name="connsiteX12" fmla="*/ 170105 w 2358072"/>
                  <a:gd name="connsiteY12" fmla="*/ 1545111 h 2404649"/>
                  <a:gd name="connsiteX13" fmla="*/ 667945 w 2358072"/>
                  <a:gd name="connsiteY13" fmla="*/ 1626391 h 2404649"/>
                  <a:gd name="connsiteX14" fmla="*/ 800025 w 2358072"/>
                  <a:gd name="connsiteY14" fmla="*/ 1890551 h 2404649"/>
                  <a:gd name="connsiteX15" fmla="*/ 993065 w 2358072"/>
                  <a:gd name="connsiteY15" fmla="*/ 1931191 h 2404649"/>
                  <a:gd name="connsiteX16" fmla="*/ 1287705 w 2358072"/>
                  <a:gd name="connsiteY16" fmla="*/ 1799111 h 2404649"/>
                  <a:gd name="connsiteX17" fmla="*/ 1399465 w 2358072"/>
                  <a:gd name="connsiteY17" fmla="*/ 1626391 h 2404649"/>
                  <a:gd name="connsiteX18" fmla="*/ 1399465 w 2358072"/>
                  <a:gd name="connsiteY18" fmla="*/ 417351 h 2404649"/>
                  <a:gd name="connsiteX19" fmla="*/ 1257225 w 2358072"/>
                  <a:gd name="connsiteY19" fmla="*/ 224311 h 2404649"/>
                  <a:gd name="connsiteX20" fmla="*/ 1003225 w 2358072"/>
                  <a:gd name="connsiteY20" fmla="*/ 183671 h 2404649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800025 w 2358072"/>
                  <a:gd name="connsiteY14" fmla="*/ 1890551 h 2405488"/>
                  <a:gd name="connsiteX15" fmla="*/ 993065 w 2358072"/>
                  <a:gd name="connsiteY15" fmla="*/ 1931191 h 2405488"/>
                  <a:gd name="connsiteX16" fmla="*/ 1287705 w 2358072"/>
                  <a:gd name="connsiteY16" fmla="*/ 1799111 h 2405488"/>
                  <a:gd name="connsiteX17" fmla="*/ 1399465 w 2358072"/>
                  <a:gd name="connsiteY17" fmla="*/ 1626391 h 2405488"/>
                  <a:gd name="connsiteX18" fmla="*/ 1399465 w 2358072"/>
                  <a:gd name="connsiteY18" fmla="*/ 417351 h 2405488"/>
                  <a:gd name="connsiteX19" fmla="*/ 1257225 w 2358072"/>
                  <a:gd name="connsiteY19" fmla="*/ 224311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93065 w 2358072"/>
                  <a:gd name="connsiteY15" fmla="*/ 1931191 h 2405488"/>
                  <a:gd name="connsiteX16" fmla="*/ 1287705 w 2358072"/>
                  <a:gd name="connsiteY16" fmla="*/ 1799111 h 2405488"/>
                  <a:gd name="connsiteX17" fmla="*/ 1399465 w 2358072"/>
                  <a:gd name="connsiteY17" fmla="*/ 1626391 h 2405488"/>
                  <a:gd name="connsiteX18" fmla="*/ 1399465 w 2358072"/>
                  <a:gd name="connsiteY18" fmla="*/ 417351 h 2405488"/>
                  <a:gd name="connsiteX19" fmla="*/ 1257225 w 2358072"/>
                  <a:gd name="connsiteY19" fmla="*/ 224311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287705 w 2358072"/>
                  <a:gd name="connsiteY16" fmla="*/ 1799111 h 2405488"/>
                  <a:gd name="connsiteX17" fmla="*/ 1399465 w 2358072"/>
                  <a:gd name="connsiteY17" fmla="*/ 1626391 h 2405488"/>
                  <a:gd name="connsiteX18" fmla="*/ 1399465 w 2358072"/>
                  <a:gd name="connsiteY18" fmla="*/ 417351 h 2405488"/>
                  <a:gd name="connsiteX19" fmla="*/ 1257225 w 2358072"/>
                  <a:gd name="connsiteY19" fmla="*/ 224311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287705 w 2358072"/>
                  <a:gd name="connsiteY16" fmla="*/ 1799111 h 2405488"/>
                  <a:gd name="connsiteX17" fmla="*/ 1399465 w 2358072"/>
                  <a:gd name="connsiteY17" fmla="*/ 1626391 h 2405488"/>
                  <a:gd name="connsiteX18" fmla="*/ 1399465 w 2358072"/>
                  <a:gd name="connsiteY18" fmla="*/ 417351 h 2405488"/>
                  <a:gd name="connsiteX19" fmla="*/ 1257225 w 2358072"/>
                  <a:gd name="connsiteY19" fmla="*/ 224311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287705 w 2358072"/>
                  <a:gd name="connsiteY16" fmla="*/ 1799111 h 2405488"/>
                  <a:gd name="connsiteX17" fmla="*/ 1399465 w 2358072"/>
                  <a:gd name="connsiteY17" fmla="*/ 1626391 h 2405488"/>
                  <a:gd name="connsiteX18" fmla="*/ 1399465 w 2358072"/>
                  <a:gd name="connsiteY18" fmla="*/ 417351 h 2405488"/>
                  <a:gd name="connsiteX19" fmla="*/ 1257225 w 2358072"/>
                  <a:gd name="connsiteY19" fmla="*/ 224311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287705 w 2358072"/>
                  <a:gd name="connsiteY16" fmla="*/ 1799111 h 2405488"/>
                  <a:gd name="connsiteX17" fmla="*/ 1399465 w 2358072"/>
                  <a:gd name="connsiteY17" fmla="*/ 1626391 h 2405488"/>
                  <a:gd name="connsiteX18" fmla="*/ 1399465 w 2358072"/>
                  <a:gd name="connsiteY18" fmla="*/ 417351 h 2405488"/>
                  <a:gd name="connsiteX19" fmla="*/ 1257225 w 2358072"/>
                  <a:gd name="connsiteY19" fmla="*/ 224311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287705 w 2358072"/>
                  <a:gd name="connsiteY16" fmla="*/ 1799111 h 2405488"/>
                  <a:gd name="connsiteX17" fmla="*/ 1399465 w 2358072"/>
                  <a:gd name="connsiteY17" fmla="*/ 1626391 h 2405488"/>
                  <a:gd name="connsiteX18" fmla="*/ 1399465 w 2358072"/>
                  <a:gd name="connsiteY18" fmla="*/ 417351 h 2405488"/>
                  <a:gd name="connsiteX19" fmla="*/ 1257225 w 2358072"/>
                  <a:gd name="connsiteY19" fmla="*/ 224311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287705 w 2358072"/>
                  <a:gd name="connsiteY16" fmla="*/ 1799111 h 2405488"/>
                  <a:gd name="connsiteX17" fmla="*/ 1399465 w 2358072"/>
                  <a:gd name="connsiteY17" fmla="*/ 1626391 h 2405488"/>
                  <a:gd name="connsiteX18" fmla="*/ 1399465 w 2358072"/>
                  <a:gd name="connsiteY18" fmla="*/ 417351 h 2405488"/>
                  <a:gd name="connsiteX19" fmla="*/ 1257225 w 2358072"/>
                  <a:gd name="connsiteY19" fmla="*/ 224311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205819 w 2358072"/>
                  <a:gd name="connsiteY16" fmla="*/ 1853702 h 2405488"/>
                  <a:gd name="connsiteX17" fmla="*/ 1399465 w 2358072"/>
                  <a:gd name="connsiteY17" fmla="*/ 1626391 h 2405488"/>
                  <a:gd name="connsiteX18" fmla="*/ 1399465 w 2358072"/>
                  <a:gd name="connsiteY18" fmla="*/ 417351 h 2405488"/>
                  <a:gd name="connsiteX19" fmla="*/ 1257225 w 2358072"/>
                  <a:gd name="connsiteY19" fmla="*/ 224311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205819 w 2358072"/>
                  <a:gd name="connsiteY16" fmla="*/ 1853702 h 2405488"/>
                  <a:gd name="connsiteX17" fmla="*/ 1350257 w 2358072"/>
                  <a:gd name="connsiteY17" fmla="*/ 1770907 h 2405488"/>
                  <a:gd name="connsiteX18" fmla="*/ 1399465 w 2358072"/>
                  <a:gd name="connsiteY18" fmla="*/ 1626391 h 2405488"/>
                  <a:gd name="connsiteX19" fmla="*/ 1399465 w 2358072"/>
                  <a:gd name="connsiteY19" fmla="*/ 417351 h 2405488"/>
                  <a:gd name="connsiteX20" fmla="*/ 1257225 w 2358072"/>
                  <a:gd name="connsiteY20" fmla="*/ 224311 h 2405488"/>
                  <a:gd name="connsiteX21" fmla="*/ 1003225 w 2358072"/>
                  <a:gd name="connsiteY21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205819 w 2358072"/>
                  <a:gd name="connsiteY16" fmla="*/ 1853702 h 2405488"/>
                  <a:gd name="connsiteX17" fmla="*/ 1340021 w 2358072"/>
                  <a:gd name="connsiteY17" fmla="*/ 1767495 h 2405488"/>
                  <a:gd name="connsiteX18" fmla="*/ 1399465 w 2358072"/>
                  <a:gd name="connsiteY18" fmla="*/ 1626391 h 2405488"/>
                  <a:gd name="connsiteX19" fmla="*/ 1399465 w 2358072"/>
                  <a:gd name="connsiteY19" fmla="*/ 417351 h 2405488"/>
                  <a:gd name="connsiteX20" fmla="*/ 1257225 w 2358072"/>
                  <a:gd name="connsiteY20" fmla="*/ 224311 h 2405488"/>
                  <a:gd name="connsiteX21" fmla="*/ 1003225 w 2358072"/>
                  <a:gd name="connsiteY21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205819 w 2358072"/>
                  <a:gd name="connsiteY16" fmla="*/ 1853702 h 2405488"/>
                  <a:gd name="connsiteX17" fmla="*/ 1340021 w 2358072"/>
                  <a:gd name="connsiteY17" fmla="*/ 1767495 h 2405488"/>
                  <a:gd name="connsiteX18" fmla="*/ 1399465 w 2358072"/>
                  <a:gd name="connsiteY18" fmla="*/ 1626391 h 2405488"/>
                  <a:gd name="connsiteX19" fmla="*/ 1399465 w 2358072"/>
                  <a:gd name="connsiteY19" fmla="*/ 417351 h 2405488"/>
                  <a:gd name="connsiteX20" fmla="*/ 1257225 w 2358072"/>
                  <a:gd name="connsiteY20" fmla="*/ 224311 h 2405488"/>
                  <a:gd name="connsiteX21" fmla="*/ 1003225 w 2358072"/>
                  <a:gd name="connsiteY21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205819 w 2358072"/>
                  <a:gd name="connsiteY16" fmla="*/ 1853702 h 2405488"/>
                  <a:gd name="connsiteX17" fmla="*/ 1340021 w 2358072"/>
                  <a:gd name="connsiteY17" fmla="*/ 1767495 h 2405488"/>
                  <a:gd name="connsiteX18" fmla="*/ 1399465 w 2358072"/>
                  <a:gd name="connsiteY18" fmla="*/ 1626391 h 2405488"/>
                  <a:gd name="connsiteX19" fmla="*/ 1399465 w 2358072"/>
                  <a:gd name="connsiteY19" fmla="*/ 417351 h 2405488"/>
                  <a:gd name="connsiteX20" fmla="*/ 1257225 w 2358072"/>
                  <a:gd name="connsiteY20" fmla="*/ 224311 h 2405488"/>
                  <a:gd name="connsiteX21" fmla="*/ 1003225 w 2358072"/>
                  <a:gd name="connsiteY21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205819 w 2358072"/>
                  <a:gd name="connsiteY16" fmla="*/ 1853702 h 2405488"/>
                  <a:gd name="connsiteX17" fmla="*/ 1340021 w 2358072"/>
                  <a:gd name="connsiteY17" fmla="*/ 1767495 h 2405488"/>
                  <a:gd name="connsiteX18" fmla="*/ 1399465 w 2358072"/>
                  <a:gd name="connsiteY18" fmla="*/ 1626391 h 2405488"/>
                  <a:gd name="connsiteX19" fmla="*/ 1399465 w 2358072"/>
                  <a:gd name="connsiteY19" fmla="*/ 417351 h 2405488"/>
                  <a:gd name="connsiteX20" fmla="*/ 1257225 w 2358072"/>
                  <a:gd name="connsiteY20" fmla="*/ 224311 h 2405488"/>
                  <a:gd name="connsiteX21" fmla="*/ 1003225 w 2358072"/>
                  <a:gd name="connsiteY21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205819 w 2358072"/>
                  <a:gd name="connsiteY16" fmla="*/ 1853702 h 2405488"/>
                  <a:gd name="connsiteX17" fmla="*/ 1399465 w 2358072"/>
                  <a:gd name="connsiteY17" fmla="*/ 1626391 h 2405488"/>
                  <a:gd name="connsiteX18" fmla="*/ 1399465 w 2358072"/>
                  <a:gd name="connsiteY18" fmla="*/ 417351 h 2405488"/>
                  <a:gd name="connsiteX19" fmla="*/ 1257225 w 2358072"/>
                  <a:gd name="connsiteY19" fmla="*/ 224311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205819 w 2358072"/>
                  <a:gd name="connsiteY16" fmla="*/ 1853702 h 2405488"/>
                  <a:gd name="connsiteX17" fmla="*/ 1399465 w 2358072"/>
                  <a:gd name="connsiteY17" fmla="*/ 1626391 h 2405488"/>
                  <a:gd name="connsiteX18" fmla="*/ 1399465 w 2358072"/>
                  <a:gd name="connsiteY18" fmla="*/ 417351 h 2405488"/>
                  <a:gd name="connsiteX19" fmla="*/ 1257225 w 2358072"/>
                  <a:gd name="connsiteY19" fmla="*/ 224311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205819 w 2358072"/>
                  <a:gd name="connsiteY16" fmla="*/ 1853702 h 2405488"/>
                  <a:gd name="connsiteX17" fmla="*/ 1399465 w 2358072"/>
                  <a:gd name="connsiteY17" fmla="*/ 1626391 h 2405488"/>
                  <a:gd name="connsiteX18" fmla="*/ 1399465 w 2358072"/>
                  <a:gd name="connsiteY18" fmla="*/ 417351 h 2405488"/>
                  <a:gd name="connsiteX19" fmla="*/ 1257225 w 2358072"/>
                  <a:gd name="connsiteY19" fmla="*/ 224311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399465 w 2358072"/>
                  <a:gd name="connsiteY16" fmla="*/ 1626391 h 2405488"/>
                  <a:gd name="connsiteX17" fmla="*/ 1399465 w 2358072"/>
                  <a:gd name="connsiteY17" fmla="*/ 417351 h 2405488"/>
                  <a:gd name="connsiteX18" fmla="*/ 1257225 w 2358072"/>
                  <a:gd name="connsiteY18" fmla="*/ 224311 h 2405488"/>
                  <a:gd name="connsiteX19" fmla="*/ 1003225 w 2358072"/>
                  <a:gd name="connsiteY19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399465 w 2358072"/>
                  <a:gd name="connsiteY16" fmla="*/ 1626391 h 2405488"/>
                  <a:gd name="connsiteX17" fmla="*/ 1399465 w 2358072"/>
                  <a:gd name="connsiteY17" fmla="*/ 417351 h 2405488"/>
                  <a:gd name="connsiteX18" fmla="*/ 1257225 w 2358072"/>
                  <a:gd name="connsiteY18" fmla="*/ 224311 h 2405488"/>
                  <a:gd name="connsiteX19" fmla="*/ 1003225 w 2358072"/>
                  <a:gd name="connsiteY19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399465 w 2358072"/>
                  <a:gd name="connsiteY16" fmla="*/ 1626391 h 2405488"/>
                  <a:gd name="connsiteX17" fmla="*/ 1399465 w 2358072"/>
                  <a:gd name="connsiteY17" fmla="*/ 417351 h 2405488"/>
                  <a:gd name="connsiteX18" fmla="*/ 1257225 w 2358072"/>
                  <a:gd name="connsiteY18" fmla="*/ 224311 h 2405488"/>
                  <a:gd name="connsiteX19" fmla="*/ 1003225 w 2358072"/>
                  <a:gd name="connsiteY19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399465 w 2358072"/>
                  <a:gd name="connsiteY16" fmla="*/ 1626391 h 2405488"/>
                  <a:gd name="connsiteX17" fmla="*/ 1435556 w 2358072"/>
                  <a:gd name="connsiteY17" fmla="*/ 1115814 h 2405488"/>
                  <a:gd name="connsiteX18" fmla="*/ 1399465 w 2358072"/>
                  <a:gd name="connsiteY18" fmla="*/ 417351 h 2405488"/>
                  <a:gd name="connsiteX19" fmla="*/ 1257225 w 2358072"/>
                  <a:gd name="connsiteY19" fmla="*/ 224311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399465 w 2358072"/>
                  <a:gd name="connsiteY16" fmla="*/ 1626391 h 2405488"/>
                  <a:gd name="connsiteX17" fmla="*/ 1401436 w 2358072"/>
                  <a:gd name="connsiteY17" fmla="*/ 1119226 h 2405488"/>
                  <a:gd name="connsiteX18" fmla="*/ 1399465 w 2358072"/>
                  <a:gd name="connsiteY18" fmla="*/ 417351 h 2405488"/>
                  <a:gd name="connsiteX19" fmla="*/ 1257225 w 2358072"/>
                  <a:gd name="connsiteY19" fmla="*/ 224311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365345 w 2358072"/>
                  <a:gd name="connsiteY16" fmla="*/ 1667334 h 2405488"/>
                  <a:gd name="connsiteX17" fmla="*/ 1401436 w 2358072"/>
                  <a:gd name="connsiteY17" fmla="*/ 1119226 h 2405488"/>
                  <a:gd name="connsiteX18" fmla="*/ 1399465 w 2358072"/>
                  <a:gd name="connsiteY18" fmla="*/ 417351 h 2405488"/>
                  <a:gd name="connsiteX19" fmla="*/ 1257225 w 2358072"/>
                  <a:gd name="connsiteY19" fmla="*/ 224311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365345 w 2358072"/>
                  <a:gd name="connsiteY16" fmla="*/ 1667334 h 2405488"/>
                  <a:gd name="connsiteX17" fmla="*/ 1401436 w 2358072"/>
                  <a:gd name="connsiteY17" fmla="*/ 1119226 h 2405488"/>
                  <a:gd name="connsiteX18" fmla="*/ 1399465 w 2358072"/>
                  <a:gd name="connsiteY18" fmla="*/ 417351 h 2405488"/>
                  <a:gd name="connsiteX19" fmla="*/ 1257225 w 2358072"/>
                  <a:gd name="connsiteY19" fmla="*/ 224311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365345 w 2358072"/>
                  <a:gd name="connsiteY16" fmla="*/ 1667334 h 2405488"/>
                  <a:gd name="connsiteX17" fmla="*/ 1401436 w 2358072"/>
                  <a:gd name="connsiteY17" fmla="*/ 1119226 h 2405488"/>
                  <a:gd name="connsiteX18" fmla="*/ 1399465 w 2358072"/>
                  <a:gd name="connsiteY18" fmla="*/ 417351 h 2405488"/>
                  <a:gd name="connsiteX19" fmla="*/ 1257225 w 2358072"/>
                  <a:gd name="connsiteY19" fmla="*/ 224311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365345 w 2358072"/>
                  <a:gd name="connsiteY16" fmla="*/ 1667334 h 2405488"/>
                  <a:gd name="connsiteX17" fmla="*/ 1401436 w 2358072"/>
                  <a:gd name="connsiteY17" fmla="*/ 1119226 h 2405488"/>
                  <a:gd name="connsiteX18" fmla="*/ 1399465 w 2358072"/>
                  <a:gd name="connsiteY18" fmla="*/ 417351 h 2405488"/>
                  <a:gd name="connsiteX19" fmla="*/ 1274285 w 2358072"/>
                  <a:gd name="connsiteY19" fmla="*/ 258430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365345 w 2358072"/>
                  <a:gd name="connsiteY16" fmla="*/ 1667334 h 2405488"/>
                  <a:gd name="connsiteX17" fmla="*/ 1401436 w 2358072"/>
                  <a:gd name="connsiteY17" fmla="*/ 1119226 h 2405488"/>
                  <a:gd name="connsiteX18" fmla="*/ 1399465 w 2358072"/>
                  <a:gd name="connsiteY18" fmla="*/ 417351 h 2405488"/>
                  <a:gd name="connsiteX19" fmla="*/ 1274285 w 2358072"/>
                  <a:gd name="connsiteY19" fmla="*/ 258430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365345 w 2358072"/>
                  <a:gd name="connsiteY16" fmla="*/ 1667334 h 2405488"/>
                  <a:gd name="connsiteX17" fmla="*/ 1401436 w 2358072"/>
                  <a:gd name="connsiteY17" fmla="*/ 1119226 h 2405488"/>
                  <a:gd name="connsiteX18" fmla="*/ 1399465 w 2358072"/>
                  <a:gd name="connsiteY18" fmla="*/ 492414 h 2405488"/>
                  <a:gd name="connsiteX19" fmla="*/ 1274285 w 2358072"/>
                  <a:gd name="connsiteY19" fmla="*/ 258430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365345 w 2358072"/>
                  <a:gd name="connsiteY16" fmla="*/ 1667334 h 2405488"/>
                  <a:gd name="connsiteX17" fmla="*/ 1408260 w 2358072"/>
                  <a:gd name="connsiteY17" fmla="*/ 1119226 h 2405488"/>
                  <a:gd name="connsiteX18" fmla="*/ 1399465 w 2358072"/>
                  <a:gd name="connsiteY18" fmla="*/ 492414 h 2405488"/>
                  <a:gd name="connsiteX19" fmla="*/ 1274285 w 2358072"/>
                  <a:gd name="connsiteY19" fmla="*/ 258430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365345 w 2358072"/>
                  <a:gd name="connsiteY16" fmla="*/ 1667334 h 2405488"/>
                  <a:gd name="connsiteX17" fmla="*/ 1401436 w 2358072"/>
                  <a:gd name="connsiteY17" fmla="*/ 1119226 h 2405488"/>
                  <a:gd name="connsiteX18" fmla="*/ 1399465 w 2358072"/>
                  <a:gd name="connsiteY18" fmla="*/ 492414 h 2405488"/>
                  <a:gd name="connsiteX19" fmla="*/ 1274285 w 2358072"/>
                  <a:gd name="connsiteY19" fmla="*/ 258430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365345 w 2358072"/>
                  <a:gd name="connsiteY16" fmla="*/ 1667334 h 2405488"/>
                  <a:gd name="connsiteX17" fmla="*/ 1401436 w 2358072"/>
                  <a:gd name="connsiteY17" fmla="*/ 1119226 h 2405488"/>
                  <a:gd name="connsiteX18" fmla="*/ 1389230 w 2358072"/>
                  <a:gd name="connsiteY18" fmla="*/ 509474 h 2405488"/>
                  <a:gd name="connsiteX19" fmla="*/ 1274285 w 2358072"/>
                  <a:gd name="connsiteY19" fmla="*/ 258430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358521 w 2358072"/>
                  <a:gd name="connsiteY16" fmla="*/ 1667334 h 2405488"/>
                  <a:gd name="connsiteX17" fmla="*/ 1401436 w 2358072"/>
                  <a:gd name="connsiteY17" fmla="*/ 1119226 h 2405488"/>
                  <a:gd name="connsiteX18" fmla="*/ 1389230 w 2358072"/>
                  <a:gd name="connsiteY18" fmla="*/ 509474 h 2405488"/>
                  <a:gd name="connsiteX19" fmla="*/ 1274285 w 2358072"/>
                  <a:gd name="connsiteY19" fmla="*/ 258430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358521 w 2358072"/>
                  <a:gd name="connsiteY16" fmla="*/ 1667334 h 2405488"/>
                  <a:gd name="connsiteX17" fmla="*/ 1408260 w 2358072"/>
                  <a:gd name="connsiteY17" fmla="*/ 1115814 h 2405488"/>
                  <a:gd name="connsiteX18" fmla="*/ 1389230 w 2358072"/>
                  <a:gd name="connsiteY18" fmla="*/ 509474 h 2405488"/>
                  <a:gd name="connsiteX19" fmla="*/ 1274285 w 2358072"/>
                  <a:gd name="connsiteY19" fmla="*/ 258430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96613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358521 w 2358072"/>
                  <a:gd name="connsiteY16" fmla="*/ 1667334 h 2405488"/>
                  <a:gd name="connsiteX17" fmla="*/ 1408260 w 2358072"/>
                  <a:gd name="connsiteY17" fmla="*/ 1115814 h 2405488"/>
                  <a:gd name="connsiteX18" fmla="*/ 1389230 w 2358072"/>
                  <a:gd name="connsiteY18" fmla="*/ 509474 h 2405488"/>
                  <a:gd name="connsiteX19" fmla="*/ 1274285 w 2358072"/>
                  <a:gd name="connsiteY19" fmla="*/ 258430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82965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358521 w 2358072"/>
                  <a:gd name="connsiteY16" fmla="*/ 1667334 h 2405488"/>
                  <a:gd name="connsiteX17" fmla="*/ 1408260 w 2358072"/>
                  <a:gd name="connsiteY17" fmla="*/ 1115814 h 2405488"/>
                  <a:gd name="connsiteX18" fmla="*/ 1389230 w 2358072"/>
                  <a:gd name="connsiteY18" fmla="*/ 509474 h 2405488"/>
                  <a:gd name="connsiteX19" fmla="*/ 1274285 w 2358072"/>
                  <a:gd name="connsiteY19" fmla="*/ 258430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82965 w 2358072"/>
                  <a:gd name="connsiteY14" fmla="*/ 1880315 h 2405488"/>
                  <a:gd name="connsiteX15" fmla="*/ 962357 w 2358072"/>
                  <a:gd name="connsiteY15" fmla="*/ 1931191 h 2405488"/>
                  <a:gd name="connsiteX16" fmla="*/ 1358521 w 2358072"/>
                  <a:gd name="connsiteY16" fmla="*/ 1667334 h 2405488"/>
                  <a:gd name="connsiteX17" fmla="*/ 1408260 w 2358072"/>
                  <a:gd name="connsiteY17" fmla="*/ 1115814 h 2405488"/>
                  <a:gd name="connsiteX18" fmla="*/ 1389230 w 2358072"/>
                  <a:gd name="connsiteY18" fmla="*/ 509474 h 2405488"/>
                  <a:gd name="connsiteX19" fmla="*/ 1274285 w 2358072"/>
                  <a:gd name="connsiteY19" fmla="*/ 258430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82965 w 2358072"/>
                  <a:gd name="connsiteY14" fmla="*/ 1880315 h 2405488"/>
                  <a:gd name="connsiteX15" fmla="*/ 993064 w 2358072"/>
                  <a:gd name="connsiteY15" fmla="*/ 1914131 h 2405488"/>
                  <a:gd name="connsiteX16" fmla="*/ 1358521 w 2358072"/>
                  <a:gd name="connsiteY16" fmla="*/ 1667334 h 2405488"/>
                  <a:gd name="connsiteX17" fmla="*/ 1408260 w 2358072"/>
                  <a:gd name="connsiteY17" fmla="*/ 1115814 h 2405488"/>
                  <a:gd name="connsiteX18" fmla="*/ 1389230 w 2358072"/>
                  <a:gd name="connsiteY18" fmla="*/ 509474 h 2405488"/>
                  <a:gd name="connsiteX19" fmla="*/ 1274285 w 2358072"/>
                  <a:gd name="connsiteY19" fmla="*/ 258430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82965 w 2358072"/>
                  <a:gd name="connsiteY14" fmla="*/ 1856431 h 2405488"/>
                  <a:gd name="connsiteX15" fmla="*/ 993064 w 2358072"/>
                  <a:gd name="connsiteY15" fmla="*/ 1914131 h 2405488"/>
                  <a:gd name="connsiteX16" fmla="*/ 1358521 w 2358072"/>
                  <a:gd name="connsiteY16" fmla="*/ 1667334 h 2405488"/>
                  <a:gd name="connsiteX17" fmla="*/ 1408260 w 2358072"/>
                  <a:gd name="connsiteY17" fmla="*/ 1115814 h 2405488"/>
                  <a:gd name="connsiteX18" fmla="*/ 1389230 w 2358072"/>
                  <a:gd name="connsiteY18" fmla="*/ 509474 h 2405488"/>
                  <a:gd name="connsiteX19" fmla="*/ 1274285 w 2358072"/>
                  <a:gd name="connsiteY19" fmla="*/ 258430 h 2405488"/>
                  <a:gd name="connsiteX20" fmla="*/ 1003225 w 2358072"/>
                  <a:gd name="connsiteY20" fmla="*/ 18367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82965 w 2358072"/>
                  <a:gd name="connsiteY14" fmla="*/ 1856431 h 2405488"/>
                  <a:gd name="connsiteX15" fmla="*/ 993064 w 2358072"/>
                  <a:gd name="connsiteY15" fmla="*/ 1914131 h 2405488"/>
                  <a:gd name="connsiteX16" fmla="*/ 1358521 w 2358072"/>
                  <a:gd name="connsiteY16" fmla="*/ 1667334 h 2405488"/>
                  <a:gd name="connsiteX17" fmla="*/ 1408260 w 2358072"/>
                  <a:gd name="connsiteY17" fmla="*/ 1115814 h 2405488"/>
                  <a:gd name="connsiteX18" fmla="*/ 1389230 w 2358072"/>
                  <a:gd name="connsiteY18" fmla="*/ 509474 h 2405488"/>
                  <a:gd name="connsiteX19" fmla="*/ 1274285 w 2358072"/>
                  <a:gd name="connsiteY19" fmla="*/ 258430 h 2405488"/>
                  <a:gd name="connsiteX20" fmla="*/ 1003225 w 2358072"/>
                  <a:gd name="connsiteY20" fmla="*/ 170024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82965 w 2358072"/>
                  <a:gd name="connsiteY14" fmla="*/ 1856431 h 2405488"/>
                  <a:gd name="connsiteX15" fmla="*/ 993064 w 2358072"/>
                  <a:gd name="connsiteY15" fmla="*/ 1914131 h 2405488"/>
                  <a:gd name="connsiteX16" fmla="*/ 1358521 w 2358072"/>
                  <a:gd name="connsiteY16" fmla="*/ 1667334 h 2405488"/>
                  <a:gd name="connsiteX17" fmla="*/ 1408260 w 2358072"/>
                  <a:gd name="connsiteY17" fmla="*/ 1115814 h 2405488"/>
                  <a:gd name="connsiteX18" fmla="*/ 1389230 w 2358072"/>
                  <a:gd name="connsiteY18" fmla="*/ 509474 h 2405488"/>
                  <a:gd name="connsiteX19" fmla="*/ 1274285 w 2358072"/>
                  <a:gd name="connsiteY19" fmla="*/ 258430 h 2405488"/>
                  <a:gd name="connsiteX20" fmla="*/ 1003225 w 2358072"/>
                  <a:gd name="connsiteY20" fmla="*/ 183672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82965 w 2358072"/>
                  <a:gd name="connsiteY14" fmla="*/ 1856431 h 2405488"/>
                  <a:gd name="connsiteX15" fmla="*/ 993064 w 2358072"/>
                  <a:gd name="connsiteY15" fmla="*/ 1914131 h 2405488"/>
                  <a:gd name="connsiteX16" fmla="*/ 1358521 w 2358072"/>
                  <a:gd name="connsiteY16" fmla="*/ 1667334 h 2405488"/>
                  <a:gd name="connsiteX17" fmla="*/ 1408260 w 2358072"/>
                  <a:gd name="connsiteY17" fmla="*/ 1115814 h 2405488"/>
                  <a:gd name="connsiteX18" fmla="*/ 1389230 w 2358072"/>
                  <a:gd name="connsiteY18" fmla="*/ 509474 h 2405488"/>
                  <a:gd name="connsiteX19" fmla="*/ 1274285 w 2358072"/>
                  <a:gd name="connsiteY19" fmla="*/ 258430 h 2405488"/>
                  <a:gd name="connsiteX20" fmla="*/ 1003225 w 2358072"/>
                  <a:gd name="connsiteY20" fmla="*/ 18102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63271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82965 w 2358072"/>
                  <a:gd name="connsiteY14" fmla="*/ 1856431 h 2405488"/>
                  <a:gd name="connsiteX15" fmla="*/ 993064 w 2358072"/>
                  <a:gd name="connsiteY15" fmla="*/ 1914131 h 2405488"/>
                  <a:gd name="connsiteX16" fmla="*/ 1358521 w 2358072"/>
                  <a:gd name="connsiteY16" fmla="*/ 1667334 h 2405488"/>
                  <a:gd name="connsiteX17" fmla="*/ 1408260 w 2358072"/>
                  <a:gd name="connsiteY17" fmla="*/ 1115814 h 2405488"/>
                  <a:gd name="connsiteX18" fmla="*/ 1389230 w 2358072"/>
                  <a:gd name="connsiteY18" fmla="*/ 509474 h 2405488"/>
                  <a:gd name="connsiteX19" fmla="*/ 1274285 w 2358072"/>
                  <a:gd name="connsiteY19" fmla="*/ 258430 h 2405488"/>
                  <a:gd name="connsiteX20" fmla="*/ 1003225 w 2358072"/>
                  <a:gd name="connsiteY20" fmla="*/ 175721 h 2405488"/>
                  <a:gd name="connsiteX0" fmla="*/ 1060773 w 2358072"/>
                  <a:gd name="connsiteY0" fmla="*/ 867 h 2405488"/>
                  <a:gd name="connsiteX1" fmla="*/ 1429945 w 2358072"/>
                  <a:gd name="connsiteY1" fmla="*/ 31271 h 2405488"/>
                  <a:gd name="connsiteX2" fmla="*/ 1904433 w 2358072"/>
                  <a:gd name="connsiteY2" fmla="*/ 190495 h 2405488"/>
                  <a:gd name="connsiteX3" fmla="*/ 2239409 w 2358072"/>
                  <a:gd name="connsiteY3" fmla="*/ 539271 h 2405488"/>
                  <a:gd name="connsiteX4" fmla="*/ 2357917 w 2358072"/>
                  <a:gd name="connsiteY4" fmla="*/ 1087911 h 2405488"/>
                  <a:gd name="connsiteX5" fmla="*/ 2220302 w 2358072"/>
                  <a:gd name="connsiteY5" fmla="*/ 1566191 h 2405488"/>
                  <a:gd name="connsiteX6" fmla="*/ 1838089 w 2358072"/>
                  <a:gd name="connsiteY6" fmla="*/ 1905260 h 2405488"/>
                  <a:gd name="connsiteX7" fmla="*/ 1358825 w 2358072"/>
                  <a:gd name="connsiteY7" fmla="*/ 2052254 h 2405488"/>
                  <a:gd name="connsiteX8" fmla="*/ 864549 w 2358072"/>
                  <a:gd name="connsiteY8" fmla="*/ 2073507 h 2405488"/>
                  <a:gd name="connsiteX9" fmla="*/ 766816 w 2358072"/>
                  <a:gd name="connsiteY9" fmla="*/ 2166693 h 2405488"/>
                  <a:gd name="connsiteX10" fmla="*/ 667717 w 2358072"/>
                  <a:gd name="connsiteY10" fmla="*/ 2371559 h 2405488"/>
                  <a:gd name="connsiteX11" fmla="*/ 27865 w 2358072"/>
                  <a:gd name="connsiteY11" fmla="*/ 2317271 h 2405488"/>
                  <a:gd name="connsiteX12" fmla="*/ 170105 w 2358072"/>
                  <a:gd name="connsiteY12" fmla="*/ 1545111 h 2405488"/>
                  <a:gd name="connsiteX13" fmla="*/ 667945 w 2358072"/>
                  <a:gd name="connsiteY13" fmla="*/ 1626391 h 2405488"/>
                  <a:gd name="connsiteX14" fmla="*/ 782965 w 2358072"/>
                  <a:gd name="connsiteY14" fmla="*/ 1856431 h 2405488"/>
                  <a:gd name="connsiteX15" fmla="*/ 993064 w 2358072"/>
                  <a:gd name="connsiteY15" fmla="*/ 1914131 h 2405488"/>
                  <a:gd name="connsiteX16" fmla="*/ 1358521 w 2358072"/>
                  <a:gd name="connsiteY16" fmla="*/ 1667334 h 2405488"/>
                  <a:gd name="connsiteX17" fmla="*/ 1408260 w 2358072"/>
                  <a:gd name="connsiteY17" fmla="*/ 1115814 h 2405488"/>
                  <a:gd name="connsiteX18" fmla="*/ 1389230 w 2358072"/>
                  <a:gd name="connsiteY18" fmla="*/ 509474 h 2405488"/>
                  <a:gd name="connsiteX19" fmla="*/ 1274285 w 2358072"/>
                  <a:gd name="connsiteY19" fmla="*/ 258430 h 2405488"/>
                  <a:gd name="connsiteX20" fmla="*/ 1003225 w 2358072"/>
                  <a:gd name="connsiteY20" fmla="*/ 175721 h 2405488"/>
                  <a:gd name="connsiteX0" fmla="*/ 1060521 w 2357820"/>
                  <a:gd name="connsiteY0" fmla="*/ 867 h 2407548"/>
                  <a:gd name="connsiteX1" fmla="*/ 1429693 w 2357820"/>
                  <a:gd name="connsiteY1" fmla="*/ 31271 h 2407548"/>
                  <a:gd name="connsiteX2" fmla="*/ 1904181 w 2357820"/>
                  <a:gd name="connsiteY2" fmla="*/ 190495 h 2407548"/>
                  <a:gd name="connsiteX3" fmla="*/ 2239157 w 2357820"/>
                  <a:gd name="connsiteY3" fmla="*/ 539271 h 2407548"/>
                  <a:gd name="connsiteX4" fmla="*/ 2357665 w 2357820"/>
                  <a:gd name="connsiteY4" fmla="*/ 1087911 h 2407548"/>
                  <a:gd name="connsiteX5" fmla="*/ 2220050 w 2357820"/>
                  <a:gd name="connsiteY5" fmla="*/ 1566191 h 2407548"/>
                  <a:gd name="connsiteX6" fmla="*/ 1837837 w 2357820"/>
                  <a:gd name="connsiteY6" fmla="*/ 1905260 h 2407548"/>
                  <a:gd name="connsiteX7" fmla="*/ 1358573 w 2357820"/>
                  <a:gd name="connsiteY7" fmla="*/ 2052254 h 2407548"/>
                  <a:gd name="connsiteX8" fmla="*/ 864297 w 2357820"/>
                  <a:gd name="connsiteY8" fmla="*/ 2073507 h 2407548"/>
                  <a:gd name="connsiteX9" fmla="*/ 766564 w 2357820"/>
                  <a:gd name="connsiteY9" fmla="*/ 2166693 h 2407548"/>
                  <a:gd name="connsiteX10" fmla="*/ 663793 w 2357820"/>
                  <a:gd name="connsiteY10" fmla="*/ 2375231 h 2407548"/>
                  <a:gd name="connsiteX11" fmla="*/ 27613 w 2357820"/>
                  <a:gd name="connsiteY11" fmla="*/ 2317271 h 2407548"/>
                  <a:gd name="connsiteX12" fmla="*/ 169853 w 2357820"/>
                  <a:gd name="connsiteY12" fmla="*/ 1545111 h 2407548"/>
                  <a:gd name="connsiteX13" fmla="*/ 667693 w 2357820"/>
                  <a:gd name="connsiteY13" fmla="*/ 1626391 h 2407548"/>
                  <a:gd name="connsiteX14" fmla="*/ 782713 w 2357820"/>
                  <a:gd name="connsiteY14" fmla="*/ 1856431 h 2407548"/>
                  <a:gd name="connsiteX15" fmla="*/ 992812 w 2357820"/>
                  <a:gd name="connsiteY15" fmla="*/ 1914131 h 2407548"/>
                  <a:gd name="connsiteX16" fmla="*/ 1358269 w 2357820"/>
                  <a:gd name="connsiteY16" fmla="*/ 1667334 h 2407548"/>
                  <a:gd name="connsiteX17" fmla="*/ 1408008 w 2357820"/>
                  <a:gd name="connsiteY17" fmla="*/ 1115814 h 2407548"/>
                  <a:gd name="connsiteX18" fmla="*/ 1388978 w 2357820"/>
                  <a:gd name="connsiteY18" fmla="*/ 509474 h 2407548"/>
                  <a:gd name="connsiteX19" fmla="*/ 1274033 w 2357820"/>
                  <a:gd name="connsiteY19" fmla="*/ 258430 h 2407548"/>
                  <a:gd name="connsiteX20" fmla="*/ 1002973 w 2357820"/>
                  <a:gd name="connsiteY20" fmla="*/ 175721 h 2407548"/>
                  <a:gd name="connsiteX0" fmla="*/ 1060521 w 2357820"/>
                  <a:gd name="connsiteY0" fmla="*/ 867 h 2407548"/>
                  <a:gd name="connsiteX1" fmla="*/ 1429693 w 2357820"/>
                  <a:gd name="connsiteY1" fmla="*/ 31271 h 2407548"/>
                  <a:gd name="connsiteX2" fmla="*/ 1904181 w 2357820"/>
                  <a:gd name="connsiteY2" fmla="*/ 190495 h 2407548"/>
                  <a:gd name="connsiteX3" fmla="*/ 2239157 w 2357820"/>
                  <a:gd name="connsiteY3" fmla="*/ 539271 h 2407548"/>
                  <a:gd name="connsiteX4" fmla="*/ 2357665 w 2357820"/>
                  <a:gd name="connsiteY4" fmla="*/ 1087911 h 2407548"/>
                  <a:gd name="connsiteX5" fmla="*/ 2220050 w 2357820"/>
                  <a:gd name="connsiteY5" fmla="*/ 1566191 h 2407548"/>
                  <a:gd name="connsiteX6" fmla="*/ 1837837 w 2357820"/>
                  <a:gd name="connsiteY6" fmla="*/ 1905260 h 2407548"/>
                  <a:gd name="connsiteX7" fmla="*/ 1358573 w 2357820"/>
                  <a:gd name="connsiteY7" fmla="*/ 2052254 h 2407548"/>
                  <a:gd name="connsiteX8" fmla="*/ 864297 w 2357820"/>
                  <a:gd name="connsiteY8" fmla="*/ 2073507 h 2407548"/>
                  <a:gd name="connsiteX9" fmla="*/ 755547 w 2357820"/>
                  <a:gd name="connsiteY9" fmla="*/ 2166693 h 2407548"/>
                  <a:gd name="connsiteX10" fmla="*/ 663793 w 2357820"/>
                  <a:gd name="connsiteY10" fmla="*/ 2375231 h 2407548"/>
                  <a:gd name="connsiteX11" fmla="*/ 27613 w 2357820"/>
                  <a:gd name="connsiteY11" fmla="*/ 2317271 h 2407548"/>
                  <a:gd name="connsiteX12" fmla="*/ 169853 w 2357820"/>
                  <a:gd name="connsiteY12" fmla="*/ 1545111 h 2407548"/>
                  <a:gd name="connsiteX13" fmla="*/ 667693 w 2357820"/>
                  <a:gd name="connsiteY13" fmla="*/ 1626391 h 2407548"/>
                  <a:gd name="connsiteX14" fmla="*/ 782713 w 2357820"/>
                  <a:gd name="connsiteY14" fmla="*/ 1856431 h 2407548"/>
                  <a:gd name="connsiteX15" fmla="*/ 992812 w 2357820"/>
                  <a:gd name="connsiteY15" fmla="*/ 1914131 h 2407548"/>
                  <a:gd name="connsiteX16" fmla="*/ 1358269 w 2357820"/>
                  <a:gd name="connsiteY16" fmla="*/ 1667334 h 2407548"/>
                  <a:gd name="connsiteX17" fmla="*/ 1408008 w 2357820"/>
                  <a:gd name="connsiteY17" fmla="*/ 1115814 h 2407548"/>
                  <a:gd name="connsiteX18" fmla="*/ 1388978 w 2357820"/>
                  <a:gd name="connsiteY18" fmla="*/ 509474 h 2407548"/>
                  <a:gd name="connsiteX19" fmla="*/ 1274033 w 2357820"/>
                  <a:gd name="connsiteY19" fmla="*/ 258430 h 2407548"/>
                  <a:gd name="connsiteX20" fmla="*/ 1002973 w 2357820"/>
                  <a:gd name="connsiteY20" fmla="*/ 175721 h 2407548"/>
                  <a:gd name="connsiteX0" fmla="*/ 1060521 w 2357820"/>
                  <a:gd name="connsiteY0" fmla="*/ 867 h 2407548"/>
                  <a:gd name="connsiteX1" fmla="*/ 1429693 w 2357820"/>
                  <a:gd name="connsiteY1" fmla="*/ 31271 h 2407548"/>
                  <a:gd name="connsiteX2" fmla="*/ 1904181 w 2357820"/>
                  <a:gd name="connsiteY2" fmla="*/ 190495 h 2407548"/>
                  <a:gd name="connsiteX3" fmla="*/ 2239157 w 2357820"/>
                  <a:gd name="connsiteY3" fmla="*/ 539271 h 2407548"/>
                  <a:gd name="connsiteX4" fmla="*/ 2357665 w 2357820"/>
                  <a:gd name="connsiteY4" fmla="*/ 1087911 h 2407548"/>
                  <a:gd name="connsiteX5" fmla="*/ 2220050 w 2357820"/>
                  <a:gd name="connsiteY5" fmla="*/ 1566191 h 2407548"/>
                  <a:gd name="connsiteX6" fmla="*/ 1837837 w 2357820"/>
                  <a:gd name="connsiteY6" fmla="*/ 1905260 h 2407548"/>
                  <a:gd name="connsiteX7" fmla="*/ 1358573 w 2357820"/>
                  <a:gd name="connsiteY7" fmla="*/ 2052254 h 2407548"/>
                  <a:gd name="connsiteX8" fmla="*/ 864297 w 2357820"/>
                  <a:gd name="connsiteY8" fmla="*/ 2073507 h 2407548"/>
                  <a:gd name="connsiteX9" fmla="*/ 755547 w 2357820"/>
                  <a:gd name="connsiteY9" fmla="*/ 2166693 h 2407548"/>
                  <a:gd name="connsiteX10" fmla="*/ 663793 w 2357820"/>
                  <a:gd name="connsiteY10" fmla="*/ 2375231 h 2407548"/>
                  <a:gd name="connsiteX11" fmla="*/ 27613 w 2357820"/>
                  <a:gd name="connsiteY11" fmla="*/ 2317271 h 2407548"/>
                  <a:gd name="connsiteX12" fmla="*/ 169853 w 2357820"/>
                  <a:gd name="connsiteY12" fmla="*/ 1545111 h 2407548"/>
                  <a:gd name="connsiteX13" fmla="*/ 667693 w 2357820"/>
                  <a:gd name="connsiteY13" fmla="*/ 1626391 h 2407548"/>
                  <a:gd name="connsiteX14" fmla="*/ 782713 w 2357820"/>
                  <a:gd name="connsiteY14" fmla="*/ 1856431 h 2407548"/>
                  <a:gd name="connsiteX15" fmla="*/ 1033755 w 2357820"/>
                  <a:gd name="connsiteY15" fmla="*/ 1910719 h 2407548"/>
                  <a:gd name="connsiteX16" fmla="*/ 1358269 w 2357820"/>
                  <a:gd name="connsiteY16" fmla="*/ 1667334 h 2407548"/>
                  <a:gd name="connsiteX17" fmla="*/ 1408008 w 2357820"/>
                  <a:gd name="connsiteY17" fmla="*/ 1115814 h 2407548"/>
                  <a:gd name="connsiteX18" fmla="*/ 1388978 w 2357820"/>
                  <a:gd name="connsiteY18" fmla="*/ 509474 h 2407548"/>
                  <a:gd name="connsiteX19" fmla="*/ 1274033 w 2357820"/>
                  <a:gd name="connsiteY19" fmla="*/ 258430 h 2407548"/>
                  <a:gd name="connsiteX20" fmla="*/ 1002973 w 2357820"/>
                  <a:gd name="connsiteY20" fmla="*/ 175721 h 2407548"/>
                  <a:gd name="connsiteX0" fmla="*/ 1060521 w 2357820"/>
                  <a:gd name="connsiteY0" fmla="*/ 867 h 2407548"/>
                  <a:gd name="connsiteX1" fmla="*/ 1429693 w 2357820"/>
                  <a:gd name="connsiteY1" fmla="*/ 31271 h 2407548"/>
                  <a:gd name="connsiteX2" fmla="*/ 1904181 w 2357820"/>
                  <a:gd name="connsiteY2" fmla="*/ 190495 h 2407548"/>
                  <a:gd name="connsiteX3" fmla="*/ 2239157 w 2357820"/>
                  <a:gd name="connsiteY3" fmla="*/ 539271 h 2407548"/>
                  <a:gd name="connsiteX4" fmla="*/ 2357665 w 2357820"/>
                  <a:gd name="connsiteY4" fmla="*/ 1087911 h 2407548"/>
                  <a:gd name="connsiteX5" fmla="*/ 2220050 w 2357820"/>
                  <a:gd name="connsiteY5" fmla="*/ 1566191 h 2407548"/>
                  <a:gd name="connsiteX6" fmla="*/ 1837837 w 2357820"/>
                  <a:gd name="connsiteY6" fmla="*/ 1905260 h 2407548"/>
                  <a:gd name="connsiteX7" fmla="*/ 1358573 w 2357820"/>
                  <a:gd name="connsiteY7" fmla="*/ 2052254 h 2407548"/>
                  <a:gd name="connsiteX8" fmla="*/ 864297 w 2357820"/>
                  <a:gd name="connsiteY8" fmla="*/ 2073507 h 2407548"/>
                  <a:gd name="connsiteX9" fmla="*/ 755547 w 2357820"/>
                  <a:gd name="connsiteY9" fmla="*/ 2166693 h 2407548"/>
                  <a:gd name="connsiteX10" fmla="*/ 663793 w 2357820"/>
                  <a:gd name="connsiteY10" fmla="*/ 2375231 h 2407548"/>
                  <a:gd name="connsiteX11" fmla="*/ 27613 w 2357820"/>
                  <a:gd name="connsiteY11" fmla="*/ 2317271 h 2407548"/>
                  <a:gd name="connsiteX12" fmla="*/ 169853 w 2357820"/>
                  <a:gd name="connsiteY12" fmla="*/ 1545111 h 2407548"/>
                  <a:gd name="connsiteX13" fmla="*/ 667693 w 2357820"/>
                  <a:gd name="connsiteY13" fmla="*/ 1626391 h 2407548"/>
                  <a:gd name="connsiteX14" fmla="*/ 782713 w 2357820"/>
                  <a:gd name="connsiteY14" fmla="*/ 1856431 h 2407548"/>
                  <a:gd name="connsiteX15" fmla="*/ 1033755 w 2357820"/>
                  <a:gd name="connsiteY15" fmla="*/ 1900484 h 2407548"/>
                  <a:gd name="connsiteX16" fmla="*/ 1358269 w 2357820"/>
                  <a:gd name="connsiteY16" fmla="*/ 1667334 h 2407548"/>
                  <a:gd name="connsiteX17" fmla="*/ 1408008 w 2357820"/>
                  <a:gd name="connsiteY17" fmla="*/ 1115814 h 2407548"/>
                  <a:gd name="connsiteX18" fmla="*/ 1388978 w 2357820"/>
                  <a:gd name="connsiteY18" fmla="*/ 509474 h 2407548"/>
                  <a:gd name="connsiteX19" fmla="*/ 1274033 w 2357820"/>
                  <a:gd name="connsiteY19" fmla="*/ 258430 h 2407548"/>
                  <a:gd name="connsiteX20" fmla="*/ 1002973 w 2357820"/>
                  <a:gd name="connsiteY20" fmla="*/ 175721 h 2407548"/>
                  <a:gd name="connsiteX0" fmla="*/ 1060521 w 2357820"/>
                  <a:gd name="connsiteY0" fmla="*/ 867 h 2407333"/>
                  <a:gd name="connsiteX1" fmla="*/ 1429693 w 2357820"/>
                  <a:gd name="connsiteY1" fmla="*/ 31271 h 2407333"/>
                  <a:gd name="connsiteX2" fmla="*/ 1904181 w 2357820"/>
                  <a:gd name="connsiteY2" fmla="*/ 190495 h 2407333"/>
                  <a:gd name="connsiteX3" fmla="*/ 2239157 w 2357820"/>
                  <a:gd name="connsiteY3" fmla="*/ 539271 h 2407333"/>
                  <a:gd name="connsiteX4" fmla="*/ 2357665 w 2357820"/>
                  <a:gd name="connsiteY4" fmla="*/ 1087911 h 2407333"/>
                  <a:gd name="connsiteX5" fmla="*/ 2220050 w 2357820"/>
                  <a:gd name="connsiteY5" fmla="*/ 1566191 h 2407333"/>
                  <a:gd name="connsiteX6" fmla="*/ 1837837 w 2357820"/>
                  <a:gd name="connsiteY6" fmla="*/ 1905260 h 2407333"/>
                  <a:gd name="connsiteX7" fmla="*/ 1358573 w 2357820"/>
                  <a:gd name="connsiteY7" fmla="*/ 2052254 h 2407333"/>
                  <a:gd name="connsiteX8" fmla="*/ 864297 w 2357820"/>
                  <a:gd name="connsiteY8" fmla="*/ 2073507 h 2407333"/>
                  <a:gd name="connsiteX9" fmla="*/ 741899 w 2357820"/>
                  <a:gd name="connsiteY9" fmla="*/ 2170105 h 2407333"/>
                  <a:gd name="connsiteX10" fmla="*/ 663793 w 2357820"/>
                  <a:gd name="connsiteY10" fmla="*/ 2375231 h 2407333"/>
                  <a:gd name="connsiteX11" fmla="*/ 27613 w 2357820"/>
                  <a:gd name="connsiteY11" fmla="*/ 2317271 h 2407333"/>
                  <a:gd name="connsiteX12" fmla="*/ 169853 w 2357820"/>
                  <a:gd name="connsiteY12" fmla="*/ 1545111 h 2407333"/>
                  <a:gd name="connsiteX13" fmla="*/ 667693 w 2357820"/>
                  <a:gd name="connsiteY13" fmla="*/ 1626391 h 2407333"/>
                  <a:gd name="connsiteX14" fmla="*/ 782713 w 2357820"/>
                  <a:gd name="connsiteY14" fmla="*/ 1856431 h 2407333"/>
                  <a:gd name="connsiteX15" fmla="*/ 1033755 w 2357820"/>
                  <a:gd name="connsiteY15" fmla="*/ 1900484 h 2407333"/>
                  <a:gd name="connsiteX16" fmla="*/ 1358269 w 2357820"/>
                  <a:gd name="connsiteY16" fmla="*/ 1667334 h 2407333"/>
                  <a:gd name="connsiteX17" fmla="*/ 1408008 w 2357820"/>
                  <a:gd name="connsiteY17" fmla="*/ 1115814 h 2407333"/>
                  <a:gd name="connsiteX18" fmla="*/ 1388978 w 2357820"/>
                  <a:gd name="connsiteY18" fmla="*/ 509474 h 2407333"/>
                  <a:gd name="connsiteX19" fmla="*/ 1274033 w 2357820"/>
                  <a:gd name="connsiteY19" fmla="*/ 258430 h 2407333"/>
                  <a:gd name="connsiteX20" fmla="*/ 1002973 w 2357820"/>
                  <a:gd name="connsiteY20" fmla="*/ 175721 h 2407333"/>
                  <a:gd name="connsiteX0" fmla="*/ 1060521 w 2357820"/>
                  <a:gd name="connsiteY0" fmla="*/ 867 h 2407333"/>
                  <a:gd name="connsiteX1" fmla="*/ 1429693 w 2357820"/>
                  <a:gd name="connsiteY1" fmla="*/ 31271 h 2407333"/>
                  <a:gd name="connsiteX2" fmla="*/ 1904181 w 2357820"/>
                  <a:gd name="connsiteY2" fmla="*/ 190495 h 2407333"/>
                  <a:gd name="connsiteX3" fmla="*/ 2239157 w 2357820"/>
                  <a:gd name="connsiteY3" fmla="*/ 539271 h 2407333"/>
                  <a:gd name="connsiteX4" fmla="*/ 2357665 w 2357820"/>
                  <a:gd name="connsiteY4" fmla="*/ 1087911 h 2407333"/>
                  <a:gd name="connsiteX5" fmla="*/ 2220050 w 2357820"/>
                  <a:gd name="connsiteY5" fmla="*/ 1566191 h 2407333"/>
                  <a:gd name="connsiteX6" fmla="*/ 1837837 w 2357820"/>
                  <a:gd name="connsiteY6" fmla="*/ 1905260 h 2407333"/>
                  <a:gd name="connsiteX7" fmla="*/ 1358573 w 2357820"/>
                  <a:gd name="connsiteY7" fmla="*/ 2052254 h 2407333"/>
                  <a:gd name="connsiteX8" fmla="*/ 864297 w 2357820"/>
                  <a:gd name="connsiteY8" fmla="*/ 2073507 h 2407333"/>
                  <a:gd name="connsiteX9" fmla="*/ 741899 w 2357820"/>
                  <a:gd name="connsiteY9" fmla="*/ 2170105 h 2407333"/>
                  <a:gd name="connsiteX10" fmla="*/ 663793 w 2357820"/>
                  <a:gd name="connsiteY10" fmla="*/ 2375231 h 2407333"/>
                  <a:gd name="connsiteX11" fmla="*/ 27613 w 2357820"/>
                  <a:gd name="connsiteY11" fmla="*/ 2317271 h 2407333"/>
                  <a:gd name="connsiteX12" fmla="*/ 169853 w 2357820"/>
                  <a:gd name="connsiteY12" fmla="*/ 1545111 h 2407333"/>
                  <a:gd name="connsiteX13" fmla="*/ 667693 w 2357820"/>
                  <a:gd name="connsiteY13" fmla="*/ 1626391 h 2407333"/>
                  <a:gd name="connsiteX14" fmla="*/ 782713 w 2357820"/>
                  <a:gd name="connsiteY14" fmla="*/ 1856431 h 2407333"/>
                  <a:gd name="connsiteX15" fmla="*/ 1033755 w 2357820"/>
                  <a:gd name="connsiteY15" fmla="*/ 1900484 h 2407333"/>
                  <a:gd name="connsiteX16" fmla="*/ 1358269 w 2357820"/>
                  <a:gd name="connsiteY16" fmla="*/ 1667334 h 2407333"/>
                  <a:gd name="connsiteX17" fmla="*/ 1408008 w 2357820"/>
                  <a:gd name="connsiteY17" fmla="*/ 1115814 h 2407333"/>
                  <a:gd name="connsiteX18" fmla="*/ 1388978 w 2357820"/>
                  <a:gd name="connsiteY18" fmla="*/ 509474 h 2407333"/>
                  <a:gd name="connsiteX19" fmla="*/ 1274033 w 2357820"/>
                  <a:gd name="connsiteY19" fmla="*/ 258430 h 2407333"/>
                  <a:gd name="connsiteX20" fmla="*/ 1002973 w 2357820"/>
                  <a:gd name="connsiteY20" fmla="*/ 175721 h 2407333"/>
                  <a:gd name="connsiteX0" fmla="*/ 1060521 w 2357820"/>
                  <a:gd name="connsiteY0" fmla="*/ 867 h 2407333"/>
                  <a:gd name="connsiteX1" fmla="*/ 1429693 w 2357820"/>
                  <a:gd name="connsiteY1" fmla="*/ 31271 h 2407333"/>
                  <a:gd name="connsiteX2" fmla="*/ 1904181 w 2357820"/>
                  <a:gd name="connsiteY2" fmla="*/ 190495 h 2407333"/>
                  <a:gd name="connsiteX3" fmla="*/ 2239157 w 2357820"/>
                  <a:gd name="connsiteY3" fmla="*/ 539271 h 2407333"/>
                  <a:gd name="connsiteX4" fmla="*/ 2357665 w 2357820"/>
                  <a:gd name="connsiteY4" fmla="*/ 1087911 h 2407333"/>
                  <a:gd name="connsiteX5" fmla="*/ 2220050 w 2357820"/>
                  <a:gd name="connsiteY5" fmla="*/ 1566191 h 2407333"/>
                  <a:gd name="connsiteX6" fmla="*/ 1837837 w 2357820"/>
                  <a:gd name="connsiteY6" fmla="*/ 1905260 h 2407333"/>
                  <a:gd name="connsiteX7" fmla="*/ 1358573 w 2357820"/>
                  <a:gd name="connsiteY7" fmla="*/ 2052254 h 2407333"/>
                  <a:gd name="connsiteX8" fmla="*/ 864297 w 2357820"/>
                  <a:gd name="connsiteY8" fmla="*/ 2073507 h 2407333"/>
                  <a:gd name="connsiteX9" fmla="*/ 741899 w 2357820"/>
                  <a:gd name="connsiteY9" fmla="*/ 2170105 h 2407333"/>
                  <a:gd name="connsiteX10" fmla="*/ 663793 w 2357820"/>
                  <a:gd name="connsiteY10" fmla="*/ 2375231 h 2407333"/>
                  <a:gd name="connsiteX11" fmla="*/ 27613 w 2357820"/>
                  <a:gd name="connsiteY11" fmla="*/ 2317271 h 2407333"/>
                  <a:gd name="connsiteX12" fmla="*/ 169853 w 2357820"/>
                  <a:gd name="connsiteY12" fmla="*/ 1545111 h 2407333"/>
                  <a:gd name="connsiteX13" fmla="*/ 667693 w 2357820"/>
                  <a:gd name="connsiteY13" fmla="*/ 1626391 h 2407333"/>
                  <a:gd name="connsiteX14" fmla="*/ 782713 w 2357820"/>
                  <a:gd name="connsiteY14" fmla="*/ 1856431 h 2407333"/>
                  <a:gd name="connsiteX15" fmla="*/ 1033755 w 2357820"/>
                  <a:gd name="connsiteY15" fmla="*/ 1900484 h 2407333"/>
                  <a:gd name="connsiteX16" fmla="*/ 1358269 w 2357820"/>
                  <a:gd name="connsiteY16" fmla="*/ 1667334 h 2407333"/>
                  <a:gd name="connsiteX17" fmla="*/ 1408008 w 2357820"/>
                  <a:gd name="connsiteY17" fmla="*/ 1115814 h 2407333"/>
                  <a:gd name="connsiteX18" fmla="*/ 1388978 w 2357820"/>
                  <a:gd name="connsiteY18" fmla="*/ 509474 h 2407333"/>
                  <a:gd name="connsiteX19" fmla="*/ 1274033 w 2357820"/>
                  <a:gd name="connsiteY19" fmla="*/ 258430 h 2407333"/>
                  <a:gd name="connsiteX20" fmla="*/ 1158628 w 2357820"/>
                  <a:gd name="connsiteY20" fmla="*/ 196621 h 2407333"/>
                  <a:gd name="connsiteX21" fmla="*/ 1002973 w 2357820"/>
                  <a:gd name="connsiteY21" fmla="*/ 175721 h 2407333"/>
                  <a:gd name="connsiteX0" fmla="*/ 1060521 w 2357820"/>
                  <a:gd name="connsiteY0" fmla="*/ 867 h 2407333"/>
                  <a:gd name="connsiteX1" fmla="*/ 1429693 w 2357820"/>
                  <a:gd name="connsiteY1" fmla="*/ 31271 h 2407333"/>
                  <a:gd name="connsiteX2" fmla="*/ 1904181 w 2357820"/>
                  <a:gd name="connsiteY2" fmla="*/ 190495 h 2407333"/>
                  <a:gd name="connsiteX3" fmla="*/ 2239157 w 2357820"/>
                  <a:gd name="connsiteY3" fmla="*/ 539271 h 2407333"/>
                  <a:gd name="connsiteX4" fmla="*/ 2357665 w 2357820"/>
                  <a:gd name="connsiteY4" fmla="*/ 1087911 h 2407333"/>
                  <a:gd name="connsiteX5" fmla="*/ 2220050 w 2357820"/>
                  <a:gd name="connsiteY5" fmla="*/ 1566191 h 2407333"/>
                  <a:gd name="connsiteX6" fmla="*/ 1837837 w 2357820"/>
                  <a:gd name="connsiteY6" fmla="*/ 1905260 h 2407333"/>
                  <a:gd name="connsiteX7" fmla="*/ 1358573 w 2357820"/>
                  <a:gd name="connsiteY7" fmla="*/ 2052254 h 2407333"/>
                  <a:gd name="connsiteX8" fmla="*/ 864297 w 2357820"/>
                  <a:gd name="connsiteY8" fmla="*/ 2073507 h 2407333"/>
                  <a:gd name="connsiteX9" fmla="*/ 741899 w 2357820"/>
                  <a:gd name="connsiteY9" fmla="*/ 2170105 h 2407333"/>
                  <a:gd name="connsiteX10" fmla="*/ 663793 w 2357820"/>
                  <a:gd name="connsiteY10" fmla="*/ 2375231 h 2407333"/>
                  <a:gd name="connsiteX11" fmla="*/ 27613 w 2357820"/>
                  <a:gd name="connsiteY11" fmla="*/ 2317271 h 2407333"/>
                  <a:gd name="connsiteX12" fmla="*/ 169853 w 2357820"/>
                  <a:gd name="connsiteY12" fmla="*/ 1545111 h 2407333"/>
                  <a:gd name="connsiteX13" fmla="*/ 667693 w 2357820"/>
                  <a:gd name="connsiteY13" fmla="*/ 1626391 h 2407333"/>
                  <a:gd name="connsiteX14" fmla="*/ 782713 w 2357820"/>
                  <a:gd name="connsiteY14" fmla="*/ 1856431 h 2407333"/>
                  <a:gd name="connsiteX15" fmla="*/ 1033755 w 2357820"/>
                  <a:gd name="connsiteY15" fmla="*/ 1900484 h 2407333"/>
                  <a:gd name="connsiteX16" fmla="*/ 1358269 w 2357820"/>
                  <a:gd name="connsiteY16" fmla="*/ 1667334 h 2407333"/>
                  <a:gd name="connsiteX17" fmla="*/ 1408008 w 2357820"/>
                  <a:gd name="connsiteY17" fmla="*/ 1115814 h 2407333"/>
                  <a:gd name="connsiteX18" fmla="*/ 1388978 w 2357820"/>
                  <a:gd name="connsiteY18" fmla="*/ 509474 h 2407333"/>
                  <a:gd name="connsiteX19" fmla="*/ 1274033 w 2357820"/>
                  <a:gd name="connsiteY19" fmla="*/ 258430 h 2407333"/>
                  <a:gd name="connsiteX20" fmla="*/ 1158628 w 2357820"/>
                  <a:gd name="connsiteY20" fmla="*/ 196621 h 2407333"/>
                  <a:gd name="connsiteX21" fmla="*/ 498506 w 2357820"/>
                  <a:gd name="connsiteY21" fmla="*/ 375604 h 2407333"/>
                  <a:gd name="connsiteX0" fmla="*/ 1060521 w 2357820"/>
                  <a:gd name="connsiteY0" fmla="*/ 867 h 2407333"/>
                  <a:gd name="connsiteX1" fmla="*/ 1429693 w 2357820"/>
                  <a:gd name="connsiteY1" fmla="*/ 31271 h 2407333"/>
                  <a:gd name="connsiteX2" fmla="*/ 1904181 w 2357820"/>
                  <a:gd name="connsiteY2" fmla="*/ 190495 h 2407333"/>
                  <a:gd name="connsiteX3" fmla="*/ 2239157 w 2357820"/>
                  <a:gd name="connsiteY3" fmla="*/ 539271 h 2407333"/>
                  <a:gd name="connsiteX4" fmla="*/ 2357665 w 2357820"/>
                  <a:gd name="connsiteY4" fmla="*/ 1087911 h 2407333"/>
                  <a:gd name="connsiteX5" fmla="*/ 2220050 w 2357820"/>
                  <a:gd name="connsiteY5" fmla="*/ 1566191 h 2407333"/>
                  <a:gd name="connsiteX6" fmla="*/ 1837837 w 2357820"/>
                  <a:gd name="connsiteY6" fmla="*/ 1905260 h 2407333"/>
                  <a:gd name="connsiteX7" fmla="*/ 1358573 w 2357820"/>
                  <a:gd name="connsiteY7" fmla="*/ 2052254 h 2407333"/>
                  <a:gd name="connsiteX8" fmla="*/ 864297 w 2357820"/>
                  <a:gd name="connsiteY8" fmla="*/ 2073507 h 2407333"/>
                  <a:gd name="connsiteX9" fmla="*/ 741899 w 2357820"/>
                  <a:gd name="connsiteY9" fmla="*/ 2170105 h 2407333"/>
                  <a:gd name="connsiteX10" fmla="*/ 663793 w 2357820"/>
                  <a:gd name="connsiteY10" fmla="*/ 2375231 h 2407333"/>
                  <a:gd name="connsiteX11" fmla="*/ 27613 w 2357820"/>
                  <a:gd name="connsiteY11" fmla="*/ 2317271 h 2407333"/>
                  <a:gd name="connsiteX12" fmla="*/ 169853 w 2357820"/>
                  <a:gd name="connsiteY12" fmla="*/ 1545111 h 2407333"/>
                  <a:gd name="connsiteX13" fmla="*/ 667693 w 2357820"/>
                  <a:gd name="connsiteY13" fmla="*/ 1626391 h 2407333"/>
                  <a:gd name="connsiteX14" fmla="*/ 782713 w 2357820"/>
                  <a:gd name="connsiteY14" fmla="*/ 1856431 h 2407333"/>
                  <a:gd name="connsiteX15" fmla="*/ 1033755 w 2357820"/>
                  <a:gd name="connsiteY15" fmla="*/ 1900484 h 2407333"/>
                  <a:gd name="connsiteX16" fmla="*/ 1358269 w 2357820"/>
                  <a:gd name="connsiteY16" fmla="*/ 1667334 h 2407333"/>
                  <a:gd name="connsiteX17" fmla="*/ 1408008 w 2357820"/>
                  <a:gd name="connsiteY17" fmla="*/ 1115814 h 2407333"/>
                  <a:gd name="connsiteX18" fmla="*/ 1388978 w 2357820"/>
                  <a:gd name="connsiteY18" fmla="*/ 509474 h 2407333"/>
                  <a:gd name="connsiteX19" fmla="*/ 1274033 w 2357820"/>
                  <a:gd name="connsiteY19" fmla="*/ 258430 h 2407333"/>
                  <a:gd name="connsiteX20" fmla="*/ 1025373 w 2357820"/>
                  <a:gd name="connsiteY20" fmla="*/ 182345 h 2407333"/>
                  <a:gd name="connsiteX21" fmla="*/ 498506 w 2357820"/>
                  <a:gd name="connsiteY21" fmla="*/ 375604 h 2407333"/>
                  <a:gd name="connsiteX0" fmla="*/ 1060521 w 2357820"/>
                  <a:gd name="connsiteY0" fmla="*/ 867 h 2407333"/>
                  <a:gd name="connsiteX1" fmla="*/ 1429693 w 2357820"/>
                  <a:gd name="connsiteY1" fmla="*/ 31271 h 2407333"/>
                  <a:gd name="connsiteX2" fmla="*/ 1904181 w 2357820"/>
                  <a:gd name="connsiteY2" fmla="*/ 190495 h 2407333"/>
                  <a:gd name="connsiteX3" fmla="*/ 2239157 w 2357820"/>
                  <a:gd name="connsiteY3" fmla="*/ 539271 h 2407333"/>
                  <a:gd name="connsiteX4" fmla="*/ 2357665 w 2357820"/>
                  <a:gd name="connsiteY4" fmla="*/ 1087911 h 2407333"/>
                  <a:gd name="connsiteX5" fmla="*/ 2220050 w 2357820"/>
                  <a:gd name="connsiteY5" fmla="*/ 1566191 h 2407333"/>
                  <a:gd name="connsiteX6" fmla="*/ 1837837 w 2357820"/>
                  <a:gd name="connsiteY6" fmla="*/ 1905260 h 2407333"/>
                  <a:gd name="connsiteX7" fmla="*/ 1358573 w 2357820"/>
                  <a:gd name="connsiteY7" fmla="*/ 2052254 h 2407333"/>
                  <a:gd name="connsiteX8" fmla="*/ 864297 w 2357820"/>
                  <a:gd name="connsiteY8" fmla="*/ 2073507 h 2407333"/>
                  <a:gd name="connsiteX9" fmla="*/ 741899 w 2357820"/>
                  <a:gd name="connsiteY9" fmla="*/ 2170105 h 2407333"/>
                  <a:gd name="connsiteX10" fmla="*/ 663793 w 2357820"/>
                  <a:gd name="connsiteY10" fmla="*/ 2375231 h 2407333"/>
                  <a:gd name="connsiteX11" fmla="*/ 27613 w 2357820"/>
                  <a:gd name="connsiteY11" fmla="*/ 2317271 h 2407333"/>
                  <a:gd name="connsiteX12" fmla="*/ 169853 w 2357820"/>
                  <a:gd name="connsiteY12" fmla="*/ 1545111 h 2407333"/>
                  <a:gd name="connsiteX13" fmla="*/ 667693 w 2357820"/>
                  <a:gd name="connsiteY13" fmla="*/ 1626391 h 2407333"/>
                  <a:gd name="connsiteX14" fmla="*/ 782713 w 2357820"/>
                  <a:gd name="connsiteY14" fmla="*/ 1856431 h 2407333"/>
                  <a:gd name="connsiteX15" fmla="*/ 1033755 w 2357820"/>
                  <a:gd name="connsiteY15" fmla="*/ 1900484 h 2407333"/>
                  <a:gd name="connsiteX16" fmla="*/ 1358269 w 2357820"/>
                  <a:gd name="connsiteY16" fmla="*/ 1667334 h 2407333"/>
                  <a:gd name="connsiteX17" fmla="*/ 1408008 w 2357820"/>
                  <a:gd name="connsiteY17" fmla="*/ 1115814 h 2407333"/>
                  <a:gd name="connsiteX18" fmla="*/ 1388978 w 2357820"/>
                  <a:gd name="connsiteY18" fmla="*/ 509474 h 2407333"/>
                  <a:gd name="connsiteX19" fmla="*/ 1274033 w 2357820"/>
                  <a:gd name="connsiteY19" fmla="*/ 258430 h 2407333"/>
                  <a:gd name="connsiteX20" fmla="*/ 1025373 w 2357820"/>
                  <a:gd name="connsiteY20" fmla="*/ 182345 h 2407333"/>
                  <a:gd name="connsiteX21" fmla="*/ 498506 w 2357820"/>
                  <a:gd name="connsiteY21" fmla="*/ 375604 h 2407333"/>
                  <a:gd name="connsiteX0" fmla="*/ 1060521 w 2357820"/>
                  <a:gd name="connsiteY0" fmla="*/ 867 h 2407333"/>
                  <a:gd name="connsiteX1" fmla="*/ 1429693 w 2357820"/>
                  <a:gd name="connsiteY1" fmla="*/ 31271 h 2407333"/>
                  <a:gd name="connsiteX2" fmla="*/ 1904181 w 2357820"/>
                  <a:gd name="connsiteY2" fmla="*/ 190495 h 2407333"/>
                  <a:gd name="connsiteX3" fmla="*/ 2239157 w 2357820"/>
                  <a:gd name="connsiteY3" fmla="*/ 539271 h 2407333"/>
                  <a:gd name="connsiteX4" fmla="*/ 2357665 w 2357820"/>
                  <a:gd name="connsiteY4" fmla="*/ 1087911 h 2407333"/>
                  <a:gd name="connsiteX5" fmla="*/ 2220050 w 2357820"/>
                  <a:gd name="connsiteY5" fmla="*/ 1566191 h 2407333"/>
                  <a:gd name="connsiteX6" fmla="*/ 1837837 w 2357820"/>
                  <a:gd name="connsiteY6" fmla="*/ 1905260 h 2407333"/>
                  <a:gd name="connsiteX7" fmla="*/ 1358573 w 2357820"/>
                  <a:gd name="connsiteY7" fmla="*/ 2052254 h 2407333"/>
                  <a:gd name="connsiteX8" fmla="*/ 864297 w 2357820"/>
                  <a:gd name="connsiteY8" fmla="*/ 2073507 h 2407333"/>
                  <a:gd name="connsiteX9" fmla="*/ 741899 w 2357820"/>
                  <a:gd name="connsiteY9" fmla="*/ 2170105 h 2407333"/>
                  <a:gd name="connsiteX10" fmla="*/ 663793 w 2357820"/>
                  <a:gd name="connsiteY10" fmla="*/ 2375231 h 2407333"/>
                  <a:gd name="connsiteX11" fmla="*/ 27613 w 2357820"/>
                  <a:gd name="connsiteY11" fmla="*/ 2317271 h 2407333"/>
                  <a:gd name="connsiteX12" fmla="*/ 169853 w 2357820"/>
                  <a:gd name="connsiteY12" fmla="*/ 1545111 h 2407333"/>
                  <a:gd name="connsiteX13" fmla="*/ 667693 w 2357820"/>
                  <a:gd name="connsiteY13" fmla="*/ 1626391 h 2407333"/>
                  <a:gd name="connsiteX14" fmla="*/ 782713 w 2357820"/>
                  <a:gd name="connsiteY14" fmla="*/ 1856431 h 2407333"/>
                  <a:gd name="connsiteX15" fmla="*/ 1033755 w 2357820"/>
                  <a:gd name="connsiteY15" fmla="*/ 1900484 h 2407333"/>
                  <a:gd name="connsiteX16" fmla="*/ 1358269 w 2357820"/>
                  <a:gd name="connsiteY16" fmla="*/ 1667334 h 2407333"/>
                  <a:gd name="connsiteX17" fmla="*/ 1408008 w 2357820"/>
                  <a:gd name="connsiteY17" fmla="*/ 1115814 h 2407333"/>
                  <a:gd name="connsiteX18" fmla="*/ 1388978 w 2357820"/>
                  <a:gd name="connsiteY18" fmla="*/ 509474 h 2407333"/>
                  <a:gd name="connsiteX19" fmla="*/ 1274033 w 2357820"/>
                  <a:gd name="connsiteY19" fmla="*/ 258430 h 2407333"/>
                  <a:gd name="connsiteX20" fmla="*/ 1025373 w 2357820"/>
                  <a:gd name="connsiteY20" fmla="*/ 182345 h 2407333"/>
                  <a:gd name="connsiteX21" fmla="*/ 498506 w 2357820"/>
                  <a:gd name="connsiteY21" fmla="*/ 375604 h 2407333"/>
                  <a:gd name="connsiteX0" fmla="*/ 1060521 w 2357820"/>
                  <a:gd name="connsiteY0" fmla="*/ 867 h 2407333"/>
                  <a:gd name="connsiteX1" fmla="*/ 1429693 w 2357820"/>
                  <a:gd name="connsiteY1" fmla="*/ 31271 h 2407333"/>
                  <a:gd name="connsiteX2" fmla="*/ 1904181 w 2357820"/>
                  <a:gd name="connsiteY2" fmla="*/ 190495 h 2407333"/>
                  <a:gd name="connsiteX3" fmla="*/ 2239157 w 2357820"/>
                  <a:gd name="connsiteY3" fmla="*/ 539271 h 2407333"/>
                  <a:gd name="connsiteX4" fmla="*/ 2357665 w 2357820"/>
                  <a:gd name="connsiteY4" fmla="*/ 1087911 h 2407333"/>
                  <a:gd name="connsiteX5" fmla="*/ 2220050 w 2357820"/>
                  <a:gd name="connsiteY5" fmla="*/ 1566191 h 2407333"/>
                  <a:gd name="connsiteX6" fmla="*/ 1837837 w 2357820"/>
                  <a:gd name="connsiteY6" fmla="*/ 1905260 h 2407333"/>
                  <a:gd name="connsiteX7" fmla="*/ 1358573 w 2357820"/>
                  <a:gd name="connsiteY7" fmla="*/ 2052254 h 2407333"/>
                  <a:gd name="connsiteX8" fmla="*/ 864297 w 2357820"/>
                  <a:gd name="connsiteY8" fmla="*/ 2073507 h 2407333"/>
                  <a:gd name="connsiteX9" fmla="*/ 741899 w 2357820"/>
                  <a:gd name="connsiteY9" fmla="*/ 2170105 h 2407333"/>
                  <a:gd name="connsiteX10" fmla="*/ 663793 w 2357820"/>
                  <a:gd name="connsiteY10" fmla="*/ 2375231 h 2407333"/>
                  <a:gd name="connsiteX11" fmla="*/ 27613 w 2357820"/>
                  <a:gd name="connsiteY11" fmla="*/ 2317271 h 2407333"/>
                  <a:gd name="connsiteX12" fmla="*/ 169853 w 2357820"/>
                  <a:gd name="connsiteY12" fmla="*/ 1545111 h 2407333"/>
                  <a:gd name="connsiteX13" fmla="*/ 667693 w 2357820"/>
                  <a:gd name="connsiteY13" fmla="*/ 1626391 h 2407333"/>
                  <a:gd name="connsiteX14" fmla="*/ 782713 w 2357820"/>
                  <a:gd name="connsiteY14" fmla="*/ 1856431 h 2407333"/>
                  <a:gd name="connsiteX15" fmla="*/ 1033755 w 2357820"/>
                  <a:gd name="connsiteY15" fmla="*/ 1900484 h 2407333"/>
                  <a:gd name="connsiteX16" fmla="*/ 1358269 w 2357820"/>
                  <a:gd name="connsiteY16" fmla="*/ 1667334 h 2407333"/>
                  <a:gd name="connsiteX17" fmla="*/ 1408008 w 2357820"/>
                  <a:gd name="connsiteY17" fmla="*/ 1115814 h 2407333"/>
                  <a:gd name="connsiteX18" fmla="*/ 1388978 w 2357820"/>
                  <a:gd name="connsiteY18" fmla="*/ 509474 h 2407333"/>
                  <a:gd name="connsiteX19" fmla="*/ 1274033 w 2357820"/>
                  <a:gd name="connsiteY19" fmla="*/ 258430 h 2407333"/>
                  <a:gd name="connsiteX20" fmla="*/ 1025373 w 2357820"/>
                  <a:gd name="connsiteY20" fmla="*/ 182345 h 2407333"/>
                  <a:gd name="connsiteX21" fmla="*/ 820730 w 2357820"/>
                  <a:gd name="connsiteY21" fmla="*/ 253730 h 2407333"/>
                  <a:gd name="connsiteX22" fmla="*/ 498506 w 2357820"/>
                  <a:gd name="connsiteY22" fmla="*/ 375604 h 2407333"/>
                  <a:gd name="connsiteX0" fmla="*/ 1060521 w 2357820"/>
                  <a:gd name="connsiteY0" fmla="*/ 867 h 2407333"/>
                  <a:gd name="connsiteX1" fmla="*/ 1429693 w 2357820"/>
                  <a:gd name="connsiteY1" fmla="*/ 31271 h 2407333"/>
                  <a:gd name="connsiteX2" fmla="*/ 1904181 w 2357820"/>
                  <a:gd name="connsiteY2" fmla="*/ 190495 h 2407333"/>
                  <a:gd name="connsiteX3" fmla="*/ 2239157 w 2357820"/>
                  <a:gd name="connsiteY3" fmla="*/ 539271 h 2407333"/>
                  <a:gd name="connsiteX4" fmla="*/ 2357665 w 2357820"/>
                  <a:gd name="connsiteY4" fmla="*/ 1087911 h 2407333"/>
                  <a:gd name="connsiteX5" fmla="*/ 2220050 w 2357820"/>
                  <a:gd name="connsiteY5" fmla="*/ 1566191 h 2407333"/>
                  <a:gd name="connsiteX6" fmla="*/ 1837837 w 2357820"/>
                  <a:gd name="connsiteY6" fmla="*/ 1905260 h 2407333"/>
                  <a:gd name="connsiteX7" fmla="*/ 1358573 w 2357820"/>
                  <a:gd name="connsiteY7" fmla="*/ 2052254 h 2407333"/>
                  <a:gd name="connsiteX8" fmla="*/ 864297 w 2357820"/>
                  <a:gd name="connsiteY8" fmla="*/ 2073507 h 2407333"/>
                  <a:gd name="connsiteX9" fmla="*/ 741899 w 2357820"/>
                  <a:gd name="connsiteY9" fmla="*/ 2170105 h 2407333"/>
                  <a:gd name="connsiteX10" fmla="*/ 663793 w 2357820"/>
                  <a:gd name="connsiteY10" fmla="*/ 2375231 h 2407333"/>
                  <a:gd name="connsiteX11" fmla="*/ 27613 w 2357820"/>
                  <a:gd name="connsiteY11" fmla="*/ 2317271 h 2407333"/>
                  <a:gd name="connsiteX12" fmla="*/ 169853 w 2357820"/>
                  <a:gd name="connsiteY12" fmla="*/ 1545111 h 2407333"/>
                  <a:gd name="connsiteX13" fmla="*/ 667693 w 2357820"/>
                  <a:gd name="connsiteY13" fmla="*/ 1626391 h 2407333"/>
                  <a:gd name="connsiteX14" fmla="*/ 782713 w 2357820"/>
                  <a:gd name="connsiteY14" fmla="*/ 1856431 h 2407333"/>
                  <a:gd name="connsiteX15" fmla="*/ 1033755 w 2357820"/>
                  <a:gd name="connsiteY15" fmla="*/ 1900484 h 2407333"/>
                  <a:gd name="connsiteX16" fmla="*/ 1358269 w 2357820"/>
                  <a:gd name="connsiteY16" fmla="*/ 1667334 h 2407333"/>
                  <a:gd name="connsiteX17" fmla="*/ 1408008 w 2357820"/>
                  <a:gd name="connsiteY17" fmla="*/ 1115814 h 2407333"/>
                  <a:gd name="connsiteX18" fmla="*/ 1388978 w 2357820"/>
                  <a:gd name="connsiteY18" fmla="*/ 509474 h 2407333"/>
                  <a:gd name="connsiteX19" fmla="*/ 1274033 w 2357820"/>
                  <a:gd name="connsiteY19" fmla="*/ 258430 h 2407333"/>
                  <a:gd name="connsiteX20" fmla="*/ 1025373 w 2357820"/>
                  <a:gd name="connsiteY20" fmla="*/ 182345 h 2407333"/>
                  <a:gd name="connsiteX21" fmla="*/ 825489 w 2357820"/>
                  <a:gd name="connsiteY21" fmla="*/ 187103 h 2407333"/>
                  <a:gd name="connsiteX22" fmla="*/ 498506 w 2357820"/>
                  <a:gd name="connsiteY22" fmla="*/ 375604 h 2407333"/>
                  <a:gd name="connsiteX0" fmla="*/ 1060521 w 2357820"/>
                  <a:gd name="connsiteY0" fmla="*/ 867 h 2407333"/>
                  <a:gd name="connsiteX1" fmla="*/ 1429693 w 2357820"/>
                  <a:gd name="connsiteY1" fmla="*/ 31271 h 2407333"/>
                  <a:gd name="connsiteX2" fmla="*/ 1904181 w 2357820"/>
                  <a:gd name="connsiteY2" fmla="*/ 190495 h 2407333"/>
                  <a:gd name="connsiteX3" fmla="*/ 2239157 w 2357820"/>
                  <a:gd name="connsiteY3" fmla="*/ 539271 h 2407333"/>
                  <a:gd name="connsiteX4" fmla="*/ 2357665 w 2357820"/>
                  <a:gd name="connsiteY4" fmla="*/ 1087911 h 2407333"/>
                  <a:gd name="connsiteX5" fmla="*/ 2220050 w 2357820"/>
                  <a:gd name="connsiteY5" fmla="*/ 1566191 h 2407333"/>
                  <a:gd name="connsiteX6" fmla="*/ 1837837 w 2357820"/>
                  <a:gd name="connsiteY6" fmla="*/ 1905260 h 2407333"/>
                  <a:gd name="connsiteX7" fmla="*/ 1358573 w 2357820"/>
                  <a:gd name="connsiteY7" fmla="*/ 2052254 h 2407333"/>
                  <a:gd name="connsiteX8" fmla="*/ 864297 w 2357820"/>
                  <a:gd name="connsiteY8" fmla="*/ 2073507 h 2407333"/>
                  <a:gd name="connsiteX9" fmla="*/ 741899 w 2357820"/>
                  <a:gd name="connsiteY9" fmla="*/ 2170105 h 2407333"/>
                  <a:gd name="connsiteX10" fmla="*/ 663793 w 2357820"/>
                  <a:gd name="connsiteY10" fmla="*/ 2375231 h 2407333"/>
                  <a:gd name="connsiteX11" fmla="*/ 27613 w 2357820"/>
                  <a:gd name="connsiteY11" fmla="*/ 2317271 h 2407333"/>
                  <a:gd name="connsiteX12" fmla="*/ 169853 w 2357820"/>
                  <a:gd name="connsiteY12" fmla="*/ 1545111 h 2407333"/>
                  <a:gd name="connsiteX13" fmla="*/ 667693 w 2357820"/>
                  <a:gd name="connsiteY13" fmla="*/ 1626391 h 2407333"/>
                  <a:gd name="connsiteX14" fmla="*/ 782713 w 2357820"/>
                  <a:gd name="connsiteY14" fmla="*/ 1856431 h 2407333"/>
                  <a:gd name="connsiteX15" fmla="*/ 1033755 w 2357820"/>
                  <a:gd name="connsiteY15" fmla="*/ 1900484 h 2407333"/>
                  <a:gd name="connsiteX16" fmla="*/ 1358269 w 2357820"/>
                  <a:gd name="connsiteY16" fmla="*/ 1667334 h 2407333"/>
                  <a:gd name="connsiteX17" fmla="*/ 1408008 w 2357820"/>
                  <a:gd name="connsiteY17" fmla="*/ 1115814 h 2407333"/>
                  <a:gd name="connsiteX18" fmla="*/ 1388978 w 2357820"/>
                  <a:gd name="connsiteY18" fmla="*/ 509474 h 2407333"/>
                  <a:gd name="connsiteX19" fmla="*/ 1274033 w 2357820"/>
                  <a:gd name="connsiteY19" fmla="*/ 258430 h 2407333"/>
                  <a:gd name="connsiteX20" fmla="*/ 1025373 w 2357820"/>
                  <a:gd name="connsiteY20" fmla="*/ 182345 h 2407333"/>
                  <a:gd name="connsiteX21" fmla="*/ 825489 w 2357820"/>
                  <a:gd name="connsiteY21" fmla="*/ 187103 h 2407333"/>
                  <a:gd name="connsiteX22" fmla="*/ 498506 w 2357820"/>
                  <a:gd name="connsiteY22" fmla="*/ 375604 h 2407333"/>
                  <a:gd name="connsiteX0" fmla="*/ 1060521 w 2357820"/>
                  <a:gd name="connsiteY0" fmla="*/ 867 h 2407333"/>
                  <a:gd name="connsiteX1" fmla="*/ 1429693 w 2357820"/>
                  <a:gd name="connsiteY1" fmla="*/ 31271 h 2407333"/>
                  <a:gd name="connsiteX2" fmla="*/ 1904181 w 2357820"/>
                  <a:gd name="connsiteY2" fmla="*/ 190495 h 2407333"/>
                  <a:gd name="connsiteX3" fmla="*/ 2239157 w 2357820"/>
                  <a:gd name="connsiteY3" fmla="*/ 539271 h 2407333"/>
                  <a:gd name="connsiteX4" fmla="*/ 2357665 w 2357820"/>
                  <a:gd name="connsiteY4" fmla="*/ 1087911 h 2407333"/>
                  <a:gd name="connsiteX5" fmla="*/ 2220050 w 2357820"/>
                  <a:gd name="connsiteY5" fmla="*/ 1566191 h 2407333"/>
                  <a:gd name="connsiteX6" fmla="*/ 1837837 w 2357820"/>
                  <a:gd name="connsiteY6" fmla="*/ 1905260 h 2407333"/>
                  <a:gd name="connsiteX7" fmla="*/ 1358573 w 2357820"/>
                  <a:gd name="connsiteY7" fmla="*/ 2052254 h 2407333"/>
                  <a:gd name="connsiteX8" fmla="*/ 864297 w 2357820"/>
                  <a:gd name="connsiteY8" fmla="*/ 2073507 h 2407333"/>
                  <a:gd name="connsiteX9" fmla="*/ 741899 w 2357820"/>
                  <a:gd name="connsiteY9" fmla="*/ 2170105 h 2407333"/>
                  <a:gd name="connsiteX10" fmla="*/ 663793 w 2357820"/>
                  <a:gd name="connsiteY10" fmla="*/ 2375231 h 2407333"/>
                  <a:gd name="connsiteX11" fmla="*/ 27613 w 2357820"/>
                  <a:gd name="connsiteY11" fmla="*/ 2317271 h 2407333"/>
                  <a:gd name="connsiteX12" fmla="*/ 169853 w 2357820"/>
                  <a:gd name="connsiteY12" fmla="*/ 1545111 h 2407333"/>
                  <a:gd name="connsiteX13" fmla="*/ 667693 w 2357820"/>
                  <a:gd name="connsiteY13" fmla="*/ 1626391 h 2407333"/>
                  <a:gd name="connsiteX14" fmla="*/ 782713 w 2357820"/>
                  <a:gd name="connsiteY14" fmla="*/ 1856431 h 2407333"/>
                  <a:gd name="connsiteX15" fmla="*/ 1033755 w 2357820"/>
                  <a:gd name="connsiteY15" fmla="*/ 1900484 h 2407333"/>
                  <a:gd name="connsiteX16" fmla="*/ 1358269 w 2357820"/>
                  <a:gd name="connsiteY16" fmla="*/ 1667334 h 2407333"/>
                  <a:gd name="connsiteX17" fmla="*/ 1408008 w 2357820"/>
                  <a:gd name="connsiteY17" fmla="*/ 1115814 h 2407333"/>
                  <a:gd name="connsiteX18" fmla="*/ 1388978 w 2357820"/>
                  <a:gd name="connsiteY18" fmla="*/ 509474 h 2407333"/>
                  <a:gd name="connsiteX19" fmla="*/ 1274033 w 2357820"/>
                  <a:gd name="connsiteY19" fmla="*/ 258430 h 2407333"/>
                  <a:gd name="connsiteX20" fmla="*/ 1025373 w 2357820"/>
                  <a:gd name="connsiteY20" fmla="*/ 182345 h 2407333"/>
                  <a:gd name="connsiteX21" fmla="*/ 825489 w 2357820"/>
                  <a:gd name="connsiteY21" fmla="*/ 187103 h 2407333"/>
                  <a:gd name="connsiteX22" fmla="*/ 598448 w 2357820"/>
                  <a:gd name="connsiteY22" fmla="*/ 684948 h 2407333"/>
                  <a:gd name="connsiteX0" fmla="*/ 1060521 w 2357820"/>
                  <a:gd name="connsiteY0" fmla="*/ 867 h 2407333"/>
                  <a:gd name="connsiteX1" fmla="*/ 1429693 w 2357820"/>
                  <a:gd name="connsiteY1" fmla="*/ 31271 h 2407333"/>
                  <a:gd name="connsiteX2" fmla="*/ 1904181 w 2357820"/>
                  <a:gd name="connsiteY2" fmla="*/ 190495 h 2407333"/>
                  <a:gd name="connsiteX3" fmla="*/ 2239157 w 2357820"/>
                  <a:gd name="connsiteY3" fmla="*/ 539271 h 2407333"/>
                  <a:gd name="connsiteX4" fmla="*/ 2357665 w 2357820"/>
                  <a:gd name="connsiteY4" fmla="*/ 1087911 h 2407333"/>
                  <a:gd name="connsiteX5" fmla="*/ 2220050 w 2357820"/>
                  <a:gd name="connsiteY5" fmla="*/ 1566191 h 2407333"/>
                  <a:gd name="connsiteX6" fmla="*/ 1837837 w 2357820"/>
                  <a:gd name="connsiteY6" fmla="*/ 1905260 h 2407333"/>
                  <a:gd name="connsiteX7" fmla="*/ 1358573 w 2357820"/>
                  <a:gd name="connsiteY7" fmla="*/ 2052254 h 2407333"/>
                  <a:gd name="connsiteX8" fmla="*/ 864297 w 2357820"/>
                  <a:gd name="connsiteY8" fmla="*/ 2073507 h 2407333"/>
                  <a:gd name="connsiteX9" fmla="*/ 741899 w 2357820"/>
                  <a:gd name="connsiteY9" fmla="*/ 2170105 h 2407333"/>
                  <a:gd name="connsiteX10" fmla="*/ 663793 w 2357820"/>
                  <a:gd name="connsiteY10" fmla="*/ 2375231 h 2407333"/>
                  <a:gd name="connsiteX11" fmla="*/ 27613 w 2357820"/>
                  <a:gd name="connsiteY11" fmla="*/ 2317271 h 2407333"/>
                  <a:gd name="connsiteX12" fmla="*/ 169853 w 2357820"/>
                  <a:gd name="connsiteY12" fmla="*/ 1545111 h 2407333"/>
                  <a:gd name="connsiteX13" fmla="*/ 667693 w 2357820"/>
                  <a:gd name="connsiteY13" fmla="*/ 1626391 h 2407333"/>
                  <a:gd name="connsiteX14" fmla="*/ 782713 w 2357820"/>
                  <a:gd name="connsiteY14" fmla="*/ 1856431 h 2407333"/>
                  <a:gd name="connsiteX15" fmla="*/ 1033755 w 2357820"/>
                  <a:gd name="connsiteY15" fmla="*/ 1900484 h 2407333"/>
                  <a:gd name="connsiteX16" fmla="*/ 1358269 w 2357820"/>
                  <a:gd name="connsiteY16" fmla="*/ 1667334 h 2407333"/>
                  <a:gd name="connsiteX17" fmla="*/ 1408008 w 2357820"/>
                  <a:gd name="connsiteY17" fmla="*/ 1115814 h 2407333"/>
                  <a:gd name="connsiteX18" fmla="*/ 1388978 w 2357820"/>
                  <a:gd name="connsiteY18" fmla="*/ 509474 h 2407333"/>
                  <a:gd name="connsiteX19" fmla="*/ 1274033 w 2357820"/>
                  <a:gd name="connsiteY19" fmla="*/ 258430 h 2407333"/>
                  <a:gd name="connsiteX20" fmla="*/ 1025373 w 2357820"/>
                  <a:gd name="connsiteY20" fmla="*/ 182345 h 2407333"/>
                  <a:gd name="connsiteX21" fmla="*/ 773140 w 2357820"/>
                  <a:gd name="connsiteY21" fmla="*/ 215657 h 2407333"/>
                  <a:gd name="connsiteX22" fmla="*/ 598448 w 2357820"/>
                  <a:gd name="connsiteY22" fmla="*/ 684948 h 2407333"/>
                  <a:gd name="connsiteX0" fmla="*/ 1060521 w 2357820"/>
                  <a:gd name="connsiteY0" fmla="*/ 1770 h 2408236"/>
                  <a:gd name="connsiteX1" fmla="*/ 1206219 w 2357820"/>
                  <a:gd name="connsiteY1" fmla="*/ 2400 h 2408236"/>
                  <a:gd name="connsiteX2" fmla="*/ 1429693 w 2357820"/>
                  <a:gd name="connsiteY2" fmla="*/ 32174 h 2408236"/>
                  <a:gd name="connsiteX3" fmla="*/ 1904181 w 2357820"/>
                  <a:gd name="connsiteY3" fmla="*/ 191398 h 2408236"/>
                  <a:gd name="connsiteX4" fmla="*/ 2239157 w 2357820"/>
                  <a:gd name="connsiteY4" fmla="*/ 540174 h 2408236"/>
                  <a:gd name="connsiteX5" fmla="*/ 2357665 w 2357820"/>
                  <a:gd name="connsiteY5" fmla="*/ 1088814 h 2408236"/>
                  <a:gd name="connsiteX6" fmla="*/ 2220050 w 2357820"/>
                  <a:gd name="connsiteY6" fmla="*/ 1567094 h 2408236"/>
                  <a:gd name="connsiteX7" fmla="*/ 1837837 w 2357820"/>
                  <a:gd name="connsiteY7" fmla="*/ 1906163 h 2408236"/>
                  <a:gd name="connsiteX8" fmla="*/ 1358573 w 2357820"/>
                  <a:gd name="connsiteY8" fmla="*/ 2053157 h 2408236"/>
                  <a:gd name="connsiteX9" fmla="*/ 864297 w 2357820"/>
                  <a:gd name="connsiteY9" fmla="*/ 2074410 h 2408236"/>
                  <a:gd name="connsiteX10" fmla="*/ 741899 w 2357820"/>
                  <a:gd name="connsiteY10" fmla="*/ 2171008 h 2408236"/>
                  <a:gd name="connsiteX11" fmla="*/ 663793 w 2357820"/>
                  <a:gd name="connsiteY11" fmla="*/ 2376134 h 2408236"/>
                  <a:gd name="connsiteX12" fmla="*/ 27613 w 2357820"/>
                  <a:gd name="connsiteY12" fmla="*/ 2318174 h 2408236"/>
                  <a:gd name="connsiteX13" fmla="*/ 169853 w 2357820"/>
                  <a:gd name="connsiteY13" fmla="*/ 1546014 h 2408236"/>
                  <a:gd name="connsiteX14" fmla="*/ 667693 w 2357820"/>
                  <a:gd name="connsiteY14" fmla="*/ 1627294 h 2408236"/>
                  <a:gd name="connsiteX15" fmla="*/ 782713 w 2357820"/>
                  <a:gd name="connsiteY15" fmla="*/ 1857334 h 2408236"/>
                  <a:gd name="connsiteX16" fmla="*/ 1033755 w 2357820"/>
                  <a:gd name="connsiteY16" fmla="*/ 1901387 h 2408236"/>
                  <a:gd name="connsiteX17" fmla="*/ 1358269 w 2357820"/>
                  <a:gd name="connsiteY17" fmla="*/ 1668237 h 2408236"/>
                  <a:gd name="connsiteX18" fmla="*/ 1408008 w 2357820"/>
                  <a:gd name="connsiteY18" fmla="*/ 1116717 h 2408236"/>
                  <a:gd name="connsiteX19" fmla="*/ 1388978 w 2357820"/>
                  <a:gd name="connsiteY19" fmla="*/ 510377 h 2408236"/>
                  <a:gd name="connsiteX20" fmla="*/ 1274033 w 2357820"/>
                  <a:gd name="connsiteY20" fmla="*/ 259333 h 2408236"/>
                  <a:gd name="connsiteX21" fmla="*/ 1025373 w 2357820"/>
                  <a:gd name="connsiteY21" fmla="*/ 183248 h 2408236"/>
                  <a:gd name="connsiteX22" fmla="*/ 773140 w 2357820"/>
                  <a:gd name="connsiteY22" fmla="*/ 216560 h 2408236"/>
                  <a:gd name="connsiteX23" fmla="*/ 598448 w 2357820"/>
                  <a:gd name="connsiteY23" fmla="*/ 685851 h 2408236"/>
                  <a:gd name="connsiteX0" fmla="*/ 465632 w 2357820"/>
                  <a:gd name="connsiteY0" fmla="*/ 8890 h 2405836"/>
                  <a:gd name="connsiteX1" fmla="*/ 1206219 w 2357820"/>
                  <a:gd name="connsiteY1" fmla="*/ 0 h 2405836"/>
                  <a:gd name="connsiteX2" fmla="*/ 1429693 w 2357820"/>
                  <a:gd name="connsiteY2" fmla="*/ 29774 h 2405836"/>
                  <a:gd name="connsiteX3" fmla="*/ 1904181 w 2357820"/>
                  <a:gd name="connsiteY3" fmla="*/ 188998 h 2405836"/>
                  <a:gd name="connsiteX4" fmla="*/ 2239157 w 2357820"/>
                  <a:gd name="connsiteY4" fmla="*/ 537774 h 2405836"/>
                  <a:gd name="connsiteX5" fmla="*/ 2357665 w 2357820"/>
                  <a:gd name="connsiteY5" fmla="*/ 1086414 h 2405836"/>
                  <a:gd name="connsiteX6" fmla="*/ 2220050 w 2357820"/>
                  <a:gd name="connsiteY6" fmla="*/ 1564694 h 2405836"/>
                  <a:gd name="connsiteX7" fmla="*/ 1837837 w 2357820"/>
                  <a:gd name="connsiteY7" fmla="*/ 1903763 h 2405836"/>
                  <a:gd name="connsiteX8" fmla="*/ 1358573 w 2357820"/>
                  <a:gd name="connsiteY8" fmla="*/ 2050757 h 2405836"/>
                  <a:gd name="connsiteX9" fmla="*/ 864297 w 2357820"/>
                  <a:gd name="connsiteY9" fmla="*/ 2072010 h 2405836"/>
                  <a:gd name="connsiteX10" fmla="*/ 741899 w 2357820"/>
                  <a:gd name="connsiteY10" fmla="*/ 2168608 h 2405836"/>
                  <a:gd name="connsiteX11" fmla="*/ 663793 w 2357820"/>
                  <a:gd name="connsiteY11" fmla="*/ 2373734 h 2405836"/>
                  <a:gd name="connsiteX12" fmla="*/ 27613 w 2357820"/>
                  <a:gd name="connsiteY12" fmla="*/ 2315774 h 2405836"/>
                  <a:gd name="connsiteX13" fmla="*/ 169853 w 2357820"/>
                  <a:gd name="connsiteY13" fmla="*/ 1543614 h 2405836"/>
                  <a:gd name="connsiteX14" fmla="*/ 667693 w 2357820"/>
                  <a:gd name="connsiteY14" fmla="*/ 1624894 h 2405836"/>
                  <a:gd name="connsiteX15" fmla="*/ 782713 w 2357820"/>
                  <a:gd name="connsiteY15" fmla="*/ 1854934 h 2405836"/>
                  <a:gd name="connsiteX16" fmla="*/ 1033755 w 2357820"/>
                  <a:gd name="connsiteY16" fmla="*/ 1898987 h 2405836"/>
                  <a:gd name="connsiteX17" fmla="*/ 1358269 w 2357820"/>
                  <a:gd name="connsiteY17" fmla="*/ 1665837 h 2405836"/>
                  <a:gd name="connsiteX18" fmla="*/ 1408008 w 2357820"/>
                  <a:gd name="connsiteY18" fmla="*/ 1114317 h 2405836"/>
                  <a:gd name="connsiteX19" fmla="*/ 1388978 w 2357820"/>
                  <a:gd name="connsiteY19" fmla="*/ 507977 h 2405836"/>
                  <a:gd name="connsiteX20" fmla="*/ 1274033 w 2357820"/>
                  <a:gd name="connsiteY20" fmla="*/ 256933 h 2405836"/>
                  <a:gd name="connsiteX21" fmla="*/ 1025373 w 2357820"/>
                  <a:gd name="connsiteY21" fmla="*/ 180848 h 2405836"/>
                  <a:gd name="connsiteX22" fmla="*/ 773140 w 2357820"/>
                  <a:gd name="connsiteY22" fmla="*/ 214160 h 2405836"/>
                  <a:gd name="connsiteX23" fmla="*/ 598448 w 2357820"/>
                  <a:gd name="connsiteY23" fmla="*/ 683451 h 2405836"/>
                  <a:gd name="connsiteX0" fmla="*/ 465632 w 2357820"/>
                  <a:gd name="connsiteY0" fmla="*/ 8890 h 2405836"/>
                  <a:gd name="connsiteX1" fmla="*/ 1030132 w 2357820"/>
                  <a:gd name="connsiteY1" fmla="*/ 0 h 2405836"/>
                  <a:gd name="connsiteX2" fmla="*/ 1429693 w 2357820"/>
                  <a:gd name="connsiteY2" fmla="*/ 29774 h 2405836"/>
                  <a:gd name="connsiteX3" fmla="*/ 1904181 w 2357820"/>
                  <a:gd name="connsiteY3" fmla="*/ 188998 h 2405836"/>
                  <a:gd name="connsiteX4" fmla="*/ 2239157 w 2357820"/>
                  <a:gd name="connsiteY4" fmla="*/ 537774 h 2405836"/>
                  <a:gd name="connsiteX5" fmla="*/ 2357665 w 2357820"/>
                  <a:gd name="connsiteY5" fmla="*/ 1086414 h 2405836"/>
                  <a:gd name="connsiteX6" fmla="*/ 2220050 w 2357820"/>
                  <a:gd name="connsiteY6" fmla="*/ 1564694 h 2405836"/>
                  <a:gd name="connsiteX7" fmla="*/ 1837837 w 2357820"/>
                  <a:gd name="connsiteY7" fmla="*/ 1903763 h 2405836"/>
                  <a:gd name="connsiteX8" fmla="*/ 1358573 w 2357820"/>
                  <a:gd name="connsiteY8" fmla="*/ 2050757 h 2405836"/>
                  <a:gd name="connsiteX9" fmla="*/ 864297 w 2357820"/>
                  <a:gd name="connsiteY9" fmla="*/ 2072010 h 2405836"/>
                  <a:gd name="connsiteX10" fmla="*/ 741899 w 2357820"/>
                  <a:gd name="connsiteY10" fmla="*/ 2168608 h 2405836"/>
                  <a:gd name="connsiteX11" fmla="*/ 663793 w 2357820"/>
                  <a:gd name="connsiteY11" fmla="*/ 2373734 h 2405836"/>
                  <a:gd name="connsiteX12" fmla="*/ 27613 w 2357820"/>
                  <a:gd name="connsiteY12" fmla="*/ 2315774 h 2405836"/>
                  <a:gd name="connsiteX13" fmla="*/ 169853 w 2357820"/>
                  <a:gd name="connsiteY13" fmla="*/ 1543614 h 2405836"/>
                  <a:gd name="connsiteX14" fmla="*/ 667693 w 2357820"/>
                  <a:gd name="connsiteY14" fmla="*/ 1624894 h 2405836"/>
                  <a:gd name="connsiteX15" fmla="*/ 782713 w 2357820"/>
                  <a:gd name="connsiteY15" fmla="*/ 1854934 h 2405836"/>
                  <a:gd name="connsiteX16" fmla="*/ 1033755 w 2357820"/>
                  <a:gd name="connsiteY16" fmla="*/ 1898987 h 2405836"/>
                  <a:gd name="connsiteX17" fmla="*/ 1358269 w 2357820"/>
                  <a:gd name="connsiteY17" fmla="*/ 1665837 h 2405836"/>
                  <a:gd name="connsiteX18" fmla="*/ 1408008 w 2357820"/>
                  <a:gd name="connsiteY18" fmla="*/ 1114317 h 2405836"/>
                  <a:gd name="connsiteX19" fmla="*/ 1388978 w 2357820"/>
                  <a:gd name="connsiteY19" fmla="*/ 507977 h 2405836"/>
                  <a:gd name="connsiteX20" fmla="*/ 1274033 w 2357820"/>
                  <a:gd name="connsiteY20" fmla="*/ 256933 h 2405836"/>
                  <a:gd name="connsiteX21" fmla="*/ 1025373 w 2357820"/>
                  <a:gd name="connsiteY21" fmla="*/ 180848 h 2405836"/>
                  <a:gd name="connsiteX22" fmla="*/ 773140 w 2357820"/>
                  <a:gd name="connsiteY22" fmla="*/ 214160 h 2405836"/>
                  <a:gd name="connsiteX23" fmla="*/ 598448 w 2357820"/>
                  <a:gd name="connsiteY23" fmla="*/ 683451 h 2405836"/>
                  <a:gd name="connsiteX0" fmla="*/ 465632 w 2357820"/>
                  <a:gd name="connsiteY0" fmla="*/ 8890 h 2405836"/>
                  <a:gd name="connsiteX1" fmla="*/ 1030132 w 2357820"/>
                  <a:gd name="connsiteY1" fmla="*/ 0 h 2405836"/>
                  <a:gd name="connsiteX2" fmla="*/ 1429693 w 2357820"/>
                  <a:gd name="connsiteY2" fmla="*/ 29774 h 2405836"/>
                  <a:gd name="connsiteX3" fmla="*/ 1904181 w 2357820"/>
                  <a:gd name="connsiteY3" fmla="*/ 188998 h 2405836"/>
                  <a:gd name="connsiteX4" fmla="*/ 2239157 w 2357820"/>
                  <a:gd name="connsiteY4" fmla="*/ 537774 h 2405836"/>
                  <a:gd name="connsiteX5" fmla="*/ 2357665 w 2357820"/>
                  <a:gd name="connsiteY5" fmla="*/ 1086414 h 2405836"/>
                  <a:gd name="connsiteX6" fmla="*/ 2220050 w 2357820"/>
                  <a:gd name="connsiteY6" fmla="*/ 1564694 h 2405836"/>
                  <a:gd name="connsiteX7" fmla="*/ 1837837 w 2357820"/>
                  <a:gd name="connsiteY7" fmla="*/ 1903763 h 2405836"/>
                  <a:gd name="connsiteX8" fmla="*/ 1358573 w 2357820"/>
                  <a:gd name="connsiteY8" fmla="*/ 2050757 h 2405836"/>
                  <a:gd name="connsiteX9" fmla="*/ 864297 w 2357820"/>
                  <a:gd name="connsiteY9" fmla="*/ 2072010 h 2405836"/>
                  <a:gd name="connsiteX10" fmla="*/ 741899 w 2357820"/>
                  <a:gd name="connsiteY10" fmla="*/ 2168608 h 2405836"/>
                  <a:gd name="connsiteX11" fmla="*/ 663793 w 2357820"/>
                  <a:gd name="connsiteY11" fmla="*/ 2373734 h 2405836"/>
                  <a:gd name="connsiteX12" fmla="*/ 27613 w 2357820"/>
                  <a:gd name="connsiteY12" fmla="*/ 2315774 h 2405836"/>
                  <a:gd name="connsiteX13" fmla="*/ 169853 w 2357820"/>
                  <a:gd name="connsiteY13" fmla="*/ 1543614 h 2405836"/>
                  <a:gd name="connsiteX14" fmla="*/ 667693 w 2357820"/>
                  <a:gd name="connsiteY14" fmla="*/ 1624894 h 2405836"/>
                  <a:gd name="connsiteX15" fmla="*/ 782713 w 2357820"/>
                  <a:gd name="connsiteY15" fmla="*/ 1854934 h 2405836"/>
                  <a:gd name="connsiteX16" fmla="*/ 1033755 w 2357820"/>
                  <a:gd name="connsiteY16" fmla="*/ 1898987 h 2405836"/>
                  <a:gd name="connsiteX17" fmla="*/ 1358269 w 2357820"/>
                  <a:gd name="connsiteY17" fmla="*/ 1665837 h 2405836"/>
                  <a:gd name="connsiteX18" fmla="*/ 1408008 w 2357820"/>
                  <a:gd name="connsiteY18" fmla="*/ 1114317 h 2405836"/>
                  <a:gd name="connsiteX19" fmla="*/ 1388978 w 2357820"/>
                  <a:gd name="connsiteY19" fmla="*/ 507977 h 2405836"/>
                  <a:gd name="connsiteX20" fmla="*/ 1274033 w 2357820"/>
                  <a:gd name="connsiteY20" fmla="*/ 256933 h 2405836"/>
                  <a:gd name="connsiteX21" fmla="*/ 1025373 w 2357820"/>
                  <a:gd name="connsiteY21" fmla="*/ 180848 h 2405836"/>
                  <a:gd name="connsiteX22" fmla="*/ 811213 w 2357820"/>
                  <a:gd name="connsiteY22" fmla="*/ 299825 h 2405836"/>
                  <a:gd name="connsiteX23" fmla="*/ 598448 w 2357820"/>
                  <a:gd name="connsiteY23" fmla="*/ 683451 h 2405836"/>
                  <a:gd name="connsiteX0" fmla="*/ 465632 w 2357820"/>
                  <a:gd name="connsiteY0" fmla="*/ 8890 h 2405836"/>
                  <a:gd name="connsiteX1" fmla="*/ 1030132 w 2357820"/>
                  <a:gd name="connsiteY1" fmla="*/ 0 h 2405836"/>
                  <a:gd name="connsiteX2" fmla="*/ 1429693 w 2357820"/>
                  <a:gd name="connsiteY2" fmla="*/ 29774 h 2405836"/>
                  <a:gd name="connsiteX3" fmla="*/ 1904181 w 2357820"/>
                  <a:gd name="connsiteY3" fmla="*/ 188998 h 2405836"/>
                  <a:gd name="connsiteX4" fmla="*/ 2239157 w 2357820"/>
                  <a:gd name="connsiteY4" fmla="*/ 537774 h 2405836"/>
                  <a:gd name="connsiteX5" fmla="*/ 2357665 w 2357820"/>
                  <a:gd name="connsiteY5" fmla="*/ 1086414 h 2405836"/>
                  <a:gd name="connsiteX6" fmla="*/ 2220050 w 2357820"/>
                  <a:gd name="connsiteY6" fmla="*/ 1564694 h 2405836"/>
                  <a:gd name="connsiteX7" fmla="*/ 1837837 w 2357820"/>
                  <a:gd name="connsiteY7" fmla="*/ 1903763 h 2405836"/>
                  <a:gd name="connsiteX8" fmla="*/ 1358573 w 2357820"/>
                  <a:gd name="connsiteY8" fmla="*/ 2050757 h 2405836"/>
                  <a:gd name="connsiteX9" fmla="*/ 864297 w 2357820"/>
                  <a:gd name="connsiteY9" fmla="*/ 2072010 h 2405836"/>
                  <a:gd name="connsiteX10" fmla="*/ 741899 w 2357820"/>
                  <a:gd name="connsiteY10" fmla="*/ 2168608 h 2405836"/>
                  <a:gd name="connsiteX11" fmla="*/ 663793 w 2357820"/>
                  <a:gd name="connsiteY11" fmla="*/ 2373734 h 2405836"/>
                  <a:gd name="connsiteX12" fmla="*/ 27613 w 2357820"/>
                  <a:gd name="connsiteY12" fmla="*/ 2315774 h 2405836"/>
                  <a:gd name="connsiteX13" fmla="*/ 169853 w 2357820"/>
                  <a:gd name="connsiteY13" fmla="*/ 1543614 h 2405836"/>
                  <a:gd name="connsiteX14" fmla="*/ 667693 w 2357820"/>
                  <a:gd name="connsiteY14" fmla="*/ 1624894 h 2405836"/>
                  <a:gd name="connsiteX15" fmla="*/ 782713 w 2357820"/>
                  <a:gd name="connsiteY15" fmla="*/ 1854934 h 2405836"/>
                  <a:gd name="connsiteX16" fmla="*/ 1033755 w 2357820"/>
                  <a:gd name="connsiteY16" fmla="*/ 1898987 h 2405836"/>
                  <a:gd name="connsiteX17" fmla="*/ 1358269 w 2357820"/>
                  <a:gd name="connsiteY17" fmla="*/ 1665837 h 2405836"/>
                  <a:gd name="connsiteX18" fmla="*/ 1408008 w 2357820"/>
                  <a:gd name="connsiteY18" fmla="*/ 1114317 h 2405836"/>
                  <a:gd name="connsiteX19" fmla="*/ 1388978 w 2357820"/>
                  <a:gd name="connsiteY19" fmla="*/ 507977 h 2405836"/>
                  <a:gd name="connsiteX20" fmla="*/ 1274033 w 2357820"/>
                  <a:gd name="connsiteY20" fmla="*/ 256933 h 2405836"/>
                  <a:gd name="connsiteX21" fmla="*/ 1025373 w 2357820"/>
                  <a:gd name="connsiteY21" fmla="*/ 180848 h 2405836"/>
                  <a:gd name="connsiteX22" fmla="*/ 811213 w 2357820"/>
                  <a:gd name="connsiteY22" fmla="*/ 299825 h 2405836"/>
                  <a:gd name="connsiteX23" fmla="*/ 655557 w 2357820"/>
                  <a:gd name="connsiteY23" fmla="*/ 740561 h 2405836"/>
                  <a:gd name="connsiteX0" fmla="*/ 465632 w 2357820"/>
                  <a:gd name="connsiteY0" fmla="*/ 8890 h 2405836"/>
                  <a:gd name="connsiteX1" fmla="*/ 1030132 w 2357820"/>
                  <a:gd name="connsiteY1" fmla="*/ 0 h 2405836"/>
                  <a:gd name="connsiteX2" fmla="*/ 1429693 w 2357820"/>
                  <a:gd name="connsiteY2" fmla="*/ 29774 h 2405836"/>
                  <a:gd name="connsiteX3" fmla="*/ 1904181 w 2357820"/>
                  <a:gd name="connsiteY3" fmla="*/ 188998 h 2405836"/>
                  <a:gd name="connsiteX4" fmla="*/ 2239157 w 2357820"/>
                  <a:gd name="connsiteY4" fmla="*/ 537774 h 2405836"/>
                  <a:gd name="connsiteX5" fmla="*/ 2357665 w 2357820"/>
                  <a:gd name="connsiteY5" fmla="*/ 1086414 h 2405836"/>
                  <a:gd name="connsiteX6" fmla="*/ 2220050 w 2357820"/>
                  <a:gd name="connsiteY6" fmla="*/ 1564694 h 2405836"/>
                  <a:gd name="connsiteX7" fmla="*/ 1837837 w 2357820"/>
                  <a:gd name="connsiteY7" fmla="*/ 1903763 h 2405836"/>
                  <a:gd name="connsiteX8" fmla="*/ 1358573 w 2357820"/>
                  <a:gd name="connsiteY8" fmla="*/ 2050757 h 2405836"/>
                  <a:gd name="connsiteX9" fmla="*/ 864297 w 2357820"/>
                  <a:gd name="connsiteY9" fmla="*/ 2072010 h 2405836"/>
                  <a:gd name="connsiteX10" fmla="*/ 741899 w 2357820"/>
                  <a:gd name="connsiteY10" fmla="*/ 2168608 h 2405836"/>
                  <a:gd name="connsiteX11" fmla="*/ 663793 w 2357820"/>
                  <a:gd name="connsiteY11" fmla="*/ 2373734 h 2405836"/>
                  <a:gd name="connsiteX12" fmla="*/ 27613 w 2357820"/>
                  <a:gd name="connsiteY12" fmla="*/ 2315774 h 2405836"/>
                  <a:gd name="connsiteX13" fmla="*/ 169853 w 2357820"/>
                  <a:gd name="connsiteY13" fmla="*/ 1543614 h 2405836"/>
                  <a:gd name="connsiteX14" fmla="*/ 667693 w 2357820"/>
                  <a:gd name="connsiteY14" fmla="*/ 1624894 h 2405836"/>
                  <a:gd name="connsiteX15" fmla="*/ 782713 w 2357820"/>
                  <a:gd name="connsiteY15" fmla="*/ 1854934 h 2405836"/>
                  <a:gd name="connsiteX16" fmla="*/ 1033755 w 2357820"/>
                  <a:gd name="connsiteY16" fmla="*/ 1898987 h 2405836"/>
                  <a:gd name="connsiteX17" fmla="*/ 1358269 w 2357820"/>
                  <a:gd name="connsiteY17" fmla="*/ 1665837 h 2405836"/>
                  <a:gd name="connsiteX18" fmla="*/ 1408008 w 2357820"/>
                  <a:gd name="connsiteY18" fmla="*/ 1114317 h 2405836"/>
                  <a:gd name="connsiteX19" fmla="*/ 1388978 w 2357820"/>
                  <a:gd name="connsiteY19" fmla="*/ 507977 h 2405836"/>
                  <a:gd name="connsiteX20" fmla="*/ 1274033 w 2357820"/>
                  <a:gd name="connsiteY20" fmla="*/ 256933 h 2405836"/>
                  <a:gd name="connsiteX21" fmla="*/ 1025373 w 2357820"/>
                  <a:gd name="connsiteY21" fmla="*/ 180848 h 2405836"/>
                  <a:gd name="connsiteX22" fmla="*/ 811213 w 2357820"/>
                  <a:gd name="connsiteY22" fmla="*/ 299825 h 2405836"/>
                  <a:gd name="connsiteX23" fmla="*/ 655557 w 2357820"/>
                  <a:gd name="connsiteY23" fmla="*/ 740561 h 2405836"/>
                  <a:gd name="connsiteX0" fmla="*/ 465632 w 2357820"/>
                  <a:gd name="connsiteY0" fmla="*/ 8890 h 2405836"/>
                  <a:gd name="connsiteX1" fmla="*/ 1030132 w 2357820"/>
                  <a:gd name="connsiteY1" fmla="*/ 0 h 2405836"/>
                  <a:gd name="connsiteX2" fmla="*/ 1429693 w 2357820"/>
                  <a:gd name="connsiteY2" fmla="*/ 29774 h 2405836"/>
                  <a:gd name="connsiteX3" fmla="*/ 1904181 w 2357820"/>
                  <a:gd name="connsiteY3" fmla="*/ 188998 h 2405836"/>
                  <a:gd name="connsiteX4" fmla="*/ 2239157 w 2357820"/>
                  <a:gd name="connsiteY4" fmla="*/ 537774 h 2405836"/>
                  <a:gd name="connsiteX5" fmla="*/ 2357665 w 2357820"/>
                  <a:gd name="connsiteY5" fmla="*/ 1086414 h 2405836"/>
                  <a:gd name="connsiteX6" fmla="*/ 2220050 w 2357820"/>
                  <a:gd name="connsiteY6" fmla="*/ 1564694 h 2405836"/>
                  <a:gd name="connsiteX7" fmla="*/ 1837837 w 2357820"/>
                  <a:gd name="connsiteY7" fmla="*/ 1903763 h 2405836"/>
                  <a:gd name="connsiteX8" fmla="*/ 1358573 w 2357820"/>
                  <a:gd name="connsiteY8" fmla="*/ 2050757 h 2405836"/>
                  <a:gd name="connsiteX9" fmla="*/ 864297 w 2357820"/>
                  <a:gd name="connsiteY9" fmla="*/ 2072010 h 2405836"/>
                  <a:gd name="connsiteX10" fmla="*/ 741899 w 2357820"/>
                  <a:gd name="connsiteY10" fmla="*/ 2168608 h 2405836"/>
                  <a:gd name="connsiteX11" fmla="*/ 663793 w 2357820"/>
                  <a:gd name="connsiteY11" fmla="*/ 2373734 h 2405836"/>
                  <a:gd name="connsiteX12" fmla="*/ 27613 w 2357820"/>
                  <a:gd name="connsiteY12" fmla="*/ 2315774 h 2405836"/>
                  <a:gd name="connsiteX13" fmla="*/ 169853 w 2357820"/>
                  <a:gd name="connsiteY13" fmla="*/ 1543614 h 2405836"/>
                  <a:gd name="connsiteX14" fmla="*/ 667693 w 2357820"/>
                  <a:gd name="connsiteY14" fmla="*/ 1624894 h 2405836"/>
                  <a:gd name="connsiteX15" fmla="*/ 782713 w 2357820"/>
                  <a:gd name="connsiteY15" fmla="*/ 1854934 h 2405836"/>
                  <a:gd name="connsiteX16" fmla="*/ 1033755 w 2357820"/>
                  <a:gd name="connsiteY16" fmla="*/ 1898987 h 2405836"/>
                  <a:gd name="connsiteX17" fmla="*/ 1358269 w 2357820"/>
                  <a:gd name="connsiteY17" fmla="*/ 1665837 h 2405836"/>
                  <a:gd name="connsiteX18" fmla="*/ 1408008 w 2357820"/>
                  <a:gd name="connsiteY18" fmla="*/ 1114317 h 2405836"/>
                  <a:gd name="connsiteX19" fmla="*/ 1388978 w 2357820"/>
                  <a:gd name="connsiteY19" fmla="*/ 507977 h 2405836"/>
                  <a:gd name="connsiteX20" fmla="*/ 1274033 w 2357820"/>
                  <a:gd name="connsiteY20" fmla="*/ 256933 h 2405836"/>
                  <a:gd name="connsiteX21" fmla="*/ 1025373 w 2357820"/>
                  <a:gd name="connsiteY21" fmla="*/ 180848 h 2405836"/>
                  <a:gd name="connsiteX22" fmla="*/ 811213 w 2357820"/>
                  <a:gd name="connsiteY22" fmla="*/ 299825 h 2405836"/>
                  <a:gd name="connsiteX23" fmla="*/ 741222 w 2357820"/>
                  <a:gd name="connsiteY23" fmla="*/ 545437 h 2405836"/>
                  <a:gd name="connsiteX0" fmla="*/ 465632 w 2357820"/>
                  <a:gd name="connsiteY0" fmla="*/ 8890 h 2405836"/>
                  <a:gd name="connsiteX1" fmla="*/ 1030132 w 2357820"/>
                  <a:gd name="connsiteY1" fmla="*/ 0 h 2405836"/>
                  <a:gd name="connsiteX2" fmla="*/ 1429693 w 2357820"/>
                  <a:gd name="connsiteY2" fmla="*/ 29774 h 2405836"/>
                  <a:gd name="connsiteX3" fmla="*/ 1904181 w 2357820"/>
                  <a:gd name="connsiteY3" fmla="*/ 188998 h 2405836"/>
                  <a:gd name="connsiteX4" fmla="*/ 2239157 w 2357820"/>
                  <a:gd name="connsiteY4" fmla="*/ 537774 h 2405836"/>
                  <a:gd name="connsiteX5" fmla="*/ 2357665 w 2357820"/>
                  <a:gd name="connsiteY5" fmla="*/ 1086414 h 2405836"/>
                  <a:gd name="connsiteX6" fmla="*/ 2220050 w 2357820"/>
                  <a:gd name="connsiteY6" fmla="*/ 1564694 h 2405836"/>
                  <a:gd name="connsiteX7" fmla="*/ 1837837 w 2357820"/>
                  <a:gd name="connsiteY7" fmla="*/ 1903763 h 2405836"/>
                  <a:gd name="connsiteX8" fmla="*/ 1358573 w 2357820"/>
                  <a:gd name="connsiteY8" fmla="*/ 2050757 h 2405836"/>
                  <a:gd name="connsiteX9" fmla="*/ 864297 w 2357820"/>
                  <a:gd name="connsiteY9" fmla="*/ 2072010 h 2405836"/>
                  <a:gd name="connsiteX10" fmla="*/ 741899 w 2357820"/>
                  <a:gd name="connsiteY10" fmla="*/ 2168608 h 2405836"/>
                  <a:gd name="connsiteX11" fmla="*/ 663793 w 2357820"/>
                  <a:gd name="connsiteY11" fmla="*/ 2373734 h 2405836"/>
                  <a:gd name="connsiteX12" fmla="*/ 27613 w 2357820"/>
                  <a:gd name="connsiteY12" fmla="*/ 2315774 h 2405836"/>
                  <a:gd name="connsiteX13" fmla="*/ 169853 w 2357820"/>
                  <a:gd name="connsiteY13" fmla="*/ 1543614 h 2405836"/>
                  <a:gd name="connsiteX14" fmla="*/ 667693 w 2357820"/>
                  <a:gd name="connsiteY14" fmla="*/ 1624894 h 2405836"/>
                  <a:gd name="connsiteX15" fmla="*/ 782713 w 2357820"/>
                  <a:gd name="connsiteY15" fmla="*/ 1854934 h 2405836"/>
                  <a:gd name="connsiteX16" fmla="*/ 1033755 w 2357820"/>
                  <a:gd name="connsiteY16" fmla="*/ 1898987 h 2405836"/>
                  <a:gd name="connsiteX17" fmla="*/ 1358269 w 2357820"/>
                  <a:gd name="connsiteY17" fmla="*/ 1665837 h 2405836"/>
                  <a:gd name="connsiteX18" fmla="*/ 1408008 w 2357820"/>
                  <a:gd name="connsiteY18" fmla="*/ 1114317 h 2405836"/>
                  <a:gd name="connsiteX19" fmla="*/ 1388978 w 2357820"/>
                  <a:gd name="connsiteY19" fmla="*/ 507977 h 2405836"/>
                  <a:gd name="connsiteX20" fmla="*/ 1274033 w 2357820"/>
                  <a:gd name="connsiteY20" fmla="*/ 256933 h 2405836"/>
                  <a:gd name="connsiteX21" fmla="*/ 1025373 w 2357820"/>
                  <a:gd name="connsiteY21" fmla="*/ 180848 h 2405836"/>
                  <a:gd name="connsiteX22" fmla="*/ 811213 w 2357820"/>
                  <a:gd name="connsiteY22" fmla="*/ 299825 h 2405836"/>
                  <a:gd name="connsiteX23" fmla="*/ 741222 w 2357820"/>
                  <a:gd name="connsiteY23" fmla="*/ 545437 h 2405836"/>
                  <a:gd name="connsiteX0" fmla="*/ 465632 w 2357820"/>
                  <a:gd name="connsiteY0" fmla="*/ 8890 h 2405836"/>
                  <a:gd name="connsiteX1" fmla="*/ 1030132 w 2357820"/>
                  <a:gd name="connsiteY1" fmla="*/ 0 h 2405836"/>
                  <a:gd name="connsiteX2" fmla="*/ 1429693 w 2357820"/>
                  <a:gd name="connsiteY2" fmla="*/ 29774 h 2405836"/>
                  <a:gd name="connsiteX3" fmla="*/ 1904181 w 2357820"/>
                  <a:gd name="connsiteY3" fmla="*/ 188998 h 2405836"/>
                  <a:gd name="connsiteX4" fmla="*/ 2239157 w 2357820"/>
                  <a:gd name="connsiteY4" fmla="*/ 537774 h 2405836"/>
                  <a:gd name="connsiteX5" fmla="*/ 2357665 w 2357820"/>
                  <a:gd name="connsiteY5" fmla="*/ 1086414 h 2405836"/>
                  <a:gd name="connsiteX6" fmla="*/ 2220050 w 2357820"/>
                  <a:gd name="connsiteY6" fmla="*/ 1564694 h 2405836"/>
                  <a:gd name="connsiteX7" fmla="*/ 1837837 w 2357820"/>
                  <a:gd name="connsiteY7" fmla="*/ 1903763 h 2405836"/>
                  <a:gd name="connsiteX8" fmla="*/ 1358573 w 2357820"/>
                  <a:gd name="connsiteY8" fmla="*/ 2050757 h 2405836"/>
                  <a:gd name="connsiteX9" fmla="*/ 864297 w 2357820"/>
                  <a:gd name="connsiteY9" fmla="*/ 2072010 h 2405836"/>
                  <a:gd name="connsiteX10" fmla="*/ 741899 w 2357820"/>
                  <a:gd name="connsiteY10" fmla="*/ 2168608 h 2405836"/>
                  <a:gd name="connsiteX11" fmla="*/ 663793 w 2357820"/>
                  <a:gd name="connsiteY11" fmla="*/ 2373734 h 2405836"/>
                  <a:gd name="connsiteX12" fmla="*/ 27613 w 2357820"/>
                  <a:gd name="connsiteY12" fmla="*/ 2315774 h 2405836"/>
                  <a:gd name="connsiteX13" fmla="*/ 169853 w 2357820"/>
                  <a:gd name="connsiteY13" fmla="*/ 1543614 h 2405836"/>
                  <a:gd name="connsiteX14" fmla="*/ 667693 w 2357820"/>
                  <a:gd name="connsiteY14" fmla="*/ 1624894 h 2405836"/>
                  <a:gd name="connsiteX15" fmla="*/ 782713 w 2357820"/>
                  <a:gd name="connsiteY15" fmla="*/ 1854934 h 2405836"/>
                  <a:gd name="connsiteX16" fmla="*/ 1033755 w 2357820"/>
                  <a:gd name="connsiteY16" fmla="*/ 1898987 h 2405836"/>
                  <a:gd name="connsiteX17" fmla="*/ 1358269 w 2357820"/>
                  <a:gd name="connsiteY17" fmla="*/ 1665837 h 2405836"/>
                  <a:gd name="connsiteX18" fmla="*/ 1408008 w 2357820"/>
                  <a:gd name="connsiteY18" fmla="*/ 1114317 h 2405836"/>
                  <a:gd name="connsiteX19" fmla="*/ 1388978 w 2357820"/>
                  <a:gd name="connsiteY19" fmla="*/ 507977 h 2405836"/>
                  <a:gd name="connsiteX20" fmla="*/ 1274033 w 2357820"/>
                  <a:gd name="connsiteY20" fmla="*/ 256933 h 2405836"/>
                  <a:gd name="connsiteX21" fmla="*/ 1025373 w 2357820"/>
                  <a:gd name="connsiteY21" fmla="*/ 180848 h 2405836"/>
                  <a:gd name="connsiteX22" fmla="*/ 801693 w 2357820"/>
                  <a:gd name="connsiteY22" fmla="*/ 323621 h 2405836"/>
                  <a:gd name="connsiteX23" fmla="*/ 741222 w 2357820"/>
                  <a:gd name="connsiteY23" fmla="*/ 545437 h 2405836"/>
                  <a:gd name="connsiteX0" fmla="*/ 465632 w 2357820"/>
                  <a:gd name="connsiteY0" fmla="*/ 8890 h 2405836"/>
                  <a:gd name="connsiteX1" fmla="*/ 1030132 w 2357820"/>
                  <a:gd name="connsiteY1" fmla="*/ 0 h 2405836"/>
                  <a:gd name="connsiteX2" fmla="*/ 1429693 w 2357820"/>
                  <a:gd name="connsiteY2" fmla="*/ 29774 h 2405836"/>
                  <a:gd name="connsiteX3" fmla="*/ 1904181 w 2357820"/>
                  <a:gd name="connsiteY3" fmla="*/ 188998 h 2405836"/>
                  <a:gd name="connsiteX4" fmla="*/ 2239157 w 2357820"/>
                  <a:gd name="connsiteY4" fmla="*/ 537774 h 2405836"/>
                  <a:gd name="connsiteX5" fmla="*/ 2357665 w 2357820"/>
                  <a:gd name="connsiteY5" fmla="*/ 1086414 h 2405836"/>
                  <a:gd name="connsiteX6" fmla="*/ 2220050 w 2357820"/>
                  <a:gd name="connsiteY6" fmla="*/ 1564694 h 2405836"/>
                  <a:gd name="connsiteX7" fmla="*/ 1837837 w 2357820"/>
                  <a:gd name="connsiteY7" fmla="*/ 1903763 h 2405836"/>
                  <a:gd name="connsiteX8" fmla="*/ 1358573 w 2357820"/>
                  <a:gd name="connsiteY8" fmla="*/ 2050757 h 2405836"/>
                  <a:gd name="connsiteX9" fmla="*/ 864297 w 2357820"/>
                  <a:gd name="connsiteY9" fmla="*/ 2072010 h 2405836"/>
                  <a:gd name="connsiteX10" fmla="*/ 741899 w 2357820"/>
                  <a:gd name="connsiteY10" fmla="*/ 2168608 h 2405836"/>
                  <a:gd name="connsiteX11" fmla="*/ 663793 w 2357820"/>
                  <a:gd name="connsiteY11" fmla="*/ 2373734 h 2405836"/>
                  <a:gd name="connsiteX12" fmla="*/ 27613 w 2357820"/>
                  <a:gd name="connsiteY12" fmla="*/ 2315774 h 2405836"/>
                  <a:gd name="connsiteX13" fmla="*/ 169853 w 2357820"/>
                  <a:gd name="connsiteY13" fmla="*/ 1543614 h 2405836"/>
                  <a:gd name="connsiteX14" fmla="*/ 667693 w 2357820"/>
                  <a:gd name="connsiteY14" fmla="*/ 1624894 h 2405836"/>
                  <a:gd name="connsiteX15" fmla="*/ 782713 w 2357820"/>
                  <a:gd name="connsiteY15" fmla="*/ 1854934 h 2405836"/>
                  <a:gd name="connsiteX16" fmla="*/ 1033755 w 2357820"/>
                  <a:gd name="connsiteY16" fmla="*/ 1898987 h 2405836"/>
                  <a:gd name="connsiteX17" fmla="*/ 1358269 w 2357820"/>
                  <a:gd name="connsiteY17" fmla="*/ 1665837 h 2405836"/>
                  <a:gd name="connsiteX18" fmla="*/ 1408008 w 2357820"/>
                  <a:gd name="connsiteY18" fmla="*/ 1114317 h 2405836"/>
                  <a:gd name="connsiteX19" fmla="*/ 1388978 w 2357820"/>
                  <a:gd name="connsiteY19" fmla="*/ 507977 h 2405836"/>
                  <a:gd name="connsiteX20" fmla="*/ 1274033 w 2357820"/>
                  <a:gd name="connsiteY20" fmla="*/ 256933 h 2405836"/>
                  <a:gd name="connsiteX21" fmla="*/ 1025373 w 2357820"/>
                  <a:gd name="connsiteY21" fmla="*/ 180848 h 2405836"/>
                  <a:gd name="connsiteX22" fmla="*/ 796935 w 2357820"/>
                  <a:gd name="connsiteY22" fmla="*/ 299825 h 2405836"/>
                  <a:gd name="connsiteX23" fmla="*/ 741222 w 2357820"/>
                  <a:gd name="connsiteY23" fmla="*/ 545437 h 2405836"/>
                  <a:gd name="connsiteX0" fmla="*/ 465632 w 2357820"/>
                  <a:gd name="connsiteY0" fmla="*/ 8890 h 2405836"/>
                  <a:gd name="connsiteX1" fmla="*/ 1030132 w 2357820"/>
                  <a:gd name="connsiteY1" fmla="*/ 0 h 2405836"/>
                  <a:gd name="connsiteX2" fmla="*/ 1429693 w 2357820"/>
                  <a:gd name="connsiteY2" fmla="*/ 29774 h 2405836"/>
                  <a:gd name="connsiteX3" fmla="*/ 1904181 w 2357820"/>
                  <a:gd name="connsiteY3" fmla="*/ 188998 h 2405836"/>
                  <a:gd name="connsiteX4" fmla="*/ 2239157 w 2357820"/>
                  <a:gd name="connsiteY4" fmla="*/ 537774 h 2405836"/>
                  <a:gd name="connsiteX5" fmla="*/ 2357665 w 2357820"/>
                  <a:gd name="connsiteY5" fmla="*/ 1086414 h 2405836"/>
                  <a:gd name="connsiteX6" fmla="*/ 2220050 w 2357820"/>
                  <a:gd name="connsiteY6" fmla="*/ 1564694 h 2405836"/>
                  <a:gd name="connsiteX7" fmla="*/ 1837837 w 2357820"/>
                  <a:gd name="connsiteY7" fmla="*/ 1903763 h 2405836"/>
                  <a:gd name="connsiteX8" fmla="*/ 1358573 w 2357820"/>
                  <a:gd name="connsiteY8" fmla="*/ 2050757 h 2405836"/>
                  <a:gd name="connsiteX9" fmla="*/ 864297 w 2357820"/>
                  <a:gd name="connsiteY9" fmla="*/ 2072010 h 2405836"/>
                  <a:gd name="connsiteX10" fmla="*/ 741899 w 2357820"/>
                  <a:gd name="connsiteY10" fmla="*/ 2168608 h 2405836"/>
                  <a:gd name="connsiteX11" fmla="*/ 663793 w 2357820"/>
                  <a:gd name="connsiteY11" fmla="*/ 2373734 h 2405836"/>
                  <a:gd name="connsiteX12" fmla="*/ 27613 w 2357820"/>
                  <a:gd name="connsiteY12" fmla="*/ 2315774 h 2405836"/>
                  <a:gd name="connsiteX13" fmla="*/ 169853 w 2357820"/>
                  <a:gd name="connsiteY13" fmla="*/ 1543614 h 2405836"/>
                  <a:gd name="connsiteX14" fmla="*/ 667693 w 2357820"/>
                  <a:gd name="connsiteY14" fmla="*/ 1624894 h 2405836"/>
                  <a:gd name="connsiteX15" fmla="*/ 744640 w 2357820"/>
                  <a:gd name="connsiteY15" fmla="*/ 1759752 h 2405836"/>
                  <a:gd name="connsiteX16" fmla="*/ 1033755 w 2357820"/>
                  <a:gd name="connsiteY16" fmla="*/ 1898987 h 2405836"/>
                  <a:gd name="connsiteX17" fmla="*/ 1358269 w 2357820"/>
                  <a:gd name="connsiteY17" fmla="*/ 1665837 h 2405836"/>
                  <a:gd name="connsiteX18" fmla="*/ 1408008 w 2357820"/>
                  <a:gd name="connsiteY18" fmla="*/ 1114317 h 2405836"/>
                  <a:gd name="connsiteX19" fmla="*/ 1388978 w 2357820"/>
                  <a:gd name="connsiteY19" fmla="*/ 507977 h 2405836"/>
                  <a:gd name="connsiteX20" fmla="*/ 1274033 w 2357820"/>
                  <a:gd name="connsiteY20" fmla="*/ 256933 h 2405836"/>
                  <a:gd name="connsiteX21" fmla="*/ 1025373 w 2357820"/>
                  <a:gd name="connsiteY21" fmla="*/ 180848 h 2405836"/>
                  <a:gd name="connsiteX22" fmla="*/ 796935 w 2357820"/>
                  <a:gd name="connsiteY22" fmla="*/ 299825 h 2405836"/>
                  <a:gd name="connsiteX23" fmla="*/ 741222 w 2357820"/>
                  <a:gd name="connsiteY23" fmla="*/ 545437 h 2405836"/>
                  <a:gd name="connsiteX0" fmla="*/ 465632 w 2357820"/>
                  <a:gd name="connsiteY0" fmla="*/ 8890 h 2405836"/>
                  <a:gd name="connsiteX1" fmla="*/ 1030132 w 2357820"/>
                  <a:gd name="connsiteY1" fmla="*/ 0 h 2405836"/>
                  <a:gd name="connsiteX2" fmla="*/ 1429693 w 2357820"/>
                  <a:gd name="connsiteY2" fmla="*/ 29774 h 2405836"/>
                  <a:gd name="connsiteX3" fmla="*/ 1904181 w 2357820"/>
                  <a:gd name="connsiteY3" fmla="*/ 188998 h 2405836"/>
                  <a:gd name="connsiteX4" fmla="*/ 2239157 w 2357820"/>
                  <a:gd name="connsiteY4" fmla="*/ 537774 h 2405836"/>
                  <a:gd name="connsiteX5" fmla="*/ 2357665 w 2357820"/>
                  <a:gd name="connsiteY5" fmla="*/ 1086414 h 2405836"/>
                  <a:gd name="connsiteX6" fmla="*/ 2220050 w 2357820"/>
                  <a:gd name="connsiteY6" fmla="*/ 1564694 h 2405836"/>
                  <a:gd name="connsiteX7" fmla="*/ 1837837 w 2357820"/>
                  <a:gd name="connsiteY7" fmla="*/ 1903763 h 2405836"/>
                  <a:gd name="connsiteX8" fmla="*/ 1358573 w 2357820"/>
                  <a:gd name="connsiteY8" fmla="*/ 2050757 h 2405836"/>
                  <a:gd name="connsiteX9" fmla="*/ 864297 w 2357820"/>
                  <a:gd name="connsiteY9" fmla="*/ 2072010 h 2405836"/>
                  <a:gd name="connsiteX10" fmla="*/ 741899 w 2357820"/>
                  <a:gd name="connsiteY10" fmla="*/ 2168608 h 2405836"/>
                  <a:gd name="connsiteX11" fmla="*/ 663793 w 2357820"/>
                  <a:gd name="connsiteY11" fmla="*/ 2373734 h 2405836"/>
                  <a:gd name="connsiteX12" fmla="*/ 27613 w 2357820"/>
                  <a:gd name="connsiteY12" fmla="*/ 2315774 h 2405836"/>
                  <a:gd name="connsiteX13" fmla="*/ 169853 w 2357820"/>
                  <a:gd name="connsiteY13" fmla="*/ 1543614 h 2405836"/>
                  <a:gd name="connsiteX14" fmla="*/ 667693 w 2357820"/>
                  <a:gd name="connsiteY14" fmla="*/ 1624894 h 2405836"/>
                  <a:gd name="connsiteX15" fmla="*/ 744640 w 2357820"/>
                  <a:gd name="connsiteY15" fmla="*/ 1759752 h 2405836"/>
                  <a:gd name="connsiteX16" fmla="*/ 1033755 w 2357820"/>
                  <a:gd name="connsiteY16" fmla="*/ 1898987 h 2405836"/>
                  <a:gd name="connsiteX17" fmla="*/ 1358269 w 2357820"/>
                  <a:gd name="connsiteY17" fmla="*/ 1665837 h 2405836"/>
                  <a:gd name="connsiteX18" fmla="*/ 1408008 w 2357820"/>
                  <a:gd name="connsiteY18" fmla="*/ 1114317 h 2405836"/>
                  <a:gd name="connsiteX19" fmla="*/ 1388978 w 2357820"/>
                  <a:gd name="connsiteY19" fmla="*/ 507977 h 2405836"/>
                  <a:gd name="connsiteX20" fmla="*/ 1274033 w 2357820"/>
                  <a:gd name="connsiteY20" fmla="*/ 256933 h 2405836"/>
                  <a:gd name="connsiteX21" fmla="*/ 1025373 w 2357820"/>
                  <a:gd name="connsiteY21" fmla="*/ 180848 h 2405836"/>
                  <a:gd name="connsiteX22" fmla="*/ 796935 w 2357820"/>
                  <a:gd name="connsiteY22" fmla="*/ 299825 h 2405836"/>
                  <a:gd name="connsiteX23" fmla="*/ 741222 w 2357820"/>
                  <a:gd name="connsiteY23" fmla="*/ 545437 h 2405836"/>
                  <a:gd name="connsiteX0" fmla="*/ 465632 w 2357820"/>
                  <a:gd name="connsiteY0" fmla="*/ 8890 h 2405836"/>
                  <a:gd name="connsiteX1" fmla="*/ 1030132 w 2357820"/>
                  <a:gd name="connsiteY1" fmla="*/ 0 h 2405836"/>
                  <a:gd name="connsiteX2" fmla="*/ 1429693 w 2357820"/>
                  <a:gd name="connsiteY2" fmla="*/ 29774 h 2405836"/>
                  <a:gd name="connsiteX3" fmla="*/ 1904181 w 2357820"/>
                  <a:gd name="connsiteY3" fmla="*/ 188998 h 2405836"/>
                  <a:gd name="connsiteX4" fmla="*/ 2239157 w 2357820"/>
                  <a:gd name="connsiteY4" fmla="*/ 537774 h 2405836"/>
                  <a:gd name="connsiteX5" fmla="*/ 2357665 w 2357820"/>
                  <a:gd name="connsiteY5" fmla="*/ 1086414 h 2405836"/>
                  <a:gd name="connsiteX6" fmla="*/ 2220050 w 2357820"/>
                  <a:gd name="connsiteY6" fmla="*/ 1564694 h 2405836"/>
                  <a:gd name="connsiteX7" fmla="*/ 1837837 w 2357820"/>
                  <a:gd name="connsiteY7" fmla="*/ 1903763 h 2405836"/>
                  <a:gd name="connsiteX8" fmla="*/ 1358573 w 2357820"/>
                  <a:gd name="connsiteY8" fmla="*/ 2050757 h 2405836"/>
                  <a:gd name="connsiteX9" fmla="*/ 864297 w 2357820"/>
                  <a:gd name="connsiteY9" fmla="*/ 2072010 h 2405836"/>
                  <a:gd name="connsiteX10" fmla="*/ 741899 w 2357820"/>
                  <a:gd name="connsiteY10" fmla="*/ 2168608 h 2405836"/>
                  <a:gd name="connsiteX11" fmla="*/ 663793 w 2357820"/>
                  <a:gd name="connsiteY11" fmla="*/ 2373734 h 2405836"/>
                  <a:gd name="connsiteX12" fmla="*/ 27613 w 2357820"/>
                  <a:gd name="connsiteY12" fmla="*/ 2315774 h 2405836"/>
                  <a:gd name="connsiteX13" fmla="*/ 169853 w 2357820"/>
                  <a:gd name="connsiteY13" fmla="*/ 1543614 h 2405836"/>
                  <a:gd name="connsiteX14" fmla="*/ 667693 w 2357820"/>
                  <a:gd name="connsiteY14" fmla="*/ 1624894 h 2405836"/>
                  <a:gd name="connsiteX15" fmla="*/ 744640 w 2357820"/>
                  <a:gd name="connsiteY15" fmla="*/ 1759752 h 2405836"/>
                  <a:gd name="connsiteX16" fmla="*/ 1033755 w 2357820"/>
                  <a:gd name="connsiteY16" fmla="*/ 1898987 h 2405836"/>
                  <a:gd name="connsiteX17" fmla="*/ 1358269 w 2357820"/>
                  <a:gd name="connsiteY17" fmla="*/ 1665837 h 2405836"/>
                  <a:gd name="connsiteX18" fmla="*/ 1408008 w 2357820"/>
                  <a:gd name="connsiteY18" fmla="*/ 1114317 h 2405836"/>
                  <a:gd name="connsiteX19" fmla="*/ 1388978 w 2357820"/>
                  <a:gd name="connsiteY19" fmla="*/ 507977 h 2405836"/>
                  <a:gd name="connsiteX20" fmla="*/ 1274033 w 2357820"/>
                  <a:gd name="connsiteY20" fmla="*/ 256933 h 2405836"/>
                  <a:gd name="connsiteX21" fmla="*/ 1025373 w 2357820"/>
                  <a:gd name="connsiteY21" fmla="*/ 180848 h 2405836"/>
                  <a:gd name="connsiteX22" fmla="*/ 796935 w 2357820"/>
                  <a:gd name="connsiteY22" fmla="*/ 299825 h 2405836"/>
                  <a:gd name="connsiteX23" fmla="*/ 741222 w 2357820"/>
                  <a:gd name="connsiteY23" fmla="*/ 545437 h 2405836"/>
                  <a:gd name="connsiteX0" fmla="*/ 466038 w 2358226"/>
                  <a:gd name="connsiteY0" fmla="*/ 8890 h 2405836"/>
                  <a:gd name="connsiteX1" fmla="*/ 1030538 w 2358226"/>
                  <a:gd name="connsiteY1" fmla="*/ 0 h 2405836"/>
                  <a:gd name="connsiteX2" fmla="*/ 1430099 w 2358226"/>
                  <a:gd name="connsiteY2" fmla="*/ 29774 h 2405836"/>
                  <a:gd name="connsiteX3" fmla="*/ 1904587 w 2358226"/>
                  <a:gd name="connsiteY3" fmla="*/ 188998 h 2405836"/>
                  <a:gd name="connsiteX4" fmla="*/ 2239563 w 2358226"/>
                  <a:gd name="connsiteY4" fmla="*/ 537774 h 2405836"/>
                  <a:gd name="connsiteX5" fmla="*/ 2358071 w 2358226"/>
                  <a:gd name="connsiteY5" fmla="*/ 1086414 h 2405836"/>
                  <a:gd name="connsiteX6" fmla="*/ 2220456 w 2358226"/>
                  <a:gd name="connsiteY6" fmla="*/ 1564694 h 2405836"/>
                  <a:gd name="connsiteX7" fmla="*/ 1838243 w 2358226"/>
                  <a:gd name="connsiteY7" fmla="*/ 1903763 h 2405836"/>
                  <a:gd name="connsiteX8" fmla="*/ 1358979 w 2358226"/>
                  <a:gd name="connsiteY8" fmla="*/ 2050757 h 2405836"/>
                  <a:gd name="connsiteX9" fmla="*/ 864703 w 2358226"/>
                  <a:gd name="connsiteY9" fmla="*/ 2072010 h 2405836"/>
                  <a:gd name="connsiteX10" fmla="*/ 742305 w 2358226"/>
                  <a:gd name="connsiteY10" fmla="*/ 2168608 h 2405836"/>
                  <a:gd name="connsiteX11" fmla="*/ 664199 w 2358226"/>
                  <a:gd name="connsiteY11" fmla="*/ 2373734 h 2405836"/>
                  <a:gd name="connsiteX12" fmla="*/ 28019 w 2358226"/>
                  <a:gd name="connsiteY12" fmla="*/ 2315774 h 2405836"/>
                  <a:gd name="connsiteX13" fmla="*/ 170259 w 2358226"/>
                  <a:gd name="connsiteY13" fmla="*/ 1543614 h 2405836"/>
                  <a:gd name="connsiteX14" fmla="*/ 687135 w 2358226"/>
                  <a:gd name="connsiteY14" fmla="*/ 1529711 h 2405836"/>
                  <a:gd name="connsiteX15" fmla="*/ 745046 w 2358226"/>
                  <a:gd name="connsiteY15" fmla="*/ 1759752 h 2405836"/>
                  <a:gd name="connsiteX16" fmla="*/ 1034161 w 2358226"/>
                  <a:gd name="connsiteY16" fmla="*/ 1898987 h 2405836"/>
                  <a:gd name="connsiteX17" fmla="*/ 1358675 w 2358226"/>
                  <a:gd name="connsiteY17" fmla="*/ 1665837 h 2405836"/>
                  <a:gd name="connsiteX18" fmla="*/ 1408414 w 2358226"/>
                  <a:gd name="connsiteY18" fmla="*/ 1114317 h 2405836"/>
                  <a:gd name="connsiteX19" fmla="*/ 1389384 w 2358226"/>
                  <a:gd name="connsiteY19" fmla="*/ 507977 h 2405836"/>
                  <a:gd name="connsiteX20" fmla="*/ 1274439 w 2358226"/>
                  <a:gd name="connsiteY20" fmla="*/ 256933 h 2405836"/>
                  <a:gd name="connsiteX21" fmla="*/ 1025779 w 2358226"/>
                  <a:gd name="connsiteY21" fmla="*/ 180848 h 2405836"/>
                  <a:gd name="connsiteX22" fmla="*/ 797341 w 2358226"/>
                  <a:gd name="connsiteY22" fmla="*/ 299825 h 2405836"/>
                  <a:gd name="connsiteX23" fmla="*/ 741628 w 2358226"/>
                  <a:gd name="connsiteY23" fmla="*/ 545437 h 2405836"/>
                  <a:gd name="connsiteX0" fmla="*/ 466038 w 2358226"/>
                  <a:gd name="connsiteY0" fmla="*/ 8890 h 2405836"/>
                  <a:gd name="connsiteX1" fmla="*/ 1030538 w 2358226"/>
                  <a:gd name="connsiteY1" fmla="*/ 0 h 2405836"/>
                  <a:gd name="connsiteX2" fmla="*/ 1430099 w 2358226"/>
                  <a:gd name="connsiteY2" fmla="*/ 29774 h 2405836"/>
                  <a:gd name="connsiteX3" fmla="*/ 1904587 w 2358226"/>
                  <a:gd name="connsiteY3" fmla="*/ 188998 h 2405836"/>
                  <a:gd name="connsiteX4" fmla="*/ 2239563 w 2358226"/>
                  <a:gd name="connsiteY4" fmla="*/ 537774 h 2405836"/>
                  <a:gd name="connsiteX5" fmla="*/ 2358071 w 2358226"/>
                  <a:gd name="connsiteY5" fmla="*/ 1086414 h 2405836"/>
                  <a:gd name="connsiteX6" fmla="*/ 2220456 w 2358226"/>
                  <a:gd name="connsiteY6" fmla="*/ 1564694 h 2405836"/>
                  <a:gd name="connsiteX7" fmla="*/ 1838243 w 2358226"/>
                  <a:gd name="connsiteY7" fmla="*/ 1903763 h 2405836"/>
                  <a:gd name="connsiteX8" fmla="*/ 1358979 w 2358226"/>
                  <a:gd name="connsiteY8" fmla="*/ 2050757 h 2405836"/>
                  <a:gd name="connsiteX9" fmla="*/ 864703 w 2358226"/>
                  <a:gd name="connsiteY9" fmla="*/ 2072010 h 2405836"/>
                  <a:gd name="connsiteX10" fmla="*/ 742305 w 2358226"/>
                  <a:gd name="connsiteY10" fmla="*/ 2168608 h 2405836"/>
                  <a:gd name="connsiteX11" fmla="*/ 664199 w 2358226"/>
                  <a:gd name="connsiteY11" fmla="*/ 2373734 h 2405836"/>
                  <a:gd name="connsiteX12" fmla="*/ 28019 w 2358226"/>
                  <a:gd name="connsiteY12" fmla="*/ 2315774 h 2405836"/>
                  <a:gd name="connsiteX13" fmla="*/ 170259 w 2358226"/>
                  <a:gd name="connsiteY13" fmla="*/ 1543614 h 2405836"/>
                  <a:gd name="connsiteX14" fmla="*/ 687135 w 2358226"/>
                  <a:gd name="connsiteY14" fmla="*/ 1529711 h 2405836"/>
                  <a:gd name="connsiteX15" fmla="*/ 745046 w 2358226"/>
                  <a:gd name="connsiteY15" fmla="*/ 1759752 h 2405836"/>
                  <a:gd name="connsiteX16" fmla="*/ 1034161 w 2358226"/>
                  <a:gd name="connsiteY16" fmla="*/ 1898987 h 2405836"/>
                  <a:gd name="connsiteX17" fmla="*/ 1358675 w 2358226"/>
                  <a:gd name="connsiteY17" fmla="*/ 1665837 h 2405836"/>
                  <a:gd name="connsiteX18" fmla="*/ 1408414 w 2358226"/>
                  <a:gd name="connsiteY18" fmla="*/ 1114317 h 2405836"/>
                  <a:gd name="connsiteX19" fmla="*/ 1389384 w 2358226"/>
                  <a:gd name="connsiteY19" fmla="*/ 507977 h 2405836"/>
                  <a:gd name="connsiteX20" fmla="*/ 1274439 w 2358226"/>
                  <a:gd name="connsiteY20" fmla="*/ 256933 h 2405836"/>
                  <a:gd name="connsiteX21" fmla="*/ 1025779 w 2358226"/>
                  <a:gd name="connsiteY21" fmla="*/ 180848 h 2405836"/>
                  <a:gd name="connsiteX22" fmla="*/ 797341 w 2358226"/>
                  <a:gd name="connsiteY22" fmla="*/ 299825 h 2405836"/>
                  <a:gd name="connsiteX23" fmla="*/ 741628 w 2358226"/>
                  <a:gd name="connsiteY23" fmla="*/ 545437 h 2405836"/>
                  <a:gd name="connsiteX0" fmla="*/ 466038 w 2358226"/>
                  <a:gd name="connsiteY0" fmla="*/ 8890 h 2405836"/>
                  <a:gd name="connsiteX1" fmla="*/ 1030538 w 2358226"/>
                  <a:gd name="connsiteY1" fmla="*/ 0 h 2405836"/>
                  <a:gd name="connsiteX2" fmla="*/ 1430099 w 2358226"/>
                  <a:gd name="connsiteY2" fmla="*/ 29774 h 2405836"/>
                  <a:gd name="connsiteX3" fmla="*/ 1904587 w 2358226"/>
                  <a:gd name="connsiteY3" fmla="*/ 188998 h 2405836"/>
                  <a:gd name="connsiteX4" fmla="*/ 2239563 w 2358226"/>
                  <a:gd name="connsiteY4" fmla="*/ 537774 h 2405836"/>
                  <a:gd name="connsiteX5" fmla="*/ 2358071 w 2358226"/>
                  <a:gd name="connsiteY5" fmla="*/ 1086414 h 2405836"/>
                  <a:gd name="connsiteX6" fmla="*/ 2220456 w 2358226"/>
                  <a:gd name="connsiteY6" fmla="*/ 1564694 h 2405836"/>
                  <a:gd name="connsiteX7" fmla="*/ 1838243 w 2358226"/>
                  <a:gd name="connsiteY7" fmla="*/ 1903763 h 2405836"/>
                  <a:gd name="connsiteX8" fmla="*/ 1358979 w 2358226"/>
                  <a:gd name="connsiteY8" fmla="*/ 2050757 h 2405836"/>
                  <a:gd name="connsiteX9" fmla="*/ 864703 w 2358226"/>
                  <a:gd name="connsiteY9" fmla="*/ 2072010 h 2405836"/>
                  <a:gd name="connsiteX10" fmla="*/ 742305 w 2358226"/>
                  <a:gd name="connsiteY10" fmla="*/ 2168608 h 2405836"/>
                  <a:gd name="connsiteX11" fmla="*/ 664199 w 2358226"/>
                  <a:gd name="connsiteY11" fmla="*/ 2373734 h 2405836"/>
                  <a:gd name="connsiteX12" fmla="*/ 28019 w 2358226"/>
                  <a:gd name="connsiteY12" fmla="*/ 2315774 h 2405836"/>
                  <a:gd name="connsiteX13" fmla="*/ 170259 w 2358226"/>
                  <a:gd name="connsiteY13" fmla="*/ 1543614 h 2405836"/>
                  <a:gd name="connsiteX14" fmla="*/ 687135 w 2358226"/>
                  <a:gd name="connsiteY14" fmla="*/ 1529711 h 2405836"/>
                  <a:gd name="connsiteX15" fmla="*/ 759324 w 2358226"/>
                  <a:gd name="connsiteY15" fmla="*/ 1716921 h 2405836"/>
                  <a:gd name="connsiteX16" fmla="*/ 1034161 w 2358226"/>
                  <a:gd name="connsiteY16" fmla="*/ 1898987 h 2405836"/>
                  <a:gd name="connsiteX17" fmla="*/ 1358675 w 2358226"/>
                  <a:gd name="connsiteY17" fmla="*/ 1665837 h 2405836"/>
                  <a:gd name="connsiteX18" fmla="*/ 1408414 w 2358226"/>
                  <a:gd name="connsiteY18" fmla="*/ 1114317 h 2405836"/>
                  <a:gd name="connsiteX19" fmla="*/ 1389384 w 2358226"/>
                  <a:gd name="connsiteY19" fmla="*/ 507977 h 2405836"/>
                  <a:gd name="connsiteX20" fmla="*/ 1274439 w 2358226"/>
                  <a:gd name="connsiteY20" fmla="*/ 256933 h 2405836"/>
                  <a:gd name="connsiteX21" fmla="*/ 1025779 w 2358226"/>
                  <a:gd name="connsiteY21" fmla="*/ 180848 h 2405836"/>
                  <a:gd name="connsiteX22" fmla="*/ 797341 w 2358226"/>
                  <a:gd name="connsiteY22" fmla="*/ 299825 h 2405836"/>
                  <a:gd name="connsiteX23" fmla="*/ 741628 w 2358226"/>
                  <a:gd name="connsiteY23" fmla="*/ 545437 h 2405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358226" h="2405836">
                    <a:moveTo>
                      <a:pt x="466038" y="8890"/>
                    </a:moveTo>
                    <a:lnTo>
                      <a:pt x="1030538" y="0"/>
                    </a:lnTo>
                    <a:cubicBezTo>
                      <a:pt x="1092067" y="5067"/>
                      <a:pt x="1284424" y="-1726"/>
                      <a:pt x="1430099" y="29774"/>
                    </a:cubicBezTo>
                    <a:cubicBezTo>
                      <a:pt x="1575774" y="61274"/>
                      <a:pt x="1769676" y="104331"/>
                      <a:pt x="1904587" y="188998"/>
                    </a:cubicBezTo>
                    <a:cubicBezTo>
                      <a:pt x="2039498" y="273665"/>
                      <a:pt x="2163982" y="388205"/>
                      <a:pt x="2239563" y="537774"/>
                    </a:cubicBezTo>
                    <a:cubicBezTo>
                      <a:pt x="2315144" y="687343"/>
                      <a:pt x="2361256" y="915261"/>
                      <a:pt x="2358071" y="1086414"/>
                    </a:cubicBezTo>
                    <a:cubicBezTo>
                      <a:pt x="2354887" y="1257567"/>
                      <a:pt x="2307094" y="1428469"/>
                      <a:pt x="2220456" y="1564694"/>
                    </a:cubicBezTo>
                    <a:cubicBezTo>
                      <a:pt x="2133818" y="1700919"/>
                      <a:pt x="1981822" y="1822753"/>
                      <a:pt x="1838243" y="1903763"/>
                    </a:cubicBezTo>
                    <a:cubicBezTo>
                      <a:pt x="1694664" y="1984773"/>
                      <a:pt x="1521236" y="2022716"/>
                      <a:pt x="1358979" y="2050757"/>
                    </a:cubicBezTo>
                    <a:cubicBezTo>
                      <a:pt x="1196722" y="2078798"/>
                      <a:pt x="967482" y="2052368"/>
                      <a:pt x="864703" y="2072010"/>
                    </a:cubicBezTo>
                    <a:cubicBezTo>
                      <a:pt x="761924" y="2091652"/>
                      <a:pt x="759898" y="2110850"/>
                      <a:pt x="742305" y="2168608"/>
                    </a:cubicBezTo>
                    <a:cubicBezTo>
                      <a:pt x="725948" y="2222307"/>
                      <a:pt x="783247" y="2349206"/>
                      <a:pt x="664199" y="2373734"/>
                    </a:cubicBezTo>
                    <a:cubicBezTo>
                      <a:pt x="545151" y="2398262"/>
                      <a:pt x="110342" y="2454127"/>
                      <a:pt x="28019" y="2315774"/>
                    </a:cubicBezTo>
                    <a:cubicBezTo>
                      <a:pt x="-54304" y="2177421"/>
                      <a:pt x="60406" y="1674624"/>
                      <a:pt x="170259" y="1543614"/>
                    </a:cubicBezTo>
                    <a:cubicBezTo>
                      <a:pt x="280112" y="1412604"/>
                      <a:pt x="588958" y="1500827"/>
                      <a:pt x="687135" y="1529711"/>
                    </a:cubicBezTo>
                    <a:cubicBezTo>
                      <a:pt x="785312" y="1558595"/>
                      <a:pt x="739560" y="1598265"/>
                      <a:pt x="759324" y="1716921"/>
                    </a:cubicBezTo>
                    <a:cubicBezTo>
                      <a:pt x="779088" y="1835577"/>
                      <a:pt x="934269" y="1907501"/>
                      <a:pt x="1034161" y="1898987"/>
                    </a:cubicBezTo>
                    <a:cubicBezTo>
                      <a:pt x="1134053" y="1890473"/>
                      <a:pt x="1296300" y="1796615"/>
                      <a:pt x="1358675" y="1665837"/>
                    </a:cubicBezTo>
                    <a:cubicBezTo>
                      <a:pt x="1421050" y="1535059"/>
                      <a:pt x="1408414" y="1315824"/>
                      <a:pt x="1408414" y="1114317"/>
                    </a:cubicBezTo>
                    <a:cubicBezTo>
                      <a:pt x="1408414" y="912810"/>
                      <a:pt x="1411713" y="650874"/>
                      <a:pt x="1389384" y="507977"/>
                    </a:cubicBezTo>
                    <a:cubicBezTo>
                      <a:pt x="1367055" y="365080"/>
                      <a:pt x="1312831" y="309075"/>
                      <a:pt x="1274439" y="256933"/>
                    </a:cubicBezTo>
                    <a:cubicBezTo>
                      <a:pt x="1236047" y="204791"/>
                      <a:pt x="1105295" y="173699"/>
                      <a:pt x="1025779" y="180848"/>
                    </a:cubicBezTo>
                    <a:cubicBezTo>
                      <a:pt x="946263" y="187997"/>
                      <a:pt x="844699" y="239060"/>
                      <a:pt x="797341" y="299825"/>
                    </a:cubicBezTo>
                    <a:cubicBezTo>
                      <a:pt x="749983" y="360590"/>
                      <a:pt x="771535" y="339519"/>
                      <a:pt x="741628" y="545437"/>
                    </a:cubicBezTo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54" name="グループ化 53">
            <a:extLst>
              <a:ext uri="{FF2B5EF4-FFF2-40B4-BE49-F238E27FC236}">
                <a16:creationId xmlns:a16="http://schemas.microsoft.com/office/drawing/2014/main" id="{2FE07BB2-D419-49A6-A402-3A1714C2EC90}"/>
              </a:ext>
            </a:extLst>
          </p:cNvPr>
          <p:cNvGrpSpPr/>
          <p:nvPr/>
        </p:nvGrpSpPr>
        <p:grpSpPr>
          <a:xfrm>
            <a:off x="4947245" y="331056"/>
            <a:ext cx="5890394" cy="1703325"/>
            <a:chOff x="3150803" y="1951955"/>
            <a:chExt cx="5890394" cy="1703325"/>
          </a:xfrm>
        </p:grpSpPr>
        <p:sp>
          <p:nvSpPr>
            <p:cNvPr id="55" name="正方形/長方形 54">
              <a:extLst>
                <a:ext uri="{FF2B5EF4-FFF2-40B4-BE49-F238E27FC236}">
                  <a16:creationId xmlns:a16="http://schemas.microsoft.com/office/drawing/2014/main" id="{7FEB6581-DBFA-4507-955A-11CD954DCE51}"/>
                </a:ext>
              </a:extLst>
            </p:cNvPr>
            <p:cNvSpPr/>
            <p:nvPr/>
          </p:nvSpPr>
          <p:spPr>
            <a:xfrm>
              <a:off x="3446200" y="1955662"/>
              <a:ext cx="864213" cy="76254"/>
            </a:xfrm>
            <a:prstGeom prst="rect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正方形/長方形 55">
              <a:extLst>
                <a:ext uri="{FF2B5EF4-FFF2-40B4-BE49-F238E27FC236}">
                  <a16:creationId xmlns:a16="http://schemas.microsoft.com/office/drawing/2014/main" id="{2E6755FE-AA48-4E91-B591-CAB337D22137}"/>
                </a:ext>
              </a:extLst>
            </p:cNvPr>
            <p:cNvSpPr/>
            <p:nvPr/>
          </p:nvSpPr>
          <p:spPr>
            <a:xfrm>
              <a:off x="3857125" y="1998025"/>
              <a:ext cx="453288" cy="1076029"/>
            </a:xfrm>
            <a:prstGeom prst="rect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円/楕円 9">
              <a:extLst>
                <a:ext uri="{FF2B5EF4-FFF2-40B4-BE49-F238E27FC236}">
                  <a16:creationId xmlns:a16="http://schemas.microsoft.com/office/drawing/2014/main" id="{2B3CB5BB-65C9-4D52-AE05-1680C96A5C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50803" y="2937645"/>
              <a:ext cx="483789" cy="483789"/>
            </a:xfrm>
            <a:prstGeom prst="ellipse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円/楕円 10">
              <a:extLst>
                <a:ext uri="{FF2B5EF4-FFF2-40B4-BE49-F238E27FC236}">
                  <a16:creationId xmlns:a16="http://schemas.microsoft.com/office/drawing/2014/main" id="{062C740A-D700-42EC-B169-0B509E08465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34537" y="2715411"/>
              <a:ext cx="206983" cy="206983"/>
            </a:xfrm>
            <a:prstGeom prst="ellipse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円/楕円 11">
              <a:extLst>
                <a:ext uri="{FF2B5EF4-FFF2-40B4-BE49-F238E27FC236}">
                  <a16:creationId xmlns:a16="http://schemas.microsoft.com/office/drawing/2014/main" id="{302FB986-8B14-4713-BF54-FF8E23596CA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9913" y="2715411"/>
              <a:ext cx="206983" cy="206983"/>
            </a:xfrm>
            <a:prstGeom prst="ellipse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円/楕円 12">
              <a:extLst>
                <a:ext uri="{FF2B5EF4-FFF2-40B4-BE49-F238E27FC236}">
                  <a16:creationId xmlns:a16="http://schemas.microsoft.com/office/drawing/2014/main" id="{89252B3C-6DF2-4098-A0CF-19C93FD699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631828" y="2715411"/>
              <a:ext cx="206983" cy="206983"/>
            </a:xfrm>
            <a:prstGeom prst="ellipse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円/楕円 13">
              <a:extLst>
                <a:ext uri="{FF2B5EF4-FFF2-40B4-BE49-F238E27FC236}">
                  <a16:creationId xmlns:a16="http://schemas.microsoft.com/office/drawing/2014/main" id="{2A4F7DCE-9E88-4DF3-A4ED-5B2D34F2F3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15959" y="3116841"/>
              <a:ext cx="483789" cy="483789"/>
            </a:xfrm>
            <a:prstGeom prst="ellipse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円/楕円 14">
              <a:extLst>
                <a:ext uri="{FF2B5EF4-FFF2-40B4-BE49-F238E27FC236}">
                  <a16:creationId xmlns:a16="http://schemas.microsoft.com/office/drawing/2014/main" id="{A45BCFEA-F544-4052-8C4B-D59F23C4C2C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32208" y="3143954"/>
              <a:ext cx="483789" cy="483789"/>
            </a:xfrm>
            <a:prstGeom prst="ellipse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正方形/長方形 62">
              <a:extLst>
                <a:ext uri="{FF2B5EF4-FFF2-40B4-BE49-F238E27FC236}">
                  <a16:creationId xmlns:a16="http://schemas.microsoft.com/office/drawing/2014/main" id="{C2CA1952-1115-4C30-8697-D9C4CD39B4C2}"/>
                </a:ext>
              </a:extLst>
            </p:cNvPr>
            <p:cNvSpPr/>
            <p:nvPr/>
          </p:nvSpPr>
          <p:spPr>
            <a:xfrm>
              <a:off x="6313352" y="1955663"/>
              <a:ext cx="453288" cy="1699617"/>
            </a:xfrm>
            <a:prstGeom prst="rect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" name="正方形/長方形 63">
              <a:extLst>
                <a:ext uri="{FF2B5EF4-FFF2-40B4-BE49-F238E27FC236}">
                  <a16:creationId xmlns:a16="http://schemas.microsoft.com/office/drawing/2014/main" id="{3A9E45E9-CB19-40EA-A121-722B8122531F}"/>
                </a:ext>
              </a:extLst>
            </p:cNvPr>
            <p:cNvSpPr/>
            <p:nvPr/>
          </p:nvSpPr>
          <p:spPr>
            <a:xfrm>
              <a:off x="4687447" y="1962281"/>
              <a:ext cx="806598" cy="76254"/>
            </a:xfrm>
            <a:prstGeom prst="rect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正方形/長方形 64">
              <a:extLst>
                <a:ext uri="{FF2B5EF4-FFF2-40B4-BE49-F238E27FC236}">
                  <a16:creationId xmlns:a16="http://schemas.microsoft.com/office/drawing/2014/main" id="{451C468F-89BC-4E61-AC50-7AFCD09C369C}"/>
                </a:ext>
              </a:extLst>
            </p:cNvPr>
            <p:cNvSpPr/>
            <p:nvPr/>
          </p:nvSpPr>
          <p:spPr>
            <a:xfrm>
              <a:off x="6073258" y="1951955"/>
              <a:ext cx="870036" cy="86581"/>
            </a:xfrm>
            <a:prstGeom prst="rect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" name="正方形/長方形 65">
              <a:extLst>
                <a:ext uri="{FF2B5EF4-FFF2-40B4-BE49-F238E27FC236}">
                  <a16:creationId xmlns:a16="http://schemas.microsoft.com/office/drawing/2014/main" id="{ED6541B5-1CA1-4030-8826-A5949A4B6551}"/>
                </a:ext>
              </a:extLst>
            </p:cNvPr>
            <p:cNvSpPr/>
            <p:nvPr/>
          </p:nvSpPr>
          <p:spPr>
            <a:xfrm>
              <a:off x="7788019" y="1955662"/>
              <a:ext cx="827107" cy="76254"/>
            </a:xfrm>
            <a:prstGeom prst="rect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平行四辺形 66">
              <a:extLst>
                <a:ext uri="{FF2B5EF4-FFF2-40B4-BE49-F238E27FC236}">
                  <a16:creationId xmlns:a16="http://schemas.microsoft.com/office/drawing/2014/main" id="{16DF8CF8-B8EA-4252-87EF-41FD257C15EA}"/>
                </a:ext>
              </a:extLst>
            </p:cNvPr>
            <p:cNvSpPr/>
            <p:nvPr/>
          </p:nvSpPr>
          <p:spPr>
            <a:xfrm>
              <a:off x="4721338" y="2038694"/>
              <a:ext cx="376187" cy="1611502"/>
            </a:xfrm>
            <a:prstGeom prst="parallelogram">
              <a:avLst>
                <a:gd name="adj" fmla="val 78097"/>
              </a:avLst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" name="平行四辺形 67">
              <a:extLst>
                <a:ext uri="{FF2B5EF4-FFF2-40B4-BE49-F238E27FC236}">
                  <a16:creationId xmlns:a16="http://schemas.microsoft.com/office/drawing/2014/main" id="{807DA990-2D4D-461E-A9DE-F7339A423438}"/>
                </a:ext>
              </a:extLst>
            </p:cNvPr>
            <p:cNvSpPr/>
            <p:nvPr/>
          </p:nvSpPr>
          <p:spPr>
            <a:xfrm>
              <a:off x="7833728" y="2031916"/>
              <a:ext cx="376187" cy="1613197"/>
            </a:xfrm>
            <a:prstGeom prst="parallelogram">
              <a:avLst>
                <a:gd name="adj" fmla="val 78097"/>
              </a:avLst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" name="平行四辺形 68">
              <a:extLst>
                <a:ext uri="{FF2B5EF4-FFF2-40B4-BE49-F238E27FC236}">
                  <a16:creationId xmlns:a16="http://schemas.microsoft.com/office/drawing/2014/main" id="{71364850-1996-45F2-B460-0E0149CF3315}"/>
                </a:ext>
              </a:extLst>
            </p:cNvPr>
            <p:cNvSpPr/>
            <p:nvPr/>
          </p:nvSpPr>
          <p:spPr>
            <a:xfrm flipH="1">
              <a:off x="5051879" y="1962281"/>
              <a:ext cx="879273" cy="1692999"/>
            </a:xfrm>
            <a:prstGeom prst="parallelogram">
              <a:avLst>
                <a:gd name="adj" fmla="val 48033"/>
              </a:avLst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" name="平行四辺形 69">
              <a:extLst>
                <a:ext uri="{FF2B5EF4-FFF2-40B4-BE49-F238E27FC236}">
                  <a16:creationId xmlns:a16="http://schemas.microsoft.com/office/drawing/2014/main" id="{7580C55F-67F0-491D-8D29-8C8D51C37C8F}"/>
                </a:ext>
              </a:extLst>
            </p:cNvPr>
            <p:cNvSpPr/>
            <p:nvPr/>
          </p:nvSpPr>
          <p:spPr>
            <a:xfrm flipH="1">
              <a:off x="8161924" y="1957198"/>
              <a:ext cx="879273" cy="1692999"/>
            </a:xfrm>
            <a:prstGeom prst="parallelogram">
              <a:avLst>
                <a:gd name="adj" fmla="val 48033"/>
              </a:avLst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1" name="フリーフォーム 28">
              <a:extLst>
                <a:ext uri="{FF2B5EF4-FFF2-40B4-BE49-F238E27FC236}">
                  <a16:creationId xmlns:a16="http://schemas.microsoft.com/office/drawing/2014/main" id="{60580959-81D1-4044-8151-E512BE467EE9}"/>
                </a:ext>
              </a:extLst>
            </p:cNvPr>
            <p:cNvSpPr/>
            <p:nvPr/>
          </p:nvSpPr>
          <p:spPr>
            <a:xfrm>
              <a:off x="3151837" y="3051919"/>
              <a:ext cx="1158602" cy="601709"/>
            </a:xfrm>
            <a:custGeom>
              <a:avLst/>
              <a:gdLst>
                <a:gd name="connsiteX0" fmla="*/ 1428802 w 2322882"/>
                <a:gd name="connsiteY0" fmla="*/ 40640 h 1190232"/>
                <a:gd name="connsiteX1" fmla="*/ 1479602 w 2322882"/>
                <a:gd name="connsiteY1" fmla="*/ 72136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36819 w 2330899"/>
                <a:gd name="connsiteY0" fmla="*/ 40640 h 1190232"/>
                <a:gd name="connsiteX1" fmla="*/ 1416499 w 2330899"/>
                <a:gd name="connsiteY1" fmla="*/ 741680 h 1190232"/>
                <a:gd name="connsiteX2" fmla="*/ 878019 w 2330899"/>
                <a:gd name="connsiteY2" fmla="*/ 1076960 h 1190232"/>
                <a:gd name="connsiteX3" fmla="*/ 502099 w 2330899"/>
                <a:gd name="connsiteY3" fmla="*/ 822960 h 1190232"/>
                <a:gd name="connsiteX4" fmla="*/ 715459 w 2330899"/>
                <a:gd name="connsiteY4" fmla="*/ 660400 h 1190232"/>
                <a:gd name="connsiteX5" fmla="*/ 34739 w 2330899"/>
                <a:gd name="connsiteY5" fmla="*/ 233680 h 1190232"/>
                <a:gd name="connsiteX6" fmla="*/ 187139 w 2330899"/>
                <a:gd name="connsiteY6" fmla="*/ 741680 h 1190232"/>
                <a:gd name="connsiteX7" fmla="*/ 938979 w 2330899"/>
                <a:gd name="connsiteY7" fmla="*/ 1188720 h 1190232"/>
                <a:gd name="connsiteX8" fmla="*/ 1965139 w 2330899"/>
                <a:gd name="connsiteY8" fmla="*/ 853440 h 1190232"/>
                <a:gd name="connsiteX9" fmla="*/ 2330899 w 2330899"/>
                <a:gd name="connsiteY9" fmla="*/ 0 h 1190232"/>
                <a:gd name="connsiteX10" fmla="*/ 2330899 w 2330899"/>
                <a:gd name="connsiteY10" fmla="*/ 0 h 1190232"/>
                <a:gd name="connsiteX11" fmla="*/ 2330899 w 2330899"/>
                <a:gd name="connsiteY11" fmla="*/ 0 h 1190232"/>
                <a:gd name="connsiteX0" fmla="*/ 1436819 w 2330899"/>
                <a:gd name="connsiteY0" fmla="*/ 40640 h 1190232"/>
                <a:gd name="connsiteX1" fmla="*/ 1416499 w 2330899"/>
                <a:gd name="connsiteY1" fmla="*/ 741680 h 1190232"/>
                <a:gd name="connsiteX2" fmla="*/ 878019 w 2330899"/>
                <a:gd name="connsiteY2" fmla="*/ 1076960 h 1190232"/>
                <a:gd name="connsiteX3" fmla="*/ 502099 w 2330899"/>
                <a:gd name="connsiteY3" fmla="*/ 822960 h 1190232"/>
                <a:gd name="connsiteX4" fmla="*/ 715459 w 2330899"/>
                <a:gd name="connsiteY4" fmla="*/ 640080 h 1190232"/>
                <a:gd name="connsiteX5" fmla="*/ 34739 w 2330899"/>
                <a:gd name="connsiteY5" fmla="*/ 233680 h 1190232"/>
                <a:gd name="connsiteX6" fmla="*/ 187139 w 2330899"/>
                <a:gd name="connsiteY6" fmla="*/ 741680 h 1190232"/>
                <a:gd name="connsiteX7" fmla="*/ 938979 w 2330899"/>
                <a:gd name="connsiteY7" fmla="*/ 1188720 h 1190232"/>
                <a:gd name="connsiteX8" fmla="*/ 1965139 w 2330899"/>
                <a:gd name="connsiteY8" fmla="*/ 853440 h 1190232"/>
                <a:gd name="connsiteX9" fmla="*/ 2330899 w 2330899"/>
                <a:gd name="connsiteY9" fmla="*/ 0 h 1190232"/>
                <a:gd name="connsiteX10" fmla="*/ 2330899 w 2330899"/>
                <a:gd name="connsiteY10" fmla="*/ 0 h 1190232"/>
                <a:gd name="connsiteX11" fmla="*/ 2330899 w 2330899"/>
                <a:gd name="connsiteY11" fmla="*/ 0 h 1190232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16834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23946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23946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205641"/>
                <a:gd name="connsiteX1" fmla="*/ 1416499 w 2330899"/>
                <a:gd name="connsiteY1" fmla="*/ 741680 h 1205641"/>
                <a:gd name="connsiteX2" fmla="*/ 878019 w 2330899"/>
                <a:gd name="connsiteY2" fmla="*/ 1076960 h 1205641"/>
                <a:gd name="connsiteX3" fmla="*/ 502099 w 2330899"/>
                <a:gd name="connsiteY3" fmla="*/ 822960 h 1205641"/>
                <a:gd name="connsiteX4" fmla="*/ 715459 w 2330899"/>
                <a:gd name="connsiteY4" fmla="*/ 640080 h 1205641"/>
                <a:gd name="connsiteX5" fmla="*/ 34739 w 2330899"/>
                <a:gd name="connsiteY5" fmla="*/ 233680 h 1205641"/>
                <a:gd name="connsiteX6" fmla="*/ 187139 w 2330899"/>
                <a:gd name="connsiteY6" fmla="*/ 741680 h 1205641"/>
                <a:gd name="connsiteX7" fmla="*/ 938979 w 2330899"/>
                <a:gd name="connsiteY7" fmla="*/ 1188720 h 1205641"/>
                <a:gd name="connsiteX8" fmla="*/ 1355540 w 2330899"/>
                <a:gd name="connsiteY8" fmla="*/ 1087121 h 1205641"/>
                <a:gd name="connsiteX9" fmla="*/ 1965139 w 2330899"/>
                <a:gd name="connsiteY9" fmla="*/ 853440 h 1205641"/>
                <a:gd name="connsiteX10" fmla="*/ 2239460 w 2330899"/>
                <a:gd name="connsiteY10" fmla="*/ 497840 h 1205641"/>
                <a:gd name="connsiteX11" fmla="*/ 2330899 w 2330899"/>
                <a:gd name="connsiteY11" fmla="*/ 0 h 1205641"/>
                <a:gd name="connsiteX12" fmla="*/ 2330899 w 2330899"/>
                <a:gd name="connsiteY12" fmla="*/ 0 h 1205641"/>
                <a:gd name="connsiteX13" fmla="*/ 2330899 w 2330899"/>
                <a:gd name="connsiteY13" fmla="*/ 0 h 1205641"/>
                <a:gd name="connsiteX0" fmla="*/ 1436819 w 2330899"/>
                <a:gd name="connsiteY0" fmla="*/ 40640 h 1232886"/>
                <a:gd name="connsiteX1" fmla="*/ 1416499 w 2330899"/>
                <a:gd name="connsiteY1" fmla="*/ 741680 h 1232886"/>
                <a:gd name="connsiteX2" fmla="*/ 878019 w 2330899"/>
                <a:gd name="connsiteY2" fmla="*/ 1076960 h 1232886"/>
                <a:gd name="connsiteX3" fmla="*/ 502099 w 2330899"/>
                <a:gd name="connsiteY3" fmla="*/ 822960 h 1232886"/>
                <a:gd name="connsiteX4" fmla="*/ 715459 w 2330899"/>
                <a:gd name="connsiteY4" fmla="*/ 640080 h 1232886"/>
                <a:gd name="connsiteX5" fmla="*/ 34739 w 2330899"/>
                <a:gd name="connsiteY5" fmla="*/ 233680 h 1232886"/>
                <a:gd name="connsiteX6" fmla="*/ 187139 w 2330899"/>
                <a:gd name="connsiteY6" fmla="*/ 741680 h 1232886"/>
                <a:gd name="connsiteX7" fmla="*/ 938979 w 2330899"/>
                <a:gd name="connsiteY7" fmla="*/ 1188720 h 1232886"/>
                <a:gd name="connsiteX8" fmla="*/ 1355540 w 2330899"/>
                <a:gd name="connsiteY8" fmla="*/ 1178561 h 1232886"/>
                <a:gd name="connsiteX9" fmla="*/ 1965139 w 2330899"/>
                <a:gd name="connsiteY9" fmla="*/ 853440 h 1232886"/>
                <a:gd name="connsiteX10" fmla="*/ 2239460 w 2330899"/>
                <a:gd name="connsiteY10" fmla="*/ 497840 h 1232886"/>
                <a:gd name="connsiteX11" fmla="*/ 2330899 w 2330899"/>
                <a:gd name="connsiteY11" fmla="*/ 0 h 1232886"/>
                <a:gd name="connsiteX12" fmla="*/ 2330899 w 2330899"/>
                <a:gd name="connsiteY12" fmla="*/ 0 h 1232886"/>
                <a:gd name="connsiteX13" fmla="*/ 2330899 w 2330899"/>
                <a:gd name="connsiteY13" fmla="*/ 0 h 1232886"/>
                <a:gd name="connsiteX0" fmla="*/ 1436819 w 2330899"/>
                <a:gd name="connsiteY0" fmla="*/ 40640 h 1232886"/>
                <a:gd name="connsiteX1" fmla="*/ 1416499 w 2330899"/>
                <a:gd name="connsiteY1" fmla="*/ 741680 h 1232886"/>
                <a:gd name="connsiteX2" fmla="*/ 878019 w 2330899"/>
                <a:gd name="connsiteY2" fmla="*/ 1076960 h 1232886"/>
                <a:gd name="connsiteX3" fmla="*/ 502099 w 2330899"/>
                <a:gd name="connsiteY3" fmla="*/ 822960 h 1232886"/>
                <a:gd name="connsiteX4" fmla="*/ 715459 w 2330899"/>
                <a:gd name="connsiteY4" fmla="*/ 640080 h 1232886"/>
                <a:gd name="connsiteX5" fmla="*/ 34739 w 2330899"/>
                <a:gd name="connsiteY5" fmla="*/ 233680 h 1232886"/>
                <a:gd name="connsiteX6" fmla="*/ 187139 w 2330899"/>
                <a:gd name="connsiteY6" fmla="*/ 741680 h 1232886"/>
                <a:gd name="connsiteX7" fmla="*/ 938979 w 2330899"/>
                <a:gd name="connsiteY7" fmla="*/ 1188720 h 1232886"/>
                <a:gd name="connsiteX8" fmla="*/ 1355540 w 2330899"/>
                <a:gd name="connsiteY8" fmla="*/ 1178561 h 1232886"/>
                <a:gd name="connsiteX9" fmla="*/ 1965139 w 2330899"/>
                <a:gd name="connsiteY9" fmla="*/ 853440 h 1232886"/>
                <a:gd name="connsiteX10" fmla="*/ 2239460 w 2330899"/>
                <a:gd name="connsiteY10" fmla="*/ 497840 h 1232886"/>
                <a:gd name="connsiteX11" fmla="*/ 2330899 w 2330899"/>
                <a:gd name="connsiteY11" fmla="*/ 0 h 1232886"/>
                <a:gd name="connsiteX12" fmla="*/ 2330899 w 2330899"/>
                <a:gd name="connsiteY12" fmla="*/ 0 h 1232886"/>
                <a:gd name="connsiteX13" fmla="*/ 2330899 w 2330899"/>
                <a:gd name="connsiteY13" fmla="*/ 0 h 1232886"/>
                <a:gd name="connsiteX0" fmla="*/ 1436819 w 2330899"/>
                <a:gd name="connsiteY0" fmla="*/ 40640 h 1226895"/>
                <a:gd name="connsiteX1" fmla="*/ 1416499 w 2330899"/>
                <a:gd name="connsiteY1" fmla="*/ 741680 h 1226895"/>
                <a:gd name="connsiteX2" fmla="*/ 878019 w 2330899"/>
                <a:gd name="connsiteY2" fmla="*/ 1076960 h 1226895"/>
                <a:gd name="connsiteX3" fmla="*/ 502099 w 2330899"/>
                <a:gd name="connsiteY3" fmla="*/ 822960 h 1226895"/>
                <a:gd name="connsiteX4" fmla="*/ 715459 w 2330899"/>
                <a:gd name="connsiteY4" fmla="*/ 640080 h 1226895"/>
                <a:gd name="connsiteX5" fmla="*/ 34739 w 2330899"/>
                <a:gd name="connsiteY5" fmla="*/ 233680 h 1226895"/>
                <a:gd name="connsiteX6" fmla="*/ 187139 w 2330899"/>
                <a:gd name="connsiteY6" fmla="*/ 741680 h 1226895"/>
                <a:gd name="connsiteX7" fmla="*/ 938979 w 2330899"/>
                <a:gd name="connsiteY7" fmla="*/ 1188720 h 1226895"/>
                <a:gd name="connsiteX8" fmla="*/ 1355540 w 2330899"/>
                <a:gd name="connsiteY8" fmla="*/ 1178561 h 1226895"/>
                <a:gd name="connsiteX9" fmla="*/ 1965139 w 2330899"/>
                <a:gd name="connsiteY9" fmla="*/ 853440 h 1226895"/>
                <a:gd name="connsiteX10" fmla="*/ 2239460 w 2330899"/>
                <a:gd name="connsiteY10" fmla="*/ 497840 h 1226895"/>
                <a:gd name="connsiteX11" fmla="*/ 2330899 w 2330899"/>
                <a:gd name="connsiteY11" fmla="*/ 0 h 1226895"/>
                <a:gd name="connsiteX12" fmla="*/ 2330899 w 2330899"/>
                <a:gd name="connsiteY12" fmla="*/ 0 h 1226895"/>
                <a:gd name="connsiteX13" fmla="*/ 2330899 w 2330899"/>
                <a:gd name="connsiteY13" fmla="*/ 0 h 1226895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033 w 2321113"/>
                <a:gd name="connsiteY0" fmla="*/ 40640 h 1207346"/>
                <a:gd name="connsiteX1" fmla="*/ 1406713 w 2321113"/>
                <a:gd name="connsiteY1" fmla="*/ 741680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78664 w 2321113"/>
                <a:gd name="connsiteY1" fmla="*/ 789363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67444 w 2321113"/>
                <a:gd name="connsiteY1" fmla="*/ 806193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67444 w 2321113"/>
                <a:gd name="connsiteY1" fmla="*/ 806193 h 1207346"/>
                <a:gd name="connsiteX2" fmla="*/ 879453 w 2321113"/>
                <a:gd name="connsiteY2" fmla="*/ 107135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18381 w 2312461"/>
                <a:gd name="connsiteY0" fmla="*/ 40640 h 1207346"/>
                <a:gd name="connsiteX1" fmla="*/ 1358792 w 2312461"/>
                <a:gd name="connsiteY1" fmla="*/ 806193 h 1207346"/>
                <a:gd name="connsiteX2" fmla="*/ 870801 w 2312461"/>
                <a:gd name="connsiteY2" fmla="*/ 1071350 h 1207346"/>
                <a:gd name="connsiteX3" fmla="*/ 483661 w 2312461"/>
                <a:gd name="connsiteY3" fmla="*/ 822960 h 1207346"/>
                <a:gd name="connsiteX4" fmla="*/ 758729 w 2312461"/>
                <a:gd name="connsiteY4" fmla="*/ 598006 h 1207346"/>
                <a:gd name="connsiteX5" fmla="*/ 30326 w 2312461"/>
                <a:gd name="connsiteY5" fmla="*/ 250510 h 1207346"/>
                <a:gd name="connsiteX6" fmla="*/ 168701 w 2312461"/>
                <a:gd name="connsiteY6" fmla="*/ 741680 h 1207346"/>
                <a:gd name="connsiteX7" fmla="*/ 453182 w 2312461"/>
                <a:gd name="connsiteY7" fmla="*/ 1016001 h 1207346"/>
                <a:gd name="connsiteX8" fmla="*/ 920541 w 2312461"/>
                <a:gd name="connsiteY8" fmla="*/ 1188720 h 1207346"/>
                <a:gd name="connsiteX9" fmla="*/ 1337102 w 2312461"/>
                <a:gd name="connsiteY9" fmla="*/ 1178561 h 1207346"/>
                <a:gd name="connsiteX10" fmla="*/ 1946701 w 2312461"/>
                <a:gd name="connsiteY10" fmla="*/ 853440 h 1207346"/>
                <a:gd name="connsiteX11" fmla="*/ 2221022 w 2312461"/>
                <a:gd name="connsiteY11" fmla="*/ 497840 h 1207346"/>
                <a:gd name="connsiteX12" fmla="*/ 2312461 w 2312461"/>
                <a:gd name="connsiteY12" fmla="*/ 0 h 1207346"/>
                <a:gd name="connsiteX13" fmla="*/ 2312461 w 2312461"/>
                <a:gd name="connsiteY13" fmla="*/ 0 h 1207346"/>
                <a:gd name="connsiteX14" fmla="*/ 2312461 w 2312461"/>
                <a:gd name="connsiteY14" fmla="*/ 0 h 1207346"/>
                <a:gd name="connsiteX0" fmla="*/ 1416145 w 2310225"/>
                <a:gd name="connsiteY0" fmla="*/ 40640 h 1207346"/>
                <a:gd name="connsiteX1" fmla="*/ 1356556 w 2310225"/>
                <a:gd name="connsiteY1" fmla="*/ 806193 h 1207346"/>
                <a:gd name="connsiteX2" fmla="*/ 868565 w 2310225"/>
                <a:gd name="connsiteY2" fmla="*/ 1071350 h 1207346"/>
                <a:gd name="connsiteX3" fmla="*/ 481425 w 2310225"/>
                <a:gd name="connsiteY3" fmla="*/ 822960 h 1207346"/>
                <a:gd name="connsiteX4" fmla="*/ 756493 w 2310225"/>
                <a:gd name="connsiteY4" fmla="*/ 598006 h 1207346"/>
                <a:gd name="connsiteX5" fmla="*/ 28090 w 2310225"/>
                <a:gd name="connsiteY5" fmla="*/ 250510 h 1207346"/>
                <a:gd name="connsiteX6" fmla="*/ 166465 w 2310225"/>
                <a:gd name="connsiteY6" fmla="*/ 741680 h 1207346"/>
                <a:gd name="connsiteX7" fmla="*/ 450946 w 2310225"/>
                <a:gd name="connsiteY7" fmla="*/ 1016001 h 1207346"/>
                <a:gd name="connsiteX8" fmla="*/ 918305 w 2310225"/>
                <a:gd name="connsiteY8" fmla="*/ 1188720 h 1207346"/>
                <a:gd name="connsiteX9" fmla="*/ 1334866 w 2310225"/>
                <a:gd name="connsiteY9" fmla="*/ 1178561 h 1207346"/>
                <a:gd name="connsiteX10" fmla="*/ 1944465 w 2310225"/>
                <a:gd name="connsiteY10" fmla="*/ 853440 h 1207346"/>
                <a:gd name="connsiteX11" fmla="*/ 2218786 w 2310225"/>
                <a:gd name="connsiteY11" fmla="*/ 497840 h 1207346"/>
                <a:gd name="connsiteX12" fmla="*/ 2310225 w 2310225"/>
                <a:gd name="connsiteY12" fmla="*/ 0 h 1207346"/>
                <a:gd name="connsiteX13" fmla="*/ 2310225 w 2310225"/>
                <a:gd name="connsiteY13" fmla="*/ 0 h 1207346"/>
                <a:gd name="connsiteX14" fmla="*/ 2310225 w 2310225"/>
                <a:gd name="connsiteY14" fmla="*/ 0 h 1207346"/>
                <a:gd name="connsiteX0" fmla="*/ 1409576 w 2303656"/>
                <a:gd name="connsiteY0" fmla="*/ 40640 h 1207346"/>
                <a:gd name="connsiteX1" fmla="*/ 1349987 w 2303656"/>
                <a:gd name="connsiteY1" fmla="*/ 806193 h 1207346"/>
                <a:gd name="connsiteX2" fmla="*/ 861996 w 2303656"/>
                <a:gd name="connsiteY2" fmla="*/ 1071350 h 1207346"/>
                <a:gd name="connsiteX3" fmla="*/ 474856 w 2303656"/>
                <a:gd name="connsiteY3" fmla="*/ 822960 h 1207346"/>
                <a:gd name="connsiteX4" fmla="*/ 749924 w 2303656"/>
                <a:gd name="connsiteY4" fmla="*/ 598006 h 1207346"/>
                <a:gd name="connsiteX5" fmla="*/ 21521 w 2303656"/>
                <a:gd name="connsiteY5" fmla="*/ 250510 h 1207346"/>
                <a:gd name="connsiteX6" fmla="*/ 159896 w 2303656"/>
                <a:gd name="connsiteY6" fmla="*/ 741680 h 1207346"/>
                <a:gd name="connsiteX7" fmla="*/ 444377 w 2303656"/>
                <a:gd name="connsiteY7" fmla="*/ 1016001 h 1207346"/>
                <a:gd name="connsiteX8" fmla="*/ 911736 w 2303656"/>
                <a:gd name="connsiteY8" fmla="*/ 1188720 h 1207346"/>
                <a:gd name="connsiteX9" fmla="*/ 1328297 w 2303656"/>
                <a:gd name="connsiteY9" fmla="*/ 1178561 h 1207346"/>
                <a:gd name="connsiteX10" fmla="*/ 1937896 w 2303656"/>
                <a:gd name="connsiteY10" fmla="*/ 853440 h 1207346"/>
                <a:gd name="connsiteX11" fmla="*/ 2212217 w 2303656"/>
                <a:gd name="connsiteY11" fmla="*/ 497840 h 1207346"/>
                <a:gd name="connsiteX12" fmla="*/ 2303656 w 2303656"/>
                <a:gd name="connsiteY12" fmla="*/ 0 h 1207346"/>
                <a:gd name="connsiteX13" fmla="*/ 2303656 w 2303656"/>
                <a:gd name="connsiteY13" fmla="*/ 0 h 1207346"/>
                <a:gd name="connsiteX14" fmla="*/ 2303656 w 2303656"/>
                <a:gd name="connsiteY14" fmla="*/ 0 h 1207346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61996 w 2303656"/>
                <a:gd name="connsiteY2" fmla="*/ 1078335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14" fmla="*/ 2303656 w 2303656"/>
                <a:gd name="connsiteY14" fmla="*/ 6985 h 1214331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14" fmla="*/ 2303656 w 2303656"/>
                <a:gd name="connsiteY14" fmla="*/ 6985 h 1214331"/>
                <a:gd name="connsiteX0" fmla="*/ 1409576 w 2315562"/>
                <a:gd name="connsiteY0" fmla="*/ 0 h 1214331"/>
                <a:gd name="connsiteX1" fmla="*/ 1349987 w 2315562"/>
                <a:gd name="connsiteY1" fmla="*/ 813178 h 1214331"/>
                <a:gd name="connsiteX2" fmla="*/ 871521 w 2315562"/>
                <a:gd name="connsiteY2" fmla="*/ 1073572 h 1214331"/>
                <a:gd name="connsiteX3" fmla="*/ 474856 w 2315562"/>
                <a:gd name="connsiteY3" fmla="*/ 829945 h 1214331"/>
                <a:gd name="connsiteX4" fmla="*/ 749924 w 2315562"/>
                <a:gd name="connsiteY4" fmla="*/ 604991 h 1214331"/>
                <a:gd name="connsiteX5" fmla="*/ 21521 w 2315562"/>
                <a:gd name="connsiteY5" fmla="*/ 257495 h 1214331"/>
                <a:gd name="connsiteX6" fmla="*/ 159896 w 2315562"/>
                <a:gd name="connsiteY6" fmla="*/ 748665 h 1214331"/>
                <a:gd name="connsiteX7" fmla="*/ 444377 w 2315562"/>
                <a:gd name="connsiteY7" fmla="*/ 1022986 h 1214331"/>
                <a:gd name="connsiteX8" fmla="*/ 911736 w 2315562"/>
                <a:gd name="connsiteY8" fmla="*/ 1195705 h 1214331"/>
                <a:gd name="connsiteX9" fmla="*/ 1328297 w 2315562"/>
                <a:gd name="connsiteY9" fmla="*/ 1185546 h 1214331"/>
                <a:gd name="connsiteX10" fmla="*/ 1937896 w 2315562"/>
                <a:gd name="connsiteY10" fmla="*/ 860425 h 1214331"/>
                <a:gd name="connsiteX11" fmla="*/ 2212217 w 2315562"/>
                <a:gd name="connsiteY11" fmla="*/ 504825 h 1214331"/>
                <a:gd name="connsiteX12" fmla="*/ 2303656 w 2315562"/>
                <a:gd name="connsiteY12" fmla="*/ 6985 h 1214331"/>
                <a:gd name="connsiteX13" fmla="*/ 2303656 w 2315562"/>
                <a:gd name="connsiteY13" fmla="*/ 6985 h 1214331"/>
                <a:gd name="connsiteX14" fmla="*/ 2315562 w 2315562"/>
                <a:gd name="connsiteY14" fmla="*/ 2222 h 1214331"/>
                <a:gd name="connsiteX0" fmla="*/ 1409576 w 2410812"/>
                <a:gd name="connsiteY0" fmla="*/ 4922 h 1219253"/>
                <a:gd name="connsiteX1" fmla="*/ 1349987 w 2410812"/>
                <a:gd name="connsiteY1" fmla="*/ 818100 h 1219253"/>
                <a:gd name="connsiteX2" fmla="*/ 871521 w 2410812"/>
                <a:gd name="connsiteY2" fmla="*/ 1078494 h 1219253"/>
                <a:gd name="connsiteX3" fmla="*/ 474856 w 2410812"/>
                <a:gd name="connsiteY3" fmla="*/ 834867 h 1219253"/>
                <a:gd name="connsiteX4" fmla="*/ 749924 w 2410812"/>
                <a:gd name="connsiteY4" fmla="*/ 609913 h 1219253"/>
                <a:gd name="connsiteX5" fmla="*/ 21521 w 2410812"/>
                <a:gd name="connsiteY5" fmla="*/ 262417 h 1219253"/>
                <a:gd name="connsiteX6" fmla="*/ 159896 w 2410812"/>
                <a:gd name="connsiteY6" fmla="*/ 753587 h 1219253"/>
                <a:gd name="connsiteX7" fmla="*/ 444377 w 2410812"/>
                <a:gd name="connsiteY7" fmla="*/ 1027908 h 1219253"/>
                <a:gd name="connsiteX8" fmla="*/ 911736 w 2410812"/>
                <a:gd name="connsiteY8" fmla="*/ 1200627 h 1219253"/>
                <a:gd name="connsiteX9" fmla="*/ 1328297 w 2410812"/>
                <a:gd name="connsiteY9" fmla="*/ 1190468 h 1219253"/>
                <a:gd name="connsiteX10" fmla="*/ 1937896 w 2410812"/>
                <a:gd name="connsiteY10" fmla="*/ 865347 h 1219253"/>
                <a:gd name="connsiteX11" fmla="*/ 2212217 w 2410812"/>
                <a:gd name="connsiteY11" fmla="*/ 509747 h 1219253"/>
                <a:gd name="connsiteX12" fmla="*/ 2303656 w 2410812"/>
                <a:gd name="connsiteY12" fmla="*/ 11907 h 1219253"/>
                <a:gd name="connsiteX13" fmla="*/ 2303656 w 2410812"/>
                <a:gd name="connsiteY13" fmla="*/ 11907 h 1219253"/>
                <a:gd name="connsiteX14" fmla="*/ 2410812 w 2410812"/>
                <a:gd name="connsiteY14" fmla="*/ 0 h 1219253"/>
                <a:gd name="connsiteX0" fmla="*/ 1409576 w 2412663"/>
                <a:gd name="connsiteY0" fmla="*/ 8412 h 1222743"/>
                <a:gd name="connsiteX1" fmla="*/ 1349987 w 2412663"/>
                <a:gd name="connsiteY1" fmla="*/ 821590 h 1222743"/>
                <a:gd name="connsiteX2" fmla="*/ 871521 w 2412663"/>
                <a:gd name="connsiteY2" fmla="*/ 1081984 h 1222743"/>
                <a:gd name="connsiteX3" fmla="*/ 474856 w 2412663"/>
                <a:gd name="connsiteY3" fmla="*/ 838357 h 1222743"/>
                <a:gd name="connsiteX4" fmla="*/ 749924 w 2412663"/>
                <a:gd name="connsiteY4" fmla="*/ 613403 h 1222743"/>
                <a:gd name="connsiteX5" fmla="*/ 21521 w 2412663"/>
                <a:gd name="connsiteY5" fmla="*/ 265907 h 1222743"/>
                <a:gd name="connsiteX6" fmla="*/ 159896 w 2412663"/>
                <a:gd name="connsiteY6" fmla="*/ 757077 h 1222743"/>
                <a:gd name="connsiteX7" fmla="*/ 444377 w 2412663"/>
                <a:gd name="connsiteY7" fmla="*/ 1031398 h 1222743"/>
                <a:gd name="connsiteX8" fmla="*/ 911736 w 2412663"/>
                <a:gd name="connsiteY8" fmla="*/ 1204117 h 1222743"/>
                <a:gd name="connsiteX9" fmla="*/ 1328297 w 2412663"/>
                <a:gd name="connsiteY9" fmla="*/ 1193958 h 1222743"/>
                <a:gd name="connsiteX10" fmla="*/ 1937896 w 2412663"/>
                <a:gd name="connsiteY10" fmla="*/ 868837 h 1222743"/>
                <a:gd name="connsiteX11" fmla="*/ 2212217 w 2412663"/>
                <a:gd name="connsiteY11" fmla="*/ 513237 h 1222743"/>
                <a:gd name="connsiteX12" fmla="*/ 2303656 w 2412663"/>
                <a:gd name="connsiteY12" fmla="*/ 15397 h 1222743"/>
                <a:gd name="connsiteX13" fmla="*/ 2303656 w 2412663"/>
                <a:gd name="connsiteY13" fmla="*/ 15397 h 1222743"/>
                <a:gd name="connsiteX14" fmla="*/ 2410812 w 2412663"/>
                <a:gd name="connsiteY14" fmla="*/ 3490 h 1222743"/>
                <a:gd name="connsiteX15" fmla="*/ 2370807 w 2412663"/>
                <a:gd name="connsiteY15" fmla="*/ 0 h 1222743"/>
                <a:gd name="connsiteX0" fmla="*/ 1409576 w 2410812"/>
                <a:gd name="connsiteY0" fmla="*/ 4922 h 1219253"/>
                <a:gd name="connsiteX1" fmla="*/ 1349987 w 2410812"/>
                <a:gd name="connsiteY1" fmla="*/ 818100 h 1219253"/>
                <a:gd name="connsiteX2" fmla="*/ 871521 w 2410812"/>
                <a:gd name="connsiteY2" fmla="*/ 1078494 h 1219253"/>
                <a:gd name="connsiteX3" fmla="*/ 474856 w 2410812"/>
                <a:gd name="connsiteY3" fmla="*/ 834867 h 1219253"/>
                <a:gd name="connsiteX4" fmla="*/ 749924 w 2410812"/>
                <a:gd name="connsiteY4" fmla="*/ 609913 h 1219253"/>
                <a:gd name="connsiteX5" fmla="*/ 21521 w 2410812"/>
                <a:gd name="connsiteY5" fmla="*/ 262417 h 1219253"/>
                <a:gd name="connsiteX6" fmla="*/ 159896 w 2410812"/>
                <a:gd name="connsiteY6" fmla="*/ 753587 h 1219253"/>
                <a:gd name="connsiteX7" fmla="*/ 444377 w 2410812"/>
                <a:gd name="connsiteY7" fmla="*/ 1027908 h 1219253"/>
                <a:gd name="connsiteX8" fmla="*/ 911736 w 2410812"/>
                <a:gd name="connsiteY8" fmla="*/ 1200627 h 1219253"/>
                <a:gd name="connsiteX9" fmla="*/ 1328297 w 2410812"/>
                <a:gd name="connsiteY9" fmla="*/ 1190468 h 1219253"/>
                <a:gd name="connsiteX10" fmla="*/ 1937896 w 2410812"/>
                <a:gd name="connsiteY10" fmla="*/ 865347 h 1219253"/>
                <a:gd name="connsiteX11" fmla="*/ 2212217 w 2410812"/>
                <a:gd name="connsiteY11" fmla="*/ 509747 h 1219253"/>
                <a:gd name="connsiteX12" fmla="*/ 2303656 w 2410812"/>
                <a:gd name="connsiteY12" fmla="*/ 11907 h 1219253"/>
                <a:gd name="connsiteX13" fmla="*/ 2303656 w 2410812"/>
                <a:gd name="connsiteY13" fmla="*/ 11907 h 1219253"/>
                <a:gd name="connsiteX14" fmla="*/ 2410812 w 2410812"/>
                <a:gd name="connsiteY14" fmla="*/ 0 h 1219253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0" fmla="*/ 1409576 w 2520350"/>
                <a:gd name="connsiteY0" fmla="*/ 26941 h 1241272"/>
                <a:gd name="connsiteX1" fmla="*/ 1349987 w 2520350"/>
                <a:gd name="connsiteY1" fmla="*/ 840119 h 1241272"/>
                <a:gd name="connsiteX2" fmla="*/ 871521 w 2520350"/>
                <a:gd name="connsiteY2" fmla="*/ 1100513 h 1241272"/>
                <a:gd name="connsiteX3" fmla="*/ 474856 w 2520350"/>
                <a:gd name="connsiteY3" fmla="*/ 856886 h 1241272"/>
                <a:gd name="connsiteX4" fmla="*/ 749924 w 2520350"/>
                <a:gd name="connsiteY4" fmla="*/ 631932 h 1241272"/>
                <a:gd name="connsiteX5" fmla="*/ 21521 w 2520350"/>
                <a:gd name="connsiteY5" fmla="*/ 284436 h 1241272"/>
                <a:gd name="connsiteX6" fmla="*/ 159896 w 2520350"/>
                <a:gd name="connsiteY6" fmla="*/ 775606 h 1241272"/>
                <a:gd name="connsiteX7" fmla="*/ 444377 w 2520350"/>
                <a:gd name="connsiteY7" fmla="*/ 1049927 h 1241272"/>
                <a:gd name="connsiteX8" fmla="*/ 911736 w 2520350"/>
                <a:gd name="connsiteY8" fmla="*/ 1222646 h 1241272"/>
                <a:gd name="connsiteX9" fmla="*/ 1328297 w 2520350"/>
                <a:gd name="connsiteY9" fmla="*/ 1212487 h 1241272"/>
                <a:gd name="connsiteX10" fmla="*/ 1937896 w 2520350"/>
                <a:gd name="connsiteY10" fmla="*/ 887366 h 1241272"/>
                <a:gd name="connsiteX11" fmla="*/ 2212217 w 2520350"/>
                <a:gd name="connsiteY11" fmla="*/ 531766 h 1241272"/>
                <a:gd name="connsiteX12" fmla="*/ 2303656 w 2520350"/>
                <a:gd name="connsiteY12" fmla="*/ 33926 h 1241272"/>
                <a:gd name="connsiteX13" fmla="*/ 2520350 w 2520350"/>
                <a:gd name="connsiteY13" fmla="*/ 45833 h 1241272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0" fmla="*/ 1409576 w 2306160"/>
                <a:gd name="connsiteY0" fmla="*/ 0 h 1214331"/>
                <a:gd name="connsiteX1" fmla="*/ 1349987 w 2306160"/>
                <a:gd name="connsiteY1" fmla="*/ 813178 h 1214331"/>
                <a:gd name="connsiteX2" fmla="*/ 871521 w 2306160"/>
                <a:gd name="connsiteY2" fmla="*/ 1073572 h 1214331"/>
                <a:gd name="connsiteX3" fmla="*/ 474856 w 2306160"/>
                <a:gd name="connsiteY3" fmla="*/ 829945 h 1214331"/>
                <a:gd name="connsiteX4" fmla="*/ 749924 w 2306160"/>
                <a:gd name="connsiteY4" fmla="*/ 604991 h 1214331"/>
                <a:gd name="connsiteX5" fmla="*/ 21521 w 2306160"/>
                <a:gd name="connsiteY5" fmla="*/ 257495 h 1214331"/>
                <a:gd name="connsiteX6" fmla="*/ 159896 w 2306160"/>
                <a:gd name="connsiteY6" fmla="*/ 748665 h 1214331"/>
                <a:gd name="connsiteX7" fmla="*/ 444377 w 2306160"/>
                <a:gd name="connsiteY7" fmla="*/ 1022986 h 1214331"/>
                <a:gd name="connsiteX8" fmla="*/ 911736 w 2306160"/>
                <a:gd name="connsiteY8" fmla="*/ 1195705 h 1214331"/>
                <a:gd name="connsiteX9" fmla="*/ 1328297 w 2306160"/>
                <a:gd name="connsiteY9" fmla="*/ 1185546 h 1214331"/>
                <a:gd name="connsiteX10" fmla="*/ 1937896 w 2306160"/>
                <a:gd name="connsiteY10" fmla="*/ 860425 h 1214331"/>
                <a:gd name="connsiteX11" fmla="*/ 2212217 w 2306160"/>
                <a:gd name="connsiteY11" fmla="*/ 504825 h 1214331"/>
                <a:gd name="connsiteX12" fmla="*/ 2303656 w 2306160"/>
                <a:gd name="connsiteY12" fmla="*/ 6985 h 1214331"/>
                <a:gd name="connsiteX0" fmla="*/ 1409576 w 2314771"/>
                <a:gd name="connsiteY0" fmla="*/ 0 h 1214331"/>
                <a:gd name="connsiteX1" fmla="*/ 1349987 w 2314771"/>
                <a:gd name="connsiteY1" fmla="*/ 813178 h 1214331"/>
                <a:gd name="connsiteX2" fmla="*/ 871521 w 2314771"/>
                <a:gd name="connsiteY2" fmla="*/ 1073572 h 1214331"/>
                <a:gd name="connsiteX3" fmla="*/ 474856 w 2314771"/>
                <a:gd name="connsiteY3" fmla="*/ 829945 h 1214331"/>
                <a:gd name="connsiteX4" fmla="*/ 749924 w 2314771"/>
                <a:gd name="connsiteY4" fmla="*/ 604991 h 1214331"/>
                <a:gd name="connsiteX5" fmla="*/ 21521 w 2314771"/>
                <a:gd name="connsiteY5" fmla="*/ 257495 h 1214331"/>
                <a:gd name="connsiteX6" fmla="*/ 159896 w 2314771"/>
                <a:gd name="connsiteY6" fmla="*/ 748665 h 1214331"/>
                <a:gd name="connsiteX7" fmla="*/ 444377 w 2314771"/>
                <a:gd name="connsiteY7" fmla="*/ 1022986 h 1214331"/>
                <a:gd name="connsiteX8" fmla="*/ 911736 w 2314771"/>
                <a:gd name="connsiteY8" fmla="*/ 1195705 h 1214331"/>
                <a:gd name="connsiteX9" fmla="*/ 1328297 w 2314771"/>
                <a:gd name="connsiteY9" fmla="*/ 1185546 h 1214331"/>
                <a:gd name="connsiteX10" fmla="*/ 1937896 w 2314771"/>
                <a:gd name="connsiteY10" fmla="*/ 860425 h 1214331"/>
                <a:gd name="connsiteX11" fmla="*/ 2212217 w 2314771"/>
                <a:gd name="connsiteY11" fmla="*/ 504825 h 1214331"/>
                <a:gd name="connsiteX12" fmla="*/ 2313181 w 2314771"/>
                <a:gd name="connsiteY12" fmla="*/ 6985 h 1214331"/>
                <a:gd name="connsiteX0" fmla="*/ 1409576 w 2313181"/>
                <a:gd name="connsiteY0" fmla="*/ 0 h 1214331"/>
                <a:gd name="connsiteX1" fmla="*/ 1349987 w 2313181"/>
                <a:gd name="connsiteY1" fmla="*/ 813178 h 1214331"/>
                <a:gd name="connsiteX2" fmla="*/ 871521 w 2313181"/>
                <a:gd name="connsiteY2" fmla="*/ 1073572 h 1214331"/>
                <a:gd name="connsiteX3" fmla="*/ 474856 w 2313181"/>
                <a:gd name="connsiteY3" fmla="*/ 829945 h 1214331"/>
                <a:gd name="connsiteX4" fmla="*/ 749924 w 2313181"/>
                <a:gd name="connsiteY4" fmla="*/ 604991 h 1214331"/>
                <a:gd name="connsiteX5" fmla="*/ 21521 w 2313181"/>
                <a:gd name="connsiteY5" fmla="*/ 257495 h 1214331"/>
                <a:gd name="connsiteX6" fmla="*/ 159896 w 2313181"/>
                <a:gd name="connsiteY6" fmla="*/ 748665 h 1214331"/>
                <a:gd name="connsiteX7" fmla="*/ 444377 w 2313181"/>
                <a:gd name="connsiteY7" fmla="*/ 1022986 h 1214331"/>
                <a:gd name="connsiteX8" fmla="*/ 911736 w 2313181"/>
                <a:gd name="connsiteY8" fmla="*/ 1195705 h 1214331"/>
                <a:gd name="connsiteX9" fmla="*/ 1328297 w 2313181"/>
                <a:gd name="connsiteY9" fmla="*/ 1185546 h 1214331"/>
                <a:gd name="connsiteX10" fmla="*/ 1937896 w 2313181"/>
                <a:gd name="connsiteY10" fmla="*/ 860425 h 1214331"/>
                <a:gd name="connsiteX11" fmla="*/ 2212217 w 2313181"/>
                <a:gd name="connsiteY11" fmla="*/ 504825 h 1214331"/>
                <a:gd name="connsiteX12" fmla="*/ 2313181 w 2313181"/>
                <a:gd name="connsiteY12" fmla="*/ 6985 h 1214331"/>
                <a:gd name="connsiteX0" fmla="*/ 1409576 w 2315562"/>
                <a:gd name="connsiteY0" fmla="*/ 0 h 1214331"/>
                <a:gd name="connsiteX1" fmla="*/ 1349987 w 2315562"/>
                <a:gd name="connsiteY1" fmla="*/ 813178 h 1214331"/>
                <a:gd name="connsiteX2" fmla="*/ 871521 w 2315562"/>
                <a:gd name="connsiteY2" fmla="*/ 1073572 h 1214331"/>
                <a:gd name="connsiteX3" fmla="*/ 474856 w 2315562"/>
                <a:gd name="connsiteY3" fmla="*/ 829945 h 1214331"/>
                <a:gd name="connsiteX4" fmla="*/ 749924 w 2315562"/>
                <a:gd name="connsiteY4" fmla="*/ 604991 h 1214331"/>
                <a:gd name="connsiteX5" fmla="*/ 21521 w 2315562"/>
                <a:gd name="connsiteY5" fmla="*/ 257495 h 1214331"/>
                <a:gd name="connsiteX6" fmla="*/ 159896 w 2315562"/>
                <a:gd name="connsiteY6" fmla="*/ 748665 h 1214331"/>
                <a:gd name="connsiteX7" fmla="*/ 444377 w 2315562"/>
                <a:gd name="connsiteY7" fmla="*/ 1022986 h 1214331"/>
                <a:gd name="connsiteX8" fmla="*/ 911736 w 2315562"/>
                <a:gd name="connsiteY8" fmla="*/ 1195705 h 1214331"/>
                <a:gd name="connsiteX9" fmla="*/ 1328297 w 2315562"/>
                <a:gd name="connsiteY9" fmla="*/ 1185546 h 1214331"/>
                <a:gd name="connsiteX10" fmla="*/ 1937896 w 2315562"/>
                <a:gd name="connsiteY10" fmla="*/ 860425 h 1214331"/>
                <a:gd name="connsiteX11" fmla="*/ 2212217 w 2315562"/>
                <a:gd name="connsiteY11" fmla="*/ 504825 h 1214331"/>
                <a:gd name="connsiteX12" fmla="*/ 2315562 w 2315562"/>
                <a:gd name="connsiteY12" fmla="*/ 4604 h 1214331"/>
                <a:gd name="connsiteX0" fmla="*/ 1409576 w 2315562"/>
                <a:gd name="connsiteY0" fmla="*/ 0 h 1208507"/>
                <a:gd name="connsiteX1" fmla="*/ 1349987 w 2315562"/>
                <a:gd name="connsiteY1" fmla="*/ 813178 h 1208507"/>
                <a:gd name="connsiteX2" fmla="*/ 871521 w 2315562"/>
                <a:gd name="connsiteY2" fmla="*/ 1073572 h 1208507"/>
                <a:gd name="connsiteX3" fmla="*/ 474856 w 2315562"/>
                <a:gd name="connsiteY3" fmla="*/ 829945 h 1208507"/>
                <a:gd name="connsiteX4" fmla="*/ 749924 w 2315562"/>
                <a:gd name="connsiteY4" fmla="*/ 604991 h 1208507"/>
                <a:gd name="connsiteX5" fmla="*/ 21521 w 2315562"/>
                <a:gd name="connsiteY5" fmla="*/ 257495 h 1208507"/>
                <a:gd name="connsiteX6" fmla="*/ 159896 w 2315562"/>
                <a:gd name="connsiteY6" fmla="*/ 748665 h 1208507"/>
                <a:gd name="connsiteX7" fmla="*/ 444377 w 2315562"/>
                <a:gd name="connsiteY7" fmla="*/ 1022986 h 1208507"/>
                <a:gd name="connsiteX8" fmla="*/ 911736 w 2315562"/>
                <a:gd name="connsiteY8" fmla="*/ 1195705 h 1208507"/>
                <a:gd name="connsiteX9" fmla="*/ 1328297 w 2315562"/>
                <a:gd name="connsiteY9" fmla="*/ 1185546 h 1208507"/>
                <a:gd name="connsiteX10" fmla="*/ 1937896 w 2315562"/>
                <a:gd name="connsiteY10" fmla="*/ 860425 h 1208507"/>
                <a:gd name="connsiteX11" fmla="*/ 2212217 w 2315562"/>
                <a:gd name="connsiteY11" fmla="*/ 504825 h 1208507"/>
                <a:gd name="connsiteX12" fmla="*/ 2315562 w 2315562"/>
                <a:gd name="connsiteY12" fmla="*/ 4604 h 1208507"/>
                <a:gd name="connsiteX0" fmla="*/ 1409576 w 2315562"/>
                <a:gd name="connsiteY0" fmla="*/ 0 h 1209520"/>
                <a:gd name="connsiteX1" fmla="*/ 1349987 w 2315562"/>
                <a:gd name="connsiteY1" fmla="*/ 813178 h 1209520"/>
                <a:gd name="connsiteX2" fmla="*/ 871521 w 2315562"/>
                <a:gd name="connsiteY2" fmla="*/ 1073572 h 1209520"/>
                <a:gd name="connsiteX3" fmla="*/ 474856 w 2315562"/>
                <a:gd name="connsiteY3" fmla="*/ 829945 h 1209520"/>
                <a:gd name="connsiteX4" fmla="*/ 749924 w 2315562"/>
                <a:gd name="connsiteY4" fmla="*/ 604991 h 1209520"/>
                <a:gd name="connsiteX5" fmla="*/ 21521 w 2315562"/>
                <a:gd name="connsiteY5" fmla="*/ 257495 h 1209520"/>
                <a:gd name="connsiteX6" fmla="*/ 159896 w 2315562"/>
                <a:gd name="connsiteY6" fmla="*/ 748665 h 1209520"/>
                <a:gd name="connsiteX7" fmla="*/ 444377 w 2315562"/>
                <a:gd name="connsiteY7" fmla="*/ 1022986 h 1209520"/>
                <a:gd name="connsiteX8" fmla="*/ 795055 w 2315562"/>
                <a:gd name="connsiteY8" fmla="*/ 1167130 h 1209520"/>
                <a:gd name="connsiteX9" fmla="*/ 1328297 w 2315562"/>
                <a:gd name="connsiteY9" fmla="*/ 1185546 h 1209520"/>
                <a:gd name="connsiteX10" fmla="*/ 1937896 w 2315562"/>
                <a:gd name="connsiteY10" fmla="*/ 860425 h 1209520"/>
                <a:gd name="connsiteX11" fmla="*/ 2212217 w 2315562"/>
                <a:gd name="connsiteY11" fmla="*/ 504825 h 1209520"/>
                <a:gd name="connsiteX12" fmla="*/ 2315562 w 2315562"/>
                <a:gd name="connsiteY12" fmla="*/ 4604 h 1209520"/>
                <a:gd name="connsiteX0" fmla="*/ 1409576 w 2315562"/>
                <a:gd name="connsiteY0" fmla="*/ 0 h 1218234"/>
                <a:gd name="connsiteX1" fmla="*/ 1349987 w 2315562"/>
                <a:gd name="connsiteY1" fmla="*/ 813178 h 1218234"/>
                <a:gd name="connsiteX2" fmla="*/ 871521 w 2315562"/>
                <a:gd name="connsiteY2" fmla="*/ 1073572 h 1218234"/>
                <a:gd name="connsiteX3" fmla="*/ 474856 w 2315562"/>
                <a:gd name="connsiteY3" fmla="*/ 829945 h 1218234"/>
                <a:gd name="connsiteX4" fmla="*/ 749924 w 2315562"/>
                <a:gd name="connsiteY4" fmla="*/ 604991 h 1218234"/>
                <a:gd name="connsiteX5" fmla="*/ 21521 w 2315562"/>
                <a:gd name="connsiteY5" fmla="*/ 257495 h 1218234"/>
                <a:gd name="connsiteX6" fmla="*/ 159896 w 2315562"/>
                <a:gd name="connsiteY6" fmla="*/ 748665 h 1218234"/>
                <a:gd name="connsiteX7" fmla="*/ 444377 w 2315562"/>
                <a:gd name="connsiteY7" fmla="*/ 1022986 h 1218234"/>
                <a:gd name="connsiteX8" fmla="*/ 892686 w 2315562"/>
                <a:gd name="connsiteY8" fmla="*/ 1188561 h 1218234"/>
                <a:gd name="connsiteX9" fmla="*/ 1328297 w 2315562"/>
                <a:gd name="connsiteY9" fmla="*/ 1185546 h 1218234"/>
                <a:gd name="connsiteX10" fmla="*/ 1937896 w 2315562"/>
                <a:gd name="connsiteY10" fmla="*/ 860425 h 1218234"/>
                <a:gd name="connsiteX11" fmla="*/ 2212217 w 2315562"/>
                <a:gd name="connsiteY11" fmla="*/ 504825 h 1218234"/>
                <a:gd name="connsiteX12" fmla="*/ 2315562 w 2315562"/>
                <a:gd name="connsiteY12" fmla="*/ 4604 h 1218234"/>
                <a:gd name="connsiteX0" fmla="*/ 1409576 w 2315562"/>
                <a:gd name="connsiteY0" fmla="*/ 0 h 1216004"/>
                <a:gd name="connsiteX1" fmla="*/ 1349987 w 2315562"/>
                <a:gd name="connsiteY1" fmla="*/ 813178 h 1216004"/>
                <a:gd name="connsiteX2" fmla="*/ 871521 w 2315562"/>
                <a:gd name="connsiteY2" fmla="*/ 1073572 h 1216004"/>
                <a:gd name="connsiteX3" fmla="*/ 474856 w 2315562"/>
                <a:gd name="connsiteY3" fmla="*/ 829945 h 1216004"/>
                <a:gd name="connsiteX4" fmla="*/ 749924 w 2315562"/>
                <a:gd name="connsiteY4" fmla="*/ 604991 h 1216004"/>
                <a:gd name="connsiteX5" fmla="*/ 21521 w 2315562"/>
                <a:gd name="connsiteY5" fmla="*/ 257495 h 1216004"/>
                <a:gd name="connsiteX6" fmla="*/ 159896 w 2315562"/>
                <a:gd name="connsiteY6" fmla="*/ 748665 h 1216004"/>
                <a:gd name="connsiteX7" fmla="*/ 444377 w 2315562"/>
                <a:gd name="connsiteY7" fmla="*/ 1022986 h 1216004"/>
                <a:gd name="connsiteX8" fmla="*/ 892686 w 2315562"/>
                <a:gd name="connsiteY8" fmla="*/ 1188561 h 1216004"/>
                <a:gd name="connsiteX9" fmla="*/ 1328297 w 2315562"/>
                <a:gd name="connsiteY9" fmla="*/ 1185546 h 1216004"/>
                <a:gd name="connsiteX10" fmla="*/ 1937896 w 2315562"/>
                <a:gd name="connsiteY10" fmla="*/ 860425 h 1216004"/>
                <a:gd name="connsiteX11" fmla="*/ 2212217 w 2315562"/>
                <a:gd name="connsiteY11" fmla="*/ 504825 h 1216004"/>
                <a:gd name="connsiteX12" fmla="*/ 2315562 w 2315562"/>
                <a:gd name="connsiteY12" fmla="*/ 4604 h 1216004"/>
                <a:gd name="connsiteX0" fmla="*/ 1409576 w 2315562"/>
                <a:gd name="connsiteY0" fmla="*/ 0 h 1215296"/>
                <a:gd name="connsiteX1" fmla="*/ 1349987 w 2315562"/>
                <a:gd name="connsiteY1" fmla="*/ 813178 h 1215296"/>
                <a:gd name="connsiteX2" fmla="*/ 871521 w 2315562"/>
                <a:gd name="connsiteY2" fmla="*/ 1073572 h 1215296"/>
                <a:gd name="connsiteX3" fmla="*/ 474856 w 2315562"/>
                <a:gd name="connsiteY3" fmla="*/ 829945 h 1215296"/>
                <a:gd name="connsiteX4" fmla="*/ 749924 w 2315562"/>
                <a:gd name="connsiteY4" fmla="*/ 604991 h 1215296"/>
                <a:gd name="connsiteX5" fmla="*/ 21521 w 2315562"/>
                <a:gd name="connsiteY5" fmla="*/ 257495 h 1215296"/>
                <a:gd name="connsiteX6" fmla="*/ 159896 w 2315562"/>
                <a:gd name="connsiteY6" fmla="*/ 748665 h 1215296"/>
                <a:gd name="connsiteX7" fmla="*/ 444377 w 2315562"/>
                <a:gd name="connsiteY7" fmla="*/ 1022986 h 1215296"/>
                <a:gd name="connsiteX8" fmla="*/ 892686 w 2315562"/>
                <a:gd name="connsiteY8" fmla="*/ 1188561 h 1215296"/>
                <a:gd name="connsiteX9" fmla="*/ 1328297 w 2315562"/>
                <a:gd name="connsiteY9" fmla="*/ 1185546 h 1215296"/>
                <a:gd name="connsiteX10" fmla="*/ 1937896 w 2315562"/>
                <a:gd name="connsiteY10" fmla="*/ 860425 h 1215296"/>
                <a:gd name="connsiteX11" fmla="*/ 2212217 w 2315562"/>
                <a:gd name="connsiteY11" fmla="*/ 504825 h 1215296"/>
                <a:gd name="connsiteX12" fmla="*/ 2315562 w 2315562"/>
                <a:gd name="connsiteY12" fmla="*/ 4604 h 1215296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8390"/>
                <a:gd name="connsiteX1" fmla="*/ 1349987 w 2315562"/>
                <a:gd name="connsiteY1" fmla="*/ 813178 h 1218390"/>
                <a:gd name="connsiteX2" fmla="*/ 871521 w 2315562"/>
                <a:gd name="connsiteY2" fmla="*/ 1073572 h 1218390"/>
                <a:gd name="connsiteX3" fmla="*/ 474856 w 2315562"/>
                <a:gd name="connsiteY3" fmla="*/ 829945 h 1218390"/>
                <a:gd name="connsiteX4" fmla="*/ 749924 w 2315562"/>
                <a:gd name="connsiteY4" fmla="*/ 604991 h 1218390"/>
                <a:gd name="connsiteX5" fmla="*/ 21521 w 2315562"/>
                <a:gd name="connsiteY5" fmla="*/ 257495 h 1218390"/>
                <a:gd name="connsiteX6" fmla="*/ 159896 w 2315562"/>
                <a:gd name="connsiteY6" fmla="*/ 748665 h 1218390"/>
                <a:gd name="connsiteX7" fmla="*/ 444377 w 2315562"/>
                <a:gd name="connsiteY7" fmla="*/ 1022986 h 1218390"/>
                <a:gd name="connsiteX8" fmla="*/ 708694 w 2315562"/>
                <a:gd name="connsiteY8" fmla="*/ 1146494 h 1218390"/>
                <a:gd name="connsiteX9" fmla="*/ 971267 w 2315562"/>
                <a:gd name="connsiteY9" fmla="*/ 1202848 h 1218390"/>
                <a:gd name="connsiteX10" fmla="*/ 1328297 w 2315562"/>
                <a:gd name="connsiteY10" fmla="*/ 1185546 h 1218390"/>
                <a:gd name="connsiteX11" fmla="*/ 1937896 w 2315562"/>
                <a:gd name="connsiteY11" fmla="*/ 860425 h 1218390"/>
                <a:gd name="connsiteX12" fmla="*/ 2212217 w 2315562"/>
                <a:gd name="connsiteY12" fmla="*/ 504825 h 1218390"/>
                <a:gd name="connsiteX13" fmla="*/ 2315562 w 2315562"/>
                <a:gd name="connsiteY13" fmla="*/ 4604 h 1218390"/>
                <a:gd name="connsiteX0" fmla="*/ 1409576 w 2315562"/>
                <a:gd name="connsiteY0" fmla="*/ 0 h 1218389"/>
                <a:gd name="connsiteX1" fmla="*/ 1349987 w 2315562"/>
                <a:gd name="connsiteY1" fmla="*/ 813178 h 1218389"/>
                <a:gd name="connsiteX2" fmla="*/ 871521 w 2315562"/>
                <a:gd name="connsiteY2" fmla="*/ 1073572 h 1218389"/>
                <a:gd name="connsiteX3" fmla="*/ 474856 w 2315562"/>
                <a:gd name="connsiteY3" fmla="*/ 829945 h 1218389"/>
                <a:gd name="connsiteX4" fmla="*/ 749924 w 2315562"/>
                <a:gd name="connsiteY4" fmla="*/ 604991 h 1218389"/>
                <a:gd name="connsiteX5" fmla="*/ 21521 w 2315562"/>
                <a:gd name="connsiteY5" fmla="*/ 257495 h 1218389"/>
                <a:gd name="connsiteX6" fmla="*/ 159896 w 2315562"/>
                <a:gd name="connsiteY6" fmla="*/ 748665 h 1218389"/>
                <a:gd name="connsiteX7" fmla="*/ 444377 w 2315562"/>
                <a:gd name="connsiteY7" fmla="*/ 1022986 h 1218389"/>
                <a:gd name="connsiteX8" fmla="*/ 708694 w 2315562"/>
                <a:gd name="connsiteY8" fmla="*/ 1146494 h 1218389"/>
                <a:gd name="connsiteX9" fmla="*/ 928405 w 2315562"/>
                <a:gd name="connsiteY9" fmla="*/ 1202848 h 1218389"/>
                <a:gd name="connsiteX10" fmla="*/ 1328297 w 2315562"/>
                <a:gd name="connsiteY10" fmla="*/ 1185546 h 1218389"/>
                <a:gd name="connsiteX11" fmla="*/ 1937896 w 2315562"/>
                <a:gd name="connsiteY11" fmla="*/ 860425 h 1218389"/>
                <a:gd name="connsiteX12" fmla="*/ 2212217 w 2315562"/>
                <a:gd name="connsiteY12" fmla="*/ 504825 h 1218389"/>
                <a:gd name="connsiteX13" fmla="*/ 2315562 w 2315562"/>
                <a:gd name="connsiteY13" fmla="*/ 4604 h 1218389"/>
                <a:gd name="connsiteX0" fmla="*/ 1409576 w 2315562"/>
                <a:gd name="connsiteY0" fmla="*/ 0 h 1218259"/>
                <a:gd name="connsiteX1" fmla="*/ 1349987 w 2315562"/>
                <a:gd name="connsiteY1" fmla="*/ 813178 h 1218259"/>
                <a:gd name="connsiteX2" fmla="*/ 871521 w 2315562"/>
                <a:gd name="connsiteY2" fmla="*/ 1073572 h 1218259"/>
                <a:gd name="connsiteX3" fmla="*/ 474856 w 2315562"/>
                <a:gd name="connsiteY3" fmla="*/ 829945 h 1218259"/>
                <a:gd name="connsiteX4" fmla="*/ 749924 w 2315562"/>
                <a:gd name="connsiteY4" fmla="*/ 604991 h 1218259"/>
                <a:gd name="connsiteX5" fmla="*/ 21521 w 2315562"/>
                <a:gd name="connsiteY5" fmla="*/ 257495 h 1218259"/>
                <a:gd name="connsiteX6" fmla="*/ 159896 w 2315562"/>
                <a:gd name="connsiteY6" fmla="*/ 748665 h 1218259"/>
                <a:gd name="connsiteX7" fmla="*/ 444377 w 2315562"/>
                <a:gd name="connsiteY7" fmla="*/ 1022986 h 1218259"/>
                <a:gd name="connsiteX8" fmla="*/ 689644 w 2315562"/>
                <a:gd name="connsiteY8" fmla="*/ 1148875 h 1218259"/>
                <a:gd name="connsiteX9" fmla="*/ 928405 w 2315562"/>
                <a:gd name="connsiteY9" fmla="*/ 1202848 h 1218259"/>
                <a:gd name="connsiteX10" fmla="*/ 1328297 w 2315562"/>
                <a:gd name="connsiteY10" fmla="*/ 1185546 h 1218259"/>
                <a:gd name="connsiteX11" fmla="*/ 1937896 w 2315562"/>
                <a:gd name="connsiteY11" fmla="*/ 860425 h 1218259"/>
                <a:gd name="connsiteX12" fmla="*/ 2212217 w 2315562"/>
                <a:gd name="connsiteY12" fmla="*/ 504825 h 1218259"/>
                <a:gd name="connsiteX13" fmla="*/ 2315562 w 2315562"/>
                <a:gd name="connsiteY13" fmla="*/ 4604 h 1218259"/>
                <a:gd name="connsiteX0" fmla="*/ 1409576 w 2315562"/>
                <a:gd name="connsiteY0" fmla="*/ 0 h 1212540"/>
                <a:gd name="connsiteX1" fmla="*/ 1349987 w 2315562"/>
                <a:gd name="connsiteY1" fmla="*/ 813178 h 1212540"/>
                <a:gd name="connsiteX2" fmla="*/ 871521 w 2315562"/>
                <a:gd name="connsiteY2" fmla="*/ 1073572 h 1212540"/>
                <a:gd name="connsiteX3" fmla="*/ 474856 w 2315562"/>
                <a:gd name="connsiteY3" fmla="*/ 829945 h 1212540"/>
                <a:gd name="connsiteX4" fmla="*/ 749924 w 2315562"/>
                <a:gd name="connsiteY4" fmla="*/ 604991 h 1212540"/>
                <a:gd name="connsiteX5" fmla="*/ 21521 w 2315562"/>
                <a:gd name="connsiteY5" fmla="*/ 257495 h 1212540"/>
                <a:gd name="connsiteX6" fmla="*/ 159896 w 2315562"/>
                <a:gd name="connsiteY6" fmla="*/ 748665 h 1212540"/>
                <a:gd name="connsiteX7" fmla="*/ 444377 w 2315562"/>
                <a:gd name="connsiteY7" fmla="*/ 1022986 h 1212540"/>
                <a:gd name="connsiteX8" fmla="*/ 689644 w 2315562"/>
                <a:gd name="connsiteY8" fmla="*/ 1148875 h 1212540"/>
                <a:gd name="connsiteX9" fmla="*/ 928405 w 2315562"/>
                <a:gd name="connsiteY9" fmla="*/ 1202848 h 1212540"/>
                <a:gd name="connsiteX10" fmla="*/ 1328297 w 2315562"/>
                <a:gd name="connsiteY10" fmla="*/ 1185546 h 1212540"/>
                <a:gd name="connsiteX11" fmla="*/ 1937896 w 2315562"/>
                <a:gd name="connsiteY11" fmla="*/ 860425 h 1212540"/>
                <a:gd name="connsiteX12" fmla="*/ 2212217 w 2315562"/>
                <a:gd name="connsiteY12" fmla="*/ 504825 h 1212540"/>
                <a:gd name="connsiteX13" fmla="*/ 2315562 w 2315562"/>
                <a:gd name="connsiteY13" fmla="*/ 4604 h 1212540"/>
                <a:gd name="connsiteX0" fmla="*/ 1409576 w 2315562"/>
                <a:gd name="connsiteY0" fmla="*/ 0 h 1212540"/>
                <a:gd name="connsiteX1" fmla="*/ 1349987 w 2315562"/>
                <a:gd name="connsiteY1" fmla="*/ 813178 h 1212540"/>
                <a:gd name="connsiteX2" fmla="*/ 871521 w 2315562"/>
                <a:gd name="connsiteY2" fmla="*/ 1073572 h 1212540"/>
                <a:gd name="connsiteX3" fmla="*/ 474856 w 2315562"/>
                <a:gd name="connsiteY3" fmla="*/ 829945 h 1212540"/>
                <a:gd name="connsiteX4" fmla="*/ 749924 w 2315562"/>
                <a:gd name="connsiteY4" fmla="*/ 604991 h 1212540"/>
                <a:gd name="connsiteX5" fmla="*/ 21521 w 2315562"/>
                <a:gd name="connsiteY5" fmla="*/ 257495 h 1212540"/>
                <a:gd name="connsiteX6" fmla="*/ 159896 w 2315562"/>
                <a:gd name="connsiteY6" fmla="*/ 748665 h 1212540"/>
                <a:gd name="connsiteX7" fmla="*/ 444377 w 2315562"/>
                <a:gd name="connsiteY7" fmla="*/ 1022986 h 1212540"/>
                <a:gd name="connsiteX8" fmla="*/ 680119 w 2315562"/>
                <a:gd name="connsiteY8" fmla="*/ 1148875 h 1212540"/>
                <a:gd name="connsiteX9" fmla="*/ 928405 w 2315562"/>
                <a:gd name="connsiteY9" fmla="*/ 1202848 h 1212540"/>
                <a:gd name="connsiteX10" fmla="*/ 1328297 w 2315562"/>
                <a:gd name="connsiteY10" fmla="*/ 1185546 h 1212540"/>
                <a:gd name="connsiteX11" fmla="*/ 1937896 w 2315562"/>
                <a:gd name="connsiteY11" fmla="*/ 860425 h 1212540"/>
                <a:gd name="connsiteX12" fmla="*/ 2212217 w 2315562"/>
                <a:gd name="connsiteY12" fmla="*/ 504825 h 1212540"/>
                <a:gd name="connsiteX13" fmla="*/ 2315562 w 2315562"/>
                <a:gd name="connsiteY13" fmla="*/ 4604 h 1212540"/>
                <a:gd name="connsiteX0" fmla="*/ 1409576 w 2315562"/>
                <a:gd name="connsiteY0" fmla="*/ 0 h 1218259"/>
                <a:gd name="connsiteX1" fmla="*/ 1349987 w 2315562"/>
                <a:gd name="connsiteY1" fmla="*/ 813178 h 1218259"/>
                <a:gd name="connsiteX2" fmla="*/ 871521 w 2315562"/>
                <a:gd name="connsiteY2" fmla="*/ 1073572 h 1218259"/>
                <a:gd name="connsiteX3" fmla="*/ 474856 w 2315562"/>
                <a:gd name="connsiteY3" fmla="*/ 829945 h 1218259"/>
                <a:gd name="connsiteX4" fmla="*/ 749924 w 2315562"/>
                <a:gd name="connsiteY4" fmla="*/ 604991 h 1218259"/>
                <a:gd name="connsiteX5" fmla="*/ 21521 w 2315562"/>
                <a:gd name="connsiteY5" fmla="*/ 257495 h 1218259"/>
                <a:gd name="connsiteX6" fmla="*/ 159896 w 2315562"/>
                <a:gd name="connsiteY6" fmla="*/ 748665 h 1218259"/>
                <a:gd name="connsiteX7" fmla="*/ 444377 w 2315562"/>
                <a:gd name="connsiteY7" fmla="*/ 1022986 h 1218259"/>
                <a:gd name="connsiteX8" fmla="*/ 680119 w 2315562"/>
                <a:gd name="connsiteY8" fmla="*/ 1148875 h 1218259"/>
                <a:gd name="connsiteX9" fmla="*/ 909355 w 2315562"/>
                <a:gd name="connsiteY9" fmla="*/ 1202848 h 1218259"/>
                <a:gd name="connsiteX10" fmla="*/ 1328297 w 2315562"/>
                <a:gd name="connsiteY10" fmla="*/ 1185546 h 1218259"/>
                <a:gd name="connsiteX11" fmla="*/ 1937896 w 2315562"/>
                <a:gd name="connsiteY11" fmla="*/ 860425 h 1218259"/>
                <a:gd name="connsiteX12" fmla="*/ 2212217 w 2315562"/>
                <a:gd name="connsiteY12" fmla="*/ 504825 h 1218259"/>
                <a:gd name="connsiteX13" fmla="*/ 2315562 w 2315562"/>
                <a:gd name="connsiteY13" fmla="*/ 4604 h 1218259"/>
                <a:gd name="connsiteX0" fmla="*/ 1409576 w 2315562"/>
                <a:gd name="connsiteY0" fmla="*/ 0 h 1220651"/>
                <a:gd name="connsiteX1" fmla="*/ 1349987 w 2315562"/>
                <a:gd name="connsiteY1" fmla="*/ 813178 h 1220651"/>
                <a:gd name="connsiteX2" fmla="*/ 871521 w 2315562"/>
                <a:gd name="connsiteY2" fmla="*/ 1073572 h 1220651"/>
                <a:gd name="connsiteX3" fmla="*/ 474856 w 2315562"/>
                <a:gd name="connsiteY3" fmla="*/ 829945 h 1220651"/>
                <a:gd name="connsiteX4" fmla="*/ 749924 w 2315562"/>
                <a:gd name="connsiteY4" fmla="*/ 604991 h 1220651"/>
                <a:gd name="connsiteX5" fmla="*/ 21521 w 2315562"/>
                <a:gd name="connsiteY5" fmla="*/ 257495 h 1220651"/>
                <a:gd name="connsiteX6" fmla="*/ 159896 w 2315562"/>
                <a:gd name="connsiteY6" fmla="*/ 748665 h 1220651"/>
                <a:gd name="connsiteX7" fmla="*/ 444377 w 2315562"/>
                <a:gd name="connsiteY7" fmla="*/ 1022986 h 1220651"/>
                <a:gd name="connsiteX8" fmla="*/ 680119 w 2315562"/>
                <a:gd name="connsiteY8" fmla="*/ 1148875 h 1220651"/>
                <a:gd name="connsiteX9" fmla="*/ 906974 w 2315562"/>
                <a:gd name="connsiteY9" fmla="*/ 1207611 h 1220651"/>
                <a:gd name="connsiteX10" fmla="*/ 1328297 w 2315562"/>
                <a:gd name="connsiteY10" fmla="*/ 1185546 h 1220651"/>
                <a:gd name="connsiteX11" fmla="*/ 1937896 w 2315562"/>
                <a:gd name="connsiteY11" fmla="*/ 860425 h 1220651"/>
                <a:gd name="connsiteX12" fmla="*/ 2212217 w 2315562"/>
                <a:gd name="connsiteY12" fmla="*/ 504825 h 1220651"/>
                <a:gd name="connsiteX13" fmla="*/ 2315562 w 2315562"/>
                <a:gd name="connsiteY13" fmla="*/ 4604 h 1220651"/>
                <a:gd name="connsiteX0" fmla="*/ 1409576 w 2315562"/>
                <a:gd name="connsiteY0" fmla="*/ 0 h 1221500"/>
                <a:gd name="connsiteX1" fmla="*/ 1349987 w 2315562"/>
                <a:gd name="connsiteY1" fmla="*/ 813178 h 1221500"/>
                <a:gd name="connsiteX2" fmla="*/ 871521 w 2315562"/>
                <a:gd name="connsiteY2" fmla="*/ 1073572 h 1221500"/>
                <a:gd name="connsiteX3" fmla="*/ 474856 w 2315562"/>
                <a:gd name="connsiteY3" fmla="*/ 829945 h 1221500"/>
                <a:gd name="connsiteX4" fmla="*/ 749924 w 2315562"/>
                <a:gd name="connsiteY4" fmla="*/ 604991 h 1221500"/>
                <a:gd name="connsiteX5" fmla="*/ 21521 w 2315562"/>
                <a:gd name="connsiteY5" fmla="*/ 257495 h 1221500"/>
                <a:gd name="connsiteX6" fmla="*/ 159896 w 2315562"/>
                <a:gd name="connsiteY6" fmla="*/ 748665 h 1221500"/>
                <a:gd name="connsiteX7" fmla="*/ 444377 w 2315562"/>
                <a:gd name="connsiteY7" fmla="*/ 1022986 h 1221500"/>
                <a:gd name="connsiteX8" fmla="*/ 680119 w 2315562"/>
                <a:gd name="connsiteY8" fmla="*/ 1148875 h 1221500"/>
                <a:gd name="connsiteX9" fmla="*/ 906974 w 2315562"/>
                <a:gd name="connsiteY9" fmla="*/ 1207611 h 1221500"/>
                <a:gd name="connsiteX10" fmla="*/ 1328297 w 2315562"/>
                <a:gd name="connsiteY10" fmla="*/ 1185546 h 1221500"/>
                <a:gd name="connsiteX11" fmla="*/ 1937896 w 2315562"/>
                <a:gd name="connsiteY11" fmla="*/ 860425 h 1221500"/>
                <a:gd name="connsiteX12" fmla="*/ 2212217 w 2315562"/>
                <a:gd name="connsiteY12" fmla="*/ 504825 h 1221500"/>
                <a:gd name="connsiteX13" fmla="*/ 2315562 w 2315562"/>
                <a:gd name="connsiteY13" fmla="*/ 4604 h 1221500"/>
                <a:gd name="connsiteX0" fmla="*/ 1409576 w 2315562"/>
                <a:gd name="connsiteY0" fmla="*/ 0 h 1221215"/>
                <a:gd name="connsiteX1" fmla="*/ 1349987 w 2315562"/>
                <a:gd name="connsiteY1" fmla="*/ 813178 h 1221215"/>
                <a:gd name="connsiteX2" fmla="*/ 871521 w 2315562"/>
                <a:gd name="connsiteY2" fmla="*/ 1073572 h 1221215"/>
                <a:gd name="connsiteX3" fmla="*/ 474856 w 2315562"/>
                <a:gd name="connsiteY3" fmla="*/ 829945 h 1221215"/>
                <a:gd name="connsiteX4" fmla="*/ 749924 w 2315562"/>
                <a:gd name="connsiteY4" fmla="*/ 604991 h 1221215"/>
                <a:gd name="connsiteX5" fmla="*/ 21521 w 2315562"/>
                <a:gd name="connsiteY5" fmla="*/ 257495 h 1221215"/>
                <a:gd name="connsiteX6" fmla="*/ 159896 w 2315562"/>
                <a:gd name="connsiteY6" fmla="*/ 748665 h 1221215"/>
                <a:gd name="connsiteX7" fmla="*/ 444377 w 2315562"/>
                <a:gd name="connsiteY7" fmla="*/ 1022986 h 1221215"/>
                <a:gd name="connsiteX8" fmla="*/ 644400 w 2315562"/>
                <a:gd name="connsiteY8" fmla="*/ 1139350 h 1221215"/>
                <a:gd name="connsiteX9" fmla="*/ 906974 w 2315562"/>
                <a:gd name="connsiteY9" fmla="*/ 1207611 h 1221215"/>
                <a:gd name="connsiteX10" fmla="*/ 1328297 w 2315562"/>
                <a:gd name="connsiteY10" fmla="*/ 1185546 h 1221215"/>
                <a:gd name="connsiteX11" fmla="*/ 1937896 w 2315562"/>
                <a:gd name="connsiteY11" fmla="*/ 860425 h 1221215"/>
                <a:gd name="connsiteX12" fmla="*/ 2212217 w 2315562"/>
                <a:gd name="connsiteY12" fmla="*/ 504825 h 1221215"/>
                <a:gd name="connsiteX13" fmla="*/ 2315562 w 2315562"/>
                <a:gd name="connsiteY13" fmla="*/ 4604 h 1221215"/>
                <a:gd name="connsiteX0" fmla="*/ 1409576 w 2315562"/>
                <a:gd name="connsiteY0" fmla="*/ 0 h 1214859"/>
                <a:gd name="connsiteX1" fmla="*/ 1349987 w 2315562"/>
                <a:gd name="connsiteY1" fmla="*/ 813178 h 1214859"/>
                <a:gd name="connsiteX2" fmla="*/ 871521 w 2315562"/>
                <a:gd name="connsiteY2" fmla="*/ 1073572 h 1214859"/>
                <a:gd name="connsiteX3" fmla="*/ 474856 w 2315562"/>
                <a:gd name="connsiteY3" fmla="*/ 829945 h 1214859"/>
                <a:gd name="connsiteX4" fmla="*/ 749924 w 2315562"/>
                <a:gd name="connsiteY4" fmla="*/ 604991 h 1214859"/>
                <a:gd name="connsiteX5" fmla="*/ 21521 w 2315562"/>
                <a:gd name="connsiteY5" fmla="*/ 257495 h 1214859"/>
                <a:gd name="connsiteX6" fmla="*/ 159896 w 2315562"/>
                <a:gd name="connsiteY6" fmla="*/ 748665 h 1214859"/>
                <a:gd name="connsiteX7" fmla="*/ 444377 w 2315562"/>
                <a:gd name="connsiteY7" fmla="*/ 1022986 h 1214859"/>
                <a:gd name="connsiteX8" fmla="*/ 644400 w 2315562"/>
                <a:gd name="connsiteY8" fmla="*/ 1139350 h 1214859"/>
                <a:gd name="connsiteX9" fmla="*/ 906974 w 2315562"/>
                <a:gd name="connsiteY9" fmla="*/ 1207611 h 1214859"/>
                <a:gd name="connsiteX10" fmla="*/ 1366397 w 2315562"/>
                <a:gd name="connsiteY10" fmla="*/ 1173640 h 1214859"/>
                <a:gd name="connsiteX11" fmla="*/ 1937896 w 2315562"/>
                <a:gd name="connsiteY11" fmla="*/ 860425 h 1214859"/>
                <a:gd name="connsiteX12" fmla="*/ 2212217 w 2315562"/>
                <a:gd name="connsiteY12" fmla="*/ 504825 h 1214859"/>
                <a:gd name="connsiteX13" fmla="*/ 2315562 w 2315562"/>
                <a:gd name="connsiteY13" fmla="*/ 4604 h 1214859"/>
                <a:gd name="connsiteX0" fmla="*/ 1409576 w 2315562"/>
                <a:gd name="connsiteY0" fmla="*/ 0 h 1210460"/>
                <a:gd name="connsiteX1" fmla="*/ 1349987 w 2315562"/>
                <a:gd name="connsiteY1" fmla="*/ 813178 h 1210460"/>
                <a:gd name="connsiteX2" fmla="*/ 871521 w 2315562"/>
                <a:gd name="connsiteY2" fmla="*/ 1073572 h 1210460"/>
                <a:gd name="connsiteX3" fmla="*/ 474856 w 2315562"/>
                <a:gd name="connsiteY3" fmla="*/ 829945 h 1210460"/>
                <a:gd name="connsiteX4" fmla="*/ 749924 w 2315562"/>
                <a:gd name="connsiteY4" fmla="*/ 604991 h 1210460"/>
                <a:gd name="connsiteX5" fmla="*/ 21521 w 2315562"/>
                <a:gd name="connsiteY5" fmla="*/ 257495 h 1210460"/>
                <a:gd name="connsiteX6" fmla="*/ 159896 w 2315562"/>
                <a:gd name="connsiteY6" fmla="*/ 748665 h 1210460"/>
                <a:gd name="connsiteX7" fmla="*/ 444377 w 2315562"/>
                <a:gd name="connsiteY7" fmla="*/ 1022986 h 1210460"/>
                <a:gd name="connsiteX8" fmla="*/ 644400 w 2315562"/>
                <a:gd name="connsiteY8" fmla="*/ 1139350 h 1210460"/>
                <a:gd name="connsiteX9" fmla="*/ 906974 w 2315562"/>
                <a:gd name="connsiteY9" fmla="*/ 1200467 h 1210460"/>
                <a:gd name="connsiteX10" fmla="*/ 1366397 w 2315562"/>
                <a:gd name="connsiteY10" fmla="*/ 1173640 h 1210460"/>
                <a:gd name="connsiteX11" fmla="*/ 1937896 w 2315562"/>
                <a:gd name="connsiteY11" fmla="*/ 860425 h 1210460"/>
                <a:gd name="connsiteX12" fmla="*/ 2212217 w 2315562"/>
                <a:gd name="connsiteY12" fmla="*/ 504825 h 1210460"/>
                <a:gd name="connsiteX13" fmla="*/ 2315562 w 2315562"/>
                <a:gd name="connsiteY13" fmla="*/ 4604 h 1210460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37896 w 2315562"/>
                <a:gd name="connsiteY12" fmla="*/ 86042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37896 w 2315562"/>
                <a:gd name="connsiteY12" fmla="*/ 86042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88696 w 2315562"/>
                <a:gd name="connsiteY12" fmla="*/ 82994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3761"/>
                <a:gd name="connsiteX1" fmla="*/ 1349987 w 2315562"/>
                <a:gd name="connsiteY1" fmla="*/ 813178 h 1203761"/>
                <a:gd name="connsiteX2" fmla="*/ 871521 w 2315562"/>
                <a:gd name="connsiteY2" fmla="*/ 1073572 h 1203761"/>
                <a:gd name="connsiteX3" fmla="*/ 474856 w 2315562"/>
                <a:gd name="connsiteY3" fmla="*/ 829945 h 1203761"/>
                <a:gd name="connsiteX4" fmla="*/ 749924 w 2315562"/>
                <a:gd name="connsiteY4" fmla="*/ 604991 h 1203761"/>
                <a:gd name="connsiteX5" fmla="*/ 21521 w 2315562"/>
                <a:gd name="connsiteY5" fmla="*/ 257495 h 1203761"/>
                <a:gd name="connsiteX6" fmla="*/ 159896 w 2315562"/>
                <a:gd name="connsiteY6" fmla="*/ 748665 h 1203761"/>
                <a:gd name="connsiteX7" fmla="*/ 444377 w 2315562"/>
                <a:gd name="connsiteY7" fmla="*/ 1022986 h 1203761"/>
                <a:gd name="connsiteX8" fmla="*/ 644400 w 2315562"/>
                <a:gd name="connsiteY8" fmla="*/ 1139350 h 1203761"/>
                <a:gd name="connsiteX9" fmla="*/ 906974 w 2315562"/>
                <a:gd name="connsiteY9" fmla="*/ 1200467 h 1203761"/>
                <a:gd name="connsiteX10" fmla="*/ 1366397 w 2315562"/>
                <a:gd name="connsiteY10" fmla="*/ 1173640 h 1203761"/>
                <a:gd name="connsiteX11" fmla="*/ 1724535 w 2315562"/>
                <a:gd name="connsiteY11" fmla="*/ 992507 h 1203761"/>
                <a:gd name="connsiteX12" fmla="*/ 1988696 w 2315562"/>
                <a:gd name="connsiteY12" fmla="*/ 829945 h 1203761"/>
                <a:gd name="connsiteX13" fmla="*/ 2212217 w 2315562"/>
                <a:gd name="connsiteY13" fmla="*/ 504825 h 1203761"/>
                <a:gd name="connsiteX14" fmla="*/ 2315562 w 2315562"/>
                <a:gd name="connsiteY14" fmla="*/ 4604 h 1203761"/>
                <a:gd name="connsiteX0" fmla="*/ 1409576 w 2315562"/>
                <a:gd name="connsiteY0" fmla="*/ 0 h 1203023"/>
                <a:gd name="connsiteX1" fmla="*/ 1349987 w 2315562"/>
                <a:gd name="connsiteY1" fmla="*/ 813178 h 1203023"/>
                <a:gd name="connsiteX2" fmla="*/ 871521 w 2315562"/>
                <a:gd name="connsiteY2" fmla="*/ 1073572 h 1203023"/>
                <a:gd name="connsiteX3" fmla="*/ 474856 w 2315562"/>
                <a:gd name="connsiteY3" fmla="*/ 829945 h 1203023"/>
                <a:gd name="connsiteX4" fmla="*/ 749924 w 2315562"/>
                <a:gd name="connsiteY4" fmla="*/ 604991 h 1203023"/>
                <a:gd name="connsiteX5" fmla="*/ 21521 w 2315562"/>
                <a:gd name="connsiteY5" fmla="*/ 257495 h 1203023"/>
                <a:gd name="connsiteX6" fmla="*/ 159896 w 2315562"/>
                <a:gd name="connsiteY6" fmla="*/ 748665 h 1203023"/>
                <a:gd name="connsiteX7" fmla="*/ 444377 w 2315562"/>
                <a:gd name="connsiteY7" fmla="*/ 1022986 h 1203023"/>
                <a:gd name="connsiteX8" fmla="*/ 644400 w 2315562"/>
                <a:gd name="connsiteY8" fmla="*/ 1139350 h 1203023"/>
                <a:gd name="connsiteX9" fmla="*/ 906974 w 2315562"/>
                <a:gd name="connsiteY9" fmla="*/ 1200467 h 1203023"/>
                <a:gd name="connsiteX10" fmla="*/ 1366397 w 2315562"/>
                <a:gd name="connsiteY10" fmla="*/ 1173640 h 1203023"/>
                <a:gd name="connsiteX11" fmla="*/ 1712629 w 2315562"/>
                <a:gd name="connsiteY11" fmla="*/ 1016319 h 1203023"/>
                <a:gd name="connsiteX12" fmla="*/ 1988696 w 2315562"/>
                <a:gd name="connsiteY12" fmla="*/ 829945 h 1203023"/>
                <a:gd name="connsiteX13" fmla="*/ 2212217 w 2315562"/>
                <a:gd name="connsiteY13" fmla="*/ 504825 h 1203023"/>
                <a:gd name="connsiteX14" fmla="*/ 2315562 w 2315562"/>
                <a:gd name="connsiteY14" fmla="*/ 4604 h 1203023"/>
                <a:gd name="connsiteX0" fmla="*/ 1409576 w 2315562"/>
                <a:gd name="connsiteY0" fmla="*/ 0 h 1202779"/>
                <a:gd name="connsiteX1" fmla="*/ 1349987 w 2315562"/>
                <a:gd name="connsiteY1" fmla="*/ 813178 h 1202779"/>
                <a:gd name="connsiteX2" fmla="*/ 871521 w 2315562"/>
                <a:gd name="connsiteY2" fmla="*/ 1073572 h 1202779"/>
                <a:gd name="connsiteX3" fmla="*/ 474856 w 2315562"/>
                <a:gd name="connsiteY3" fmla="*/ 829945 h 1202779"/>
                <a:gd name="connsiteX4" fmla="*/ 749924 w 2315562"/>
                <a:gd name="connsiteY4" fmla="*/ 604991 h 1202779"/>
                <a:gd name="connsiteX5" fmla="*/ 21521 w 2315562"/>
                <a:gd name="connsiteY5" fmla="*/ 257495 h 1202779"/>
                <a:gd name="connsiteX6" fmla="*/ 159896 w 2315562"/>
                <a:gd name="connsiteY6" fmla="*/ 748665 h 1202779"/>
                <a:gd name="connsiteX7" fmla="*/ 444377 w 2315562"/>
                <a:gd name="connsiteY7" fmla="*/ 1022986 h 1202779"/>
                <a:gd name="connsiteX8" fmla="*/ 644400 w 2315562"/>
                <a:gd name="connsiteY8" fmla="*/ 1139350 h 1202779"/>
                <a:gd name="connsiteX9" fmla="*/ 906974 w 2315562"/>
                <a:gd name="connsiteY9" fmla="*/ 1200467 h 1202779"/>
                <a:gd name="connsiteX10" fmla="*/ 1366397 w 2315562"/>
                <a:gd name="connsiteY10" fmla="*/ 1173640 h 1202779"/>
                <a:gd name="connsiteX11" fmla="*/ 1712629 w 2315562"/>
                <a:gd name="connsiteY11" fmla="*/ 1025844 h 1202779"/>
                <a:gd name="connsiteX12" fmla="*/ 1988696 w 2315562"/>
                <a:gd name="connsiteY12" fmla="*/ 829945 h 1202779"/>
                <a:gd name="connsiteX13" fmla="*/ 2212217 w 2315562"/>
                <a:gd name="connsiteY13" fmla="*/ 504825 h 1202779"/>
                <a:gd name="connsiteX14" fmla="*/ 2315562 w 2315562"/>
                <a:gd name="connsiteY14" fmla="*/ 4604 h 1202779"/>
                <a:gd name="connsiteX0" fmla="*/ 1409576 w 2315562"/>
                <a:gd name="connsiteY0" fmla="*/ 0 h 1202668"/>
                <a:gd name="connsiteX1" fmla="*/ 1349987 w 2315562"/>
                <a:gd name="connsiteY1" fmla="*/ 813178 h 1202668"/>
                <a:gd name="connsiteX2" fmla="*/ 871521 w 2315562"/>
                <a:gd name="connsiteY2" fmla="*/ 1073572 h 1202668"/>
                <a:gd name="connsiteX3" fmla="*/ 474856 w 2315562"/>
                <a:gd name="connsiteY3" fmla="*/ 829945 h 1202668"/>
                <a:gd name="connsiteX4" fmla="*/ 749924 w 2315562"/>
                <a:gd name="connsiteY4" fmla="*/ 604991 h 1202668"/>
                <a:gd name="connsiteX5" fmla="*/ 21521 w 2315562"/>
                <a:gd name="connsiteY5" fmla="*/ 257495 h 1202668"/>
                <a:gd name="connsiteX6" fmla="*/ 159896 w 2315562"/>
                <a:gd name="connsiteY6" fmla="*/ 748665 h 1202668"/>
                <a:gd name="connsiteX7" fmla="*/ 444377 w 2315562"/>
                <a:gd name="connsiteY7" fmla="*/ 1022986 h 1202668"/>
                <a:gd name="connsiteX8" fmla="*/ 644400 w 2315562"/>
                <a:gd name="connsiteY8" fmla="*/ 1139350 h 1202668"/>
                <a:gd name="connsiteX9" fmla="*/ 906974 w 2315562"/>
                <a:gd name="connsiteY9" fmla="*/ 1200467 h 1202668"/>
                <a:gd name="connsiteX10" fmla="*/ 1366397 w 2315562"/>
                <a:gd name="connsiteY10" fmla="*/ 1173640 h 1202668"/>
                <a:gd name="connsiteX11" fmla="*/ 1712629 w 2315562"/>
                <a:gd name="connsiteY11" fmla="*/ 1030606 h 1202668"/>
                <a:gd name="connsiteX12" fmla="*/ 1988696 w 2315562"/>
                <a:gd name="connsiteY12" fmla="*/ 829945 h 1202668"/>
                <a:gd name="connsiteX13" fmla="*/ 2212217 w 2315562"/>
                <a:gd name="connsiteY13" fmla="*/ 504825 h 1202668"/>
                <a:gd name="connsiteX14" fmla="*/ 2315562 w 2315562"/>
                <a:gd name="connsiteY14" fmla="*/ 4604 h 1202668"/>
                <a:gd name="connsiteX0" fmla="*/ 1409576 w 2315562"/>
                <a:gd name="connsiteY0" fmla="*/ 0 h 1202564"/>
                <a:gd name="connsiteX1" fmla="*/ 1349987 w 2315562"/>
                <a:gd name="connsiteY1" fmla="*/ 813178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21431 w 2315562"/>
                <a:gd name="connsiteY1" fmla="*/ 827456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64054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15562" h="1202564">
                  <a:moveTo>
                    <a:pt x="1409576" y="0"/>
                  </a:moveTo>
                  <a:cubicBezTo>
                    <a:pt x="1420582" y="508000"/>
                    <a:pt x="1396829" y="651700"/>
                    <a:pt x="1307153" y="827456"/>
                  </a:cubicBezTo>
                  <a:cubicBezTo>
                    <a:pt x="1217477" y="1003212"/>
                    <a:pt x="1014996" y="1068395"/>
                    <a:pt x="871522" y="1054535"/>
                  </a:cubicBezTo>
                  <a:cubicBezTo>
                    <a:pt x="728048" y="1040675"/>
                    <a:pt x="495122" y="904869"/>
                    <a:pt x="474856" y="829945"/>
                  </a:cubicBezTo>
                  <a:cubicBezTo>
                    <a:pt x="454590" y="755021"/>
                    <a:pt x="825480" y="700399"/>
                    <a:pt x="749924" y="604991"/>
                  </a:cubicBezTo>
                  <a:cubicBezTo>
                    <a:pt x="674368" y="509583"/>
                    <a:pt x="97420" y="107328"/>
                    <a:pt x="21521" y="257495"/>
                  </a:cubicBezTo>
                  <a:cubicBezTo>
                    <a:pt x="-54378" y="407662"/>
                    <a:pt x="89420" y="621083"/>
                    <a:pt x="159896" y="748665"/>
                  </a:cubicBezTo>
                  <a:cubicBezTo>
                    <a:pt x="230372" y="876247"/>
                    <a:pt x="352911" y="956681"/>
                    <a:pt x="444377" y="1022986"/>
                  </a:cubicBezTo>
                  <a:cubicBezTo>
                    <a:pt x="535843" y="1089291"/>
                    <a:pt x="567301" y="1109770"/>
                    <a:pt x="644400" y="1139350"/>
                  </a:cubicBezTo>
                  <a:cubicBezTo>
                    <a:pt x="721500" y="1168930"/>
                    <a:pt x="786641" y="1194752"/>
                    <a:pt x="906974" y="1200467"/>
                  </a:cubicBezTo>
                  <a:cubicBezTo>
                    <a:pt x="1027307" y="1206182"/>
                    <a:pt x="1231327" y="1201156"/>
                    <a:pt x="1366397" y="1173640"/>
                  </a:cubicBezTo>
                  <a:cubicBezTo>
                    <a:pt x="1501467" y="1146124"/>
                    <a:pt x="1613676" y="1092651"/>
                    <a:pt x="1717392" y="1035369"/>
                  </a:cubicBezTo>
                  <a:cubicBezTo>
                    <a:pt x="1821108" y="978087"/>
                    <a:pt x="1906225" y="918369"/>
                    <a:pt x="1988696" y="829945"/>
                  </a:cubicBezTo>
                  <a:cubicBezTo>
                    <a:pt x="2071167" y="741521"/>
                    <a:pt x="2151257" y="647065"/>
                    <a:pt x="2212217" y="504825"/>
                  </a:cubicBezTo>
                  <a:cubicBezTo>
                    <a:pt x="2313817" y="332105"/>
                    <a:pt x="2314213" y="99880"/>
                    <a:pt x="2315562" y="4604"/>
                  </a:cubicBezTo>
                </a:path>
              </a:pathLst>
            </a:cu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" name="フリーフォーム 29">
              <a:extLst>
                <a:ext uri="{FF2B5EF4-FFF2-40B4-BE49-F238E27FC236}">
                  <a16:creationId xmlns:a16="http://schemas.microsoft.com/office/drawing/2014/main" id="{0D1FFF28-3AD4-4DEA-A975-571171A26091}"/>
                </a:ext>
              </a:extLst>
            </p:cNvPr>
            <p:cNvSpPr/>
            <p:nvPr/>
          </p:nvSpPr>
          <p:spPr>
            <a:xfrm>
              <a:off x="6389990" y="1952625"/>
              <a:ext cx="1179949" cy="1203771"/>
            </a:xfrm>
            <a:custGeom>
              <a:avLst/>
              <a:gdLst>
                <a:gd name="connsiteX0" fmla="*/ 1066303 w 2363360"/>
                <a:gd name="connsiteY0" fmla="*/ 0 h 2413708"/>
                <a:gd name="connsiteX1" fmla="*/ 1432063 w 2363360"/>
                <a:gd name="connsiteY1" fmla="*/ 40640 h 2413708"/>
                <a:gd name="connsiteX2" fmla="*/ 1858783 w 2363360"/>
                <a:gd name="connsiteY2" fmla="*/ 193040 h 2413708"/>
                <a:gd name="connsiteX3" fmla="*/ 2234703 w 2363360"/>
                <a:gd name="connsiteY3" fmla="*/ 548640 h 2413708"/>
                <a:gd name="connsiteX4" fmla="*/ 2356623 w 2363360"/>
                <a:gd name="connsiteY4" fmla="*/ 1097280 h 2413708"/>
                <a:gd name="connsiteX5" fmla="*/ 2061983 w 2363360"/>
                <a:gd name="connsiteY5" fmla="*/ 1757680 h 2413708"/>
                <a:gd name="connsiteX6" fmla="*/ 1360943 w 2363360"/>
                <a:gd name="connsiteY6" fmla="*/ 2072640 h 2413708"/>
                <a:gd name="connsiteX7" fmla="*/ 842783 w 2363360"/>
                <a:gd name="connsiteY7" fmla="*/ 2072640 h 2413708"/>
                <a:gd name="connsiteX8" fmla="*/ 700543 w 2363360"/>
                <a:gd name="connsiteY8" fmla="*/ 2367280 h 2413708"/>
                <a:gd name="connsiteX9" fmla="*/ 29983 w 2363360"/>
                <a:gd name="connsiteY9" fmla="*/ 2326640 h 2413708"/>
                <a:gd name="connsiteX10" fmla="*/ 172223 w 2363360"/>
                <a:gd name="connsiteY10" fmla="*/ 1554480 h 2413708"/>
                <a:gd name="connsiteX11" fmla="*/ 670063 w 2363360"/>
                <a:gd name="connsiteY11" fmla="*/ 1635760 h 2413708"/>
                <a:gd name="connsiteX12" fmla="*/ 802143 w 2363360"/>
                <a:gd name="connsiteY12" fmla="*/ 1899920 h 2413708"/>
                <a:gd name="connsiteX13" fmla="*/ 995183 w 2363360"/>
                <a:gd name="connsiteY13" fmla="*/ 1940560 h 2413708"/>
                <a:gd name="connsiteX14" fmla="*/ 1289823 w 2363360"/>
                <a:gd name="connsiteY14" fmla="*/ 1808480 h 2413708"/>
                <a:gd name="connsiteX15" fmla="*/ 1401583 w 2363360"/>
                <a:gd name="connsiteY15" fmla="*/ 1635760 h 2413708"/>
                <a:gd name="connsiteX16" fmla="*/ 1401583 w 2363360"/>
                <a:gd name="connsiteY16" fmla="*/ 426720 h 2413708"/>
                <a:gd name="connsiteX17" fmla="*/ 1259343 w 2363360"/>
                <a:gd name="connsiteY17" fmla="*/ 233680 h 2413708"/>
                <a:gd name="connsiteX18" fmla="*/ 1005343 w 2363360"/>
                <a:gd name="connsiteY18" fmla="*/ 193040 h 2413708"/>
                <a:gd name="connsiteX0" fmla="*/ 1066303 w 2363360"/>
                <a:gd name="connsiteY0" fmla="*/ 0 h 2400060"/>
                <a:gd name="connsiteX1" fmla="*/ 1432063 w 2363360"/>
                <a:gd name="connsiteY1" fmla="*/ 26992 h 2400060"/>
                <a:gd name="connsiteX2" fmla="*/ 1858783 w 2363360"/>
                <a:gd name="connsiteY2" fmla="*/ 179392 h 2400060"/>
                <a:gd name="connsiteX3" fmla="*/ 2234703 w 2363360"/>
                <a:gd name="connsiteY3" fmla="*/ 534992 h 2400060"/>
                <a:gd name="connsiteX4" fmla="*/ 2356623 w 2363360"/>
                <a:gd name="connsiteY4" fmla="*/ 1083632 h 2400060"/>
                <a:gd name="connsiteX5" fmla="*/ 2061983 w 2363360"/>
                <a:gd name="connsiteY5" fmla="*/ 1744032 h 2400060"/>
                <a:gd name="connsiteX6" fmla="*/ 1360943 w 2363360"/>
                <a:gd name="connsiteY6" fmla="*/ 2058992 h 2400060"/>
                <a:gd name="connsiteX7" fmla="*/ 842783 w 2363360"/>
                <a:gd name="connsiteY7" fmla="*/ 2058992 h 2400060"/>
                <a:gd name="connsiteX8" fmla="*/ 700543 w 2363360"/>
                <a:gd name="connsiteY8" fmla="*/ 2353632 h 2400060"/>
                <a:gd name="connsiteX9" fmla="*/ 29983 w 2363360"/>
                <a:gd name="connsiteY9" fmla="*/ 2312992 h 2400060"/>
                <a:gd name="connsiteX10" fmla="*/ 172223 w 2363360"/>
                <a:gd name="connsiteY10" fmla="*/ 1540832 h 2400060"/>
                <a:gd name="connsiteX11" fmla="*/ 670063 w 2363360"/>
                <a:gd name="connsiteY11" fmla="*/ 1622112 h 2400060"/>
                <a:gd name="connsiteX12" fmla="*/ 802143 w 2363360"/>
                <a:gd name="connsiteY12" fmla="*/ 1886272 h 2400060"/>
                <a:gd name="connsiteX13" fmla="*/ 995183 w 2363360"/>
                <a:gd name="connsiteY13" fmla="*/ 1926912 h 2400060"/>
                <a:gd name="connsiteX14" fmla="*/ 1289823 w 2363360"/>
                <a:gd name="connsiteY14" fmla="*/ 1794832 h 2400060"/>
                <a:gd name="connsiteX15" fmla="*/ 1401583 w 2363360"/>
                <a:gd name="connsiteY15" fmla="*/ 1622112 h 2400060"/>
                <a:gd name="connsiteX16" fmla="*/ 1401583 w 2363360"/>
                <a:gd name="connsiteY16" fmla="*/ 413072 h 2400060"/>
                <a:gd name="connsiteX17" fmla="*/ 1259343 w 2363360"/>
                <a:gd name="connsiteY17" fmla="*/ 220032 h 2400060"/>
                <a:gd name="connsiteX18" fmla="*/ 1005343 w 2363360"/>
                <a:gd name="connsiteY18" fmla="*/ 179392 h 2400060"/>
                <a:gd name="connsiteX0" fmla="*/ 1066303 w 2363360"/>
                <a:gd name="connsiteY0" fmla="*/ 1087 h 2401147"/>
                <a:gd name="connsiteX1" fmla="*/ 1432063 w 2363360"/>
                <a:gd name="connsiteY1" fmla="*/ 28079 h 2401147"/>
                <a:gd name="connsiteX2" fmla="*/ 1858783 w 2363360"/>
                <a:gd name="connsiteY2" fmla="*/ 180479 h 2401147"/>
                <a:gd name="connsiteX3" fmla="*/ 2234703 w 2363360"/>
                <a:gd name="connsiteY3" fmla="*/ 536079 h 2401147"/>
                <a:gd name="connsiteX4" fmla="*/ 2356623 w 2363360"/>
                <a:gd name="connsiteY4" fmla="*/ 1084719 h 2401147"/>
                <a:gd name="connsiteX5" fmla="*/ 2061983 w 2363360"/>
                <a:gd name="connsiteY5" fmla="*/ 1745119 h 2401147"/>
                <a:gd name="connsiteX6" fmla="*/ 1360943 w 2363360"/>
                <a:gd name="connsiteY6" fmla="*/ 2060079 h 2401147"/>
                <a:gd name="connsiteX7" fmla="*/ 842783 w 2363360"/>
                <a:gd name="connsiteY7" fmla="*/ 2060079 h 2401147"/>
                <a:gd name="connsiteX8" fmla="*/ 700543 w 2363360"/>
                <a:gd name="connsiteY8" fmla="*/ 2354719 h 2401147"/>
                <a:gd name="connsiteX9" fmla="*/ 29983 w 2363360"/>
                <a:gd name="connsiteY9" fmla="*/ 2314079 h 2401147"/>
                <a:gd name="connsiteX10" fmla="*/ 172223 w 2363360"/>
                <a:gd name="connsiteY10" fmla="*/ 1541919 h 2401147"/>
                <a:gd name="connsiteX11" fmla="*/ 670063 w 2363360"/>
                <a:gd name="connsiteY11" fmla="*/ 1623199 h 2401147"/>
                <a:gd name="connsiteX12" fmla="*/ 802143 w 2363360"/>
                <a:gd name="connsiteY12" fmla="*/ 1887359 h 2401147"/>
                <a:gd name="connsiteX13" fmla="*/ 995183 w 2363360"/>
                <a:gd name="connsiteY13" fmla="*/ 1927999 h 2401147"/>
                <a:gd name="connsiteX14" fmla="*/ 1289823 w 2363360"/>
                <a:gd name="connsiteY14" fmla="*/ 1795919 h 2401147"/>
                <a:gd name="connsiteX15" fmla="*/ 1401583 w 2363360"/>
                <a:gd name="connsiteY15" fmla="*/ 1623199 h 2401147"/>
                <a:gd name="connsiteX16" fmla="*/ 1401583 w 2363360"/>
                <a:gd name="connsiteY16" fmla="*/ 414159 h 2401147"/>
                <a:gd name="connsiteX17" fmla="*/ 1259343 w 2363360"/>
                <a:gd name="connsiteY17" fmla="*/ 221119 h 2401147"/>
                <a:gd name="connsiteX18" fmla="*/ 1005343 w 2363360"/>
                <a:gd name="connsiteY18" fmla="*/ 180479 h 2401147"/>
                <a:gd name="connsiteX0" fmla="*/ 1062891 w 2363360"/>
                <a:gd name="connsiteY0" fmla="*/ 768 h 2404240"/>
                <a:gd name="connsiteX1" fmla="*/ 1432063 w 2363360"/>
                <a:gd name="connsiteY1" fmla="*/ 31172 h 2404240"/>
                <a:gd name="connsiteX2" fmla="*/ 1858783 w 2363360"/>
                <a:gd name="connsiteY2" fmla="*/ 183572 h 2404240"/>
                <a:gd name="connsiteX3" fmla="*/ 2234703 w 2363360"/>
                <a:gd name="connsiteY3" fmla="*/ 539172 h 2404240"/>
                <a:gd name="connsiteX4" fmla="*/ 2356623 w 2363360"/>
                <a:gd name="connsiteY4" fmla="*/ 1087812 h 2404240"/>
                <a:gd name="connsiteX5" fmla="*/ 2061983 w 2363360"/>
                <a:gd name="connsiteY5" fmla="*/ 1748212 h 2404240"/>
                <a:gd name="connsiteX6" fmla="*/ 1360943 w 2363360"/>
                <a:gd name="connsiteY6" fmla="*/ 2063172 h 2404240"/>
                <a:gd name="connsiteX7" fmla="*/ 842783 w 2363360"/>
                <a:gd name="connsiteY7" fmla="*/ 2063172 h 2404240"/>
                <a:gd name="connsiteX8" fmla="*/ 700543 w 2363360"/>
                <a:gd name="connsiteY8" fmla="*/ 2357812 h 2404240"/>
                <a:gd name="connsiteX9" fmla="*/ 29983 w 2363360"/>
                <a:gd name="connsiteY9" fmla="*/ 2317172 h 2404240"/>
                <a:gd name="connsiteX10" fmla="*/ 172223 w 2363360"/>
                <a:gd name="connsiteY10" fmla="*/ 1545012 h 2404240"/>
                <a:gd name="connsiteX11" fmla="*/ 670063 w 2363360"/>
                <a:gd name="connsiteY11" fmla="*/ 1626292 h 2404240"/>
                <a:gd name="connsiteX12" fmla="*/ 802143 w 2363360"/>
                <a:gd name="connsiteY12" fmla="*/ 1890452 h 2404240"/>
                <a:gd name="connsiteX13" fmla="*/ 995183 w 2363360"/>
                <a:gd name="connsiteY13" fmla="*/ 1931092 h 2404240"/>
                <a:gd name="connsiteX14" fmla="*/ 1289823 w 2363360"/>
                <a:gd name="connsiteY14" fmla="*/ 1799012 h 2404240"/>
                <a:gd name="connsiteX15" fmla="*/ 1401583 w 2363360"/>
                <a:gd name="connsiteY15" fmla="*/ 1626292 h 2404240"/>
                <a:gd name="connsiteX16" fmla="*/ 1401583 w 2363360"/>
                <a:gd name="connsiteY16" fmla="*/ 417252 h 2404240"/>
                <a:gd name="connsiteX17" fmla="*/ 1259343 w 2363360"/>
                <a:gd name="connsiteY17" fmla="*/ 224212 h 2404240"/>
                <a:gd name="connsiteX18" fmla="*/ 1005343 w 2363360"/>
                <a:gd name="connsiteY18" fmla="*/ 183572 h 2404240"/>
                <a:gd name="connsiteX0" fmla="*/ 1062891 w 2362879"/>
                <a:gd name="connsiteY0" fmla="*/ 867 h 2404339"/>
                <a:gd name="connsiteX1" fmla="*/ 1432063 w 2362879"/>
                <a:gd name="connsiteY1" fmla="*/ 31271 h 2404339"/>
                <a:gd name="connsiteX2" fmla="*/ 1906551 w 2362879"/>
                <a:gd name="connsiteY2" fmla="*/ 190495 h 2404339"/>
                <a:gd name="connsiteX3" fmla="*/ 2234703 w 2362879"/>
                <a:gd name="connsiteY3" fmla="*/ 539271 h 2404339"/>
                <a:gd name="connsiteX4" fmla="*/ 2356623 w 2362879"/>
                <a:gd name="connsiteY4" fmla="*/ 1087911 h 2404339"/>
                <a:gd name="connsiteX5" fmla="*/ 2061983 w 2362879"/>
                <a:gd name="connsiteY5" fmla="*/ 1748311 h 2404339"/>
                <a:gd name="connsiteX6" fmla="*/ 1360943 w 2362879"/>
                <a:gd name="connsiteY6" fmla="*/ 2063271 h 2404339"/>
                <a:gd name="connsiteX7" fmla="*/ 842783 w 2362879"/>
                <a:gd name="connsiteY7" fmla="*/ 2063271 h 2404339"/>
                <a:gd name="connsiteX8" fmla="*/ 700543 w 2362879"/>
                <a:gd name="connsiteY8" fmla="*/ 2357911 h 2404339"/>
                <a:gd name="connsiteX9" fmla="*/ 29983 w 2362879"/>
                <a:gd name="connsiteY9" fmla="*/ 2317271 h 2404339"/>
                <a:gd name="connsiteX10" fmla="*/ 172223 w 2362879"/>
                <a:gd name="connsiteY10" fmla="*/ 1545111 h 2404339"/>
                <a:gd name="connsiteX11" fmla="*/ 670063 w 2362879"/>
                <a:gd name="connsiteY11" fmla="*/ 1626391 h 2404339"/>
                <a:gd name="connsiteX12" fmla="*/ 802143 w 2362879"/>
                <a:gd name="connsiteY12" fmla="*/ 1890551 h 2404339"/>
                <a:gd name="connsiteX13" fmla="*/ 995183 w 2362879"/>
                <a:gd name="connsiteY13" fmla="*/ 1931191 h 2404339"/>
                <a:gd name="connsiteX14" fmla="*/ 1289823 w 2362879"/>
                <a:gd name="connsiteY14" fmla="*/ 1799111 h 2404339"/>
                <a:gd name="connsiteX15" fmla="*/ 1401583 w 2362879"/>
                <a:gd name="connsiteY15" fmla="*/ 1626391 h 2404339"/>
                <a:gd name="connsiteX16" fmla="*/ 1401583 w 2362879"/>
                <a:gd name="connsiteY16" fmla="*/ 417351 h 2404339"/>
                <a:gd name="connsiteX17" fmla="*/ 1259343 w 2362879"/>
                <a:gd name="connsiteY17" fmla="*/ 224311 h 2404339"/>
                <a:gd name="connsiteX18" fmla="*/ 1005343 w 2362879"/>
                <a:gd name="connsiteY18" fmla="*/ 183671 h 2404339"/>
                <a:gd name="connsiteX0" fmla="*/ 1062891 w 2363701"/>
                <a:gd name="connsiteY0" fmla="*/ 867 h 2404339"/>
                <a:gd name="connsiteX1" fmla="*/ 1432063 w 2363701"/>
                <a:gd name="connsiteY1" fmla="*/ 31271 h 2404339"/>
                <a:gd name="connsiteX2" fmla="*/ 1906551 w 2363701"/>
                <a:gd name="connsiteY2" fmla="*/ 190495 h 2404339"/>
                <a:gd name="connsiteX3" fmla="*/ 2241527 w 2363701"/>
                <a:gd name="connsiteY3" fmla="*/ 539271 h 2404339"/>
                <a:gd name="connsiteX4" fmla="*/ 2356623 w 2363701"/>
                <a:gd name="connsiteY4" fmla="*/ 1087911 h 2404339"/>
                <a:gd name="connsiteX5" fmla="*/ 2061983 w 2363701"/>
                <a:gd name="connsiteY5" fmla="*/ 1748311 h 2404339"/>
                <a:gd name="connsiteX6" fmla="*/ 1360943 w 2363701"/>
                <a:gd name="connsiteY6" fmla="*/ 2063271 h 2404339"/>
                <a:gd name="connsiteX7" fmla="*/ 842783 w 2363701"/>
                <a:gd name="connsiteY7" fmla="*/ 2063271 h 2404339"/>
                <a:gd name="connsiteX8" fmla="*/ 700543 w 2363701"/>
                <a:gd name="connsiteY8" fmla="*/ 2357911 h 2404339"/>
                <a:gd name="connsiteX9" fmla="*/ 29983 w 2363701"/>
                <a:gd name="connsiteY9" fmla="*/ 2317271 h 2404339"/>
                <a:gd name="connsiteX10" fmla="*/ 172223 w 2363701"/>
                <a:gd name="connsiteY10" fmla="*/ 1545111 h 2404339"/>
                <a:gd name="connsiteX11" fmla="*/ 670063 w 2363701"/>
                <a:gd name="connsiteY11" fmla="*/ 1626391 h 2404339"/>
                <a:gd name="connsiteX12" fmla="*/ 802143 w 2363701"/>
                <a:gd name="connsiteY12" fmla="*/ 1890551 h 2404339"/>
                <a:gd name="connsiteX13" fmla="*/ 995183 w 2363701"/>
                <a:gd name="connsiteY13" fmla="*/ 1931191 h 2404339"/>
                <a:gd name="connsiteX14" fmla="*/ 1289823 w 2363701"/>
                <a:gd name="connsiteY14" fmla="*/ 1799111 h 2404339"/>
                <a:gd name="connsiteX15" fmla="*/ 1401583 w 2363701"/>
                <a:gd name="connsiteY15" fmla="*/ 1626391 h 2404339"/>
                <a:gd name="connsiteX16" fmla="*/ 1401583 w 2363701"/>
                <a:gd name="connsiteY16" fmla="*/ 417351 h 2404339"/>
                <a:gd name="connsiteX17" fmla="*/ 1259343 w 2363701"/>
                <a:gd name="connsiteY17" fmla="*/ 224311 h 2404339"/>
                <a:gd name="connsiteX18" fmla="*/ 1005343 w 2363701"/>
                <a:gd name="connsiteY18" fmla="*/ 183671 h 2404339"/>
                <a:gd name="connsiteX0" fmla="*/ 1062891 w 2366916"/>
                <a:gd name="connsiteY0" fmla="*/ 867 h 2404339"/>
                <a:gd name="connsiteX1" fmla="*/ 1432063 w 2366916"/>
                <a:gd name="connsiteY1" fmla="*/ 31271 h 2404339"/>
                <a:gd name="connsiteX2" fmla="*/ 1906551 w 2366916"/>
                <a:gd name="connsiteY2" fmla="*/ 190495 h 2404339"/>
                <a:gd name="connsiteX3" fmla="*/ 2241527 w 2366916"/>
                <a:gd name="connsiteY3" fmla="*/ 539271 h 2404339"/>
                <a:gd name="connsiteX4" fmla="*/ 2360035 w 2366916"/>
                <a:gd name="connsiteY4" fmla="*/ 1087911 h 2404339"/>
                <a:gd name="connsiteX5" fmla="*/ 2061983 w 2366916"/>
                <a:gd name="connsiteY5" fmla="*/ 1748311 h 2404339"/>
                <a:gd name="connsiteX6" fmla="*/ 1360943 w 2366916"/>
                <a:gd name="connsiteY6" fmla="*/ 2063271 h 2404339"/>
                <a:gd name="connsiteX7" fmla="*/ 842783 w 2366916"/>
                <a:gd name="connsiteY7" fmla="*/ 2063271 h 2404339"/>
                <a:gd name="connsiteX8" fmla="*/ 700543 w 2366916"/>
                <a:gd name="connsiteY8" fmla="*/ 2357911 h 2404339"/>
                <a:gd name="connsiteX9" fmla="*/ 29983 w 2366916"/>
                <a:gd name="connsiteY9" fmla="*/ 2317271 h 2404339"/>
                <a:gd name="connsiteX10" fmla="*/ 172223 w 2366916"/>
                <a:gd name="connsiteY10" fmla="*/ 1545111 h 2404339"/>
                <a:gd name="connsiteX11" fmla="*/ 670063 w 2366916"/>
                <a:gd name="connsiteY11" fmla="*/ 1626391 h 2404339"/>
                <a:gd name="connsiteX12" fmla="*/ 802143 w 2366916"/>
                <a:gd name="connsiteY12" fmla="*/ 1890551 h 2404339"/>
                <a:gd name="connsiteX13" fmla="*/ 995183 w 2366916"/>
                <a:gd name="connsiteY13" fmla="*/ 1931191 h 2404339"/>
                <a:gd name="connsiteX14" fmla="*/ 1289823 w 2366916"/>
                <a:gd name="connsiteY14" fmla="*/ 1799111 h 2404339"/>
                <a:gd name="connsiteX15" fmla="*/ 1401583 w 2366916"/>
                <a:gd name="connsiteY15" fmla="*/ 1626391 h 2404339"/>
                <a:gd name="connsiteX16" fmla="*/ 1401583 w 2366916"/>
                <a:gd name="connsiteY16" fmla="*/ 417351 h 2404339"/>
                <a:gd name="connsiteX17" fmla="*/ 1259343 w 2366916"/>
                <a:gd name="connsiteY17" fmla="*/ 224311 h 2404339"/>
                <a:gd name="connsiteX18" fmla="*/ 1005343 w 2366916"/>
                <a:gd name="connsiteY18" fmla="*/ 183671 h 2404339"/>
                <a:gd name="connsiteX0" fmla="*/ 1062891 w 2380771"/>
                <a:gd name="connsiteY0" fmla="*/ 867 h 2404339"/>
                <a:gd name="connsiteX1" fmla="*/ 1432063 w 2380771"/>
                <a:gd name="connsiteY1" fmla="*/ 31271 h 2404339"/>
                <a:gd name="connsiteX2" fmla="*/ 1906551 w 2380771"/>
                <a:gd name="connsiteY2" fmla="*/ 190495 h 2404339"/>
                <a:gd name="connsiteX3" fmla="*/ 2241527 w 2380771"/>
                <a:gd name="connsiteY3" fmla="*/ 539271 h 2404339"/>
                <a:gd name="connsiteX4" fmla="*/ 2360035 w 2380771"/>
                <a:gd name="connsiteY4" fmla="*/ 1087911 h 2404339"/>
                <a:gd name="connsiteX5" fmla="*/ 1840207 w 2380771"/>
                <a:gd name="connsiteY5" fmla="*/ 1905260 h 2404339"/>
                <a:gd name="connsiteX6" fmla="*/ 1360943 w 2380771"/>
                <a:gd name="connsiteY6" fmla="*/ 2063271 h 2404339"/>
                <a:gd name="connsiteX7" fmla="*/ 842783 w 2380771"/>
                <a:gd name="connsiteY7" fmla="*/ 2063271 h 2404339"/>
                <a:gd name="connsiteX8" fmla="*/ 700543 w 2380771"/>
                <a:gd name="connsiteY8" fmla="*/ 2357911 h 2404339"/>
                <a:gd name="connsiteX9" fmla="*/ 29983 w 2380771"/>
                <a:gd name="connsiteY9" fmla="*/ 2317271 h 2404339"/>
                <a:gd name="connsiteX10" fmla="*/ 172223 w 2380771"/>
                <a:gd name="connsiteY10" fmla="*/ 1545111 h 2404339"/>
                <a:gd name="connsiteX11" fmla="*/ 670063 w 2380771"/>
                <a:gd name="connsiteY11" fmla="*/ 1626391 h 2404339"/>
                <a:gd name="connsiteX12" fmla="*/ 802143 w 2380771"/>
                <a:gd name="connsiteY12" fmla="*/ 1890551 h 2404339"/>
                <a:gd name="connsiteX13" fmla="*/ 995183 w 2380771"/>
                <a:gd name="connsiteY13" fmla="*/ 1931191 h 2404339"/>
                <a:gd name="connsiteX14" fmla="*/ 1289823 w 2380771"/>
                <a:gd name="connsiteY14" fmla="*/ 1799111 h 2404339"/>
                <a:gd name="connsiteX15" fmla="*/ 1401583 w 2380771"/>
                <a:gd name="connsiteY15" fmla="*/ 1626391 h 2404339"/>
                <a:gd name="connsiteX16" fmla="*/ 1401583 w 2380771"/>
                <a:gd name="connsiteY16" fmla="*/ 417351 h 2404339"/>
                <a:gd name="connsiteX17" fmla="*/ 1259343 w 2380771"/>
                <a:gd name="connsiteY17" fmla="*/ 224311 h 2404339"/>
                <a:gd name="connsiteX18" fmla="*/ 1005343 w 2380771"/>
                <a:gd name="connsiteY18" fmla="*/ 183671 h 2404339"/>
                <a:gd name="connsiteX0" fmla="*/ 1062891 w 2361882"/>
                <a:gd name="connsiteY0" fmla="*/ 867 h 2404339"/>
                <a:gd name="connsiteX1" fmla="*/ 1432063 w 2361882"/>
                <a:gd name="connsiteY1" fmla="*/ 31271 h 2404339"/>
                <a:gd name="connsiteX2" fmla="*/ 1906551 w 2361882"/>
                <a:gd name="connsiteY2" fmla="*/ 190495 h 2404339"/>
                <a:gd name="connsiteX3" fmla="*/ 2241527 w 2361882"/>
                <a:gd name="connsiteY3" fmla="*/ 539271 h 2404339"/>
                <a:gd name="connsiteX4" fmla="*/ 2360035 w 2361882"/>
                <a:gd name="connsiteY4" fmla="*/ 1087911 h 2404339"/>
                <a:gd name="connsiteX5" fmla="*/ 2164417 w 2361882"/>
                <a:gd name="connsiteY5" fmla="*/ 1467245 h 2404339"/>
                <a:gd name="connsiteX6" fmla="*/ 1840207 w 2361882"/>
                <a:gd name="connsiteY6" fmla="*/ 1905260 h 2404339"/>
                <a:gd name="connsiteX7" fmla="*/ 1360943 w 2361882"/>
                <a:gd name="connsiteY7" fmla="*/ 2063271 h 2404339"/>
                <a:gd name="connsiteX8" fmla="*/ 842783 w 2361882"/>
                <a:gd name="connsiteY8" fmla="*/ 2063271 h 2404339"/>
                <a:gd name="connsiteX9" fmla="*/ 700543 w 2361882"/>
                <a:gd name="connsiteY9" fmla="*/ 2357911 h 2404339"/>
                <a:gd name="connsiteX10" fmla="*/ 29983 w 2361882"/>
                <a:gd name="connsiteY10" fmla="*/ 2317271 h 2404339"/>
                <a:gd name="connsiteX11" fmla="*/ 172223 w 2361882"/>
                <a:gd name="connsiteY11" fmla="*/ 1545111 h 2404339"/>
                <a:gd name="connsiteX12" fmla="*/ 670063 w 2361882"/>
                <a:gd name="connsiteY12" fmla="*/ 1626391 h 2404339"/>
                <a:gd name="connsiteX13" fmla="*/ 802143 w 2361882"/>
                <a:gd name="connsiteY13" fmla="*/ 1890551 h 2404339"/>
                <a:gd name="connsiteX14" fmla="*/ 995183 w 2361882"/>
                <a:gd name="connsiteY14" fmla="*/ 1931191 h 2404339"/>
                <a:gd name="connsiteX15" fmla="*/ 1289823 w 2361882"/>
                <a:gd name="connsiteY15" fmla="*/ 1799111 h 2404339"/>
                <a:gd name="connsiteX16" fmla="*/ 1401583 w 2361882"/>
                <a:gd name="connsiteY16" fmla="*/ 1626391 h 2404339"/>
                <a:gd name="connsiteX17" fmla="*/ 1401583 w 2361882"/>
                <a:gd name="connsiteY17" fmla="*/ 417351 h 2404339"/>
                <a:gd name="connsiteX18" fmla="*/ 1259343 w 2361882"/>
                <a:gd name="connsiteY18" fmla="*/ 224311 h 2404339"/>
                <a:gd name="connsiteX19" fmla="*/ 1005343 w 2361882"/>
                <a:gd name="connsiteY19" fmla="*/ 183671 h 2404339"/>
                <a:gd name="connsiteX0" fmla="*/ 1062891 w 2360190"/>
                <a:gd name="connsiteY0" fmla="*/ 867 h 2404339"/>
                <a:gd name="connsiteX1" fmla="*/ 1432063 w 2360190"/>
                <a:gd name="connsiteY1" fmla="*/ 31271 h 2404339"/>
                <a:gd name="connsiteX2" fmla="*/ 1906551 w 2360190"/>
                <a:gd name="connsiteY2" fmla="*/ 190495 h 2404339"/>
                <a:gd name="connsiteX3" fmla="*/ 2241527 w 2360190"/>
                <a:gd name="connsiteY3" fmla="*/ 539271 h 2404339"/>
                <a:gd name="connsiteX4" fmla="*/ 2360035 w 2360190"/>
                <a:gd name="connsiteY4" fmla="*/ 1087911 h 2404339"/>
                <a:gd name="connsiteX5" fmla="*/ 2222420 w 2360190"/>
                <a:gd name="connsiteY5" fmla="*/ 1566191 h 2404339"/>
                <a:gd name="connsiteX6" fmla="*/ 1840207 w 2360190"/>
                <a:gd name="connsiteY6" fmla="*/ 1905260 h 2404339"/>
                <a:gd name="connsiteX7" fmla="*/ 1360943 w 2360190"/>
                <a:gd name="connsiteY7" fmla="*/ 2063271 h 2404339"/>
                <a:gd name="connsiteX8" fmla="*/ 842783 w 2360190"/>
                <a:gd name="connsiteY8" fmla="*/ 2063271 h 2404339"/>
                <a:gd name="connsiteX9" fmla="*/ 700543 w 2360190"/>
                <a:gd name="connsiteY9" fmla="*/ 2357911 h 2404339"/>
                <a:gd name="connsiteX10" fmla="*/ 29983 w 2360190"/>
                <a:gd name="connsiteY10" fmla="*/ 2317271 h 2404339"/>
                <a:gd name="connsiteX11" fmla="*/ 172223 w 2360190"/>
                <a:gd name="connsiteY11" fmla="*/ 1545111 h 2404339"/>
                <a:gd name="connsiteX12" fmla="*/ 670063 w 2360190"/>
                <a:gd name="connsiteY12" fmla="*/ 1626391 h 2404339"/>
                <a:gd name="connsiteX13" fmla="*/ 802143 w 2360190"/>
                <a:gd name="connsiteY13" fmla="*/ 1890551 h 2404339"/>
                <a:gd name="connsiteX14" fmla="*/ 995183 w 2360190"/>
                <a:gd name="connsiteY14" fmla="*/ 1931191 h 2404339"/>
                <a:gd name="connsiteX15" fmla="*/ 1289823 w 2360190"/>
                <a:gd name="connsiteY15" fmla="*/ 1799111 h 2404339"/>
                <a:gd name="connsiteX16" fmla="*/ 1401583 w 2360190"/>
                <a:gd name="connsiteY16" fmla="*/ 1626391 h 2404339"/>
                <a:gd name="connsiteX17" fmla="*/ 1401583 w 2360190"/>
                <a:gd name="connsiteY17" fmla="*/ 417351 h 2404339"/>
                <a:gd name="connsiteX18" fmla="*/ 1259343 w 2360190"/>
                <a:gd name="connsiteY18" fmla="*/ 224311 h 2404339"/>
                <a:gd name="connsiteX19" fmla="*/ 1005343 w 2360190"/>
                <a:gd name="connsiteY19" fmla="*/ 183671 h 2404339"/>
                <a:gd name="connsiteX0" fmla="*/ 1062891 w 2360190"/>
                <a:gd name="connsiteY0" fmla="*/ 867 h 2403722"/>
                <a:gd name="connsiteX1" fmla="*/ 1432063 w 2360190"/>
                <a:gd name="connsiteY1" fmla="*/ 31271 h 2403722"/>
                <a:gd name="connsiteX2" fmla="*/ 1906551 w 2360190"/>
                <a:gd name="connsiteY2" fmla="*/ 190495 h 2403722"/>
                <a:gd name="connsiteX3" fmla="*/ 2241527 w 2360190"/>
                <a:gd name="connsiteY3" fmla="*/ 539271 h 2403722"/>
                <a:gd name="connsiteX4" fmla="*/ 2360035 w 2360190"/>
                <a:gd name="connsiteY4" fmla="*/ 1087911 h 2403722"/>
                <a:gd name="connsiteX5" fmla="*/ 2222420 w 2360190"/>
                <a:gd name="connsiteY5" fmla="*/ 1566191 h 2403722"/>
                <a:gd name="connsiteX6" fmla="*/ 1840207 w 2360190"/>
                <a:gd name="connsiteY6" fmla="*/ 1905260 h 2403722"/>
                <a:gd name="connsiteX7" fmla="*/ 1360943 w 2360190"/>
                <a:gd name="connsiteY7" fmla="*/ 2063271 h 2403722"/>
                <a:gd name="connsiteX8" fmla="*/ 866667 w 2360190"/>
                <a:gd name="connsiteY8" fmla="*/ 2073507 h 2403722"/>
                <a:gd name="connsiteX9" fmla="*/ 700543 w 2360190"/>
                <a:gd name="connsiteY9" fmla="*/ 2357911 h 2403722"/>
                <a:gd name="connsiteX10" fmla="*/ 29983 w 2360190"/>
                <a:gd name="connsiteY10" fmla="*/ 2317271 h 2403722"/>
                <a:gd name="connsiteX11" fmla="*/ 172223 w 2360190"/>
                <a:gd name="connsiteY11" fmla="*/ 1545111 h 2403722"/>
                <a:gd name="connsiteX12" fmla="*/ 670063 w 2360190"/>
                <a:gd name="connsiteY12" fmla="*/ 1626391 h 2403722"/>
                <a:gd name="connsiteX13" fmla="*/ 802143 w 2360190"/>
                <a:gd name="connsiteY13" fmla="*/ 1890551 h 2403722"/>
                <a:gd name="connsiteX14" fmla="*/ 995183 w 2360190"/>
                <a:gd name="connsiteY14" fmla="*/ 1931191 h 2403722"/>
                <a:gd name="connsiteX15" fmla="*/ 1289823 w 2360190"/>
                <a:gd name="connsiteY15" fmla="*/ 1799111 h 2403722"/>
                <a:gd name="connsiteX16" fmla="*/ 1401583 w 2360190"/>
                <a:gd name="connsiteY16" fmla="*/ 1626391 h 2403722"/>
                <a:gd name="connsiteX17" fmla="*/ 1401583 w 2360190"/>
                <a:gd name="connsiteY17" fmla="*/ 417351 h 2403722"/>
                <a:gd name="connsiteX18" fmla="*/ 1259343 w 2360190"/>
                <a:gd name="connsiteY18" fmla="*/ 224311 h 2403722"/>
                <a:gd name="connsiteX19" fmla="*/ 1005343 w 2360190"/>
                <a:gd name="connsiteY19" fmla="*/ 183671 h 2403722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806465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0773 w 2358072"/>
                <a:gd name="connsiteY0" fmla="*/ 867 h 2404649"/>
                <a:gd name="connsiteX1" fmla="*/ 1429945 w 2358072"/>
                <a:gd name="connsiteY1" fmla="*/ 31271 h 2404649"/>
                <a:gd name="connsiteX2" fmla="*/ 1904433 w 2358072"/>
                <a:gd name="connsiteY2" fmla="*/ 190495 h 2404649"/>
                <a:gd name="connsiteX3" fmla="*/ 2239409 w 2358072"/>
                <a:gd name="connsiteY3" fmla="*/ 539271 h 2404649"/>
                <a:gd name="connsiteX4" fmla="*/ 2357917 w 2358072"/>
                <a:gd name="connsiteY4" fmla="*/ 1087911 h 2404649"/>
                <a:gd name="connsiteX5" fmla="*/ 2220302 w 2358072"/>
                <a:gd name="connsiteY5" fmla="*/ 1566191 h 2404649"/>
                <a:gd name="connsiteX6" fmla="*/ 1838089 w 2358072"/>
                <a:gd name="connsiteY6" fmla="*/ 1905260 h 2404649"/>
                <a:gd name="connsiteX7" fmla="*/ 1358825 w 2358072"/>
                <a:gd name="connsiteY7" fmla="*/ 2063271 h 2404649"/>
                <a:gd name="connsiteX8" fmla="*/ 864549 w 2358072"/>
                <a:gd name="connsiteY8" fmla="*/ 2073507 h 2404649"/>
                <a:gd name="connsiteX9" fmla="*/ 773639 w 2358072"/>
                <a:gd name="connsiteY9" fmla="*/ 2180340 h 2404649"/>
                <a:gd name="connsiteX10" fmla="*/ 667717 w 2358072"/>
                <a:gd name="connsiteY10" fmla="*/ 2371559 h 2404649"/>
                <a:gd name="connsiteX11" fmla="*/ 27865 w 2358072"/>
                <a:gd name="connsiteY11" fmla="*/ 2317271 h 2404649"/>
                <a:gd name="connsiteX12" fmla="*/ 170105 w 2358072"/>
                <a:gd name="connsiteY12" fmla="*/ 1545111 h 2404649"/>
                <a:gd name="connsiteX13" fmla="*/ 667945 w 2358072"/>
                <a:gd name="connsiteY13" fmla="*/ 1626391 h 2404649"/>
                <a:gd name="connsiteX14" fmla="*/ 800025 w 2358072"/>
                <a:gd name="connsiteY14" fmla="*/ 1890551 h 2404649"/>
                <a:gd name="connsiteX15" fmla="*/ 993065 w 2358072"/>
                <a:gd name="connsiteY15" fmla="*/ 1931191 h 2404649"/>
                <a:gd name="connsiteX16" fmla="*/ 1287705 w 2358072"/>
                <a:gd name="connsiteY16" fmla="*/ 1799111 h 2404649"/>
                <a:gd name="connsiteX17" fmla="*/ 1399465 w 2358072"/>
                <a:gd name="connsiteY17" fmla="*/ 1626391 h 2404649"/>
                <a:gd name="connsiteX18" fmla="*/ 1399465 w 2358072"/>
                <a:gd name="connsiteY18" fmla="*/ 417351 h 2404649"/>
                <a:gd name="connsiteX19" fmla="*/ 1257225 w 2358072"/>
                <a:gd name="connsiteY19" fmla="*/ 224311 h 2404649"/>
                <a:gd name="connsiteX20" fmla="*/ 1003225 w 2358072"/>
                <a:gd name="connsiteY20" fmla="*/ 183671 h 2404649"/>
                <a:gd name="connsiteX0" fmla="*/ 1060773 w 2358072"/>
                <a:gd name="connsiteY0" fmla="*/ 867 h 2404649"/>
                <a:gd name="connsiteX1" fmla="*/ 1429945 w 2358072"/>
                <a:gd name="connsiteY1" fmla="*/ 31271 h 2404649"/>
                <a:gd name="connsiteX2" fmla="*/ 1904433 w 2358072"/>
                <a:gd name="connsiteY2" fmla="*/ 190495 h 2404649"/>
                <a:gd name="connsiteX3" fmla="*/ 2239409 w 2358072"/>
                <a:gd name="connsiteY3" fmla="*/ 539271 h 2404649"/>
                <a:gd name="connsiteX4" fmla="*/ 2357917 w 2358072"/>
                <a:gd name="connsiteY4" fmla="*/ 1087911 h 2404649"/>
                <a:gd name="connsiteX5" fmla="*/ 2220302 w 2358072"/>
                <a:gd name="connsiteY5" fmla="*/ 1566191 h 2404649"/>
                <a:gd name="connsiteX6" fmla="*/ 1838089 w 2358072"/>
                <a:gd name="connsiteY6" fmla="*/ 1905260 h 2404649"/>
                <a:gd name="connsiteX7" fmla="*/ 1358825 w 2358072"/>
                <a:gd name="connsiteY7" fmla="*/ 2063271 h 2404649"/>
                <a:gd name="connsiteX8" fmla="*/ 864549 w 2358072"/>
                <a:gd name="connsiteY8" fmla="*/ 2073507 h 2404649"/>
                <a:gd name="connsiteX9" fmla="*/ 773639 w 2358072"/>
                <a:gd name="connsiteY9" fmla="*/ 2180340 h 2404649"/>
                <a:gd name="connsiteX10" fmla="*/ 667717 w 2358072"/>
                <a:gd name="connsiteY10" fmla="*/ 2371559 h 2404649"/>
                <a:gd name="connsiteX11" fmla="*/ 27865 w 2358072"/>
                <a:gd name="connsiteY11" fmla="*/ 2317271 h 2404649"/>
                <a:gd name="connsiteX12" fmla="*/ 170105 w 2358072"/>
                <a:gd name="connsiteY12" fmla="*/ 1545111 h 2404649"/>
                <a:gd name="connsiteX13" fmla="*/ 667945 w 2358072"/>
                <a:gd name="connsiteY13" fmla="*/ 1626391 h 2404649"/>
                <a:gd name="connsiteX14" fmla="*/ 800025 w 2358072"/>
                <a:gd name="connsiteY14" fmla="*/ 1890551 h 2404649"/>
                <a:gd name="connsiteX15" fmla="*/ 993065 w 2358072"/>
                <a:gd name="connsiteY15" fmla="*/ 1931191 h 2404649"/>
                <a:gd name="connsiteX16" fmla="*/ 1287705 w 2358072"/>
                <a:gd name="connsiteY16" fmla="*/ 1799111 h 2404649"/>
                <a:gd name="connsiteX17" fmla="*/ 1399465 w 2358072"/>
                <a:gd name="connsiteY17" fmla="*/ 1626391 h 2404649"/>
                <a:gd name="connsiteX18" fmla="*/ 1399465 w 2358072"/>
                <a:gd name="connsiteY18" fmla="*/ 417351 h 2404649"/>
                <a:gd name="connsiteX19" fmla="*/ 1257225 w 2358072"/>
                <a:gd name="connsiteY19" fmla="*/ 224311 h 2404649"/>
                <a:gd name="connsiteX20" fmla="*/ 1003225 w 2358072"/>
                <a:gd name="connsiteY20" fmla="*/ 183671 h 2404649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800025 w 2358072"/>
                <a:gd name="connsiteY14" fmla="*/ 1890551 h 2405488"/>
                <a:gd name="connsiteX15" fmla="*/ 993065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93065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50257 w 2358072"/>
                <a:gd name="connsiteY17" fmla="*/ 1770907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435556 w 2358072"/>
                <a:gd name="connsiteY17" fmla="*/ 1115814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8260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1436 w 2358072"/>
                <a:gd name="connsiteY17" fmla="*/ 1119226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0024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2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102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572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52254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5721 h 240548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66564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992812 w 2357820"/>
                <a:gd name="connsiteY15" fmla="*/ 1914131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992812 w 2357820"/>
                <a:gd name="connsiteY15" fmla="*/ 1914131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1033755 w 2357820"/>
                <a:gd name="connsiteY15" fmla="*/ 1910719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1033755 w 2357820"/>
                <a:gd name="connsiteY15" fmla="*/ 1900484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02973 w 2357820"/>
                <a:gd name="connsiteY20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02973 w 2357820"/>
                <a:gd name="connsiteY20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158628 w 2357820"/>
                <a:gd name="connsiteY20" fmla="*/ 196621 h 2407333"/>
                <a:gd name="connsiteX21" fmla="*/ 1002973 w 2357820"/>
                <a:gd name="connsiteY21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158628 w 2357820"/>
                <a:gd name="connsiteY20" fmla="*/ 196621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0730 w 2357820"/>
                <a:gd name="connsiteY21" fmla="*/ 253730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598448 w 2357820"/>
                <a:gd name="connsiteY22" fmla="*/ 684948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773140 w 2357820"/>
                <a:gd name="connsiteY21" fmla="*/ 215657 h 2407333"/>
                <a:gd name="connsiteX22" fmla="*/ 598448 w 2357820"/>
                <a:gd name="connsiteY22" fmla="*/ 684948 h 2407333"/>
                <a:gd name="connsiteX0" fmla="*/ 1060521 w 2357820"/>
                <a:gd name="connsiteY0" fmla="*/ 1770 h 2408236"/>
                <a:gd name="connsiteX1" fmla="*/ 1206219 w 2357820"/>
                <a:gd name="connsiteY1" fmla="*/ 2400 h 2408236"/>
                <a:gd name="connsiteX2" fmla="*/ 1429693 w 2357820"/>
                <a:gd name="connsiteY2" fmla="*/ 32174 h 2408236"/>
                <a:gd name="connsiteX3" fmla="*/ 1904181 w 2357820"/>
                <a:gd name="connsiteY3" fmla="*/ 191398 h 2408236"/>
                <a:gd name="connsiteX4" fmla="*/ 2239157 w 2357820"/>
                <a:gd name="connsiteY4" fmla="*/ 540174 h 2408236"/>
                <a:gd name="connsiteX5" fmla="*/ 2357665 w 2357820"/>
                <a:gd name="connsiteY5" fmla="*/ 1088814 h 2408236"/>
                <a:gd name="connsiteX6" fmla="*/ 2220050 w 2357820"/>
                <a:gd name="connsiteY6" fmla="*/ 1567094 h 2408236"/>
                <a:gd name="connsiteX7" fmla="*/ 1837837 w 2357820"/>
                <a:gd name="connsiteY7" fmla="*/ 1906163 h 2408236"/>
                <a:gd name="connsiteX8" fmla="*/ 1358573 w 2357820"/>
                <a:gd name="connsiteY8" fmla="*/ 2053157 h 2408236"/>
                <a:gd name="connsiteX9" fmla="*/ 864297 w 2357820"/>
                <a:gd name="connsiteY9" fmla="*/ 2074410 h 2408236"/>
                <a:gd name="connsiteX10" fmla="*/ 741899 w 2357820"/>
                <a:gd name="connsiteY10" fmla="*/ 2171008 h 2408236"/>
                <a:gd name="connsiteX11" fmla="*/ 663793 w 2357820"/>
                <a:gd name="connsiteY11" fmla="*/ 2376134 h 2408236"/>
                <a:gd name="connsiteX12" fmla="*/ 27613 w 2357820"/>
                <a:gd name="connsiteY12" fmla="*/ 2318174 h 2408236"/>
                <a:gd name="connsiteX13" fmla="*/ 169853 w 2357820"/>
                <a:gd name="connsiteY13" fmla="*/ 1546014 h 2408236"/>
                <a:gd name="connsiteX14" fmla="*/ 667693 w 2357820"/>
                <a:gd name="connsiteY14" fmla="*/ 1627294 h 2408236"/>
                <a:gd name="connsiteX15" fmla="*/ 782713 w 2357820"/>
                <a:gd name="connsiteY15" fmla="*/ 1857334 h 2408236"/>
                <a:gd name="connsiteX16" fmla="*/ 1033755 w 2357820"/>
                <a:gd name="connsiteY16" fmla="*/ 1901387 h 2408236"/>
                <a:gd name="connsiteX17" fmla="*/ 1358269 w 2357820"/>
                <a:gd name="connsiteY17" fmla="*/ 1668237 h 2408236"/>
                <a:gd name="connsiteX18" fmla="*/ 1408008 w 2357820"/>
                <a:gd name="connsiteY18" fmla="*/ 1116717 h 2408236"/>
                <a:gd name="connsiteX19" fmla="*/ 1388978 w 2357820"/>
                <a:gd name="connsiteY19" fmla="*/ 510377 h 2408236"/>
                <a:gd name="connsiteX20" fmla="*/ 1274033 w 2357820"/>
                <a:gd name="connsiteY20" fmla="*/ 259333 h 2408236"/>
                <a:gd name="connsiteX21" fmla="*/ 1025373 w 2357820"/>
                <a:gd name="connsiteY21" fmla="*/ 183248 h 2408236"/>
                <a:gd name="connsiteX22" fmla="*/ 773140 w 2357820"/>
                <a:gd name="connsiteY22" fmla="*/ 216560 h 2408236"/>
                <a:gd name="connsiteX23" fmla="*/ 598448 w 2357820"/>
                <a:gd name="connsiteY23" fmla="*/ 685851 h 2408236"/>
                <a:gd name="connsiteX0" fmla="*/ 465632 w 2357820"/>
                <a:gd name="connsiteY0" fmla="*/ 8890 h 2405836"/>
                <a:gd name="connsiteX1" fmla="*/ 1206219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73140 w 2357820"/>
                <a:gd name="connsiteY22" fmla="*/ 214160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73140 w 2357820"/>
                <a:gd name="connsiteY22" fmla="*/ 214160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655557 w 2357820"/>
                <a:gd name="connsiteY23" fmla="*/ 74056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655557 w 2357820"/>
                <a:gd name="connsiteY23" fmla="*/ 74056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01693 w 2357820"/>
                <a:gd name="connsiteY22" fmla="*/ 323621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45046 w 2358226"/>
                <a:gd name="connsiteY15" fmla="*/ 1759752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45046 w 2358226"/>
                <a:gd name="connsiteY15" fmla="*/ 1759752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59324 w 2358226"/>
                <a:gd name="connsiteY15" fmla="*/ 1716921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58226" h="2405836">
                  <a:moveTo>
                    <a:pt x="466038" y="8890"/>
                  </a:moveTo>
                  <a:lnTo>
                    <a:pt x="1030538" y="0"/>
                  </a:lnTo>
                  <a:cubicBezTo>
                    <a:pt x="1092067" y="5067"/>
                    <a:pt x="1284424" y="-1726"/>
                    <a:pt x="1430099" y="29774"/>
                  </a:cubicBezTo>
                  <a:cubicBezTo>
                    <a:pt x="1575774" y="61274"/>
                    <a:pt x="1769676" y="104331"/>
                    <a:pt x="1904587" y="188998"/>
                  </a:cubicBezTo>
                  <a:cubicBezTo>
                    <a:pt x="2039498" y="273665"/>
                    <a:pt x="2163982" y="388205"/>
                    <a:pt x="2239563" y="537774"/>
                  </a:cubicBezTo>
                  <a:cubicBezTo>
                    <a:pt x="2315144" y="687343"/>
                    <a:pt x="2361256" y="915261"/>
                    <a:pt x="2358071" y="1086414"/>
                  </a:cubicBezTo>
                  <a:cubicBezTo>
                    <a:pt x="2354887" y="1257567"/>
                    <a:pt x="2307094" y="1428469"/>
                    <a:pt x="2220456" y="1564694"/>
                  </a:cubicBezTo>
                  <a:cubicBezTo>
                    <a:pt x="2133818" y="1700919"/>
                    <a:pt x="1981822" y="1822753"/>
                    <a:pt x="1838243" y="1903763"/>
                  </a:cubicBezTo>
                  <a:cubicBezTo>
                    <a:pt x="1694664" y="1984773"/>
                    <a:pt x="1521236" y="2022716"/>
                    <a:pt x="1358979" y="2050757"/>
                  </a:cubicBezTo>
                  <a:cubicBezTo>
                    <a:pt x="1196722" y="2078798"/>
                    <a:pt x="967482" y="2052368"/>
                    <a:pt x="864703" y="2072010"/>
                  </a:cubicBezTo>
                  <a:cubicBezTo>
                    <a:pt x="761924" y="2091652"/>
                    <a:pt x="759898" y="2110850"/>
                    <a:pt x="742305" y="2168608"/>
                  </a:cubicBezTo>
                  <a:cubicBezTo>
                    <a:pt x="725948" y="2222307"/>
                    <a:pt x="783247" y="2349206"/>
                    <a:pt x="664199" y="2373734"/>
                  </a:cubicBezTo>
                  <a:cubicBezTo>
                    <a:pt x="545151" y="2398262"/>
                    <a:pt x="110342" y="2454127"/>
                    <a:pt x="28019" y="2315774"/>
                  </a:cubicBezTo>
                  <a:cubicBezTo>
                    <a:pt x="-54304" y="2177421"/>
                    <a:pt x="60406" y="1674624"/>
                    <a:pt x="170259" y="1543614"/>
                  </a:cubicBezTo>
                  <a:cubicBezTo>
                    <a:pt x="280112" y="1412604"/>
                    <a:pt x="588958" y="1500827"/>
                    <a:pt x="687135" y="1529711"/>
                  </a:cubicBezTo>
                  <a:cubicBezTo>
                    <a:pt x="785312" y="1558595"/>
                    <a:pt x="739560" y="1598265"/>
                    <a:pt x="759324" y="1716921"/>
                  </a:cubicBezTo>
                  <a:cubicBezTo>
                    <a:pt x="779088" y="1835577"/>
                    <a:pt x="934269" y="1907501"/>
                    <a:pt x="1034161" y="1898987"/>
                  </a:cubicBezTo>
                  <a:cubicBezTo>
                    <a:pt x="1134053" y="1890473"/>
                    <a:pt x="1296300" y="1796615"/>
                    <a:pt x="1358675" y="1665837"/>
                  </a:cubicBezTo>
                  <a:cubicBezTo>
                    <a:pt x="1421050" y="1535059"/>
                    <a:pt x="1408414" y="1315824"/>
                    <a:pt x="1408414" y="1114317"/>
                  </a:cubicBezTo>
                  <a:cubicBezTo>
                    <a:pt x="1408414" y="912810"/>
                    <a:pt x="1411713" y="650874"/>
                    <a:pt x="1389384" y="507977"/>
                  </a:cubicBezTo>
                  <a:cubicBezTo>
                    <a:pt x="1367055" y="365080"/>
                    <a:pt x="1312831" y="309075"/>
                    <a:pt x="1274439" y="256933"/>
                  </a:cubicBezTo>
                  <a:cubicBezTo>
                    <a:pt x="1236047" y="204791"/>
                    <a:pt x="1105295" y="173699"/>
                    <a:pt x="1025779" y="180848"/>
                  </a:cubicBezTo>
                  <a:cubicBezTo>
                    <a:pt x="946263" y="187997"/>
                    <a:pt x="844699" y="239060"/>
                    <a:pt x="797341" y="299825"/>
                  </a:cubicBezTo>
                  <a:cubicBezTo>
                    <a:pt x="749983" y="360590"/>
                    <a:pt x="771535" y="339519"/>
                    <a:pt x="741628" y="545437"/>
                  </a:cubicBezTo>
                </a:path>
              </a:pathLst>
            </a:cu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73" name="グループ化 72">
            <a:extLst>
              <a:ext uri="{FF2B5EF4-FFF2-40B4-BE49-F238E27FC236}">
                <a16:creationId xmlns:a16="http://schemas.microsoft.com/office/drawing/2014/main" id="{44516D05-E1EA-4DBC-98F9-E6CF1EF09106}"/>
              </a:ext>
            </a:extLst>
          </p:cNvPr>
          <p:cNvGrpSpPr/>
          <p:nvPr/>
        </p:nvGrpSpPr>
        <p:grpSpPr>
          <a:xfrm>
            <a:off x="4983915" y="2279443"/>
            <a:ext cx="5890394" cy="1703325"/>
            <a:chOff x="3150803" y="1951955"/>
            <a:chExt cx="5890394" cy="1703325"/>
          </a:xfrm>
          <a:solidFill>
            <a:schemeClr val="tx1"/>
          </a:solidFill>
        </p:grpSpPr>
        <p:sp>
          <p:nvSpPr>
            <p:cNvPr id="74" name="正方形/長方形 73">
              <a:extLst>
                <a:ext uri="{FF2B5EF4-FFF2-40B4-BE49-F238E27FC236}">
                  <a16:creationId xmlns:a16="http://schemas.microsoft.com/office/drawing/2014/main" id="{3BD88993-AA08-4459-8E76-CCD284535BBB}"/>
                </a:ext>
              </a:extLst>
            </p:cNvPr>
            <p:cNvSpPr/>
            <p:nvPr/>
          </p:nvSpPr>
          <p:spPr>
            <a:xfrm>
              <a:off x="3446200" y="1955662"/>
              <a:ext cx="864213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" name="正方形/長方形 74">
              <a:extLst>
                <a:ext uri="{FF2B5EF4-FFF2-40B4-BE49-F238E27FC236}">
                  <a16:creationId xmlns:a16="http://schemas.microsoft.com/office/drawing/2014/main" id="{0190C617-77A0-4DE8-ACB6-468E911BF737}"/>
                </a:ext>
              </a:extLst>
            </p:cNvPr>
            <p:cNvSpPr/>
            <p:nvPr/>
          </p:nvSpPr>
          <p:spPr>
            <a:xfrm>
              <a:off x="3857125" y="1998025"/>
              <a:ext cx="453288" cy="107602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" name="円/楕円 9">
              <a:extLst>
                <a:ext uri="{FF2B5EF4-FFF2-40B4-BE49-F238E27FC236}">
                  <a16:creationId xmlns:a16="http://schemas.microsoft.com/office/drawing/2014/main" id="{8AB50951-E39B-497F-AA18-759E445831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50803" y="2937645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" name="円/楕円 10">
              <a:extLst>
                <a:ext uri="{FF2B5EF4-FFF2-40B4-BE49-F238E27FC236}">
                  <a16:creationId xmlns:a16="http://schemas.microsoft.com/office/drawing/2014/main" id="{0B245A21-2724-48AC-A772-22CC697B22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34537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" name="円/楕円 11">
              <a:extLst>
                <a:ext uri="{FF2B5EF4-FFF2-40B4-BE49-F238E27FC236}">
                  <a16:creationId xmlns:a16="http://schemas.microsoft.com/office/drawing/2014/main" id="{CDC58A20-FB3C-4BAB-84D7-FC64A53327D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9913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" name="円/楕円 12">
              <a:extLst>
                <a:ext uri="{FF2B5EF4-FFF2-40B4-BE49-F238E27FC236}">
                  <a16:creationId xmlns:a16="http://schemas.microsoft.com/office/drawing/2014/main" id="{EF04D7DD-5857-4999-A201-199FB4E23EB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631828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" name="円/楕円 13">
              <a:extLst>
                <a:ext uri="{FF2B5EF4-FFF2-40B4-BE49-F238E27FC236}">
                  <a16:creationId xmlns:a16="http://schemas.microsoft.com/office/drawing/2014/main" id="{0A36FFA7-8117-49DA-8A43-BD840893134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15959" y="3116841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円/楕円 14">
              <a:extLst>
                <a:ext uri="{FF2B5EF4-FFF2-40B4-BE49-F238E27FC236}">
                  <a16:creationId xmlns:a16="http://schemas.microsoft.com/office/drawing/2014/main" id="{6D6C9BA9-A9EF-450B-8496-16F15497EF4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32208" y="3143954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" name="正方形/長方形 81">
              <a:extLst>
                <a:ext uri="{FF2B5EF4-FFF2-40B4-BE49-F238E27FC236}">
                  <a16:creationId xmlns:a16="http://schemas.microsoft.com/office/drawing/2014/main" id="{08122EE8-2624-4DE8-8A47-8B5787852A6F}"/>
                </a:ext>
              </a:extLst>
            </p:cNvPr>
            <p:cNvSpPr/>
            <p:nvPr/>
          </p:nvSpPr>
          <p:spPr>
            <a:xfrm>
              <a:off x="6313352" y="1955663"/>
              <a:ext cx="453288" cy="16996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" name="正方形/長方形 82">
              <a:extLst>
                <a:ext uri="{FF2B5EF4-FFF2-40B4-BE49-F238E27FC236}">
                  <a16:creationId xmlns:a16="http://schemas.microsoft.com/office/drawing/2014/main" id="{DB930FEF-626F-4B04-A2B8-1A2003B18167}"/>
                </a:ext>
              </a:extLst>
            </p:cNvPr>
            <p:cNvSpPr/>
            <p:nvPr/>
          </p:nvSpPr>
          <p:spPr>
            <a:xfrm>
              <a:off x="4687447" y="1962281"/>
              <a:ext cx="806598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" name="正方形/長方形 83">
              <a:extLst>
                <a:ext uri="{FF2B5EF4-FFF2-40B4-BE49-F238E27FC236}">
                  <a16:creationId xmlns:a16="http://schemas.microsoft.com/office/drawing/2014/main" id="{E7703EDF-51AE-4878-BB41-3654C0EAD0B1}"/>
                </a:ext>
              </a:extLst>
            </p:cNvPr>
            <p:cNvSpPr/>
            <p:nvPr/>
          </p:nvSpPr>
          <p:spPr>
            <a:xfrm>
              <a:off x="6073258" y="1951955"/>
              <a:ext cx="870036" cy="8658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" name="正方形/長方形 84">
              <a:extLst>
                <a:ext uri="{FF2B5EF4-FFF2-40B4-BE49-F238E27FC236}">
                  <a16:creationId xmlns:a16="http://schemas.microsoft.com/office/drawing/2014/main" id="{0B42656D-BF21-4AAB-B71B-5439C1557930}"/>
                </a:ext>
              </a:extLst>
            </p:cNvPr>
            <p:cNvSpPr/>
            <p:nvPr/>
          </p:nvSpPr>
          <p:spPr>
            <a:xfrm>
              <a:off x="7788019" y="1955662"/>
              <a:ext cx="827107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" name="平行四辺形 85">
              <a:extLst>
                <a:ext uri="{FF2B5EF4-FFF2-40B4-BE49-F238E27FC236}">
                  <a16:creationId xmlns:a16="http://schemas.microsoft.com/office/drawing/2014/main" id="{36BE5827-379D-4E8A-9C8E-935211CD4376}"/>
                </a:ext>
              </a:extLst>
            </p:cNvPr>
            <p:cNvSpPr/>
            <p:nvPr/>
          </p:nvSpPr>
          <p:spPr>
            <a:xfrm>
              <a:off x="4721338" y="2038694"/>
              <a:ext cx="376187" cy="1611502"/>
            </a:xfrm>
            <a:prstGeom prst="parallelogram">
              <a:avLst>
                <a:gd name="adj" fmla="val 7809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" name="平行四辺形 86">
              <a:extLst>
                <a:ext uri="{FF2B5EF4-FFF2-40B4-BE49-F238E27FC236}">
                  <a16:creationId xmlns:a16="http://schemas.microsoft.com/office/drawing/2014/main" id="{984C3466-8C2C-40A5-89C7-C3F7495B9883}"/>
                </a:ext>
              </a:extLst>
            </p:cNvPr>
            <p:cNvSpPr/>
            <p:nvPr/>
          </p:nvSpPr>
          <p:spPr>
            <a:xfrm>
              <a:off x="7833728" y="2031916"/>
              <a:ext cx="376187" cy="1613197"/>
            </a:xfrm>
            <a:prstGeom prst="parallelogram">
              <a:avLst>
                <a:gd name="adj" fmla="val 7809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" name="平行四辺形 87">
              <a:extLst>
                <a:ext uri="{FF2B5EF4-FFF2-40B4-BE49-F238E27FC236}">
                  <a16:creationId xmlns:a16="http://schemas.microsoft.com/office/drawing/2014/main" id="{41D1DB71-6A2C-49E5-A7B0-10CD0CB0401A}"/>
                </a:ext>
              </a:extLst>
            </p:cNvPr>
            <p:cNvSpPr/>
            <p:nvPr/>
          </p:nvSpPr>
          <p:spPr>
            <a:xfrm flipH="1">
              <a:off x="5051879" y="1962281"/>
              <a:ext cx="879273" cy="1692999"/>
            </a:xfrm>
            <a:prstGeom prst="parallelogram">
              <a:avLst>
                <a:gd name="adj" fmla="val 480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" name="平行四辺形 88">
              <a:extLst>
                <a:ext uri="{FF2B5EF4-FFF2-40B4-BE49-F238E27FC236}">
                  <a16:creationId xmlns:a16="http://schemas.microsoft.com/office/drawing/2014/main" id="{FB012C8A-3DEE-45FA-BFF7-A40B26AC6326}"/>
                </a:ext>
              </a:extLst>
            </p:cNvPr>
            <p:cNvSpPr/>
            <p:nvPr/>
          </p:nvSpPr>
          <p:spPr>
            <a:xfrm flipH="1">
              <a:off x="8161924" y="1957198"/>
              <a:ext cx="879273" cy="1692999"/>
            </a:xfrm>
            <a:prstGeom prst="parallelogram">
              <a:avLst>
                <a:gd name="adj" fmla="val 480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" name="フリーフォーム 28">
              <a:extLst>
                <a:ext uri="{FF2B5EF4-FFF2-40B4-BE49-F238E27FC236}">
                  <a16:creationId xmlns:a16="http://schemas.microsoft.com/office/drawing/2014/main" id="{B2F6FDF6-F90B-4A0D-BEF1-867CD57BAE9D}"/>
                </a:ext>
              </a:extLst>
            </p:cNvPr>
            <p:cNvSpPr/>
            <p:nvPr/>
          </p:nvSpPr>
          <p:spPr>
            <a:xfrm>
              <a:off x="3151837" y="3051919"/>
              <a:ext cx="1158602" cy="601709"/>
            </a:xfrm>
            <a:custGeom>
              <a:avLst/>
              <a:gdLst>
                <a:gd name="connsiteX0" fmla="*/ 1428802 w 2322882"/>
                <a:gd name="connsiteY0" fmla="*/ 40640 h 1190232"/>
                <a:gd name="connsiteX1" fmla="*/ 1479602 w 2322882"/>
                <a:gd name="connsiteY1" fmla="*/ 72136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36819 w 2330899"/>
                <a:gd name="connsiteY0" fmla="*/ 40640 h 1190232"/>
                <a:gd name="connsiteX1" fmla="*/ 1416499 w 2330899"/>
                <a:gd name="connsiteY1" fmla="*/ 741680 h 1190232"/>
                <a:gd name="connsiteX2" fmla="*/ 878019 w 2330899"/>
                <a:gd name="connsiteY2" fmla="*/ 1076960 h 1190232"/>
                <a:gd name="connsiteX3" fmla="*/ 502099 w 2330899"/>
                <a:gd name="connsiteY3" fmla="*/ 822960 h 1190232"/>
                <a:gd name="connsiteX4" fmla="*/ 715459 w 2330899"/>
                <a:gd name="connsiteY4" fmla="*/ 660400 h 1190232"/>
                <a:gd name="connsiteX5" fmla="*/ 34739 w 2330899"/>
                <a:gd name="connsiteY5" fmla="*/ 233680 h 1190232"/>
                <a:gd name="connsiteX6" fmla="*/ 187139 w 2330899"/>
                <a:gd name="connsiteY6" fmla="*/ 741680 h 1190232"/>
                <a:gd name="connsiteX7" fmla="*/ 938979 w 2330899"/>
                <a:gd name="connsiteY7" fmla="*/ 1188720 h 1190232"/>
                <a:gd name="connsiteX8" fmla="*/ 1965139 w 2330899"/>
                <a:gd name="connsiteY8" fmla="*/ 853440 h 1190232"/>
                <a:gd name="connsiteX9" fmla="*/ 2330899 w 2330899"/>
                <a:gd name="connsiteY9" fmla="*/ 0 h 1190232"/>
                <a:gd name="connsiteX10" fmla="*/ 2330899 w 2330899"/>
                <a:gd name="connsiteY10" fmla="*/ 0 h 1190232"/>
                <a:gd name="connsiteX11" fmla="*/ 2330899 w 2330899"/>
                <a:gd name="connsiteY11" fmla="*/ 0 h 1190232"/>
                <a:gd name="connsiteX0" fmla="*/ 1436819 w 2330899"/>
                <a:gd name="connsiteY0" fmla="*/ 40640 h 1190232"/>
                <a:gd name="connsiteX1" fmla="*/ 1416499 w 2330899"/>
                <a:gd name="connsiteY1" fmla="*/ 741680 h 1190232"/>
                <a:gd name="connsiteX2" fmla="*/ 878019 w 2330899"/>
                <a:gd name="connsiteY2" fmla="*/ 1076960 h 1190232"/>
                <a:gd name="connsiteX3" fmla="*/ 502099 w 2330899"/>
                <a:gd name="connsiteY3" fmla="*/ 822960 h 1190232"/>
                <a:gd name="connsiteX4" fmla="*/ 715459 w 2330899"/>
                <a:gd name="connsiteY4" fmla="*/ 640080 h 1190232"/>
                <a:gd name="connsiteX5" fmla="*/ 34739 w 2330899"/>
                <a:gd name="connsiteY5" fmla="*/ 233680 h 1190232"/>
                <a:gd name="connsiteX6" fmla="*/ 187139 w 2330899"/>
                <a:gd name="connsiteY6" fmla="*/ 741680 h 1190232"/>
                <a:gd name="connsiteX7" fmla="*/ 938979 w 2330899"/>
                <a:gd name="connsiteY7" fmla="*/ 1188720 h 1190232"/>
                <a:gd name="connsiteX8" fmla="*/ 1965139 w 2330899"/>
                <a:gd name="connsiteY8" fmla="*/ 853440 h 1190232"/>
                <a:gd name="connsiteX9" fmla="*/ 2330899 w 2330899"/>
                <a:gd name="connsiteY9" fmla="*/ 0 h 1190232"/>
                <a:gd name="connsiteX10" fmla="*/ 2330899 w 2330899"/>
                <a:gd name="connsiteY10" fmla="*/ 0 h 1190232"/>
                <a:gd name="connsiteX11" fmla="*/ 2330899 w 2330899"/>
                <a:gd name="connsiteY11" fmla="*/ 0 h 1190232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16834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23946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23946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205641"/>
                <a:gd name="connsiteX1" fmla="*/ 1416499 w 2330899"/>
                <a:gd name="connsiteY1" fmla="*/ 741680 h 1205641"/>
                <a:gd name="connsiteX2" fmla="*/ 878019 w 2330899"/>
                <a:gd name="connsiteY2" fmla="*/ 1076960 h 1205641"/>
                <a:gd name="connsiteX3" fmla="*/ 502099 w 2330899"/>
                <a:gd name="connsiteY3" fmla="*/ 822960 h 1205641"/>
                <a:gd name="connsiteX4" fmla="*/ 715459 w 2330899"/>
                <a:gd name="connsiteY4" fmla="*/ 640080 h 1205641"/>
                <a:gd name="connsiteX5" fmla="*/ 34739 w 2330899"/>
                <a:gd name="connsiteY5" fmla="*/ 233680 h 1205641"/>
                <a:gd name="connsiteX6" fmla="*/ 187139 w 2330899"/>
                <a:gd name="connsiteY6" fmla="*/ 741680 h 1205641"/>
                <a:gd name="connsiteX7" fmla="*/ 938979 w 2330899"/>
                <a:gd name="connsiteY7" fmla="*/ 1188720 h 1205641"/>
                <a:gd name="connsiteX8" fmla="*/ 1355540 w 2330899"/>
                <a:gd name="connsiteY8" fmla="*/ 1087121 h 1205641"/>
                <a:gd name="connsiteX9" fmla="*/ 1965139 w 2330899"/>
                <a:gd name="connsiteY9" fmla="*/ 853440 h 1205641"/>
                <a:gd name="connsiteX10" fmla="*/ 2239460 w 2330899"/>
                <a:gd name="connsiteY10" fmla="*/ 497840 h 1205641"/>
                <a:gd name="connsiteX11" fmla="*/ 2330899 w 2330899"/>
                <a:gd name="connsiteY11" fmla="*/ 0 h 1205641"/>
                <a:gd name="connsiteX12" fmla="*/ 2330899 w 2330899"/>
                <a:gd name="connsiteY12" fmla="*/ 0 h 1205641"/>
                <a:gd name="connsiteX13" fmla="*/ 2330899 w 2330899"/>
                <a:gd name="connsiteY13" fmla="*/ 0 h 1205641"/>
                <a:gd name="connsiteX0" fmla="*/ 1436819 w 2330899"/>
                <a:gd name="connsiteY0" fmla="*/ 40640 h 1232886"/>
                <a:gd name="connsiteX1" fmla="*/ 1416499 w 2330899"/>
                <a:gd name="connsiteY1" fmla="*/ 741680 h 1232886"/>
                <a:gd name="connsiteX2" fmla="*/ 878019 w 2330899"/>
                <a:gd name="connsiteY2" fmla="*/ 1076960 h 1232886"/>
                <a:gd name="connsiteX3" fmla="*/ 502099 w 2330899"/>
                <a:gd name="connsiteY3" fmla="*/ 822960 h 1232886"/>
                <a:gd name="connsiteX4" fmla="*/ 715459 w 2330899"/>
                <a:gd name="connsiteY4" fmla="*/ 640080 h 1232886"/>
                <a:gd name="connsiteX5" fmla="*/ 34739 w 2330899"/>
                <a:gd name="connsiteY5" fmla="*/ 233680 h 1232886"/>
                <a:gd name="connsiteX6" fmla="*/ 187139 w 2330899"/>
                <a:gd name="connsiteY6" fmla="*/ 741680 h 1232886"/>
                <a:gd name="connsiteX7" fmla="*/ 938979 w 2330899"/>
                <a:gd name="connsiteY7" fmla="*/ 1188720 h 1232886"/>
                <a:gd name="connsiteX8" fmla="*/ 1355540 w 2330899"/>
                <a:gd name="connsiteY8" fmla="*/ 1178561 h 1232886"/>
                <a:gd name="connsiteX9" fmla="*/ 1965139 w 2330899"/>
                <a:gd name="connsiteY9" fmla="*/ 853440 h 1232886"/>
                <a:gd name="connsiteX10" fmla="*/ 2239460 w 2330899"/>
                <a:gd name="connsiteY10" fmla="*/ 497840 h 1232886"/>
                <a:gd name="connsiteX11" fmla="*/ 2330899 w 2330899"/>
                <a:gd name="connsiteY11" fmla="*/ 0 h 1232886"/>
                <a:gd name="connsiteX12" fmla="*/ 2330899 w 2330899"/>
                <a:gd name="connsiteY12" fmla="*/ 0 h 1232886"/>
                <a:gd name="connsiteX13" fmla="*/ 2330899 w 2330899"/>
                <a:gd name="connsiteY13" fmla="*/ 0 h 1232886"/>
                <a:gd name="connsiteX0" fmla="*/ 1436819 w 2330899"/>
                <a:gd name="connsiteY0" fmla="*/ 40640 h 1232886"/>
                <a:gd name="connsiteX1" fmla="*/ 1416499 w 2330899"/>
                <a:gd name="connsiteY1" fmla="*/ 741680 h 1232886"/>
                <a:gd name="connsiteX2" fmla="*/ 878019 w 2330899"/>
                <a:gd name="connsiteY2" fmla="*/ 1076960 h 1232886"/>
                <a:gd name="connsiteX3" fmla="*/ 502099 w 2330899"/>
                <a:gd name="connsiteY3" fmla="*/ 822960 h 1232886"/>
                <a:gd name="connsiteX4" fmla="*/ 715459 w 2330899"/>
                <a:gd name="connsiteY4" fmla="*/ 640080 h 1232886"/>
                <a:gd name="connsiteX5" fmla="*/ 34739 w 2330899"/>
                <a:gd name="connsiteY5" fmla="*/ 233680 h 1232886"/>
                <a:gd name="connsiteX6" fmla="*/ 187139 w 2330899"/>
                <a:gd name="connsiteY6" fmla="*/ 741680 h 1232886"/>
                <a:gd name="connsiteX7" fmla="*/ 938979 w 2330899"/>
                <a:gd name="connsiteY7" fmla="*/ 1188720 h 1232886"/>
                <a:gd name="connsiteX8" fmla="*/ 1355540 w 2330899"/>
                <a:gd name="connsiteY8" fmla="*/ 1178561 h 1232886"/>
                <a:gd name="connsiteX9" fmla="*/ 1965139 w 2330899"/>
                <a:gd name="connsiteY9" fmla="*/ 853440 h 1232886"/>
                <a:gd name="connsiteX10" fmla="*/ 2239460 w 2330899"/>
                <a:gd name="connsiteY10" fmla="*/ 497840 h 1232886"/>
                <a:gd name="connsiteX11" fmla="*/ 2330899 w 2330899"/>
                <a:gd name="connsiteY11" fmla="*/ 0 h 1232886"/>
                <a:gd name="connsiteX12" fmla="*/ 2330899 w 2330899"/>
                <a:gd name="connsiteY12" fmla="*/ 0 h 1232886"/>
                <a:gd name="connsiteX13" fmla="*/ 2330899 w 2330899"/>
                <a:gd name="connsiteY13" fmla="*/ 0 h 1232886"/>
                <a:gd name="connsiteX0" fmla="*/ 1436819 w 2330899"/>
                <a:gd name="connsiteY0" fmla="*/ 40640 h 1226895"/>
                <a:gd name="connsiteX1" fmla="*/ 1416499 w 2330899"/>
                <a:gd name="connsiteY1" fmla="*/ 741680 h 1226895"/>
                <a:gd name="connsiteX2" fmla="*/ 878019 w 2330899"/>
                <a:gd name="connsiteY2" fmla="*/ 1076960 h 1226895"/>
                <a:gd name="connsiteX3" fmla="*/ 502099 w 2330899"/>
                <a:gd name="connsiteY3" fmla="*/ 822960 h 1226895"/>
                <a:gd name="connsiteX4" fmla="*/ 715459 w 2330899"/>
                <a:gd name="connsiteY4" fmla="*/ 640080 h 1226895"/>
                <a:gd name="connsiteX5" fmla="*/ 34739 w 2330899"/>
                <a:gd name="connsiteY5" fmla="*/ 233680 h 1226895"/>
                <a:gd name="connsiteX6" fmla="*/ 187139 w 2330899"/>
                <a:gd name="connsiteY6" fmla="*/ 741680 h 1226895"/>
                <a:gd name="connsiteX7" fmla="*/ 938979 w 2330899"/>
                <a:gd name="connsiteY7" fmla="*/ 1188720 h 1226895"/>
                <a:gd name="connsiteX8" fmla="*/ 1355540 w 2330899"/>
                <a:gd name="connsiteY8" fmla="*/ 1178561 h 1226895"/>
                <a:gd name="connsiteX9" fmla="*/ 1965139 w 2330899"/>
                <a:gd name="connsiteY9" fmla="*/ 853440 h 1226895"/>
                <a:gd name="connsiteX10" fmla="*/ 2239460 w 2330899"/>
                <a:gd name="connsiteY10" fmla="*/ 497840 h 1226895"/>
                <a:gd name="connsiteX11" fmla="*/ 2330899 w 2330899"/>
                <a:gd name="connsiteY11" fmla="*/ 0 h 1226895"/>
                <a:gd name="connsiteX12" fmla="*/ 2330899 w 2330899"/>
                <a:gd name="connsiteY12" fmla="*/ 0 h 1226895"/>
                <a:gd name="connsiteX13" fmla="*/ 2330899 w 2330899"/>
                <a:gd name="connsiteY13" fmla="*/ 0 h 1226895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033 w 2321113"/>
                <a:gd name="connsiteY0" fmla="*/ 40640 h 1207346"/>
                <a:gd name="connsiteX1" fmla="*/ 1406713 w 2321113"/>
                <a:gd name="connsiteY1" fmla="*/ 741680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78664 w 2321113"/>
                <a:gd name="connsiteY1" fmla="*/ 789363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67444 w 2321113"/>
                <a:gd name="connsiteY1" fmla="*/ 806193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67444 w 2321113"/>
                <a:gd name="connsiteY1" fmla="*/ 806193 h 1207346"/>
                <a:gd name="connsiteX2" fmla="*/ 879453 w 2321113"/>
                <a:gd name="connsiteY2" fmla="*/ 107135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18381 w 2312461"/>
                <a:gd name="connsiteY0" fmla="*/ 40640 h 1207346"/>
                <a:gd name="connsiteX1" fmla="*/ 1358792 w 2312461"/>
                <a:gd name="connsiteY1" fmla="*/ 806193 h 1207346"/>
                <a:gd name="connsiteX2" fmla="*/ 870801 w 2312461"/>
                <a:gd name="connsiteY2" fmla="*/ 1071350 h 1207346"/>
                <a:gd name="connsiteX3" fmla="*/ 483661 w 2312461"/>
                <a:gd name="connsiteY3" fmla="*/ 822960 h 1207346"/>
                <a:gd name="connsiteX4" fmla="*/ 758729 w 2312461"/>
                <a:gd name="connsiteY4" fmla="*/ 598006 h 1207346"/>
                <a:gd name="connsiteX5" fmla="*/ 30326 w 2312461"/>
                <a:gd name="connsiteY5" fmla="*/ 250510 h 1207346"/>
                <a:gd name="connsiteX6" fmla="*/ 168701 w 2312461"/>
                <a:gd name="connsiteY6" fmla="*/ 741680 h 1207346"/>
                <a:gd name="connsiteX7" fmla="*/ 453182 w 2312461"/>
                <a:gd name="connsiteY7" fmla="*/ 1016001 h 1207346"/>
                <a:gd name="connsiteX8" fmla="*/ 920541 w 2312461"/>
                <a:gd name="connsiteY8" fmla="*/ 1188720 h 1207346"/>
                <a:gd name="connsiteX9" fmla="*/ 1337102 w 2312461"/>
                <a:gd name="connsiteY9" fmla="*/ 1178561 h 1207346"/>
                <a:gd name="connsiteX10" fmla="*/ 1946701 w 2312461"/>
                <a:gd name="connsiteY10" fmla="*/ 853440 h 1207346"/>
                <a:gd name="connsiteX11" fmla="*/ 2221022 w 2312461"/>
                <a:gd name="connsiteY11" fmla="*/ 497840 h 1207346"/>
                <a:gd name="connsiteX12" fmla="*/ 2312461 w 2312461"/>
                <a:gd name="connsiteY12" fmla="*/ 0 h 1207346"/>
                <a:gd name="connsiteX13" fmla="*/ 2312461 w 2312461"/>
                <a:gd name="connsiteY13" fmla="*/ 0 h 1207346"/>
                <a:gd name="connsiteX14" fmla="*/ 2312461 w 2312461"/>
                <a:gd name="connsiteY14" fmla="*/ 0 h 1207346"/>
                <a:gd name="connsiteX0" fmla="*/ 1416145 w 2310225"/>
                <a:gd name="connsiteY0" fmla="*/ 40640 h 1207346"/>
                <a:gd name="connsiteX1" fmla="*/ 1356556 w 2310225"/>
                <a:gd name="connsiteY1" fmla="*/ 806193 h 1207346"/>
                <a:gd name="connsiteX2" fmla="*/ 868565 w 2310225"/>
                <a:gd name="connsiteY2" fmla="*/ 1071350 h 1207346"/>
                <a:gd name="connsiteX3" fmla="*/ 481425 w 2310225"/>
                <a:gd name="connsiteY3" fmla="*/ 822960 h 1207346"/>
                <a:gd name="connsiteX4" fmla="*/ 756493 w 2310225"/>
                <a:gd name="connsiteY4" fmla="*/ 598006 h 1207346"/>
                <a:gd name="connsiteX5" fmla="*/ 28090 w 2310225"/>
                <a:gd name="connsiteY5" fmla="*/ 250510 h 1207346"/>
                <a:gd name="connsiteX6" fmla="*/ 166465 w 2310225"/>
                <a:gd name="connsiteY6" fmla="*/ 741680 h 1207346"/>
                <a:gd name="connsiteX7" fmla="*/ 450946 w 2310225"/>
                <a:gd name="connsiteY7" fmla="*/ 1016001 h 1207346"/>
                <a:gd name="connsiteX8" fmla="*/ 918305 w 2310225"/>
                <a:gd name="connsiteY8" fmla="*/ 1188720 h 1207346"/>
                <a:gd name="connsiteX9" fmla="*/ 1334866 w 2310225"/>
                <a:gd name="connsiteY9" fmla="*/ 1178561 h 1207346"/>
                <a:gd name="connsiteX10" fmla="*/ 1944465 w 2310225"/>
                <a:gd name="connsiteY10" fmla="*/ 853440 h 1207346"/>
                <a:gd name="connsiteX11" fmla="*/ 2218786 w 2310225"/>
                <a:gd name="connsiteY11" fmla="*/ 497840 h 1207346"/>
                <a:gd name="connsiteX12" fmla="*/ 2310225 w 2310225"/>
                <a:gd name="connsiteY12" fmla="*/ 0 h 1207346"/>
                <a:gd name="connsiteX13" fmla="*/ 2310225 w 2310225"/>
                <a:gd name="connsiteY13" fmla="*/ 0 h 1207346"/>
                <a:gd name="connsiteX14" fmla="*/ 2310225 w 2310225"/>
                <a:gd name="connsiteY14" fmla="*/ 0 h 1207346"/>
                <a:gd name="connsiteX0" fmla="*/ 1409576 w 2303656"/>
                <a:gd name="connsiteY0" fmla="*/ 40640 h 1207346"/>
                <a:gd name="connsiteX1" fmla="*/ 1349987 w 2303656"/>
                <a:gd name="connsiteY1" fmla="*/ 806193 h 1207346"/>
                <a:gd name="connsiteX2" fmla="*/ 861996 w 2303656"/>
                <a:gd name="connsiteY2" fmla="*/ 1071350 h 1207346"/>
                <a:gd name="connsiteX3" fmla="*/ 474856 w 2303656"/>
                <a:gd name="connsiteY3" fmla="*/ 822960 h 1207346"/>
                <a:gd name="connsiteX4" fmla="*/ 749924 w 2303656"/>
                <a:gd name="connsiteY4" fmla="*/ 598006 h 1207346"/>
                <a:gd name="connsiteX5" fmla="*/ 21521 w 2303656"/>
                <a:gd name="connsiteY5" fmla="*/ 250510 h 1207346"/>
                <a:gd name="connsiteX6" fmla="*/ 159896 w 2303656"/>
                <a:gd name="connsiteY6" fmla="*/ 741680 h 1207346"/>
                <a:gd name="connsiteX7" fmla="*/ 444377 w 2303656"/>
                <a:gd name="connsiteY7" fmla="*/ 1016001 h 1207346"/>
                <a:gd name="connsiteX8" fmla="*/ 911736 w 2303656"/>
                <a:gd name="connsiteY8" fmla="*/ 1188720 h 1207346"/>
                <a:gd name="connsiteX9" fmla="*/ 1328297 w 2303656"/>
                <a:gd name="connsiteY9" fmla="*/ 1178561 h 1207346"/>
                <a:gd name="connsiteX10" fmla="*/ 1937896 w 2303656"/>
                <a:gd name="connsiteY10" fmla="*/ 853440 h 1207346"/>
                <a:gd name="connsiteX11" fmla="*/ 2212217 w 2303656"/>
                <a:gd name="connsiteY11" fmla="*/ 497840 h 1207346"/>
                <a:gd name="connsiteX12" fmla="*/ 2303656 w 2303656"/>
                <a:gd name="connsiteY12" fmla="*/ 0 h 1207346"/>
                <a:gd name="connsiteX13" fmla="*/ 2303656 w 2303656"/>
                <a:gd name="connsiteY13" fmla="*/ 0 h 1207346"/>
                <a:gd name="connsiteX14" fmla="*/ 2303656 w 2303656"/>
                <a:gd name="connsiteY14" fmla="*/ 0 h 1207346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61996 w 2303656"/>
                <a:gd name="connsiteY2" fmla="*/ 1078335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14" fmla="*/ 2303656 w 2303656"/>
                <a:gd name="connsiteY14" fmla="*/ 6985 h 1214331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14" fmla="*/ 2303656 w 2303656"/>
                <a:gd name="connsiteY14" fmla="*/ 6985 h 1214331"/>
                <a:gd name="connsiteX0" fmla="*/ 1409576 w 2315562"/>
                <a:gd name="connsiteY0" fmla="*/ 0 h 1214331"/>
                <a:gd name="connsiteX1" fmla="*/ 1349987 w 2315562"/>
                <a:gd name="connsiteY1" fmla="*/ 813178 h 1214331"/>
                <a:gd name="connsiteX2" fmla="*/ 871521 w 2315562"/>
                <a:gd name="connsiteY2" fmla="*/ 1073572 h 1214331"/>
                <a:gd name="connsiteX3" fmla="*/ 474856 w 2315562"/>
                <a:gd name="connsiteY3" fmla="*/ 829945 h 1214331"/>
                <a:gd name="connsiteX4" fmla="*/ 749924 w 2315562"/>
                <a:gd name="connsiteY4" fmla="*/ 604991 h 1214331"/>
                <a:gd name="connsiteX5" fmla="*/ 21521 w 2315562"/>
                <a:gd name="connsiteY5" fmla="*/ 257495 h 1214331"/>
                <a:gd name="connsiteX6" fmla="*/ 159896 w 2315562"/>
                <a:gd name="connsiteY6" fmla="*/ 748665 h 1214331"/>
                <a:gd name="connsiteX7" fmla="*/ 444377 w 2315562"/>
                <a:gd name="connsiteY7" fmla="*/ 1022986 h 1214331"/>
                <a:gd name="connsiteX8" fmla="*/ 911736 w 2315562"/>
                <a:gd name="connsiteY8" fmla="*/ 1195705 h 1214331"/>
                <a:gd name="connsiteX9" fmla="*/ 1328297 w 2315562"/>
                <a:gd name="connsiteY9" fmla="*/ 1185546 h 1214331"/>
                <a:gd name="connsiteX10" fmla="*/ 1937896 w 2315562"/>
                <a:gd name="connsiteY10" fmla="*/ 860425 h 1214331"/>
                <a:gd name="connsiteX11" fmla="*/ 2212217 w 2315562"/>
                <a:gd name="connsiteY11" fmla="*/ 504825 h 1214331"/>
                <a:gd name="connsiteX12" fmla="*/ 2303656 w 2315562"/>
                <a:gd name="connsiteY12" fmla="*/ 6985 h 1214331"/>
                <a:gd name="connsiteX13" fmla="*/ 2303656 w 2315562"/>
                <a:gd name="connsiteY13" fmla="*/ 6985 h 1214331"/>
                <a:gd name="connsiteX14" fmla="*/ 2315562 w 2315562"/>
                <a:gd name="connsiteY14" fmla="*/ 2222 h 1214331"/>
                <a:gd name="connsiteX0" fmla="*/ 1409576 w 2410812"/>
                <a:gd name="connsiteY0" fmla="*/ 4922 h 1219253"/>
                <a:gd name="connsiteX1" fmla="*/ 1349987 w 2410812"/>
                <a:gd name="connsiteY1" fmla="*/ 818100 h 1219253"/>
                <a:gd name="connsiteX2" fmla="*/ 871521 w 2410812"/>
                <a:gd name="connsiteY2" fmla="*/ 1078494 h 1219253"/>
                <a:gd name="connsiteX3" fmla="*/ 474856 w 2410812"/>
                <a:gd name="connsiteY3" fmla="*/ 834867 h 1219253"/>
                <a:gd name="connsiteX4" fmla="*/ 749924 w 2410812"/>
                <a:gd name="connsiteY4" fmla="*/ 609913 h 1219253"/>
                <a:gd name="connsiteX5" fmla="*/ 21521 w 2410812"/>
                <a:gd name="connsiteY5" fmla="*/ 262417 h 1219253"/>
                <a:gd name="connsiteX6" fmla="*/ 159896 w 2410812"/>
                <a:gd name="connsiteY6" fmla="*/ 753587 h 1219253"/>
                <a:gd name="connsiteX7" fmla="*/ 444377 w 2410812"/>
                <a:gd name="connsiteY7" fmla="*/ 1027908 h 1219253"/>
                <a:gd name="connsiteX8" fmla="*/ 911736 w 2410812"/>
                <a:gd name="connsiteY8" fmla="*/ 1200627 h 1219253"/>
                <a:gd name="connsiteX9" fmla="*/ 1328297 w 2410812"/>
                <a:gd name="connsiteY9" fmla="*/ 1190468 h 1219253"/>
                <a:gd name="connsiteX10" fmla="*/ 1937896 w 2410812"/>
                <a:gd name="connsiteY10" fmla="*/ 865347 h 1219253"/>
                <a:gd name="connsiteX11" fmla="*/ 2212217 w 2410812"/>
                <a:gd name="connsiteY11" fmla="*/ 509747 h 1219253"/>
                <a:gd name="connsiteX12" fmla="*/ 2303656 w 2410812"/>
                <a:gd name="connsiteY12" fmla="*/ 11907 h 1219253"/>
                <a:gd name="connsiteX13" fmla="*/ 2303656 w 2410812"/>
                <a:gd name="connsiteY13" fmla="*/ 11907 h 1219253"/>
                <a:gd name="connsiteX14" fmla="*/ 2410812 w 2410812"/>
                <a:gd name="connsiteY14" fmla="*/ 0 h 1219253"/>
                <a:gd name="connsiteX0" fmla="*/ 1409576 w 2412663"/>
                <a:gd name="connsiteY0" fmla="*/ 8412 h 1222743"/>
                <a:gd name="connsiteX1" fmla="*/ 1349987 w 2412663"/>
                <a:gd name="connsiteY1" fmla="*/ 821590 h 1222743"/>
                <a:gd name="connsiteX2" fmla="*/ 871521 w 2412663"/>
                <a:gd name="connsiteY2" fmla="*/ 1081984 h 1222743"/>
                <a:gd name="connsiteX3" fmla="*/ 474856 w 2412663"/>
                <a:gd name="connsiteY3" fmla="*/ 838357 h 1222743"/>
                <a:gd name="connsiteX4" fmla="*/ 749924 w 2412663"/>
                <a:gd name="connsiteY4" fmla="*/ 613403 h 1222743"/>
                <a:gd name="connsiteX5" fmla="*/ 21521 w 2412663"/>
                <a:gd name="connsiteY5" fmla="*/ 265907 h 1222743"/>
                <a:gd name="connsiteX6" fmla="*/ 159896 w 2412663"/>
                <a:gd name="connsiteY6" fmla="*/ 757077 h 1222743"/>
                <a:gd name="connsiteX7" fmla="*/ 444377 w 2412663"/>
                <a:gd name="connsiteY7" fmla="*/ 1031398 h 1222743"/>
                <a:gd name="connsiteX8" fmla="*/ 911736 w 2412663"/>
                <a:gd name="connsiteY8" fmla="*/ 1204117 h 1222743"/>
                <a:gd name="connsiteX9" fmla="*/ 1328297 w 2412663"/>
                <a:gd name="connsiteY9" fmla="*/ 1193958 h 1222743"/>
                <a:gd name="connsiteX10" fmla="*/ 1937896 w 2412663"/>
                <a:gd name="connsiteY10" fmla="*/ 868837 h 1222743"/>
                <a:gd name="connsiteX11" fmla="*/ 2212217 w 2412663"/>
                <a:gd name="connsiteY11" fmla="*/ 513237 h 1222743"/>
                <a:gd name="connsiteX12" fmla="*/ 2303656 w 2412663"/>
                <a:gd name="connsiteY12" fmla="*/ 15397 h 1222743"/>
                <a:gd name="connsiteX13" fmla="*/ 2303656 w 2412663"/>
                <a:gd name="connsiteY13" fmla="*/ 15397 h 1222743"/>
                <a:gd name="connsiteX14" fmla="*/ 2410812 w 2412663"/>
                <a:gd name="connsiteY14" fmla="*/ 3490 h 1222743"/>
                <a:gd name="connsiteX15" fmla="*/ 2370807 w 2412663"/>
                <a:gd name="connsiteY15" fmla="*/ 0 h 1222743"/>
                <a:gd name="connsiteX0" fmla="*/ 1409576 w 2410812"/>
                <a:gd name="connsiteY0" fmla="*/ 4922 h 1219253"/>
                <a:gd name="connsiteX1" fmla="*/ 1349987 w 2410812"/>
                <a:gd name="connsiteY1" fmla="*/ 818100 h 1219253"/>
                <a:gd name="connsiteX2" fmla="*/ 871521 w 2410812"/>
                <a:gd name="connsiteY2" fmla="*/ 1078494 h 1219253"/>
                <a:gd name="connsiteX3" fmla="*/ 474856 w 2410812"/>
                <a:gd name="connsiteY3" fmla="*/ 834867 h 1219253"/>
                <a:gd name="connsiteX4" fmla="*/ 749924 w 2410812"/>
                <a:gd name="connsiteY4" fmla="*/ 609913 h 1219253"/>
                <a:gd name="connsiteX5" fmla="*/ 21521 w 2410812"/>
                <a:gd name="connsiteY5" fmla="*/ 262417 h 1219253"/>
                <a:gd name="connsiteX6" fmla="*/ 159896 w 2410812"/>
                <a:gd name="connsiteY6" fmla="*/ 753587 h 1219253"/>
                <a:gd name="connsiteX7" fmla="*/ 444377 w 2410812"/>
                <a:gd name="connsiteY7" fmla="*/ 1027908 h 1219253"/>
                <a:gd name="connsiteX8" fmla="*/ 911736 w 2410812"/>
                <a:gd name="connsiteY8" fmla="*/ 1200627 h 1219253"/>
                <a:gd name="connsiteX9" fmla="*/ 1328297 w 2410812"/>
                <a:gd name="connsiteY9" fmla="*/ 1190468 h 1219253"/>
                <a:gd name="connsiteX10" fmla="*/ 1937896 w 2410812"/>
                <a:gd name="connsiteY10" fmla="*/ 865347 h 1219253"/>
                <a:gd name="connsiteX11" fmla="*/ 2212217 w 2410812"/>
                <a:gd name="connsiteY11" fmla="*/ 509747 h 1219253"/>
                <a:gd name="connsiteX12" fmla="*/ 2303656 w 2410812"/>
                <a:gd name="connsiteY12" fmla="*/ 11907 h 1219253"/>
                <a:gd name="connsiteX13" fmla="*/ 2303656 w 2410812"/>
                <a:gd name="connsiteY13" fmla="*/ 11907 h 1219253"/>
                <a:gd name="connsiteX14" fmla="*/ 2410812 w 2410812"/>
                <a:gd name="connsiteY14" fmla="*/ 0 h 1219253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0" fmla="*/ 1409576 w 2520350"/>
                <a:gd name="connsiteY0" fmla="*/ 26941 h 1241272"/>
                <a:gd name="connsiteX1" fmla="*/ 1349987 w 2520350"/>
                <a:gd name="connsiteY1" fmla="*/ 840119 h 1241272"/>
                <a:gd name="connsiteX2" fmla="*/ 871521 w 2520350"/>
                <a:gd name="connsiteY2" fmla="*/ 1100513 h 1241272"/>
                <a:gd name="connsiteX3" fmla="*/ 474856 w 2520350"/>
                <a:gd name="connsiteY3" fmla="*/ 856886 h 1241272"/>
                <a:gd name="connsiteX4" fmla="*/ 749924 w 2520350"/>
                <a:gd name="connsiteY4" fmla="*/ 631932 h 1241272"/>
                <a:gd name="connsiteX5" fmla="*/ 21521 w 2520350"/>
                <a:gd name="connsiteY5" fmla="*/ 284436 h 1241272"/>
                <a:gd name="connsiteX6" fmla="*/ 159896 w 2520350"/>
                <a:gd name="connsiteY6" fmla="*/ 775606 h 1241272"/>
                <a:gd name="connsiteX7" fmla="*/ 444377 w 2520350"/>
                <a:gd name="connsiteY7" fmla="*/ 1049927 h 1241272"/>
                <a:gd name="connsiteX8" fmla="*/ 911736 w 2520350"/>
                <a:gd name="connsiteY8" fmla="*/ 1222646 h 1241272"/>
                <a:gd name="connsiteX9" fmla="*/ 1328297 w 2520350"/>
                <a:gd name="connsiteY9" fmla="*/ 1212487 h 1241272"/>
                <a:gd name="connsiteX10" fmla="*/ 1937896 w 2520350"/>
                <a:gd name="connsiteY10" fmla="*/ 887366 h 1241272"/>
                <a:gd name="connsiteX11" fmla="*/ 2212217 w 2520350"/>
                <a:gd name="connsiteY11" fmla="*/ 531766 h 1241272"/>
                <a:gd name="connsiteX12" fmla="*/ 2303656 w 2520350"/>
                <a:gd name="connsiteY12" fmla="*/ 33926 h 1241272"/>
                <a:gd name="connsiteX13" fmla="*/ 2520350 w 2520350"/>
                <a:gd name="connsiteY13" fmla="*/ 45833 h 1241272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0" fmla="*/ 1409576 w 2306160"/>
                <a:gd name="connsiteY0" fmla="*/ 0 h 1214331"/>
                <a:gd name="connsiteX1" fmla="*/ 1349987 w 2306160"/>
                <a:gd name="connsiteY1" fmla="*/ 813178 h 1214331"/>
                <a:gd name="connsiteX2" fmla="*/ 871521 w 2306160"/>
                <a:gd name="connsiteY2" fmla="*/ 1073572 h 1214331"/>
                <a:gd name="connsiteX3" fmla="*/ 474856 w 2306160"/>
                <a:gd name="connsiteY3" fmla="*/ 829945 h 1214331"/>
                <a:gd name="connsiteX4" fmla="*/ 749924 w 2306160"/>
                <a:gd name="connsiteY4" fmla="*/ 604991 h 1214331"/>
                <a:gd name="connsiteX5" fmla="*/ 21521 w 2306160"/>
                <a:gd name="connsiteY5" fmla="*/ 257495 h 1214331"/>
                <a:gd name="connsiteX6" fmla="*/ 159896 w 2306160"/>
                <a:gd name="connsiteY6" fmla="*/ 748665 h 1214331"/>
                <a:gd name="connsiteX7" fmla="*/ 444377 w 2306160"/>
                <a:gd name="connsiteY7" fmla="*/ 1022986 h 1214331"/>
                <a:gd name="connsiteX8" fmla="*/ 911736 w 2306160"/>
                <a:gd name="connsiteY8" fmla="*/ 1195705 h 1214331"/>
                <a:gd name="connsiteX9" fmla="*/ 1328297 w 2306160"/>
                <a:gd name="connsiteY9" fmla="*/ 1185546 h 1214331"/>
                <a:gd name="connsiteX10" fmla="*/ 1937896 w 2306160"/>
                <a:gd name="connsiteY10" fmla="*/ 860425 h 1214331"/>
                <a:gd name="connsiteX11" fmla="*/ 2212217 w 2306160"/>
                <a:gd name="connsiteY11" fmla="*/ 504825 h 1214331"/>
                <a:gd name="connsiteX12" fmla="*/ 2303656 w 2306160"/>
                <a:gd name="connsiteY12" fmla="*/ 6985 h 1214331"/>
                <a:gd name="connsiteX0" fmla="*/ 1409576 w 2314771"/>
                <a:gd name="connsiteY0" fmla="*/ 0 h 1214331"/>
                <a:gd name="connsiteX1" fmla="*/ 1349987 w 2314771"/>
                <a:gd name="connsiteY1" fmla="*/ 813178 h 1214331"/>
                <a:gd name="connsiteX2" fmla="*/ 871521 w 2314771"/>
                <a:gd name="connsiteY2" fmla="*/ 1073572 h 1214331"/>
                <a:gd name="connsiteX3" fmla="*/ 474856 w 2314771"/>
                <a:gd name="connsiteY3" fmla="*/ 829945 h 1214331"/>
                <a:gd name="connsiteX4" fmla="*/ 749924 w 2314771"/>
                <a:gd name="connsiteY4" fmla="*/ 604991 h 1214331"/>
                <a:gd name="connsiteX5" fmla="*/ 21521 w 2314771"/>
                <a:gd name="connsiteY5" fmla="*/ 257495 h 1214331"/>
                <a:gd name="connsiteX6" fmla="*/ 159896 w 2314771"/>
                <a:gd name="connsiteY6" fmla="*/ 748665 h 1214331"/>
                <a:gd name="connsiteX7" fmla="*/ 444377 w 2314771"/>
                <a:gd name="connsiteY7" fmla="*/ 1022986 h 1214331"/>
                <a:gd name="connsiteX8" fmla="*/ 911736 w 2314771"/>
                <a:gd name="connsiteY8" fmla="*/ 1195705 h 1214331"/>
                <a:gd name="connsiteX9" fmla="*/ 1328297 w 2314771"/>
                <a:gd name="connsiteY9" fmla="*/ 1185546 h 1214331"/>
                <a:gd name="connsiteX10" fmla="*/ 1937896 w 2314771"/>
                <a:gd name="connsiteY10" fmla="*/ 860425 h 1214331"/>
                <a:gd name="connsiteX11" fmla="*/ 2212217 w 2314771"/>
                <a:gd name="connsiteY11" fmla="*/ 504825 h 1214331"/>
                <a:gd name="connsiteX12" fmla="*/ 2313181 w 2314771"/>
                <a:gd name="connsiteY12" fmla="*/ 6985 h 1214331"/>
                <a:gd name="connsiteX0" fmla="*/ 1409576 w 2313181"/>
                <a:gd name="connsiteY0" fmla="*/ 0 h 1214331"/>
                <a:gd name="connsiteX1" fmla="*/ 1349987 w 2313181"/>
                <a:gd name="connsiteY1" fmla="*/ 813178 h 1214331"/>
                <a:gd name="connsiteX2" fmla="*/ 871521 w 2313181"/>
                <a:gd name="connsiteY2" fmla="*/ 1073572 h 1214331"/>
                <a:gd name="connsiteX3" fmla="*/ 474856 w 2313181"/>
                <a:gd name="connsiteY3" fmla="*/ 829945 h 1214331"/>
                <a:gd name="connsiteX4" fmla="*/ 749924 w 2313181"/>
                <a:gd name="connsiteY4" fmla="*/ 604991 h 1214331"/>
                <a:gd name="connsiteX5" fmla="*/ 21521 w 2313181"/>
                <a:gd name="connsiteY5" fmla="*/ 257495 h 1214331"/>
                <a:gd name="connsiteX6" fmla="*/ 159896 w 2313181"/>
                <a:gd name="connsiteY6" fmla="*/ 748665 h 1214331"/>
                <a:gd name="connsiteX7" fmla="*/ 444377 w 2313181"/>
                <a:gd name="connsiteY7" fmla="*/ 1022986 h 1214331"/>
                <a:gd name="connsiteX8" fmla="*/ 911736 w 2313181"/>
                <a:gd name="connsiteY8" fmla="*/ 1195705 h 1214331"/>
                <a:gd name="connsiteX9" fmla="*/ 1328297 w 2313181"/>
                <a:gd name="connsiteY9" fmla="*/ 1185546 h 1214331"/>
                <a:gd name="connsiteX10" fmla="*/ 1937896 w 2313181"/>
                <a:gd name="connsiteY10" fmla="*/ 860425 h 1214331"/>
                <a:gd name="connsiteX11" fmla="*/ 2212217 w 2313181"/>
                <a:gd name="connsiteY11" fmla="*/ 504825 h 1214331"/>
                <a:gd name="connsiteX12" fmla="*/ 2313181 w 2313181"/>
                <a:gd name="connsiteY12" fmla="*/ 6985 h 1214331"/>
                <a:gd name="connsiteX0" fmla="*/ 1409576 w 2315562"/>
                <a:gd name="connsiteY0" fmla="*/ 0 h 1214331"/>
                <a:gd name="connsiteX1" fmla="*/ 1349987 w 2315562"/>
                <a:gd name="connsiteY1" fmla="*/ 813178 h 1214331"/>
                <a:gd name="connsiteX2" fmla="*/ 871521 w 2315562"/>
                <a:gd name="connsiteY2" fmla="*/ 1073572 h 1214331"/>
                <a:gd name="connsiteX3" fmla="*/ 474856 w 2315562"/>
                <a:gd name="connsiteY3" fmla="*/ 829945 h 1214331"/>
                <a:gd name="connsiteX4" fmla="*/ 749924 w 2315562"/>
                <a:gd name="connsiteY4" fmla="*/ 604991 h 1214331"/>
                <a:gd name="connsiteX5" fmla="*/ 21521 w 2315562"/>
                <a:gd name="connsiteY5" fmla="*/ 257495 h 1214331"/>
                <a:gd name="connsiteX6" fmla="*/ 159896 w 2315562"/>
                <a:gd name="connsiteY6" fmla="*/ 748665 h 1214331"/>
                <a:gd name="connsiteX7" fmla="*/ 444377 w 2315562"/>
                <a:gd name="connsiteY7" fmla="*/ 1022986 h 1214331"/>
                <a:gd name="connsiteX8" fmla="*/ 911736 w 2315562"/>
                <a:gd name="connsiteY8" fmla="*/ 1195705 h 1214331"/>
                <a:gd name="connsiteX9" fmla="*/ 1328297 w 2315562"/>
                <a:gd name="connsiteY9" fmla="*/ 1185546 h 1214331"/>
                <a:gd name="connsiteX10" fmla="*/ 1937896 w 2315562"/>
                <a:gd name="connsiteY10" fmla="*/ 860425 h 1214331"/>
                <a:gd name="connsiteX11" fmla="*/ 2212217 w 2315562"/>
                <a:gd name="connsiteY11" fmla="*/ 504825 h 1214331"/>
                <a:gd name="connsiteX12" fmla="*/ 2315562 w 2315562"/>
                <a:gd name="connsiteY12" fmla="*/ 4604 h 1214331"/>
                <a:gd name="connsiteX0" fmla="*/ 1409576 w 2315562"/>
                <a:gd name="connsiteY0" fmla="*/ 0 h 1208507"/>
                <a:gd name="connsiteX1" fmla="*/ 1349987 w 2315562"/>
                <a:gd name="connsiteY1" fmla="*/ 813178 h 1208507"/>
                <a:gd name="connsiteX2" fmla="*/ 871521 w 2315562"/>
                <a:gd name="connsiteY2" fmla="*/ 1073572 h 1208507"/>
                <a:gd name="connsiteX3" fmla="*/ 474856 w 2315562"/>
                <a:gd name="connsiteY3" fmla="*/ 829945 h 1208507"/>
                <a:gd name="connsiteX4" fmla="*/ 749924 w 2315562"/>
                <a:gd name="connsiteY4" fmla="*/ 604991 h 1208507"/>
                <a:gd name="connsiteX5" fmla="*/ 21521 w 2315562"/>
                <a:gd name="connsiteY5" fmla="*/ 257495 h 1208507"/>
                <a:gd name="connsiteX6" fmla="*/ 159896 w 2315562"/>
                <a:gd name="connsiteY6" fmla="*/ 748665 h 1208507"/>
                <a:gd name="connsiteX7" fmla="*/ 444377 w 2315562"/>
                <a:gd name="connsiteY7" fmla="*/ 1022986 h 1208507"/>
                <a:gd name="connsiteX8" fmla="*/ 911736 w 2315562"/>
                <a:gd name="connsiteY8" fmla="*/ 1195705 h 1208507"/>
                <a:gd name="connsiteX9" fmla="*/ 1328297 w 2315562"/>
                <a:gd name="connsiteY9" fmla="*/ 1185546 h 1208507"/>
                <a:gd name="connsiteX10" fmla="*/ 1937896 w 2315562"/>
                <a:gd name="connsiteY10" fmla="*/ 860425 h 1208507"/>
                <a:gd name="connsiteX11" fmla="*/ 2212217 w 2315562"/>
                <a:gd name="connsiteY11" fmla="*/ 504825 h 1208507"/>
                <a:gd name="connsiteX12" fmla="*/ 2315562 w 2315562"/>
                <a:gd name="connsiteY12" fmla="*/ 4604 h 1208507"/>
                <a:gd name="connsiteX0" fmla="*/ 1409576 w 2315562"/>
                <a:gd name="connsiteY0" fmla="*/ 0 h 1209520"/>
                <a:gd name="connsiteX1" fmla="*/ 1349987 w 2315562"/>
                <a:gd name="connsiteY1" fmla="*/ 813178 h 1209520"/>
                <a:gd name="connsiteX2" fmla="*/ 871521 w 2315562"/>
                <a:gd name="connsiteY2" fmla="*/ 1073572 h 1209520"/>
                <a:gd name="connsiteX3" fmla="*/ 474856 w 2315562"/>
                <a:gd name="connsiteY3" fmla="*/ 829945 h 1209520"/>
                <a:gd name="connsiteX4" fmla="*/ 749924 w 2315562"/>
                <a:gd name="connsiteY4" fmla="*/ 604991 h 1209520"/>
                <a:gd name="connsiteX5" fmla="*/ 21521 w 2315562"/>
                <a:gd name="connsiteY5" fmla="*/ 257495 h 1209520"/>
                <a:gd name="connsiteX6" fmla="*/ 159896 w 2315562"/>
                <a:gd name="connsiteY6" fmla="*/ 748665 h 1209520"/>
                <a:gd name="connsiteX7" fmla="*/ 444377 w 2315562"/>
                <a:gd name="connsiteY7" fmla="*/ 1022986 h 1209520"/>
                <a:gd name="connsiteX8" fmla="*/ 795055 w 2315562"/>
                <a:gd name="connsiteY8" fmla="*/ 1167130 h 1209520"/>
                <a:gd name="connsiteX9" fmla="*/ 1328297 w 2315562"/>
                <a:gd name="connsiteY9" fmla="*/ 1185546 h 1209520"/>
                <a:gd name="connsiteX10" fmla="*/ 1937896 w 2315562"/>
                <a:gd name="connsiteY10" fmla="*/ 860425 h 1209520"/>
                <a:gd name="connsiteX11" fmla="*/ 2212217 w 2315562"/>
                <a:gd name="connsiteY11" fmla="*/ 504825 h 1209520"/>
                <a:gd name="connsiteX12" fmla="*/ 2315562 w 2315562"/>
                <a:gd name="connsiteY12" fmla="*/ 4604 h 1209520"/>
                <a:gd name="connsiteX0" fmla="*/ 1409576 w 2315562"/>
                <a:gd name="connsiteY0" fmla="*/ 0 h 1218234"/>
                <a:gd name="connsiteX1" fmla="*/ 1349987 w 2315562"/>
                <a:gd name="connsiteY1" fmla="*/ 813178 h 1218234"/>
                <a:gd name="connsiteX2" fmla="*/ 871521 w 2315562"/>
                <a:gd name="connsiteY2" fmla="*/ 1073572 h 1218234"/>
                <a:gd name="connsiteX3" fmla="*/ 474856 w 2315562"/>
                <a:gd name="connsiteY3" fmla="*/ 829945 h 1218234"/>
                <a:gd name="connsiteX4" fmla="*/ 749924 w 2315562"/>
                <a:gd name="connsiteY4" fmla="*/ 604991 h 1218234"/>
                <a:gd name="connsiteX5" fmla="*/ 21521 w 2315562"/>
                <a:gd name="connsiteY5" fmla="*/ 257495 h 1218234"/>
                <a:gd name="connsiteX6" fmla="*/ 159896 w 2315562"/>
                <a:gd name="connsiteY6" fmla="*/ 748665 h 1218234"/>
                <a:gd name="connsiteX7" fmla="*/ 444377 w 2315562"/>
                <a:gd name="connsiteY7" fmla="*/ 1022986 h 1218234"/>
                <a:gd name="connsiteX8" fmla="*/ 892686 w 2315562"/>
                <a:gd name="connsiteY8" fmla="*/ 1188561 h 1218234"/>
                <a:gd name="connsiteX9" fmla="*/ 1328297 w 2315562"/>
                <a:gd name="connsiteY9" fmla="*/ 1185546 h 1218234"/>
                <a:gd name="connsiteX10" fmla="*/ 1937896 w 2315562"/>
                <a:gd name="connsiteY10" fmla="*/ 860425 h 1218234"/>
                <a:gd name="connsiteX11" fmla="*/ 2212217 w 2315562"/>
                <a:gd name="connsiteY11" fmla="*/ 504825 h 1218234"/>
                <a:gd name="connsiteX12" fmla="*/ 2315562 w 2315562"/>
                <a:gd name="connsiteY12" fmla="*/ 4604 h 1218234"/>
                <a:gd name="connsiteX0" fmla="*/ 1409576 w 2315562"/>
                <a:gd name="connsiteY0" fmla="*/ 0 h 1216004"/>
                <a:gd name="connsiteX1" fmla="*/ 1349987 w 2315562"/>
                <a:gd name="connsiteY1" fmla="*/ 813178 h 1216004"/>
                <a:gd name="connsiteX2" fmla="*/ 871521 w 2315562"/>
                <a:gd name="connsiteY2" fmla="*/ 1073572 h 1216004"/>
                <a:gd name="connsiteX3" fmla="*/ 474856 w 2315562"/>
                <a:gd name="connsiteY3" fmla="*/ 829945 h 1216004"/>
                <a:gd name="connsiteX4" fmla="*/ 749924 w 2315562"/>
                <a:gd name="connsiteY4" fmla="*/ 604991 h 1216004"/>
                <a:gd name="connsiteX5" fmla="*/ 21521 w 2315562"/>
                <a:gd name="connsiteY5" fmla="*/ 257495 h 1216004"/>
                <a:gd name="connsiteX6" fmla="*/ 159896 w 2315562"/>
                <a:gd name="connsiteY6" fmla="*/ 748665 h 1216004"/>
                <a:gd name="connsiteX7" fmla="*/ 444377 w 2315562"/>
                <a:gd name="connsiteY7" fmla="*/ 1022986 h 1216004"/>
                <a:gd name="connsiteX8" fmla="*/ 892686 w 2315562"/>
                <a:gd name="connsiteY8" fmla="*/ 1188561 h 1216004"/>
                <a:gd name="connsiteX9" fmla="*/ 1328297 w 2315562"/>
                <a:gd name="connsiteY9" fmla="*/ 1185546 h 1216004"/>
                <a:gd name="connsiteX10" fmla="*/ 1937896 w 2315562"/>
                <a:gd name="connsiteY10" fmla="*/ 860425 h 1216004"/>
                <a:gd name="connsiteX11" fmla="*/ 2212217 w 2315562"/>
                <a:gd name="connsiteY11" fmla="*/ 504825 h 1216004"/>
                <a:gd name="connsiteX12" fmla="*/ 2315562 w 2315562"/>
                <a:gd name="connsiteY12" fmla="*/ 4604 h 1216004"/>
                <a:gd name="connsiteX0" fmla="*/ 1409576 w 2315562"/>
                <a:gd name="connsiteY0" fmla="*/ 0 h 1215296"/>
                <a:gd name="connsiteX1" fmla="*/ 1349987 w 2315562"/>
                <a:gd name="connsiteY1" fmla="*/ 813178 h 1215296"/>
                <a:gd name="connsiteX2" fmla="*/ 871521 w 2315562"/>
                <a:gd name="connsiteY2" fmla="*/ 1073572 h 1215296"/>
                <a:gd name="connsiteX3" fmla="*/ 474856 w 2315562"/>
                <a:gd name="connsiteY3" fmla="*/ 829945 h 1215296"/>
                <a:gd name="connsiteX4" fmla="*/ 749924 w 2315562"/>
                <a:gd name="connsiteY4" fmla="*/ 604991 h 1215296"/>
                <a:gd name="connsiteX5" fmla="*/ 21521 w 2315562"/>
                <a:gd name="connsiteY5" fmla="*/ 257495 h 1215296"/>
                <a:gd name="connsiteX6" fmla="*/ 159896 w 2315562"/>
                <a:gd name="connsiteY6" fmla="*/ 748665 h 1215296"/>
                <a:gd name="connsiteX7" fmla="*/ 444377 w 2315562"/>
                <a:gd name="connsiteY7" fmla="*/ 1022986 h 1215296"/>
                <a:gd name="connsiteX8" fmla="*/ 892686 w 2315562"/>
                <a:gd name="connsiteY8" fmla="*/ 1188561 h 1215296"/>
                <a:gd name="connsiteX9" fmla="*/ 1328297 w 2315562"/>
                <a:gd name="connsiteY9" fmla="*/ 1185546 h 1215296"/>
                <a:gd name="connsiteX10" fmla="*/ 1937896 w 2315562"/>
                <a:gd name="connsiteY10" fmla="*/ 860425 h 1215296"/>
                <a:gd name="connsiteX11" fmla="*/ 2212217 w 2315562"/>
                <a:gd name="connsiteY11" fmla="*/ 504825 h 1215296"/>
                <a:gd name="connsiteX12" fmla="*/ 2315562 w 2315562"/>
                <a:gd name="connsiteY12" fmla="*/ 4604 h 1215296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8390"/>
                <a:gd name="connsiteX1" fmla="*/ 1349987 w 2315562"/>
                <a:gd name="connsiteY1" fmla="*/ 813178 h 1218390"/>
                <a:gd name="connsiteX2" fmla="*/ 871521 w 2315562"/>
                <a:gd name="connsiteY2" fmla="*/ 1073572 h 1218390"/>
                <a:gd name="connsiteX3" fmla="*/ 474856 w 2315562"/>
                <a:gd name="connsiteY3" fmla="*/ 829945 h 1218390"/>
                <a:gd name="connsiteX4" fmla="*/ 749924 w 2315562"/>
                <a:gd name="connsiteY4" fmla="*/ 604991 h 1218390"/>
                <a:gd name="connsiteX5" fmla="*/ 21521 w 2315562"/>
                <a:gd name="connsiteY5" fmla="*/ 257495 h 1218390"/>
                <a:gd name="connsiteX6" fmla="*/ 159896 w 2315562"/>
                <a:gd name="connsiteY6" fmla="*/ 748665 h 1218390"/>
                <a:gd name="connsiteX7" fmla="*/ 444377 w 2315562"/>
                <a:gd name="connsiteY7" fmla="*/ 1022986 h 1218390"/>
                <a:gd name="connsiteX8" fmla="*/ 708694 w 2315562"/>
                <a:gd name="connsiteY8" fmla="*/ 1146494 h 1218390"/>
                <a:gd name="connsiteX9" fmla="*/ 971267 w 2315562"/>
                <a:gd name="connsiteY9" fmla="*/ 1202848 h 1218390"/>
                <a:gd name="connsiteX10" fmla="*/ 1328297 w 2315562"/>
                <a:gd name="connsiteY10" fmla="*/ 1185546 h 1218390"/>
                <a:gd name="connsiteX11" fmla="*/ 1937896 w 2315562"/>
                <a:gd name="connsiteY11" fmla="*/ 860425 h 1218390"/>
                <a:gd name="connsiteX12" fmla="*/ 2212217 w 2315562"/>
                <a:gd name="connsiteY12" fmla="*/ 504825 h 1218390"/>
                <a:gd name="connsiteX13" fmla="*/ 2315562 w 2315562"/>
                <a:gd name="connsiteY13" fmla="*/ 4604 h 1218390"/>
                <a:gd name="connsiteX0" fmla="*/ 1409576 w 2315562"/>
                <a:gd name="connsiteY0" fmla="*/ 0 h 1218389"/>
                <a:gd name="connsiteX1" fmla="*/ 1349987 w 2315562"/>
                <a:gd name="connsiteY1" fmla="*/ 813178 h 1218389"/>
                <a:gd name="connsiteX2" fmla="*/ 871521 w 2315562"/>
                <a:gd name="connsiteY2" fmla="*/ 1073572 h 1218389"/>
                <a:gd name="connsiteX3" fmla="*/ 474856 w 2315562"/>
                <a:gd name="connsiteY3" fmla="*/ 829945 h 1218389"/>
                <a:gd name="connsiteX4" fmla="*/ 749924 w 2315562"/>
                <a:gd name="connsiteY4" fmla="*/ 604991 h 1218389"/>
                <a:gd name="connsiteX5" fmla="*/ 21521 w 2315562"/>
                <a:gd name="connsiteY5" fmla="*/ 257495 h 1218389"/>
                <a:gd name="connsiteX6" fmla="*/ 159896 w 2315562"/>
                <a:gd name="connsiteY6" fmla="*/ 748665 h 1218389"/>
                <a:gd name="connsiteX7" fmla="*/ 444377 w 2315562"/>
                <a:gd name="connsiteY7" fmla="*/ 1022986 h 1218389"/>
                <a:gd name="connsiteX8" fmla="*/ 708694 w 2315562"/>
                <a:gd name="connsiteY8" fmla="*/ 1146494 h 1218389"/>
                <a:gd name="connsiteX9" fmla="*/ 928405 w 2315562"/>
                <a:gd name="connsiteY9" fmla="*/ 1202848 h 1218389"/>
                <a:gd name="connsiteX10" fmla="*/ 1328297 w 2315562"/>
                <a:gd name="connsiteY10" fmla="*/ 1185546 h 1218389"/>
                <a:gd name="connsiteX11" fmla="*/ 1937896 w 2315562"/>
                <a:gd name="connsiteY11" fmla="*/ 860425 h 1218389"/>
                <a:gd name="connsiteX12" fmla="*/ 2212217 w 2315562"/>
                <a:gd name="connsiteY12" fmla="*/ 504825 h 1218389"/>
                <a:gd name="connsiteX13" fmla="*/ 2315562 w 2315562"/>
                <a:gd name="connsiteY13" fmla="*/ 4604 h 1218389"/>
                <a:gd name="connsiteX0" fmla="*/ 1409576 w 2315562"/>
                <a:gd name="connsiteY0" fmla="*/ 0 h 1218259"/>
                <a:gd name="connsiteX1" fmla="*/ 1349987 w 2315562"/>
                <a:gd name="connsiteY1" fmla="*/ 813178 h 1218259"/>
                <a:gd name="connsiteX2" fmla="*/ 871521 w 2315562"/>
                <a:gd name="connsiteY2" fmla="*/ 1073572 h 1218259"/>
                <a:gd name="connsiteX3" fmla="*/ 474856 w 2315562"/>
                <a:gd name="connsiteY3" fmla="*/ 829945 h 1218259"/>
                <a:gd name="connsiteX4" fmla="*/ 749924 w 2315562"/>
                <a:gd name="connsiteY4" fmla="*/ 604991 h 1218259"/>
                <a:gd name="connsiteX5" fmla="*/ 21521 w 2315562"/>
                <a:gd name="connsiteY5" fmla="*/ 257495 h 1218259"/>
                <a:gd name="connsiteX6" fmla="*/ 159896 w 2315562"/>
                <a:gd name="connsiteY6" fmla="*/ 748665 h 1218259"/>
                <a:gd name="connsiteX7" fmla="*/ 444377 w 2315562"/>
                <a:gd name="connsiteY7" fmla="*/ 1022986 h 1218259"/>
                <a:gd name="connsiteX8" fmla="*/ 689644 w 2315562"/>
                <a:gd name="connsiteY8" fmla="*/ 1148875 h 1218259"/>
                <a:gd name="connsiteX9" fmla="*/ 928405 w 2315562"/>
                <a:gd name="connsiteY9" fmla="*/ 1202848 h 1218259"/>
                <a:gd name="connsiteX10" fmla="*/ 1328297 w 2315562"/>
                <a:gd name="connsiteY10" fmla="*/ 1185546 h 1218259"/>
                <a:gd name="connsiteX11" fmla="*/ 1937896 w 2315562"/>
                <a:gd name="connsiteY11" fmla="*/ 860425 h 1218259"/>
                <a:gd name="connsiteX12" fmla="*/ 2212217 w 2315562"/>
                <a:gd name="connsiteY12" fmla="*/ 504825 h 1218259"/>
                <a:gd name="connsiteX13" fmla="*/ 2315562 w 2315562"/>
                <a:gd name="connsiteY13" fmla="*/ 4604 h 1218259"/>
                <a:gd name="connsiteX0" fmla="*/ 1409576 w 2315562"/>
                <a:gd name="connsiteY0" fmla="*/ 0 h 1212540"/>
                <a:gd name="connsiteX1" fmla="*/ 1349987 w 2315562"/>
                <a:gd name="connsiteY1" fmla="*/ 813178 h 1212540"/>
                <a:gd name="connsiteX2" fmla="*/ 871521 w 2315562"/>
                <a:gd name="connsiteY2" fmla="*/ 1073572 h 1212540"/>
                <a:gd name="connsiteX3" fmla="*/ 474856 w 2315562"/>
                <a:gd name="connsiteY3" fmla="*/ 829945 h 1212540"/>
                <a:gd name="connsiteX4" fmla="*/ 749924 w 2315562"/>
                <a:gd name="connsiteY4" fmla="*/ 604991 h 1212540"/>
                <a:gd name="connsiteX5" fmla="*/ 21521 w 2315562"/>
                <a:gd name="connsiteY5" fmla="*/ 257495 h 1212540"/>
                <a:gd name="connsiteX6" fmla="*/ 159896 w 2315562"/>
                <a:gd name="connsiteY6" fmla="*/ 748665 h 1212540"/>
                <a:gd name="connsiteX7" fmla="*/ 444377 w 2315562"/>
                <a:gd name="connsiteY7" fmla="*/ 1022986 h 1212540"/>
                <a:gd name="connsiteX8" fmla="*/ 689644 w 2315562"/>
                <a:gd name="connsiteY8" fmla="*/ 1148875 h 1212540"/>
                <a:gd name="connsiteX9" fmla="*/ 928405 w 2315562"/>
                <a:gd name="connsiteY9" fmla="*/ 1202848 h 1212540"/>
                <a:gd name="connsiteX10" fmla="*/ 1328297 w 2315562"/>
                <a:gd name="connsiteY10" fmla="*/ 1185546 h 1212540"/>
                <a:gd name="connsiteX11" fmla="*/ 1937896 w 2315562"/>
                <a:gd name="connsiteY11" fmla="*/ 860425 h 1212540"/>
                <a:gd name="connsiteX12" fmla="*/ 2212217 w 2315562"/>
                <a:gd name="connsiteY12" fmla="*/ 504825 h 1212540"/>
                <a:gd name="connsiteX13" fmla="*/ 2315562 w 2315562"/>
                <a:gd name="connsiteY13" fmla="*/ 4604 h 1212540"/>
                <a:gd name="connsiteX0" fmla="*/ 1409576 w 2315562"/>
                <a:gd name="connsiteY0" fmla="*/ 0 h 1212540"/>
                <a:gd name="connsiteX1" fmla="*/ 1349987 w 2315562"/>
                <a:gd name="connsiteY1" fmla="*/ 813178 h 1212540"/>
                <a:gd name="connsiteX2" fmla="*/ 871521 w 2315562"/>
                <a:gd name="connsiteY2" fmla="*/ 1073572 h 1212540"/>
                <a:gd name="connsiteX3" fmla="*/ 474856 w 2315562"/>
                <a:gd name="connsiteY3" fmla="*/ 829945 h 1212540"/>
                <a:gd name="connsiteX4" fmla="*/ 749924 w 2315562"/>
                <a:gd name="connsiteY4" fmla="*/ 604991 h 1212540"/>
                <a:gd name="connsiteX5" fmla="*/ 21521 w 2315562"/>
                <a:gd name="connsiteY5" fmla="*/ 257495 h 1212540"/>
                <a:gd name="connsiteX6" fmla="*/ 159896 w 2315562"/>
                <a:gd name="connsiteY6" fmla="*/ 748665 h 1212540"/>
                <a:gd name="connsiteX7" fmla="*/ 444377 w 2315562"/>
                <a:gd name="connsiteY7" fmla="*/ 1022986 h 1212540"/>
                <a:gd name="connsiteX8" fmla="*/ 680119 w 2315562"/>
                <a:gd name="connsiteY8" fmla="*/ 1148875 h 1212540"/>
                <a:gd name="connsiteX9" fmla="*/ 928405 w 2315562"/>
                <a:gd name="connsiteY9" fmla="*/ 1202848 h 1212540"/>
                <a:gd name="connsiteX10" fmla="*/ 1328297 w 2315562"/>
                <a:gd name="connsiteY10" fmla="*/ 1185546 h 1212540"/>
                <a:gd name="connsiteX11" fmla="*/ 1937896 w 2315562"/>
                <a:gd name="connsiteY11" fmla="*/ 860425 h 1212540"/>
                <a:gd name="connsiteX12" fmla="*/ 2212217 w 2315562"/>
                <a:gd name="connsiteY12" fmla="*/ 504825 h 1212540"/>
                <a:gd name="connsiteX13" fmla="*/ 2315562 w 2315562"/>
                <a:gd name="connsiteY13" fmla="*/ 4604 h 1212540"/>
                <a:gd name="connsiteX0" fmla="*/ 1409576 w 2315562"/>
                <a:gd name="connsiteY0" fmla="*/ 0 h 1218259"/>
                <a:gd name="connsiteX1" fmla="*/ 1349987 w 2315562"/>
                <a:gd name="connsiteY1" fmla="*/ 813178 h 1218259"/>
                <a:gd name="connsiteX2" fmla="*/ 871521 w 2315562"/>
                <a:gd name="connsiteY2" fmla="*/ 1073572 h 1218259"/>
                <a:gd name="connsiteX3" fmla="*/ 474856 w 2315562"/>
                <a:gd name="connsiteY3" fmla="*/ 829945 h 1218259"/>
                <a:gd name="connsiteX4" fmla="*/ 749924 w 2315562"/>
                <a:gd name="connsiteY4" fmla="*/ 604991 h 1218259"/>
                <a:gd name="connsiteX5" fmla="*/ 21521 w 2315562"/>
                <a:gd name="connsiteY5" fmla="*/ 257495 h 1218259"/>
                <a:gd name="connsiteX6" fmla="*/ 159896 w 2315562"/>
                <a:gd name="connsiteY6" fmla="*/ 748665 h 1218259"/>
                <a:gd name="connsiteX7" fmla="*/ 444377 w 2315562"/>
                <a:gd name="connsiteY7" fmla="*/ 1022986 h 1218259"/>
                <a:gd name="connsiteX8" fmla="*/ 680119 w 2315562"/>
                <a:gd name="connsiteY8" fmla="*/ 1148875 h 1218259"/>
                <a:gd name="connsiteX9" fmla="*/ 909355 w 2315562"/>
                <a:gd name="connsiteY9" fmla="*/ 1202848 h 1218259"/>
                <a:gd name="connsiteX10" fmla="*/ 1328297 w 2315562"/>
                <a:gd name="connsiteY10" fmla="*/ 1185546 h 1218259"/>
                <a:gd name="connsiteX11" fmla="*/ 1937896 w 2315562"/>
                <a:gd name="connsiteY11" fmla="*/ 860425 h 1218259"/>
                <a:gd name="connsiteX12" fmla="*/ 2212217 w 2315562"/>
                <a:gd name="connsiteY12" fmla="*/ 504825 h 1218259"/>
                <a:gd name="connsiteX13" fmla="*/ 2315562 w 2315562"/>
                <a:gd name="connsiteY13" fmla="*/ 4604 h 1218259"/>
                <a:gd name="connsiteX0" fmla="*/ 1409576 w 2315562"/>
                <a:gd name="connsiteY0" fmla="*/ 0 h 1220651"/>
                <a:gd name="connsiteX1" fmla="*/ 1349987 w 2315562"/>
                <a:gd name="connsiteY1" fmla="*/ 813178 h 1220651"/>
                <a:gd name="connsiteX2" fmla="*/ 871521 w 2315562"/>
                <a:gd name="connsiteY2" fmla="*/ 1073572 h 1220651"/>
                <a:gd name="connsiteX3" fmla="*/ 474856 w 2315562"/>
                <a:gd name="connsiteY3" fmla="*/ 829945 h 1220651"/>
                <a:gd name="connsiteX4" fmla="*/ 749924 w 2315562"/>
                <a:gd name="connsiteY4" fmla="*/ 604991 h 1220651"/>
                <a:gd name="connsiteX5" fmla="*/ 21521 w 2315562"/>
                <a:gd name="connsiteY5" fmla="*/ 257495 h 1220651"/>
                <a:gd name="connsiteX6" fmla="*/ 159896 w 2315562"/>
                <a:gd name="connsiteY6" fmla="*/ 748665 h 1220651"/>
                <a:gd name="connsiteX7" fmla="*/ 444377 w 2315562"/>
                <a:gd name="connsiteY7" fmla="*/ 1022986 h 1220651"/>
                <a:gd name="connsiteX8" fmla="*/ 680119 w 2315562"/>
                <a:gd name="connsiteY8" fmla="*/ 1148875 h 1220651"/>
                <a:gd name="connsiteX9" fmla="*/ 906974 w 2315562"/>
                <a:gd name="connsiteY9" fmla="*/ 1207611 h 1220651"/>
                <a:gd name="connsiteX10" fmla="*/ 1328297 w 2315562"/>
                <a:gd name="connsiteY10" fmla="*/ 1185546 h 1220651"/>
                <a:gd name="connsiteX11" fmla="*/ 1937896 w 2315562"/>
                <a:gd name="connsiteY11" fmla="*/ 860425 h 1220651"/>
                <a:gd name="connsiteX12" fmla="*/ 2212217 w 2315562"/>
                <a:gd name="connsiteY12" fmla="*/ 504825 h 1220651"/>
                <a:gd name="connsiteX13" fmla="*/ 2315562 w 2315562"/>
                <a:gd name="connsiteY13" fmla="*/ 4604 h 1220651"/>
                <a:gd name="connsiteX0" fmla="*/ 1409576 w 2315562"/>
                <a:gd name="connsiteY0" fmla="*/ 0 h 1221500"/>
                <a:gd name="connsiteX1" fmla="*/ 1349987 w 2315562"/>
                <a:gd name="connsiteY1" fmla="*/ 813178 h 1221500"/>
                <a:gd name="connsiteX2" fmla="*/ 871521 w 2315562"/>
                <a:gd name="connsiteY2" fmla="*/ 1073572 h 1221500"/>
                <a:gd name="connsiteX3" fmla="*/ 474856 w 2315562"/>
                <a:gd name="connsiteY3" fmla="*/ 829945 h 1221500"/>
                <a:gd name="connsiteX4" fmla="*/ 749924 w 2315562"/>
                <a:gd name="connsiteY4" fmla="*/ 604991 h 1221500"/>
                <a:gd name="connsiteX5" fmla="*/ 21521 w 2315562"/>
                <a:gd name="connsiteY5" fmla="*/ 257495 h 1221500"/>
                <a:gd name="connsiteX6" fmla="*/ 159896 w 2315562"/>
                <a:gd name="connsiteY6" fmla="*/ 748665 h 1221500"/>
                <a:gd name="connsiteX7" fmla="*/ 444377 w 2315562"/>
                <a:gd name="connsiteY7" fmla="*/ 1022986 h 1221500"/>
                <a:gd name="connsiteX8" fmla="*/ 680119 w 2315562"/>
                <a:gd name="connsiteY8" fmla="*/ 1148875 h 1221500"/>
                <a:gd name="connsiteX9" fmla="*/ 906974 w 2315562"/>
                <a:gd name="connsiteY9" fmla="*/ 1207611 h 1221500"/>
                <a:gd name="connsiteX10" fmla="*/ 1328297 w 2315562"/>
                <a:gd name="connsiteY10" fmla="*/ 1185546 h 1221500"/>
                <a:gd name="connsiteX11" fmla="*/ 1937896 w 2315562"/>
                <a:gd name="connsiteY11" fmla="*/ 860425 h 1221500"/>
                <a:gd name="connsiteX12" fmla="*/ 2212217 w 2315562"/>
                <a:gd name="connsiteY12" fmla="*/ 504825 h 1221500"/>
                <a:gd name="connsiteX13" fmla="*/ 2315562 w 2315562"/>
                <a:gd name="connsiteY13" fmla="*/ 4604 h 1221500"/>
                <a:gd name="connsiteX0" fmla="*/ 1409576 w 2315562"/>
                <a:gd name="connsiteY0" fmla="*/ 0 h 1221215"/>
                <a:gd name="connsiteX1" fmla="*/ 1349987 w 2315562"/>
                <a:gd name="connsiteY1" fmla="*/ 813178 h 1221215"/>
                <a:gd name="connsiteX2" fmla="*/ 871521 w 2315562"/>
                <a:gd name="connsiteY2" fmla="*/ 1073572 h 1221215"/>
                <a:gd name="connsiteX3" fmla="*/ 474856 w 2315562"/>
                <a:gd name="connsiteY3" fmla="*/ 829945 h 1221215"/>
                <a:gd name="connsiteX4" fmla="*/ 749924 w 2315562"/>
                <a:gd name="connsiteY4" fmla="*/ 604991 h 1221215"/>
                <a:gd name="connsiteX5" fmla="*/ 21521 w 2315562"/>
                <a:gd name="connsiteY5" fmla="*/ 257495 h 1221215"/>
                <a:gd name="connsiteX6" fmla="*/ 159896 w 2315562"/>
                <a:gd name="connsiteY6" fmla="*/ 748665 h 1221215"/>
                <a:gd name="connsiteX7" fmla="*/ 444377 w 2315562"/>
                <a:gd name="connsiteY7" fmla="*/ 1022986 h 1221215"/>
                <a:gd name="connsiteX8" fmla="*/ 644400 w 2315562"/>
                <a:gd name="connsiteY8" fmla="*/ 1139350 h 1221215"/>
                <a:gd name="connsiteX9" fmla="*/ 906974 w 2315562"/>
                <a:gd name="connsiteY9" fmla="*/ 1207611 h 1221215"/>
                <a:gd name="connsiteX10" fmla="*/ 1328297 w 2315562"/>
                <a:gd name="connsiteY10" fmla="*/ 1185546 h 1221215"/>
                <a:gd name="connsiteX11" fmla="*/ 1937896 w 2315562"/>
                <a:gd name="connsiteY11" fmla="*/ 860425 h 1221215"/>
                <a:gd name="connsiteX12" fmla="*/ 2212217 w 2315562"/>
                <a:gd name="connsiteY12" fmla="*/ 504825 h 1221215"/>
                <a:gd name="connsiteX13" fmla="*/ 2315562 w 2315562"/>
                <a:gd name="connsiteY13" fmla="*/ 4604 h 1221215"/>
                <a:gd name="connsiteX0" fmla="*/ 1409576 w 2315562"/>
                <a:gd name="connsiteY0" fmla="*/ 0 h 1214859"/>
                <a:gd name="connsiteX1" fmla="*/ 1349987 w 2315562"/>
                <a:gd name="connsiteY1" fmla="*/ 813178 h 1214859"/>
                <a:gd name="connsiteX2" fmla="*/ 871521 w 2315562"/>
                <a:gd name="connsiteY2" fmla="*/ 1073572 h 1214859"/>
                <a:gd name="connsiteX3" fmla="*/ 474856 w 2315562"/>
                <a:gd name="connsiteY3" fmla="*/ 829945 h 1214859"/>
                <a:gd name="connsiteX4" fmla="*/ 749924 w 2315562"/>
                <a:gd name="connsiteY4" fmla="*/ 604991 h 1214859"/>
                <a:gd name="connsiteX5" fmla="*/ 21521 w 2315562"/>
                <a:gd name="connsiteY5" fmla="*/ 257495 h 1214859"/>
                <a:gd name="connsiteX6" fmla="*/ 159896 w 2315562"/>
                <a:gd name="connsiteY6" fmla="*/ 748665 h 1214859"/>
                <a:gd name="connsiteX7" fmla="*/ 444377 w 2315562"/>
                <a:gd name="connsiteY7" fmla="*/ 1022986 h 1214859"/>
                <a:gd name="connsiteX8" fmla="*/ 644400 w 2315562"/>
                <a:gd name="connsiteY8" fmla="*/ 1139350 h 1214859"/>
                <a:gd name="connsiteX9" fmla="*/ 906974 w 2315562"/>
                <a:gd name="connsiteY9" fmla="*/ 1207611 h 1214859"/>
                <a:gd name="connsiteX10" fmla="*/ 1366397 w 2315562"/>
                <a:gd name="connsiteY10" fmla="*/ 1173640 h 1214859"/>
                <a:gd name="connsiteX11" fmla="*/ 1937896 w 2315562"/>
                <a:gd name="connsiteY11" fmla="*/ 860425 h 1214859"/>
                <a:gd name="connsiteX12" fmla="*/ 2212217 w 2315562"/>
                <a:gd name="connsiteY12" fmla="*/ 504825 h 1214859"/>
                <a:gd name="connsiteX13" fmla="*/ 2315562 w 2315562"/>
                <a:gd name="connsiteY13" fmla="*/ 4604 h 1214859"/>
                <a:gd name="connsiteX0" fmla="*/ 1409576 w 2315562"/>
                <a:gd name="connsiteY0" fmla="*/ 0 h 1210460"/>
                <a:gd name="connsiteX1" fmla="*/ 1349987 w 2315562"/>
                <a:gd name="connsiteY1" fmla="*/ 813178 h 1210460"/>
                <a:gd name="connsiteX2" fmla="*/ 871521 w 2315562"/>
                <a:gd name="connsiteY2" fmla="*/ 1073572 h 1210460"/>
                <a:gd name="connsiteX3" fmla="*/ 474856 w 2315562"/>
                <a:gd name="connsiteY3" fmla="*/ 829945 h 1210460"/>
                <a:gd name="connsiteX4" fmla="*/ 749924 w 2315562"/>
                <a:gd name="connsiteY4" fmla="*/ 604991 h 1210460"/>
                <a:gd name="connsiteX5" fmla="*/ 21521 w 2315562"/>
                <a:gd name="connsiteY5" fmla="*/ 257495 h 1210460"/>
                <a:gd name="connsiteX6" fmla="*/ 159896 w 2315562"/>
                <a:gd name="connsiteY6" fmla="*/ 748665 h 1210460"/>
                <a:gd name="connsiteX7" fmla="*/ 444377 w 2315562"/>
                <a:gd name="connsiteY7" fmla="*/ 1022986 h 1210460"/>
                <a:gd name="connsiteX8" fmla="*/ 644400 w 2315562"/>
                <a:gd name="connsiteY8" fmla="*/ 1139350 h 1210460"/>
                <a:gd name="connsiteX9" fmla="*/ 906974 w 2315562"/>
                <a:gd name="connsiteY9" fmla="*/ 1200467 h 1210460"/>
                <a:gd name="connsiteX10" fmla="*/ 1366397 w 2315562"/>
                <a:gd name="connsiteY10" fmla="*/ 1173640 h 1210460"/>
                <a:gd name="connsiteX11" fmla="*/ 1937896 w 2315562"/>
                <a:gd name="connsiteY11" fmla="*/ 860425 h 1210460"/>
                <a:gd name="connsiteX12" fmla="*/ 2212217 w 2315562"/>
                <a:gd name="connsiteY12" fmla="*/ 504825 h 1210460"/>
                <a:gd name="connsiteX13" fmla="*/ 2315562 w 2315562"/>
                <a:gd name="connsiteY13" fmla="*/ 4604 h 1210460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37896 w 2315562"/>
                <a:gd name="connsiteY12" fmla="*/ 86042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37896 w 2315562"/>
                <a:gd name="connsiteY12" fmla="*/ 86042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88696 w 2315562"/>
                <a:gd name="connsiteY12" fmla="*/ 82994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3761"/>
                <a:gd name="connsiteX1" fmla="*/ 1349987 w 2315562"/>
                <a:gd name="connsiteY1" fmla="*/ 813178 h 1203761"/>
                <a:gd name="connsiteX2" fmla="*/ 871521 w 2315562"/>
                <a:gd name="connsiteY2" fmla="*/ 1073572 h 1203761"/>
                <a:gd name="connsiteX3" fmla="*/ 474856 w 2315562"/>
                <a:gd name="connsiteY3" fmla="*/ 829945 h 1203761"/>
                <a:gd name="connsiteX4" fmla="*/ 749924 w 2315562"/>
                <a:gd name="connsiteY4" fmla="*/ 604991 h 1203761"/>
                <a:gd name="connsiteX5" fmla="*/ 21521 w 2315562"/>
                <a:gd name="connsiteY5" fmla="*/ 257495 h 1203761"/>
                <a:gd name="connsiteX6" fmla="*/ 159896 w 2315562"/>
                <a:gd name="connsiteY6" fmla="*/ 748665 h 1203761"/>
                <a:gd name="connsiteX7" fmla="*/ 444377 w 2315562"/>
                <a:gd name="connsiteY7" fmla="*/ 1022986 h 1203761"/>
                <a:gd name="connsiteX8" fmla="*/ 644400 w 2315562"/>
                <a:gd name="connsiteY8" fmla="*/ 1139350 h 1203761"/>
                <a:gd name="connsiteX9" fmla="*/ 906974 w 2315562"/>
                <a:gd name="connsiteY9" fmla="*/ 1200467 h 1203761"/>
                <a:gd name="connsiteX10" fmla="*/ 1366397 w 2315562"/>
                <a:gd name="connsiteY10" fmla="*/ 1173640 h 1203761"/>
                <a:gd name="connsiteX11" fmla="*/ 1724535 w 2315562"/>
                <a:gd name="connsiteY11" fmla="*/ 992507 h 1203761"/>
                <a:gd name="connsiteX12" fmla="*/ 1988696 w 2315562"/>
                <a:gd name="connsiteY12" fmla="*/ 829945 h 1203761"/>
                <a:gd name="connsiteX13" fmla="*/ 2212217 w 2315562"/>
                <a:gd name="connsiteY13" fmla="*/ 504825 h 1203761"/>
                <a:gd name="connsiteX14" fmla="*/ 2315562 w 2315562"/>
                <a:gd name="connsiteY14" fmla="*/ 4604 h 1203761"/>
                <a:gd name="connsiteX0" fmla="*/ 1409576 w 2315562"/>
                <a:gd name="connsiteY0" fmla="*/ 0 h 1203023"/>
                <a:gd name="connsiteX1" fmla="*/ 1349987 w 2315562"/>
                <a:gd name="connsiteY1" fmla="*/ 813178 h 1203023"/>
                <a:gd name="connsiteX2" fmla="*/ 871521 w 2315562"/>
                <a:gd name="connsiteY2" fmla="*/ 1073572 h 1203023"/>
                <a:gd name="connsiteX3" fmla="*/ 474856 w 2315562"/>
                <a:gd name="connsiteY3" fmla="*/ 829945 h 1203023"/>
                <a:gd name="connsiteX4" fmla="*/ 749924 w 2315562"/>
                <a:gd name="connsiteY4" fmla="*/ 604991 h 1203023"/>
                <a:gd name="connsiteX5" fmla="*/ 21521 w 2315562"/>
                <a:gd name="connsiteY5" fmla="*/ 257495 h 1203023"/>
                <a:gd name="connsiteX6" fmla="*/ 159896 w 2315562"/>
                <a:gd name="connsiteY6" fmla="*/ 748665 h 1203023"/>
                <a:gd name="connsiteX7" fmla="*/ 444377 w 2315562"/>
                <a:gd name="connsiteY7" fmla="*/ 1022986 h 1203023"/>
                <a:gd name="connsiteX8" fmla="*/ 644400 w 2315562"/>
                <a:gd name="connsiteY8" fmla="*/ 1139350 h 1203023"/>
                <a:gd name="connsiteX9" fmla="*/ 906974 w 2315562"/>
                <a:gd name="connsiteY9" fmla="*/ 1200467 h 1203023"/>
                <a:gd name="connsiteX10" fmla="*/ 1366397 w 2315562"/>
                <a:gd name="connsiteY10" fmla="*/ 1173640 h 1203023"/>
                <a:gd name="connsiteX11" fmla="*/ 1712629 w 2315562"/>
                <a:gd name="connsiteY11" fmla="*/ 1016319 h 1203023"/>
                <a:gd name="connsiteX12" fmla="*/ 1988696 w 2315562"/>
                <a:gd name="connsiteY12" fmla="*/ 829945 h 1203023"/>
                <a:gd name="connsiteX13" fmla="*/ 2212217 w 2315562"/>
                <a:gd name="connsiteY13" fmla="*/ 504825 h 1203023"/>
                <a:gd name="connsiteX14" fmla="*/ 2315562 w 2315562"/>
                <a:gd name="connsiteY14" fmla="*/ 4604 h 1203023"/>
                <a:gd name="connsiteX0" fmla="*/ 1409576 w 2315562"/>
                <a:gd name="connsiteY0" fmla="*/ 0 h 1202779"/>
                <a:gd name="connsiteX1" fmla="*/ 1349987 w 2315562"/>
                <a:gd name="connsiteY1" fmla="*/ 813178 h 1202779"/>
                <a:gd name="connsiteX2" fmla="*/ 871521 w 2315562"/>
                <a:gd name="connsiteY2" fmla="*/ 1073572 h 1202779"/>
                <a:gd name="connsiteX3" fmla="*/ 474856 w 2315562"/>
                <a:gd name="connsiteY3" fmla="*/ 829945 h 1202779"/>
                <a:gd name="connsiteX4" fmla="*/ 749924 w 2315562"/>
                <a:gd name="connsiteY4" fmla="*/ 604991 h 1202779"/>
                <a:gd name="connsiteX5" fmla="*/ 21521 w 2315562"/>
                <a:gd name="connsiteY5" fmla="*/ 257495 h 1202779"/>
                <a:gd name="connsiteX6" fmla="*/ 159896 w 2315562"/>
                <a:gd name="connsiteY6" fmla="*/ 748665 h 1202779"/>
                <a:gd name="connsiteX7" fmla="*/ 444377 w 2315562"/>
                <a:gd name="connsiteY7" fmla="*/ 1022986 h 1202779"/>
                <a:gd name="connsiteX8" fmla="*/ 644400 w 2315562"/>
                <a:gd name="connsiteY8" fmla="*/ 1139350 h 1202779"/>
                <a:gd name="connsiteX9" fmla="*/ 906974 w 2315562"/>
                <a:gd name="connsiteY9" fmla="*/ 1200467 h 1202779"/>
                <a:gd name="connsiteX10" fmla="*/ 1366397 w 2315562"/>
                <a:gd name="connsiteY10" fmla="*/ 1173640 h 1202779"/>
                <a:gd name="connsiteX11" fmla="*/ 1712629 w 2315562"/>
                <a:gd name="connsiteY11" fmla="*/ 1025844 h 1202779"/>
                <a:gd name="connsiteX12" fmla="*/ 1988696 w 2315562"/>
                <a:gd name="connsiteY12" fmla="*/ 829945 h 1202779"/>
                <a:gd name="connsiteX13" fmla="*/ 2212217 w 2315562"/>
                <a:gd name="connsiteY13" fmla="*/ 504825 h 1202779"/>
                <a:gd name="connsiteX14" fmla="*/ 2315562 w 2315562"/>
                <a:gd name="connsiteY14" fmla="*/ 4604 h 1202779"/>
                <a:gd name="connsiteX0" fmla="*/ 1409576 w 2315562"/>
                <a:gd name="connsiteY0" fmla="*/ 0 h 1202668"/>
                <a:gd name="connsiteX1" fmla="*/ 1349987 w 2315562"/>
                <a:gd name="connsiteY1" fmla="*/ 813178 h 1202668"/>
                <a:gd name="connsiteX2" fmla="*/ 871521 w 2315562"/>
                <a:gd name="connsiteY2" fmla="*/ 1073572 h 1202668"/>
                <a:gd name="connsiteX3" fmla="*/ 474856 w 2315562"/>
                <a:gd name="connsiteY3" fmla="*/ 829945 h 1202668"/>
                <a:gd name="connsiteX4" fmla="*/ 749924 w 2315562"/>
                <a:gd name="connsiteY4" fmla="*/ 604991 h 1202668"/>
                <a:gd name="connsiteX5" fmla="*/ 21521 w 2315562"/>
                <a:gd name="connsiteY5" fmla="*/ 257495 h 1202668"/>
                <a:gd name="connsiteX6" fmla="*/ 159896 w 2315562"/>
                <a:gd name="connsiteY6" fmla="*/ 748665 h 1202668"/>
                <a:gd name="connsiteX7" fmla="*/ 444377 w 2315562"/>
                <a:gd name="connsiteY7" fmla="*/ 1022986 h 1202668"/>
                <a:gd name="connsiteX8" fmla="*/ 644400 w 2315562"/>
                <a:gd name="connsiteY8" fmla="*/ 1139350 h 1202668"/>
                <a:gd name="connsiteX9" fmla="*/ 906974 w 2315562"/>
                <a:gd name="connsiteY9" fmla="*/ 1200467 h 1202668"/>
                <a:gd name="connsiteX10" fmla="*/ 1366397 w 2315562"/>
                <a:gd name="connsiteY10" fmla="*/ 1173640 h 1202668"/>
                <a:gd name="connsiteX11" fmla="*/ 1712629 w 2315562"/>
                <a:gd name="connsiteY11" fmla="*/ 1030606 h 1202668"/>
                <a:gd name="connsiteX12" fmla="*/ 1988696 w 2315562"/>
                <a:gd name="connsiteY12" fmla="*/ 829945 h 1202668"/>
                <a:gd name="connsiteX13" fmla="*/ 2212217 w 2315562"/>
                <a:gd name="connsiteY13" fmla="*/ 504825 h 1202668"/>
                <a:gd name="connsiteX14" fmla="*/ 2315562 w 2315562"/>
                <a:gd name="connsiteY14" fmla="*/ 4604 h 1202668"/>
                <a:gd name="connsiteX0" fmla="*/ 1409576 w 2315562"/>
                <a:gd name="connsiteY0" fmla="*/ 0 h 1202564"/>
                <a:gd name="connsiteX1" fmla="*/ 1349987 w 2315562"/>
                <a:gd name="connsiteY1" fmla="*/ 813178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21431 w 2315562"/>
                <a:gd name="connsiteY1" fmla="*/ 827456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64054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15562" h="1202564">
                  <a:moveTo>
                    <a:pt x="1409576" y="0"/>
                  </a:moveTo>
                  <a:cubicBezTo>
                    <a:pt x="1420582" y="508000"/>
                    <a:pt x="1396829" y="651700"/>
                    <a:pt x="1307153" y="827456"/>
                  </a:cubicBezTo>
                  <a:cubicBezTo>
                    <a:pt x="1217477" y="1003212"/>
                    <a:pt x="1014996" y="1068395"/>
                    <a:pt x="871522" y="1054535"/>
                  </a:cubicBezTo>
                  <a:cubicBezTo>
                    <a:pt x="728048" y="1040675"/>
                    <a:pt x="495122" y="904869"/>
                    <a:pt x="474856" y="829945"/>
                  </a:cubicBezTo>
                  <a:cubicBezTo>
                    <a:pt x="454590" y="755021"/>
                    <a:pt x="825480" y="700399"/>
                    <a:pt x="749924" y="604991"/>
                  </a:cubicBezTo>
                  <a:cubicBezTo>
                    <a:pt x="674368" y="509583"/>
                    <a:pt x="97420" y="107328"/>
                    <a:pt x="21521" y="257495"/>
                  </a:cubicBezTo>
                  <a:cubicBezTo>
                    <a:pt x="-54378" y="407662"/>
                    <a:pt x="89420" y="621083"/>
                    <a:pt x="159896" y="748665"/>
                  </a:cubicBezTo>
                  <a:cubicBezTo>
                    <a:pt x="230372" y="876247"/>
                    <a:pt x="352911" y="956681"/>
                    <a:pt x="444377" y="1022986"/>
                  </a:cubicBezTo>
                  <a:cubicBezTo>
                    <a:pt x="535843" y="1089291"/>
                    <a:pt x="567301" y="1109770"/>
                    <a:pt x="644400" y="1139350"/>
                  </a:cubicBezTo>
                  <a:cubicBezTo>
                    <a:pt x="721500" y="1168930"/>
                    <a:pt x="786641" y="1194752"/>
                    <a:pt x="906974" y="1200467"/>
                  </a:cubicBezTo>
                  <a:cubicBezTo>
                    <a:pt x="1027307" y="1206182"/>
                    <a:pt x="1231327" y="1201156"/>
                    <a:pt x="1366397" y="1173640"/>
                  </a:cubicBezTo>
                  <a:cubicBezTo>
                    <a:pt x="1501467" y="1146124"/>
                    <a:pt x="1613676" y="1092651"/>
                    <a:pt x="1717392" y="1035369"/>
                  </a:cubicBezTo>
                  <a:cubicBezTo>
                    <a:pt x="1821108" y="978087"/>
                    <a:pt x="1906225" y="918369"/>
                    <a:pt x="1988696" y="829945"/>
                  </a:cubicBezTo>
                  <a:cubicBezTo>
                    <a:pt x="2071167" y="741521"/>
                    <a:pt x="2151257" y="647065"/>
                    <a:pt x="2212217" y="504825"/>
                  </a:cubicBezTo>
                  <a:cubicBezTo>
                    <a:pt x="2313817" y="332105"/>
                    <a:pt x="2314213" y="99880"/>
                    <a:pt x="2315562" y="4604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" name="フリーフォーム 29">
              <a:extLst>
                <a:ext uri="{FF2B5EF4-FFF2-40B4-BE49-F238E27FC236}">
                  <a16:creationId xmlns:a16="http://schemas.microsoft.com/office/drawing/2014/main" id="{52D69034-B330-4483-A2B8-7AAFE377D82A}"/>
                </a:ext>
              </a:extLst>
            </p:cNvPr>
            <p:cNvSpPr/>
            <p:nvPr/>
          </p:nvSpPr>
          <p:spPr>
            <a:xfrm>
              <a:off x="6389990" y="1952625"/>
              <a:ext cx="1179949" cy="1203771"/>
            </a:xfrm>
            <a:custGeom>
              <a:avLst/>
              <a:gdLst>
                <a:gd name="connsiteX0" fmla="*/ 1066303 w 2363360"/>
                <a:gd name="connsiteY0" fmla="*/ 0 h 2413708"/>
                <a:gd name="connsiteX1" fmla="*/ 1432063 w 2363360"/>
                <a:gd name="connsiteY1" fmla="*/ 40640 h 2413708"/>
                <a:gd name="connsiteX2" fmla="*/ 1858783 w 2363360"/>
                <a:gd name="connsiteY2" fmla="*/ 193040 h 2413708"/>
                <a:gd name="connsiteX3" fmla="*/ 2234703 w 2363360"/>
                <a:gd name="connsiteY3" fmla="*/ 548640 h 2413708"/>
                <a:gd name="connsiteX4" fmla="*/ 2356623 w 2363360"/>
                <a:gd name="connsiteY4" fmla="*/ 1097280 h 2413708"/>
                <a:gd name="connsiteX5" fmla="*/ 2061983 w 2363360"/>
                <a:gd name="connsiteY5" fmla="*/ 1757680 h 2413708"/>
                <a:gd name="connsiteX6" fmla="*/ 1360943 w 2363360"/>
                <a:gd name="connsiteY6" fmla="*/ 2072640 h 2413708"/>
                <a:gd name="connsiteX7" fmla="*/ 842783 w 2363360"/>
                <a:gd name="connsiteY7" fmla="*/ 2072640 h 2413708"/>
                <a:gd name="connsiteX8" fmla="*/ 700543 w 2363360"/>
                <a:gd name="connsiteY8" fmla="*/ 2367280 h 2413708"/>
                <a:gd name="connsiteX9" fmla="*/ 29983 w 2363360"/>
                <a:gd name="connsiteY9" fmla="*/ 2326640 h 2413708"/>
                <a:gd name="connsiteX10" fmla="*/ 172223 w 2363360"/>
                <a:gd name="connsiteY10" fmla="*/ 1554480 h 2413708"/>
                <a:gd name="connsiteX11" fmla="*/ 670063 w 2363360"/>
                <a:gd name="connsiteY11" fmla="*/ 1635760 h 2413708"/>
                <a:gd name="connsiteX12" fmla="*/ 802143 w 2363360"/>
                <a:gd name="connsiteY12" fmla="*/ 1899920 h 2413708"/>
                <a:gd name="connsiteX13" fmla="*/ 995183 w 2363360"/>
                <a:gd name="connsiteY13" fmla="*/ 1940560 h 2413708"/>
                <a:gd name="connsiteX14" fmla="*/ 1289823 w 2363360"/>
                <a:gd name="connsiteY14" fmla="*/ 1808480 h 2413708"/>
                <a:gd name="connsiteX15" fmla="*/ 1401583 w 2363360"/>
                <a:gd name="connsiteY15" fmla="*/ 1635760 h 2413708"/>
                <a:gd name="connsiteX16" fmla="*/ 1401583 w 2363360"/>
                <a:gd name="connsiteY16" fmla="*/ 426720 h 2413708"/>
                <a:gd name="connsiteX17" fmla="*/ 1259343 w 2363360"/>
                <a:gd name="connsiteY17" fmla="*/ 233680 h 2413708"/>
                <a:gd name="connsiteX18" fmla="*/ 1005343 w 2363360"/>
                <a:gd name="connsiteY18" fmla="*/ 193040 h 2413708"/>
                <a:gd name="connsiteX0" fmla="*/ 1066303 w 2363360"/>
                <a:gd name="connsiteY0" fmla="*/ 0 h 2400060"/>
                <a:gd name="connsiteX1" fmla="*/ 1432063 w 2363360"/>
                <a:gd name="connsiteY1" fmla="*/ 26992 h 2400060"/>
                <a:gd name="connsiteX2" fmla="*/ 1858783 w 2363360"/>
                <a:gd name="connsiteY2" fmla="*/ 179392 h 2400060"/>
                <a:gd name="connsiteX3" fmla="*/ 2234703 w 2363360"/>
                <a:gd name="connsiteY3" fmla="*/ 534992 h 2400060"/>
                <a:gd name="connsiteX4" fmla="*/ 2356623 w 2363360"/>
                <a:gd name="connsiteY4" fmla="*/ 1083632 h 2400060"/>
                <a:gd name="connsiteX5" fmla="*/ 2061983 w 2363360"/>
                <a:gd name="connsiteY5" fmla="*/ 1744032 h 2400060"/>
                <a:gd name="connsiteX6" fmla="*/ 1360943 w 2363360"/>
                <a:gd name="connsiteY6" fmla="*/ 2058992 h 2400060"/>
                <a:gd name="connsiteX7" fmla="*/ 842783 w 2363360"/>
                <a:gd name="connsiteY7" fmla="*/ 2058992 h 2400060"/>
                <a:gd name="connsiteX8" fmla="*/ 700543 w 2363360"/>
                <a:gd name="connsiteY8" fmla="*/ 2353632 h 2400060"/>
                <a:gd name="connsiteX9" fmla="*/ 29983 w 2363360"/>
                <a:gd name="connsiteY9" fmla="*/ 2312992 h 2400060"/>
                <a:gd name="connsiteX10" fmla="*/ 172223 w 2363360"/>
                <a:gd name="connsiteY10" fmla="*/ 1540832 h 2400060"/>
                <a:gd name="connsiteX11" fmla="*/ 670063 w 2363360"/>
                <a:gd name="connsiteY11" fmla="*/ 1622112 h 2400060"/>
                <a:gd name="connsiteX12" fmla="*/ 802143 w 2363360"/>
                <a:gd name="connsiteY12" fmla="*/ 1886272 h 2400060"/>
                <a:gd name="connsiteX13" fmla="*/ 995183 w 2363360"/>
                <a:gd name="connsiteY13" fmla="*/ 1926912 h 2400060"/>
                <a:gd name="connsiteX14" fmla="*/ 1289823 w 2363360"/>
                <a:gd name="connsiteY14" fmla="*/ 1794832 h 2400060"/>
                <a:gd name="connsiteX15" fmla="*/ 1401583 w 2363360"/>
                <a:gd name="connsiteY15" fmla="*/ 1622112 h 2400060"/>
                <a:gd name="connsiteX16" fmla="*/ 1401583 w 2363360"/>
                <a:gd name="connsiteY16" fmla="*/ 413072 h 2400060"/>
                <a:gd name="connsiteX17" fmla="*/ 1259343 w 2363360"/>
                <a:gd name="connsiteY17" fmla="*/ 220032 h 2400060"/>
                <a:gd name="connsiteX18" fmla="*/ 1005343 w 2363360"/>
                <a:gd name="connsiteY18" fmla="*/ 179392 h 2400060"/>
                <a:gd name="connsiteX0" fmla="*/ 1066303 w 2363360"/>
                <a:gd name="connsiteY0" fmla="*/ 1087 h 2401147"/>
                <a:gd name="connsiteX1" fmla="*/ 1432063 w 2363360"/>
                <a:gd name="connsiteY1" fmla="*/ 28079 h 2401147"/>
                <a:gd name="connsiteX2" fmla="*/ 1858783 w 2363360"/>
                <a:gd name="connsiteY2" fmla="*/ 180479 h 2401147"/>
                <a:gd name="connsiteX3" fmla="*/ 2234703 w 2363360"/>
                <a:gd name="connsiteY3" fmla="*/ 536079 h 2401147"/>
                <a:gd name="connsiteX4" fmla="*/ 2356623 w 2363360"/>
                <a:gd name="connsiteY4" fmla="*/ 1084719 h 2401147"/>
                <a:gd name="connsiteX5" fmla="*/ 2061983 w 2363360"/>
                <a:gd name="connsiteY5" fmla="*/ 1745119 h 2401147"/>
                <a:gd name="connsiteX6" fmla="*/ 1360943 w 2363360"/>
                <a:gd name="connsiteY6" fmla="*/ 2060079 h 2401147"/>
                <a:gd name="connsiteX7" fmla="*/ 842783 w 2363360"/>
                <a:gd name="connsiteY7" fmla="*/ 2060079 h 2401147"/>
                <a:gd name="connsiteX8" fmla="*/ 700543 w 2363360"/>
                <a:gd name="connsiteY8" fmla="*/ 2354719 h 2401147"/>
                <a:gd name="connsiteX9" fmla="*/ 29983 w 2363360"/>
                <a:gd name="connsiteY9" fmla="*/ 2314079 h 2401147"/>
                <a:gd name="connsiteX10" fmla="*/ 172223 w 2363360"/>
                <a:gd name="connsiteY10" fmla="*/ 1541919 h 2401147"/>
                <a:gd name="connsiteX11" fmla="*/ 670063 w 2363360"/>
                <a:gd name="connsiteY11" fmla="*/ 1623199 h 2401147"/>
                <a:gd name="connsiteX12" fmla="*/ 802143 w 2363360"/>
                <a:gd name="connsiteY12" fmla="*/ 1887359 h 2401147"/>
                <a:gd name="connsiteX13" fmla="*/ 995183 w 2363360"/>
                <a:gd name="connsiteY13" fmla="*/ 1927999 h 2401147"/>
                <a:gd name="connsiteX14" fmla="*/ 1289823 w 2363360"/>
                <a:gd name="connsiteY14" fmla="*/ 1795919 h 2401147"/>
                <a:gd name="connsiteX15" fmla="*/ 1401583 w 2363360"/>
                <a:gd name="connsiteY15" fmla="*/ 1623199 h 2401147"/>
                <a:gd name="connsiteX16" fmla="*/ 1401583 w 2363360"/>
                <a:gd name="connsiteY16" fmla="*/ 414159 h 2401147"/>
                <a:gd name="connsiteX17" fmla="*/ 1259343 w 2363360"/>
                <a:gd name="connsiteY17" fmla="*/ 221119 h 2401147"/>
                <a:gd name="connsiteX18" fmla="*/ 1005343 w 2363360"/>
                <a:gd name="connsiteY18" fmla="*/ 180479 h 2401147"/>
                <a:gd name="connsiteX0" fmla="*/ 1062891 w 2363360"/>
                <a:gd name="connsiteY0" fmla="*/ 768 h 2404240"/>
                <a:gd name="connsiteX1" fmla="*/ 1432063 w 2363360"/>
                <a:gd name="connsiteY1" fmla="*/ 31172 h 2404240"/>
                <a:gd name="connsiteX2" fmla="*/ 1858783 w 2363360"/>
                <a:gd name="connsiteY2" fmla="*/ 183572 h 2404240"/>
                <a:gd name="connsiteX3" fmla="*/ 2234703 w 2363360"/>
                <a:gd name="connsiteY3" fmla="*/ 539172 h 2404240"/>
                <a:gd name="connsiteX4" fmla="*/ 2356623 w 2363360"/>
                <a:gd name="connsiteY4" fmla="*/ 1087812 h 2404240"/>
                <a:gd name="connsiteX5" fmla="*/ 2061983 w 2363360"/>
                <a:gd name="connsiteY5" fmla="*/ 1748212 h 2404240"/>
                <a:gd name="connsiteX6" fmla="*/ 1360943 w 2363360"/>
                <a:gd name="connsiteY6" fmla="*/ 2063172 h 2404240"/>
                <a:gd name="connsiteX7" fmla="*/ 842783 w 2363360"/>
                <a:gd name="connsiteY7" fmla="*/ 2063172 h 2404240"/>
                <a:gd name="connsiteX8" fmla="*/ 700543 w 2363360"/>
                <a:gd name="connsiteY8" fmla="*/ 2357812 h 2404240"/>
                <a:gd name="connsiteX9" fmla="*/ 29983 w 2363360"/>
                <a:gd name="connsiteY9" fmla="*/ 2317172 h 2404240"/>
                <a:gd name="connsiteX10" fmla="*/ 172223 w 2363360"/>
                <a:gd name="connsiteY10" fmla="*/ 1545012 h 2404240"/>
                <a:gd name="connsiteX11" fmla="*/ 670063 w 2363360"/>
                <a:gd name="connsiteY11" fmla="*/ 1626292 h 2404240"/>
                <a:gd name="connsiteX12" fmla="*/ 802143 w 2363360"/>
                <a:gd name="connsiteY12" fmla="*/ 1890452 h 2404240"/>
                <a:gd name="connsiteX13" fmla="*/ 995183 w 2363360"/>
                <a:gd name="connsiteY13" fmla="*/ 1931092 h 2404240"/>
                <a:gd name="connsiteX14" fmla="*/ 1289823 w 2363360"/>
                <a:gd name="connsiteY14" fmla="*/ 1799012 h 2404240"/>
                <a:gd name="connsiteX15" fmla="*/ 1401583 w 2363360"/>
                <a:gd name="connsiteY15" fmla="*/ 1626292 h 2404240"/>
                <a:gd name="connsiteX16" fmla="*/ 1401583 w 2363360"/>
                <a:gd name="connsiteY16" fmla="*/ 417252 h 2404240"/>
                <a:gd name="connsiteX17" fmla="*/ 1259343 w 2363360"/>
                <a:gd name="connsiteY17" fmla="*/ 224212 h 2404240"/>
                <a:gd name="connsiteX18" fmla="*/ 1005343 w 2363360"/>
                <a:gd name="connsiteY18" fmla="*/ 183572 h 2404240"/>
                <a:gd name="connsiteX0" fmla="*/ 1062891 w 2362879"/>
                <a:gd name="connsiteY0" fmla="*/ 867 h 2404339"/>
                <a:gd name="connsiteX1" fmla="*/ 1432063 w 2362879"/>
                <a:gd name="connsiteY1" fmla="*/ 31271 h 2404339"/>
                <a:gd name="connsiteX2" fmla="*/ 1906551 w 2362879"/>
                <a:gd name="connsiteY2" fmla="*/ 190495 h 2404339"/>
                <a:gd name="connsiteX3" fmla="*/ 2234703 w 2362879"/>
                <a:gd name="connsiteY3" fmla="*/ 539271 h 2404339"/>
                <a:gd name="connsiteX4" fmla="*/ 2356623 w 2362879"/>
                <a:gd name="connsiteY4" fmla="*/ 1087911 h 2404339"/>
                <a:gd name="connsiteX5" fmla="*/ 2061983 w 2362879"/>
                <a:gd name="connsiteY5" fmla="*/ 1748311 h 2404339"/>
                <a:gd name="connsiteX6" fmla="*/ 1360943 w 2362879"/>
                <a:gd name="connsiteY6" fmla="*/ 2063271 h 2404339"/>
                <a:gd name="connsiteX7" fmla="*/ 842783 w 2362879"/>
                <a:gd name="connsiteY7" fmla="*/ 2063271 h 2404339"/>
                <a:gd name="connsiteX8" fmla="*/ 700543 w 2362879"/>
                <a:gd name="connsiteY8" fmla="*/ 2357911 h 2404339"/>
                <a:gd name="connsiteX9" fmla="*/ 29983 w 2362879"/>
                <a:gd name="connsiteY9" fmla="*/ 2317271 h 2404339"/>
                <a:gd name="connsiteX10" fmla="*/ 172223 w 2362879"/>
                <a:gd name="connsiteY10" fmla="*/ 1545111 h 2404339"/>
                <a:gd name="connsiteX11" fmla="*/ 670063 w 2362879"/>
                <a:gd name="connsiteY11" fmla="*/ 1626391 h 2404339"/>
                <a:gd name="connsiteX12" fmla="*/ 802143 w 2362879"/>
                <a:gd name="connsiteY12" fmla="*/ 1890551 h 2404339"/>
                <a:gd name="connsiteX13" fmla="*/ 995183 w 2362879"/>
                <a:gd name="connsiteY13" fmla="*/ 1931191 h 2404339"/>
                <a:gd name="connsiteX14" fmla="*/ 1289823 w 2362879"/>
                <a:gd name="connsiteY14" fmla="*/ 1799111 h 2404339"/>
                <a:gd name="connsiteX15" fmla="*/ 1401583 w 2362879"/>
                <a:gd name="connsiteY15" fmla="*/ 1626391 h 2404339"/>
                <a:gd name="connsiteX16" fmla="*/ 1401583 w 2362879"/>
                <a:gd name="connsiteY16" fmla="*/ 417351 h 2404339"/>
                <a:gd name="connsiteX17" fmla="*/ 1259343 w 2362879"/>
                <a:gd name="connsiteY17" fmla="*/ 224311 h 2404339"/>
                <a:gd name="connsiteX18" fmla="*/ 1005343 w 2362879"/>
                <a:gd name="connsiteY18" fmla="*/ 183671 h 2404339"/>
                <a:gd name="connsiteX0" fmla="*/ 1062891 w 2363701"/>
                <a:gd name="connsiteY0" fmla="*/ 867 h 2404339"/>
                <a:gd name="connsiteX1" fmla="*/ 1432063 w 2363701"/>
                <a:gd name="connsiteY1" fmla="*/ 31271 h 2404339"/>
                <a:gd name="connsiteX2" fmla="*/ 1906551 w 2363701"/>
                <a:gd name="connsiteY2" fmla="*/ 190495 h 2404339"/>
                <a:gd name="connsiteX3" fmla="*/ 2241527 w 2363701"/>
                <a:gd name="connsiteY3" fmla="*/ 539271 h 2404339"/>
                <a:gd name="connsiteX4" fmla="*/ 2356623 w 2363701"/>
                <a:gd name="connsiteY4" fmla="*/ 1087911 h 2404339"/>
                <a:gd name="connsiteX5" fmla="*/ 2061983 w 2363701"/>
                <a:gd name="connsiteY5" fmla="*/ 1748311 h 2404339"/>
                <a:gd name="connsiteX6" fmla="*/ 1360943 w 2363701"/>
                <a:gd name="connsiteY6" fmla="*/ 2063271 h 2404339"/>
                <a:gd name="connsiteX7" fmla="*/ 842783 w 2363701"/>
                <a:gd name="connsiteY7" fmla="*/ 2063271 h 2404339"/>
                <a:gd name="connsiteX8" fmla="*/ 700543 w 2363701"/>
                <a:gd name="connsiteY8" fmla="*/ 2357911 h 2404339"/>
                <a:gd name="connsiteX9" fmla="*/ 29983 w 2363701"/>
                <a:gd name="connsiteY9" fmla="*/ 2317271 h 2404339"/>
                <a:gd name="connsiteX10" fmla="*/ 172223 w 2363701"/>
                <a:gd name="connsiteY10" fmla="*/ 1545111 h 2404339"/>
                <a:gd name="connsiteX11" fmla="*/ 670063 w 2363701"/>
                <a:gd name="connsiteY11" fmla="*/ 1626391 h 2404339"/>
                <a:gd name="connsiteX12" fmla="*/ 802143 w 2363701"/>
                <a:gd name="connsiteY12" fmla="*/ 1890551 h 2404339"/>
                <a:gd name="connsiteX13" fmla="*/ 995183 w 2363701"/>
                <a:gd name="connsiteY13" fmla="*/ 1931191 h 2404339"/>
                <a:gd name="connsiteX14" fmla="*/ 1289823 w 2363701"/>
                <a:gd name="connsiteY14" fmla="*/ 1799111 h 2404339"/>
                <a:gd name="connsiteX15" fmla="*/ 1401583 w 2363701"/>
                <a:gd name="connsiteY15" fmla="*/ 1626391 h 2404339"/>
                <a:gd name="connsiteX16" fmla="*/ 1401583 w 2363701"/>
                <a:gd name="connsiteY16" fmla="*/ 417351 h 2404339"/>
                <a:gd name="connsiteX17" fmla="*/ 1259343 w 2363701"/>
                <a:gd name="connsiteY17" fmla="*/ 224311 h 2404339"/>
                <a:gd name="connsiteX18" fmla="*/ 1005343 w 2363701"/>
                <a:gd name="connsiteY18" fmla="*/ 183671 h 2404339"/>
                <a:gd name="connsiteX0" fmla="*/ 1062891 w 2366916"/>
                <a:gd name="connsiteY0" fmla="*/ 867 h 2404339"/>
                <a:gd name="connsiteX1" fmla="*/ 1432063 w 2366916"/>
                <a:gd name="connsiteY1" fmla="*/ 31271 h 2404339"/>
                <a:gd name="connsiteX2" fmla="*/ 1906551 w 2366916"/>
                <a:gd name="connsiteY2" fmla="*/ 190495 h 2404339"/>
                <a:gd name="connsiteX3" fmla="*/ 2241527 w 2366916"/>
                <a:gd name="connsiteY3" fmla="*/ 539271 h 2404339"/>
                <a:gd name="connsiteX4" fmla="*/ 2360035 w 2366916"/>
                <a:gd name="connsiteY4" fmla="*/ 1087911 h 2404339"/>
                <a:gd name="connsiteX5" fmla="*/ 2061983 w 2366916"/>
                <a:gd name="connsiteY5" fmla="*/ 1748311 h 2404339"/>
                <a:gd name="connsiteX6" fmla="*/ 1360943 w 2366916"/>
                <a:gd name="connsiteY6" fmla="*/ 2063271 h 2404339"/>
                <a:gd name="connsiteX7" fmla="*/ 842783 w 2366916"/>
                <a:gd name="connsiteY7" fmla="*/ 2063271 h 2404339"/>
                <a:gd name="connsiteX8" fmla="*/ 700543 w 2366916"/>
                <a:gd name="connsiteY8" fmla="*/ 2357911 h 2404339"/>
                <a:gd name="connsiteX9" fmla="*/ 29983 w 2366916"/>
                <a:gd name="connsiteY9" fmla="*/ 2317271 h 2404339"/>
                <a:gd name="connsiteX10" fmla="*/ 172223 w 2366916"/>
                <a:gd name="connsiteY10" fmla="*/ 1545111 h 2404339"/>
                <a:gd name="connsiteX11" fmla="*/ 670063 w 2366916"/>
                <a:gd name="connsiteY11" fmla="*/ 1626391 h 2404339"/>
                <a:gd name="connsiteX12" fmla="*/ 802143 w 2366916"/>
                <a:gd name="connsiteY12" fmla="*/ 1890551 h 2404339"/>
                <a:gd name="connsiteX13" fmla="*/ 995183 w 2366916"/>
                <a:gd name="connsiteY13" fmla="*/ 1931191 h 2404339"/>
                <a:gd name="connsiteX14" fmla="*/ 1289823 w 2366916"/>
                <a:gd name="connsiteY14" fmla="*/ 1799111 h 2404339"/>
                <a:gd name="connsiteX15" fmla="*/ 1401583 w 2366916"/>
                <a:gd name="connsiteY15" fmla="*/ 1626391 h 2404339"/>
                <a:gd name="connsiteX16" fmla="*/ 1401583 w 2366916"/>
                <a:gd name="connsiteY16" fmla="*/ 417351 h 2404339"/>
                <a:gd name="connsiteX17" fmla="*/ 1259343 w 2366916"/>
                <a:gd name="connsiteY17" fmla="*/ 224311 h 2404339"/>
                <a:gd name="connsiteX18" fmla="*/ 1005343 w 2366916"/>
                <a:gd name="connsiteY18" fmla="*/ 183671 h 2404339"/>
                <a:gd name="connsiteX0" fmla="*/ 1062891 w 2380771"/>
                <a:gd name="connsiteY0" fmla="*/ 867 h 2404339"/>
                <a:gd name="connsiteX1" fmla="*/ 1432063 w 2380771"/>
                <a:gd name="connsiteY1" fmla="*/ 31271 h 2404339"/>
                <a:gd name="connsiteX2" fmla="*/ 1906551 w 2380771"/>
                <a:gd name="connsiteY2" fmla="*/ 190495 h 2404339"/>
                <a:gd name="connsiteX3" fmla="*/ 2241527 w 2380771"/>
                <a:gd name="connsiteY3" fmla="*/ 539271 h 2404339"/>
                <a:gd name="connsiteX4" fmla="*/ 2360035 w 2380771"/>
                <a:gd name="connsiteY4" fmla="*/ 1087911 h 2404339"/>
                <a:gd name="connsiteX5" fmla="*/ 1840207 w 2380771"/>
                <a:gd name="connsiteY5" fmla="*/ 1905260 h 2404339"/>
                <a:gd name="connsiteX6" fmla="*/ 1360943 w 2380771"/>
                <a:gd name="connsiteY6" fmla="*/ 2063271 h 2404339"/>
                <a:gd name="connsiteX7" fmla="*/ 842783 w 2380771"/>
                <a:gd name="connsiteY7" fmla="*/ 2063271 h 2404339"/>
                <a:gd name="connsiteX8" fmla="*/ 700543 w 2380771"/>
                <a:gd name="connsiteY8" fmla="*/ 2357911 h 2404339"/>
                <a:gd name="connsiteX9" fmla="*/ 29983 w 2380771"/>
                <a:gd name="connsiteY9" fmla="*/ 2317271 h 2404339"/>
                <a:gd name="connsiteX10" fmla="*/ 172223 w 2380771"/>
                <a:gd name="connsiteY10" fmla="*/ 1545111 h 2404339"/>
                <a:gd name="connsiteX11" fmla="*/ 670063 w 2380771"/>
                <a:gd name="connsiteY11" fmla="*/ 1626391 h 2404339"/>
                <a:gd name="connsiteX12" fmla="*/ 802143 w 2380771"/>
                <a:gd name="connsiteY12" fmla="*/ 1890551 h 2404339"/>
                <a:gd name="connsiteX13" fmla="*/ 995183 w 2380771"/>
                <a:gd name="connsiteY13" fmla="*/ 1931191 h 2404339"/>
                <a:gd name="connsiteX14" fmla="*/ 1289823 w 2380771"/>
                <a:gd name="connsiteY14" fmla="*/ 1799111 h 2404339"/>
                <a:gd name="connsiteX15" fmla="*/ 1401583 w 2380771"/>
                <a:gd name="connsiteY15" fmla="*/ 1626391 h 2404339"/>
                <a:gd name="connsiteX16" fmla="*/ 1401583 w 2380771"/>
                <a:gd name="connsiteY16" fmla="*/ 417351 h 2404339"/>
                <a:gd name="connsiteX17" fmla="*/ 1259343 w 2380771"/>
                <a:gd name="connsiteY17" fmla="*/ 224311 h 2404339"/>
                <a:gd name="connsiteX18" fmla="*/ 1005343 w 2380771"/>
                <a:gd name="connsiteY18" fmla="*/ 183671 h 2404339"/>
                <a:gd name="connsiteX0" fmla="*/ 1062891 w 2361882"/>
                <a:gd name="connsiteY0" fmla="*/ 867 h 2404339"/>
                <a:gd name="connsiteX1" fmla="*/ 1432063 w 2361882"/>
                <a:gd name="connsiteY1" fmla="*/ 31271 h 2404339"/>
                <a:gd name="connsiteX2" fmla="*/ 1906551 w 2361882"/>
                <a:gd name="connsiteY2" fmla="*/ 190495 h 2404339"/>
                <a:gd name="connsiteX3" fmla="*/ 2241527 w 2361882"/>
                <a:gd name="connsiteY3" fmla="*/ 539271 h 2404339"/>
                <a:gd name="connsiteX4" fmla="*/ 2360035 w 2361882"/>
                <a:gd name="connsiteY4" fmla="*/ 1087911 h 2404339"/>
                <a:gd name="connsiteX5" fmla="*/ 2164417 w 2361882"/>
                <a:gd name="connsiteY5" fmla="*/ 1467245 h 2404339"/>
                <a:gd name="connsiteX6" fmla="*/ 1840207 w 2361882"/>
                <a:gd name="connsiteY6" fmla="*/ 1905260 h 2404339"/>
                <a:gd name="connsiteX7" fmla="*/ 1360943 w 2361882"/>
                <a:gd name="connsiteY7" fmla="*/ 2063271 h 2404339"/>
                <a:gd name="connsiteX8" fmla="*/ 842783 w 2361882"/>
                <a:gd name="connsiteY8" fmla="*/ 2063271 h 2404339"/>
                <a:gd name="connsiteX9" fmla="*/ 700543 w 2361882"/>
                <a:gd name="connsiteY9" fmla="*/ 2357911 h 2404339"/>
                <a:gd name="connsiteX10" fmla="*/ 29983 w 2361882"/>
                <a:gd name="connsiteY10" fmla="*/ 2317271 h 2404339"/>
                <a:gd name="connsiteX11" fmla="*/ 172223 w 2361882"/>
                <a:gd name="connsiteY11" fmla="*/ 1545111 h 2404339"/>
                <a:gd name="connsiteX12" fmla="*/ 670063 w 2361882"/>
                <a:gd name="connsiteY12" fmla="*/ 1626391 h 2404339"/>
                <a:gd name="connsiteX13" fmla="*/ 802143 w 2361882"/>
                <a:gd name="connsiteY13" fmla="*/ 1890551 h 2404339"/>
                <a:gd name="connsiteX14" fmla="*/ 995183 w 2361882"/>
                <a:gd name="connsiteY14" fmla="*/ 1931191 h 2404339"/>
                <a:gd name="connsiteX15" fmla="*/ 1289823 w 2361882"/>
                <a:gd name="connsiteY15" fmla="*/ 1799111 h 2404339"/>
                <a:gd name="connsiteX16" fmla="*/ 1401583 w 2361882"/>
                <a:gd name="connsiteY16" fmla="*/ 1626391 h 2404339"/>
                <a:gd name="connsiteX17" fmla="*/ 1401583 w 2361882"/>
                <a:gd name="connsiteY17" fmla="*/ 417351 h 2404339"/>
                <a:gd name="connsiteX18" fmla="*/ 1259343 w 2361882"/>
                <a:gd name="connsiteY18" fmla="*/ 224311 h 2404339"/>
                <a:gd name="connsiteX19" fmla="*/ 1005343 w 2361882"/>
                <a:gd name="connsiteY19" fmla="*/ 183671 h 2404339"/>
                <a:gd name="connsiteX0" fmla="*/ 1062891 w 2360190"/>
                <a:gd name="connsiteY0" fmla="*/ 867 h 2404339"/>
                <a:gd name="connsiteX1" fmla="*/ 1432063 w 2360190"/>
                <a:gd name="connsiteY1" fmla="*/ 31271 h 2404339"/>
                <a:gd name="connsiteX2" fmla="*/ 1906551 w 2360190"/>
                <a:gd name="connsiteY2" fmla="*/ 190495 h 2404339"/>
                <a:gd name="connsiteX3" fmla="*/ 2241527 w 2360190"/>
                <a:gd name="connsiteY3" fmla="*/ 539271 h 2404339"/>
                <a:gd name="connsiteX4" fmla="*/ 2360035 w 2360190"/>
                <a:gd name="connsiteY4" fmla="*/ 1087911 h 2404339"/>
                <a:gd name="connsiteX5" fmla="*/ 2222420 w 2360190"/>
                <a:gd name="connsiteY5" fmla="*/ 1566191 h 2404339"/>
                <a:gd name="connsiteX6" fmla="*/ 1840207 w 2360190"/>
                <a:gd name="connsiteY6" fmla="*/ 1905260 h 2404339"/>
                <a:gd name="connsiteX7" fmla="*/ 1360943 w 2360190"/>
                <a:gd name="connsiteY7" fmla="*/ 2063271 h 2404339"/>
                <a:gd name="connsiteX8" fmla="*/ 842783 w 2360190"/>
                <a:gd name="connsiteY8" fmla="*/ 2063271 h 2404339"/>
                <a:gd name="connsiteX9" fmla="*/ 700543 w 2360190"/>
                <a:gd name="connsiteY9" fmla="*/ 2357911 h 2404339"/>
                <a:gd name="connsiteX10" fmla="*/ 29983 w 2360190"/>
                <a:gd name="connsiteY10" fmla="*/ 2317271 h 2404339"/>
                <a:gd name="connsiteX11" fmla="*/ 172223 w 2360190"/>
                <a:gd name="connsiteY11" fmla="*/ 1545111 h 2404339"/>
                <a:gd name="connsiteX12" fmla="*/ 670063 w 2360190"/>
                <a:gd name="connsiteY12" fmla="*/ 1626391 h 2404339"/>
                <a:gd name="connsiteX13" fmla="*/ 802143 w 2360190"/>
                <a:gd name="connsiteY13" fmla="*/ 1890551 h 2404339"/>
                <a:gd name="connsiteX14" fmla="*/ 995183 w 2360190"/>
                <a:gd name="connsiteY14" fmla="*/ 1931191 h 2404339"/>
                <a:gd name="connsiteX15" fmla="*/ 1289823 w 2360190"/>
                <a:gd name="connsiteY15" fmla="*/ 1799111 h 2404339"/>
                <a:gd name="connsiteX16" fmla="*/ 1401583 w 2360190"/>
                <a:gd name="connsiteY16" fmla="*/ 1626391 h 2404339"/>
                <a:gd name="connsiteX17" fmla="*/ 1401583 w 2360190"/>
                <a:gd name="connsiteY17" fmla="*/ 417351 h 2404339"/>
                <a:gd name="connsiteX18" fmla="*/ 1259343 w 2360190"/>
                <a:gd name="connsiteY18" fmla="*/ 224311 h 2404339"/>
                <a:gd name="connsiteX19" fmla="*/ 1005343 w 2360190"/>
                <a:gd name="connsiteY19" fmla="*/ 183671 h 2404339"/>
                <a:gd name="connsiteX0" fmla="*/ 1062891 w 2360190"/>
                <a:gd name="connsiteY0" fmla="*/ 867 h 2403722"/>
                <a:gd name="connsiteX1" fmla="*/ 1432063 w 2360190"/>
                <a:gd name="connsiteY1" fmla="*/ 31271 h 2403722"/>
                <a:gd name="connsiteX2" fmla="*/ 1906551 w 2360190"/>
                <a:gd name="connsiteY2" fmla="*/ 190495 h 2403722"/>
                <a:gd name="connsiteX3" fmla="*/ 2241527 w 2360190"/>
                <a:gd name="connsiteY3" fmla="*/ 539271 h 2403722"/>
                <a:gd name="connsiteX4" fmla="*/ 2360035 w 2360190"/>
                <a:gd name="connsiteY4" fmla="*/ 1087911 h 2403722"/>
                <a:gd name="connsiteX5" fmla="*/ 2222420 w 2360190"/>
                <a:gd name="connsiteY5" fmla="*/ 1566191 h 2403722"/>
                <a:gd name="connsiteX6" fmla="*/ 1840207 w 2360190"/>
                <a:gd name="connsiteY6" fmla="*/ 1905260 h 2403722"/>
                <a:gd name="connsiteX7" fmla="*/ 1360943 w 2360190"/>
                <a:gd name="connsiteY7" fmla="*/ 2063271 h 2403722"/>
                <a:gd name="connsiteX8" fmla="*/ 866667 w 2360190"/>
                <a:gd name="connsiteY8" fmla="*/ 2073507 h 2403722"/>
                <a:gd name="connsiteX9" fmla="*/ 700543 w 2360190"/>
                <a:gd name="connsiteY9" fmla="*/ 2357911 h 2403722"/>
                <a:gd name="connsiteX10" fmla="*/ 29983 w 2360190"/>
                <a:gd name="connsiteY10" fmla="*/ 2317271 h 2403722"/>
                <a:gd name="connsiteX11" fmla="*/ 172223 w 2360190"/>
                <a:gd name="connsiteY11" fmla="*/ 1545111 h 2403722"/>
                <a:gd name="connsiteX12" fmla="*/ 670063 w 2360190"/>
                <a:gd name="connsiteY12" fmla="*/ 1626391 h 2403722"/>
                <a:gd name="connsiteX13" fmla="*/ 802143 w 2360190"/>
                <a:gd name="connsiteY13" fmla="*/ 1890551 h 2403722"/>
                <a:gd name="connsiteX14" fmla="*/ 995183 w 2360190"/>
                <a:gd name="connsiteY14" fmla="*/ 1931191 h 2403722"/>
                <a:gd name="connsiteX15" fmla="*/ 1289823 w 2360190"/>
                <a:gd name="connsiteY15" fmla="*/ 1799111 h 2403722"/>
                <a:gd name="connsiteX16" fmla="*/ 1401583 w 2360190"/>
                <a:gd name="connsiteY16" fmla="*/ 1626391 h 2403722"/>
                <a:gd name="connsiteX17" fmla="*/ 1401583 w 2360190"/>
                <a:gd name="connsiteY17" fmla="*/ 417351 h 2403722"/>
                <a:gd name="connsiteX18" fmla="*/ 1259343 w 2360190"/>
                <a:gd name="connsiteY18" fmla="*/ 224311 h 2403722"/>
                <a:gd name="connsiteX19" fmla="*/ 1005343 w 2360190"/>
                <a:gd name="connsiteY19" fmla="*/ 183671 h 2403722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806465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0773 w 2358072"/>
                <a:gd name="connsiteY0" fmla="*/ 867 h 2404649"/>
                <a:gd name="connsiteX1" fmla="*/ 1429945 w 2358072"/>
                <a:gd name="connsiteY1" fmla="*/ 31271 h 2404649"/>
                <a:gd name="connsiteX2" fmla="*/ 1904433 w 2358072"/>
                <a:gd name="connsiteY2" fmla="*/ 190495 h 2404649"/>
                <a:gd name="connsiteX3" fmla="*/ 2239409 w 2358072"/>
                <a:gd name="connsiteY3" fmla="*/ 539271 h 2404649"/>
                <a:gd name="connsiteX4" fmla="*/ 2357917 w 2358072"/>
                <a:gd name="connsiteY4" fmla="*/ 1087911 h 2404649"/>
                <a:gd name="connsiteX5" fmla="*/ 2220302 w 2358072"/>
                <a:gd name="connsiteY5" fmla="*/ 1566191 h 2404649"/>
                <a:gd name="connsiteX6" fmla="*/ 1838089 w 2358072"/>
                <a:gd name="connsiteY6" fmla="*/ 1905260 h 2404649"/>
                <a:gd name="connsiteX7" fmla="*/ 1358825 w 2358072"/>
                <a:gd name="connsiteY7" fmla="*/ 2063271 h 2404649"/>
                <a:gd name="connsiteX8" fmla="*/ 864549 w 2358072"/>
                <a:gd name="connsiteY8" fmla="*/ 2073507 h 2404649"/>
                <a:gd name="connsiteX9" fmla="*/ 773639 w 2358072"/>
                <a:gd name="connsiteY9" fmla="*/ 2180340 h 2404649"/>
                <a:gd name="connsiteX10" fmla="*/ 667717 w 2358072"/>
                <a:gd name="connsiteY10" fmla="*/ 2371559 h 2404649"/>
                <a:gd name="connsiteX11" fmla="*/ 27865 w 2358072"/>
                <a:gd name="connsiteY11" fmla="*/ 2317271 h 2404649"/>
                <a:gd name="connsiteX12" fmla="*/ 170105 w 2358072"/>
                <a:gd name="connsiteY12" fmla="*/ 1545111 h 2404649"/>
                <a:gd name="connsiteX13" fmla="*/ 667945 w 2358072"/>
                <a:gd name="connsiteY13" fmla="*/ 1626391 h 2404649"/>
                <a:gd name="connsiteX14" fmla="*/ 800025 w 2358072"/>
                <a:gd name="connsiteY14" fmla="*/ 1890551 h 2404649"/>
                <a:gd name="connsiteX15" fmla="*/ 993065 w 2358072"/>
                <a:gd name="connsiteY15" fmla="*/ 1931191 h 2404649"/>
                <a:gd name="connsiteX16" fmla="*/ 1287705 w 2358072"/>
                <a:gd name="connsiteY16" fmla="*/ 1799111 h 2404649"/>
                <a:gd name="connsiteX17" fmla="*/ 1399465 w 2358072"/>
                <a:gd name="connsiteY17" fmla="*/ 1626391 h 2404649"/>
                <a:gd name="connsiteX18" fmla="*/ 1399465 w 2358072"/>
                <a:gd name="connsiteY18" fmla="*/ 417351 h 2404649"/>
                <a:gd name="connsiteX19" fmla="*/ 1257225 w 2358072"/>
                <a:gd name="connsiteY19" fmla="*/ 224311 h 2404649"/>
                <a:gd name="connsiteX20" fmla="*/ 1003225 w 2358072"/>
                <a:gd name="connsiteY20" fmla="*/ 183671 h 2404649"/>
                <a:gd name="connsiteX0" fmla="*/ 1060773 w 2358072"/>
                <a:gd name="connsiteY0" fmla="*/ 867 h 2404649"/>
                <a:gd name="connsiteX1" fmla="*/ 1429945 w 2358072"/>
                <a:gd name="connsiteY1" fmla="*/ 31271 h 2404649"/>
                <a:gd name="connsiteX2" fmla="*/ 1904433 w 2358072"/>
                <a:gd name="connsiteY2" fmla="*/ 190495 h 2404649"/>
                <a:gd name="connsiteX3" fmla="*/ 2239409 w 2358072"/>
                <a:gd name="connsiteY3" fmla="*/ 539271 h 2404649"/>
                <a:gd name="connsiteX4" fmla="*/ 2357917 w 2358072"/>
                <a:gd name="connsiteY4" fmla="*/ 1087911 h 2404649"/>
                <a:gd name="connsiteX5" fmla="*/ 2220302 w 2358072"/>
                <a:gd name="connsiteY5" fmla="*/ 1566191 h 2404649"/>
                <a:gd name="connsiteX6" fmla="*/ 1838089 w 2358072"/>
                <a:gd name="connsiteY6" fmla="*/ 1905260 h 2404649"/>
                <a:gd name="connsiteX7" fmla="*/ 1358825 w 2358072"/>
                <a:gd name="connsiteY7" fmla="*/ 2063271 h 2404649"/>
                <a:gd name="connsiteX8" fmla="*/ 864549 w 2358072"/>
                <a:gd name="connsiteY8" fmla="*/ 2073507 h 2404649"/>
                <a:gd name="connsiteX9" fmla="*/ 773639 w 2358072"/>
                <a:gd name="connsiteY9" fmla="*/ 2180340 h 2404649"/>
                <a:gd name="connsiteX10" fmla="*/ 667717 w 2358072"/>
                <a:gd name="connsiteY10" fmla="*/ 2371559 h 2404649"/>
                <a:gd name="connsiteX11" fmla="*/ 27865 w 2358072"/>
                <a:gd name="connsiteY11" fmla="*/ 2317271 h 2404649"/>
                <a:gd name="connsiteX12" fmla="*/ 170105 w 2358072"/>
                <a:gd name="connsiteY12" fmla="*/ 1545111 h 2404649"/>
                <a:gd name="connsiteX13" fmla="*/ 667945 w 2358072"/>
                <a:gd name="connsiteY13" fmla="*/ 1626391 h 2404649"/>
                <a:gd name="connsiteX14" fmla="*/ 800025 w 2358072"/>
                <a:gd name="connsiteY14" fmla="*/ 1890551 h 2404649"/>
                <a:gd name="connsiteX15" fmla="*/ 993065 w 2358072"/>
                <a:gd name="connsiteY15" fmla="*/ 1931191 h 2404649"/>
                <a:gd name="connsiteX16" fmla="*/ 1287705 w 2358072"/>
                <a:gd name="connsiteY16" fmla="*/ 1799111 h 2404649"/>
                <a:gd name="connsiteX17" fmla="*/ 1399465 w 2358072"/>
                <a:gd name="connsiteY17" fmla="*/ 1626391 h 2404649"/>
                <a:gd name="connsiteX18" fmla="*/ 1399465 w 2358072"/>
                <a:gd name="connsiteY18" fmla="*/ 417351 h 2404649"/>
                <a:gd name="connsiteX19" fmla="*/ 1257225 w 2358072"/>
                <a:gd name="connsiteY19" fmla="*/ 224311 h 2404649"/>
                <a:gd name="connsiteX20" fmla="*/ 1003225 w 2358072"/>
                <a:gd name="connsiteY20" fmla="*/ 183671 h 2404649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800025 w 2358072"/>
                <a:gd name="connsiteY14" fmla="*/ 1890551 h 2405488"/>
                <a:gd name="connsiteX15" fmla="*/ 993065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93065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50257 w 2358072"/>
                <a:gd name="connsiteY17" fmla="*/ 1770907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435556 w 2358072"/>
                <a:gd name="connsiteY17" fmla="*/ 1115814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8260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1436 w 2358072"/>
                <a:gd name="connsiteY17" fmla="*/ 1119226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0024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2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102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572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52254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5721 h 240548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66564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992812 w 2357820"/>
                <a:gd name="connsiteY15" fmla="*/ 1914131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992812 w 2357820"/>
                <a:gd name="connsiteY15" fmla="*/ 1914131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1033755 w 2357820"/>
                <a:gd name="connsiteY15" fmla="*/ 1910719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1033755 w 2357820"/>
                <a:gd name="connsiteY15" fmla="*/ 1900484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02973 w 2357820"/>
                <a:gd name="connsiteY20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02973 w 2357820"/>
                <a:gd name="connsiteY20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158628 w 2357820"/>
                <a:gd name="connsiteY20" fmla="*/ 196621 h 2407333"/>
                <a:gd name="connsiteX21" fmla="*/ 1002973 w 2357820"/>
                <a:gd name="connsiteY21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158628 w 2357820"/>
                <a:gd name="connsiteY20" fmla="*/ 196621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0730 w 2357820"/>
                <a:gd name="connsiteY21" fmla="*/ 253730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598448 w 2357820"/>
                <a:gd name="connsiteY22" fmla="*/ 684948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773140 w 2357820"/>
                <a:gd name="connsiteY21" fmla="*/ 215657 h 2407333"/>
                <a:gd name="connsiteX22" fmla="*/ 598448 w 2357820"/>
                <a:gd name="connsiteY22" fmla="*/ 684948 h 2407333"/>
                <a:gd name="connsiteX0" fmla="*/ 1060521 w 2357820"/>
                <a:gd name="connsiteY0" fmla="*/ 1770 h 2408236"/>
                <a:gd name="connsiteX1" fmla="*/ 1206219 w 2357820"/>
                <a:gd name="connsiteY1" fmla="*/ 2400 h 2408236"/>
                <a:gd name="connsiteX2" fmla="*/ 1429693 w 2357820"/>
                <a:gd name="connsiteY2" fmla="*/ 32174 h 2408236"/>
                <a:gd name="connsiteX3" fmla="*/ 1904181 w 2357820"/>
                <a:gd name="connsiteY3" fmla="*/ 191398 h 2408236"/>
                <a:gd name="connsiteX4" fmla="*/ 2239157 w 2357820"/>
                <a:gd name="connsiteY4" fmla="*/ 540174 h 2408236"/>
                <a:gd name="connsiteX5" fmla="*/ 2357665 w 2357820"/>
                <a:gd name="connsiteY5" fmla="*/ 1088814 h 2408236"/>
                <a:gd name="connsiteX6" fmla="*/ 2220050 w 2357820"/>
                <a:gd name="connsiteY6" fmla="*/ 1567094 h 2408236"/>
                <a:gd name="connsiteX7" fmla="*/ 1837837 w 2357820"/>
                <a:gd name="connsiteY7" fmla="*/ 1906163 h 2408236"/>
                <a:gd name="connsiteX8" fmla="*/ 1358573 w 2357820"/>
                <a:gd name="connsiteY8" fmla="*/ 2053157 h 2408236"/>
                <a:gd name="connsiteX9" fmla="*/ 864297 w 2357820"/>
                <a:gd name="connsiteY9" fmla="*/ 2074410 h 2408236"/>
                <a:gd name="connsiteX10" fmla="*/ 741899 w 2357820"/>
                <a:gd name="connsiteY10" fmla="*/ 2171008 h 2408236"/>
                <a:gd name="connsiteX11" fmla="*/ 663793 w 2357820"/>
                <a:gd name="connsiteY11" fmla="*/ 2376134 h 2408236"/>
                <a:gd name="connsiteX12" fmla="*/ 27613 w 2357820"/>
                <a:gd name="connsiteY12" fmla="*/ 2318174 h 2408236"/>
                <a:gd name="connsiteX13" fmla="*/ 169853 w 2357820"/>
                <a:gd name="connsiteY13" fmla="*/ 1546014 h 2408236"/>
                <a:gd name="connsiteX14" fmla="*/ 667693 w 2357820"/>
                <a:gd name="connsiteY14" fmla="*/ 1627294 h 2408236"/>
                <a:gd name="connsiteX15" fmla="*/ 782713 w 2357820"/>
                <a:gd name="connsiteY15" fmla="*/ 1857334 h 2408236"/>
                <a:gd name="connsiteX16" fmla="*/ 1033755 w 2357820"/>
                <a:gd name="connsiteY16" fmla="*/ 1901387 h 2408236"/>
                <a:gd name="connsiteX17" fmla="*/ 1358269 w 2357820"/>
                <a:gd name="connsiteY17" fmla="*/ 1668237 h 2408236"/>
                <a:gd name="connsiteX18" fmla="*/ 1408008 w 2357820"/>
                <a:gd name="connsiteY18" fmla="*/ 1116717 h 2408236"/>
                <a:gd name="connsiteX19" fmla="*/ 1388978 w 2357820"/>
                <a:gd name="connsiteY19" fmla="*/ 510377 h 2408236"/>
                <a:gd name="connsiteX20" fmla="*/ 1274033 w 2357820"/>
                <a:gd name="connsiteY20" fmla="*/ 259333 h 2408236"/>
                <a:gd name="connsiteX21" fmla="*/ 1025373 w 2357820"/>
                <a:gd name="connsiteY21" fmla="*/ 183248 h 2408236"/>
                <a:gd name="connsiteX22" fmla="*/ 773140 w 2357820"/>
                <a:gd name="connsiteY22" fmla="*/ 216560 h 2408236"/>
                <a:gd name="connsiteX23" fmla="*/ 598448 w 2357820"/>
                <a:gd name="connsiteY23" fmla="*/ 685851 h 2408236"/>
                <a:gd name="connsiteX0" fmla="*/ 465632 w 2357820"/>
                <a:gd name="connsiteY0" fmla="*/ 8890 h 2405836"/>
                <a:gd name="connsiteX1" fmla="*/ 1206219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73140 w 2357820"/>
                <a:gd name="connsiteY22" fmla="*/ 214160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73140 w 2357820"/>
                <a:gd name="connsiteY22" fmla="*/ 214160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655557 w 2357820"/>
                <a:gd name="connsiteY23" fmla="*/ 74056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655557 w 2357820"/>
                <a:gd name="connsiteY23" fmla="*/ 74056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01693 w 2357820"/>
                <a:gd name="connsiteY22" fmla="*/ 323621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45046 w 2358226"/>
                <a:gd name="connsiteY15" fmla="*/ 1759752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45046 w 2358226"/>
                <a:gd name="connsiteY15" fmla="*/ 1759752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59324 w 2358226"/>
                <a:gd name="connsiteY15" fmla="*/ 1716921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58226" h="2405836">
                  <a:moveTo>
                    <a:pt x="466038" y="8890"/>
                  </a:moveTo>
                  <a:lnTo>
                    <a:pt x="1030538" y="0"/>
                  </a:lnTo>
                  <a:cubicBezTo>
                    <a:pt x="1092067" y="5067"/>
                    <a:pt x="1284424" y="-1726"/>
                    <a:pt x="1430099" y="29774"/>
                  </a:cubicBezTo>
                  <a:cubicBezTo>
                    <a:pt x="1575774" y="61274"/>
                    <a:pt x="1769676" y="104331"/>
                    <a:pt x="1904587" y="188998"/>
                  </a:cubicBezTo>
                  <a:cubicBezTo>
                    <a:pt x="2039498" y="273665"/>
                    <a:pt x="2163982" y="388205"/>
                    <a:pt x="2239563" y="537774"/>
                  </a:cubicBezTo>
                  <a:cubicBezTo>
                    <a:pt x="2315144" y="687343"/>
                    <a:pt x="2361256" y="915261"/>
                    <a:pt x="2358071" y="1086414"/>
                  </a:cubicBezTo>
                  <a:cubicBezTo>
                    <a:pt x="2354887" y="1257567"/>
                    <a:pt x="2307094" y="1428469"/>
                    <a:pt x="2220456" y="1564694"/>
                  </a:cubicBezTo>
                  <a:cubicBezTo>
                    <a:pt x="2133818" y="1700919"/>
                    <a:pt x="1981822" y="1822753"/>
                    <a:pt x="1838243" y="1903763"/>
                  </a:cubicBezTo>
                  <a:cubicBezTo>
                    <a:pt x="1694664" y="1984773"/>
                    <a:pt x="1521236" y="2022716"/>
                    <a:pt x="1358979" y="2050757"/>
                  </a:cubicBezTo>
                  <a:cubicBezTo>
                    <a:pt x="1196722" y="2078798"/>
                    <a:pt x="967482" y="2052368"/>
                    <a:pt x="864703" y="2072010"/>
                  </a:cubicBezTo>
                  <a:cubicBezTo>
                    <a:pt x="761924" y="2091652"/>
                    <a:pt x="759898" y="2110850"/>
                    <a:pt x="742305" y="2168608"/>
                  </a:cubicBezTo>
                  <a:cubicBezTo>
                    <a:pt x="725948" y="2222307"/>
                    <a:pt x="783247" y="2349206"/>
                    <a:pt x="664199" y="2373734"/>
                  </a:cubicBezTo>
                  <a:cubicBezTo>
                    <a:pt x="545151" y="2398262"/>
                    <a:pt x="110342" y="2454127"/>
                    <a:pt x="28019" y="2315774"/>
                  </a:cubicBezTo>
                  <a:cubicBezTo>
                    <a:pt x="-54304" y="2177421"/>
                    <a:pt x="60406" y="1674624"/>
                    <a:pt x="170259" y="1543614"/>
                  </a:cubicBezTo>
                  <a:cubicBezTo>
                    <a:pt x="280112" y="1412604"/>
                    <a:pt x="588958" y="1500827"/>
                    <a:pt x="687135" y="1529711"/>
                  </a:cubicBezTo>
                  <a:cubicBezTo>
                    <a:pt x="785312" y="1558595"/>
                    <a:pt x="739560" y="1598265"/>
                    <a:pt x="759324" y="1716921"/>
                  </a:cubicBezTo>
                  <a:cubicBezTo>
                    <a:pt x="779088" y="1835577"/>
                    <a:pt x="934269" y="1907501"/>
                    <a:pt x="1034161" y="1898987"/>
                  </a:cubicBezTo>
                  <a:cubicBezTo>
                    <a:pt x="1134053" y="1890473"/>
                    <a:pt x="1296300" y="1796615"/>
                    <a:pt x="1358675" y="1665837"/>
                  </a:cubicBezTo>
                  <a:cubicBezTo>
                    <a:pt x="1421050" y="1535059"/>
                    <a:pt x="1408414" y="1315824"/>
                    <a:pt x="1408414" y="1114317"/>
                  </a:cubicBezTo>
                  <a:cubicBezTo>
                    <a:pt x="1408414" y="912810"/>
                    <a:pt x="1411713" y="650874"/>
                    <a:pt x="1389384" y="507977"/>
                  </a:cubicBezTo>
                  <a:cubicBezTo>
                    <a:pt x="1367055" y="365080"/>
                    <a:pt x="1312831" y="309075"/>
                    <a:pt x="1274439" y="256933"/>
                  </a:cubicBezTo>
                  <a:cubicBezTo>
                    <a:pt x="1236047" y="204791"/>
                    <a:pt x="1105295" y="173699"/>
                    <a:pt x="1025779" y="180848"/>
                  </a:cubicBezTo>
                  <a:cubicBezTo>
                    <a:pt x="946263" y="187997"/>
                    <a:pt x="844699" y="239060"/>
                    <a:pt x="797341" y="299825"/>
                  </a:cubicBezTo>
                  <a:cubicBezTo>
                    <a:pt x="749983" y="360590"/>
                    <a:pt x="771535" y="339519"/>
                    <a:pt x="741628" y="545437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9486049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表 4">
            <a:extLst>
              <a:ext uri="{FF2B5EF4-FFF2-40B4-BE49-F238E27FC236}">
                <a16:creationId xmlns:a16="http://schemas.microsoft.com/office/drawing/2014/main" id="{895A2D64-05B5-40E1-9F7E-E7C5C6041D6F}"/>
              </a:ext>
            </a:extLst>
          </p:cNvPr>
          <p:cNvGraphicFramePr>
            <a:graphicFrameLocks noGrp="1"/>
          </p:cNvGraphicFramePr>
          <p:nvPr/>
        </p:nvGraphicFramePr>
        <p:xfrm>
          <a:off x="0" y="529"/>
          <a:ext cx="12192000" cy="68569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438400">
                  <a:extLst>
                    <a:ext uri="{9D8B030D-6E8A-4147-A177-3AD203B41FA5}">
                      <a16:colId xmlns:a16="http://schemas.microsoft.com/office/drawing/2014/main" val="3600403327"/>
                    </a:ext>
                  </a:extLst>
                </a:gridCol>
                <a:gridCol w="2438400">
                  <a:extLst>
                    <a:ext uri="{9D8B030D-6E8A-4147-A177-3AD203B41FA5}">
                      <a16:colId xmlns:a16="http://schemas.microsoft.com/office/drawing/2014/main" val="3021099593"/>
                    </a:ext>
                  </a:extLst>
                </a:gridCol>
                <a:gridCol w="2438400">
                  <a:extLst>
                    <a:ext uri="{9D8B030D-6E8A-4147-A177-3AD203B41FA5}">
                      <a16:colId xmlns:a16="http://schemas.microsoft.com/office/drawing/2014/main" val="1289819123"/>
                    </a:ext>
                  </a:extLst>
                </a:gridCol>
                <a:gridCol w="2438400">
                  <a:extLst>
                    <a:ext uri="{9D8B030D-6E8A-4147-A177-3AD203B41FA5}">
                      <a16:colId xmlns:a16="http://schemas.microsoft.com/office/drawing/2014/main" val="2260239764"/>
                    </a:ext>
                  </a:extLst>
                </a:gridCol>
                <a:gridCol w="2438400">
                  <a:extLst>
                    <a:ext uri="{9D8B030D-6E8A-4147-A177-3AD203B41FA5}">
                      <a16:colId xmlns:a16="http://schemas.microsoft.com/office/drawing/2014/main" val="3765762909"/>
                    </a:ext>
                  </a:extLst>
                </a:gridCol>
              </a:tblGrid>
              <a:tr h="1714235">
                <a:tc>
                  <a:txBody>
                    <a:bodyPr/>
                    <a:lstStyle/>
                    <a:p>
                      <a:pPr algn="ctr"/>
                      <a:endParaRPr kumimoji="1" lang="ja-JP" altLang="en-US" sz="3800" b="0">
                        <a:solidFill>
                          <a:schemeClr val="bg2">
                            <a:lumMod val="25000"/>
                          </a:schemeClr>
                        </a:solidFill>
                        <a:latin typeface="Arial Black" panose="020B0A04020102020204" pitchFamily="34" charset="0"/>
                        <a:ea typeface="ＤＨＰ特太ゴシック体" panose="020B0500000000000000" pitchFamily="50" charset="-128"/>
                      </a:endParaRPr>
                    </a:p>
                  </a:txBody>
                  <a:tcPr marL="60960" marR="60960" marT="30480" marB="30480" anchor="ctr">
                    <a:solidFill>
                      <a:srgbClr val="0E238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endParaRPr kumimoji="1" lang="ja-JP" altLang="en-US" sz="2000" b="1">
                        <a:solidFill>
                          <a:schemeClr val="bg2">
                            <a:lumMod val="25000"/>
                          </a:schemeClr>
                        </a:solidFill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  <a:p>
                      <a:pPr algn="ctr">
                        <a:lnSpc>
                          <a:spcPct val="150000"/>
                        </a:lnSpc>
                      </a:pPr>
                      <a:r>
                        <a:rPr kumimoji="1" lang="ja-JP" altLang="en-US" sz="2000" b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日本山岳写真協会</a:t>
                      </a:r>
                    </a:p>
                  </a:txBody>
                  <a:tcPr marL="60960" marR="60960" marT="30480" marB="30480" anchor="ctr" anchorCtr="1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3800" b="0">
                        <a:solidFill>
                          <a:schemeClr val="bg2">
                            <a:lumMod val="25000"/>
                          </a:schemeClr>
                        </a:solidFill>
                        <a:latin typeface="Arial Black" panose="020B0A04020102020204" pitchFamily="34" charset="0"/>
                        <a:ea typeface="ＤＨＰ特太ゴシック体" panose="020B0500000000000000" pitchFamily="50" charset="-128"/>
                      </a:endParaRPr>
                    </a:p>
                  </a:txBody>
                  <a:tcPr marL="60960" marR="60960" marT="30480" marB="30480" anchor="ctr">
                    <a:solidFill>
                      <a:srgbClr val="0E238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endParaRPr kumimoji="1" lang="ja-JP" altLang="en-US" sz="2000" b="1">
                        <a:solidFill>
                          <a:schemeClr val="bg2">
                            <a:lumMod val="25000"/>
                          </a:schemeClr>
                        </a:solidFill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  <a:p>
                      <a:pPr algn="ctr">
                        <a:lnSpc>
                          <a:spcPct val="150000"/>
                        </a:lnSpc>
                      </a:pPr>
                      <a:r>
                        <a:rPr kumimoji="1" lang="ja-JP" altLang="en-US" sz="2000" b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日本山岳写真協会</a:t>
                      </a:r>
                    </a:p>
                  </a:txBody>
                  <a:tcPr marL="60960" marR="60960" marT="30480" marB="30480" anchor="ctr" anchorCtr="1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3800" b="0">
                        <a:solidFill>
                          <a:schemeClr val="bg2">
                            <a:lumMod val="25000"/>
                          </a:schemeClr>
                        </a:solidFill>
                        <a:latin typeface="Arial Black" panose="020B0A04020102020204" pitchFamily="34" charset="0"/>
                        <a:ea typeface="ＤＨＰ特太ゴシック体" panose="020B0500000000000000" pitchFamily="50" charset="-128"/>
                      </a:endParaRPr>
                    </a:p>
                  </a:txBody>
                  <a:tcPr marL="60960" marR="60960" marT="30480" marB="30480" anchor="ctr">
                    <a:solidFill>
                      <a:srgbClr val="0E238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8554326"/>
                  </a:ext>
                </a:extLst>
              </a:tr>
              <a:tr h="1714235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endParaRPr kumimoji="1" lang="ja-JP" altLang="en-US" sz="2000" b="1">
                        <a:solidFill>
                          <a:schemeClr val="bg2">
                            <a:lumMod val="25000"/>
                          </a:schemeClr>
                        </a:solidFill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  <a:p>
                      <a:pPr algn="ctr">
                        <a:lnSpc>
                          <a:spcPct val="150000"/>
                        </a:lnSpc>
                      </a:pPr>
                      <a:r>
                        <a:rPr kumimoji="1" lang="ja-JP" altLang="en-US" sz="2000" b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日本山岳写真協会</a:t>
                      </a:r>
                    </a:p>
                  </a:txBody>
                  <a:tcPr marL="60960" marR="60960" marT="30480" marB="30480" anchor="ctr" anchorCtr="1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3800" b="0">
                        <a:solidFill>
                          <a:schemeClr val="bg2">
                            <a:lumMod val="25000"/>
                          </a:schemeClr>
                        </a:solidFill>
                        <a:latin typeface="Arial Black" panose="020B0A04020102020204" pitchFamily="34" charset="0"/>
                        <a:ea typeface="ＤＨＰ特太ゴシック体" panose="020B0500000000000000" pitchFamily="50" charset="-128"/>
                      </a:endParaRPr>
                    </a:p>
                  </a:txBody>
                  <a:tcPr marL="60960" marR="60960" marT="30480" marB="30480" anchor="ctr">
                    <a:solidFill>
                      <a:srgbClr val="0E238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endParaRPr kumimoji="1" lang="ja-JP" altLang="en-US" sz="2000" b="1">
                        <a:solidFill>
                          <a:schemeClr val="bg2">
                            <a:lumMod val="25000"/>
                          </a:schemeClr>
                        </a:solidFill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  <a:p>
                      <a:pPr algn="ctr">
                        <a:lnSpc>
                          <a:spcPct val="150000"/>
                        </a:lnSpc>
                      </a:pPr>
                      <a:r>
                        <a:rPr kumimoji="1" lang="ja-JP" altLang="en-US" sz="2000" b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日本山岳写真協会</a:t>
                      </a:r>
                    </a:p>
                  </a:txBody>
                  <a:tcPr marL="60960" marR="60960" marT="30480" marB="30480" anchor="ctr" anchorCtr="1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3800" b="0">
                        <a:solidFill>
                          <a:schemeClr val="bg2">
                            <a:lumMod val="25000"/>
                          </a:schemeClr>
                        </a:solidFill>
                        <a:latin typeface="Arial Black" panose="020B0A04020102020204" pitchFamily="34" charset="0"/>
                        <a:ea typeface="ＤＨＰ特太ゴシック体" panose="020B0500000000000000" pitchFamily="50" charset="-128"/>
                      </a:endParaRPr>
                    </a:p>
                  </a:txBody>
                  <a:tcPr marL="60960" marR="60960" marT="30480" marB="30480" anchor="ctr">
                    <a:solidFill>
                      <a:srgbClr val="0E238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2742743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2000" b="1">
                        <a:solidFill>
                          <a:schemeClr val="bg2">
                            <a:lumMod val="25000"/>
                          </a:schemeClr>
                        </a:solidFill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  <a:p>
                      <a:pPr marL="0" marR="0" lvl="0" indent="0" algn="ctr" defTabSz="2742743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ja-JP" altLang="en-US" sz="2000" b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日本山岳写真協会</a:t>
                      </a:r>
                    </a:p>
                  </a:txBody>
                  <a:tcPr marL="60960" marR="60960" marT="30480" marB="30480" anchor="ctr" anchorCtr="1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2100931"/>
                  </a:ext>
                </a:extLst>
              </a:tr>
              <a:tr h="1714235">
                <a:tc>
                  <a:txBody>
                    <a:bodyPr/>
                    <a:lstStyle/>
                    <a:p>
                      <a:pPr algn="ctr"/>
                      <a:endParaRPr kumimoji="1" lang="ja-JP" altLang="en-US" sz="3800" b="0">
                        <a:solidFill>
                          <a:schemeClr val="bg2">
                            <a:lumMod val="25000"/>
                          </a:schemeClr>
                        </a:solidFill>
                        <a:latin typeface="Arial Black" panose="020B0A04020102020204" pitchFamily="34" charset="0"/>
                        <a:ea typeface="ＤＨＰ特太ゴシック体" panose="020B0500000000000000" pitchFamily="50" charset="-128"/>
                      </a:endParaRPr>
                    </a:p>
                  </a:txBody>
                  <a:tcPr marL="60960" marR="60960" marT="30480" marB="30480" anchor="ctr">
                    <a:solidFill>
                      <a:srgbClr val="0E238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endParaRPr kumimoji="1" lang="ja-JP" altLang="en-US" sz="2000" b="1">
                        <a:solidFill>
                          <a:schemeClr val="bg2">
                            <a:lumMod val="25000"/>
                          </a:schemeClr>
                        </a:solidFill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  <a:p>
                      <a:pPr algn="ctr">
                        <a:lnSpc>
                          <a:spcPct val="150000"/>
                        </a:lnSpc>
                      </a:pPr>
                      <a:r>
                        <a:rPr kumimoji="1" lang="ja-JP" altLang="en-US" sz="2000" b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日本山岳写真協会</a:t>
                      </a:r>
                    </a:p>
                  </a:txBody>
                  <a:tcPr marL="60960" marR="60960" marT="30480" marB="30480" anchor="ctr" anchorCtr="1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3800" b="0">
                        <a:solidFill>
                          <a:schemeClr val="bg2">
                            <a:lumMod val="25000"/>
                          </a:schemeClr>
                        </a:solidFill>
                        <a:latin typeface="Arial Black" panose="020B0A04020102020204" pitchFamily="34" charset="0"/>
                        <a:ea typeface="ＤＨＰ特太ゴシック体" panose="020B0500000000000000" pitchFamily="50" charset="-128"/>
                      </a:endParaRPr>
                    </a:p>
                  </a:txBody>
                  <a:tcPr marL="60960" marR="60960" marT="30480" marB="30480" anchor="ctr">
                    <a:solidFill>
                      <a:srgbClr val="0E238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endParaRPr kumimoji="1" lang="ja-JP" altLang="en-US" sz="2000" b="1">
                        <a:solidFill>
                          <a:schemeClr val="bg2">
                            <a:lumMod val="25000"/>
                          </a:schemeClr>
                        </a:solidFill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  <a:p>
                      <a:pPr algn="ctr">
                        <a:lnSpc>
                          <a:spcPct val="150000"/>
                        </a:lnSpc>
                      </a:pPr>
                      <a:r>
                        <a:rPr kumimoji="1" lang="ja-JP" altLang="en-US" sz="2000" b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日本山岳写真協会</a:t>
                      </a:r>
                    </a:p>
                  </a:txBody>
                  <a:tcPr marL="60960" marR="60960" marT="30480" marB="30480" anchor="ctr" anchorCtr="1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3800" b="0">
                        <a:solidFill>
                          <a:schemeClr val="bg2">
                            <a:lumMod val="25000"/>
                          </a:schemeClr>
                        </a:solidFill>
                        <a:latin typeface="Arial Black" panose="020B0A04020102020204" pitchFamily="34" charset="0"/>
                        <a:ea typeface="ＤＨＰ特太ゴシック体" panose="020B0500000000000000" pitchFamily="50" charset="-128"/>
                      </a:endParaRPr>
                    </a:p>
                  </a:txBody>
                  <a:tcPr marL="60960" marR="60960" marT="30480" marB="30480" anchor="ctr">
                    <a:solidFill>
                      <a:srgbClr val="0E238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476112"/>
                  </a:ext>
                </a:extLst>
              </a:tr>
              <a:tr h="1714235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endParaRPr kumimoji="1" lang="ja-JP" altLang="en-US" sz="2000" b="1">
                        <a:solidFill>
                          <a:schemeClr val="bg2">
                            <a:lumMod val="25000"/>
                          </a:schemeClr>
                        </a:solidFill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  <a:p>
                      <a:pPr algn="ctr">
                        <a:lnSpc>
                          <a:spcPct val="150000"/>
                        </a:lnSpc>
                      </a:pPr>
                      <a:r>
                        <a:rPr kumimoji="1" lang="ja-JP" altLang="en-US" sz="2000" b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日本山岳写真協会</a:t>
                      </a:r>
                    </a:p>
                  </a:txBody>
                  <a:tcPr marL="60960" marR="60960" marT="30480" marB="30480" anchor="ctr" anchorCtr="1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3800" b="0">
                        <a:solidFill>
                          <a:schemeClr val="bg2">
                            <a:lumMod val="25000"/>
                          </a:schemeClr>
                        </a:solidFill>
                        <a:latin typeface="Arial Black" panose="020B0A04020102020204" pitchFamily="34" charset="0"/>
                        <a:ea typeface="ＤＨＰ特太ゴシック体" panose="020B0500000000000000" pitchFamily="50" charset="-128"/>
                      </a:endParaRPr>
                    </a:p>
                  </a:txBody>
                  <a:tcPr marL="60960" marR="60960" marT="30480" marB="30480" anchor="ctr">
                    <a:solidFill>
                      <a:srgbClr val="0E238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endParaRPr kumimoji="1" lang="ja-JP" altLang="en-US" sz="2000" b="1">
                        <a:solidFill>
                          <a:schemeClr val="bg2">
                            <a:lumMod val="25000"/>
                          </a:schemeClr>
                        </a:solidFill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  <a:p>
                      <a:pPr algn="ctr">
                        <a:lnSpc>
                          <a:spcPct val="150000"/>
                        </a:lnSpc>
                      </a:pPr>
                      <a:r>
                        <a:rPr kumimoji="1" lang="ja-JP" altLang="en-US" sz="2000" b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日本山岳写真協会</a:t>
                      </a:r>
                    </a:p>
                  </a:txBody>
                  <a:tcPr marL="60960" marR="60960" marT="30480" marB="30480" anchor="ctr" anchorCtr="1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3800" b="0">
                        <a:solidFill>
                          <a:schemeClr val="bg2">
                            <a:lumMod val="25000"/>
                          </a:schemeClr>
                        </a:solidFill>
                        <a:latin typeface="Arial Black" panose="020B0A04020102020204" pitchFamily="34" charset="0"/>
                        <a:ea typeface="ＤＨＰ特太ゴシック体" panose="020B0500000000000000" pitchFamily="50" charset="-128"/>
                      </a:endParaRPr>
                    </a:p>
                  </a:txBody>
                  <a:tcPr marL="60960" marR="60960" marT="30480" marB="30480" anchor="ctr">
                    <a:solidFill>
                      <a:srgbClr val="0E238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2742743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2000" b="1">
                        <a:solidFill>
                          <a:schemeClr val="bg2">
                            <a:lumMod val="25000"/>
                          </a:schemeClr>
                        </a:solidFill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  <a:p>
                      <a:pPr marL="0" marR="0" lvl="0" indent="0" algn="ctr" defTabSz="2742743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ja-JP" altLang="en-US" sz="2000" b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日本山岳写真協会</a:t>
                      </a:r>
                    </a:p>
                  </a:txBody>
                  <a:tcPr marL="60960" marR="60960" marT="30480" marB="30480" anchor="ctr" anchorCtr="1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208132"/>
                  </a:ext>
                </a:extLst>
              </a:tr>
            </a:tbl>
          </a:graphicData>
        </a:graphic>
      </p:graphicFrame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5838F97D-2AD7-42D4-918E-6317148A4898}"/>
              </a:ext>
            </a:extLst>
          </p:cNvPr>
          <p:cNvGrpSpPr>
            <a:grpSpLocks noChangeAspect="1"/>
          </p:cNvGrpSpPr>
          <p:nvPr/>
        </p:nvGrpSpPr>
        <p:grpSpPr>
          <a:xfrm>
            <a:off x="3336157" y="247527"/>
            <a:ext cx="670511" cy="670511"/>
            <a:chOff x="3333486" y="723231"/>
            <a:chExt cx="5525029" cy="5525029"/>
          </a:xfrm>
        </p:grpSpPr>
        <p:sp>
          <p:nvSpPr>
            <p:cNvPr id="5" name="楕円 4">
              <a:extLst>
                <a:ext uri="{FF2B5EF4-FFF2-40B4-BE49-F238E27FC236}">
                  <a16:creationId xmlns:a16="http://schemas.microsoft.com/office/drawing/2014/main" id="{2CB2C30E-7158-45E8-BAB0-5468FC0824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33486" y="723231"/>
              <a:ext cx="5525029" cy="5525029"/>
            </a:xfrm>
            <a:prstGeom prst="ellipse">
              <a:avLst/>
            </a:pr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6" name="楕円 5">
              <a:extLst>
                <a:ext uri="{FF2B5EF4-FFF2-40B4-BE49-F238E27FC236}">
                  <a16:creationId xmlns:a16="http://schemas.microsoft.com/office/drawing/2014/main" id="{AD6991CA-2F7C-4C1B-A9BD-4A5C54A30E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78023" y="967771"/>
              <a:ext cx="5035954" cy="5035954"/>
            </a:xfrm>
            <a:prstGeom prst="ellipse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grpSp>
          <p:nvGrpSpPr>
            <p:cNvPr id="7" name="グループ化 6">
              <a:extLst>
                <a:ext uri="{FF2B5EF4-FFF2-40B4-BE49-F238E27FC236}">
                  <a16:creationId xmlns:a16="http://schemas.microsoft.com/office/drawing/2014/main" id="{2076CC8E-F680-4E7B-B289-19CB6014C57B}"/>
                </a:ext>
              </a:extLst>
            </p:cNvPr>
            <p:cNvGrpSpPr/>
            <p:nvPr/>
          </p:nvGrpSpPr>
          <p:grpSpPr>
            <a:xfrm>
              <a:off x="4370574" y="2250939"/>
              <a:ext cx="3460942" cy="2011054"/>
              <a:chOff x="3985911" y="2053139"/>
              <a:chExt cx="3944074" cy="2291788"/>
            </a:xfrm>
          </p:grpSpPr>
          <p:sp>
            <p:nvSpPr>
              <p:cNvPr id="18" name="フリーフォーム: 図形 17">
                <a:extLst>
                  <a:ext uri="{FF2B5EF4-FFF2-40B4-BE49-F238E27FC236}">
                    <a16:creationId xmlns:a16="http://schemas.microsoft.com/office/drawing/2014/main" id="{E5E8D4E6-EE03-4E78-84F5-3AC02F228101}"/>
                  </a:ext>
                </a:extLst>
              </p:cNvPr>
              <p:cNvSpPr/>
              <p:nvPr/>
            </p:nvSpPr>
            <p:spPr>
              <a:xfrm>
                <a:off x="3985911" y="2053139"/>
                <a:ext cx="3944074" cy="2291788"/>
              </a:xfrm>
              <a:custGeom>
                <a:avLst/>
                <a:gdLst>
                  <a:gd name="connsiteX0" fmla="*/ 5788 w 3949861"/>
                  <a:gd name="connsiteY0" fmla="*/ 1556795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5788 w 3949861"/>
                  <a:gd name="connsiteY13" fmla="*/ 1556795 h 2291788"/>
                  <a:gd name="connsiteX0" fmla="*/ 5788 w 3949861"/>
                  <a:gd name="connsiteY0" fmla="*/ 1556795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5788 w 3949861"/>
                  <a:gd name="connsiteY13" fmla="*/ 1556795 h 2291788"/>
                  <a:gd name="connsiteX0" fmla="*/ 11576 w 3949861"/>
                  <a:gd name="connsiteY0" fmla="*/ 1559688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11576 w 3949861"/>
                  <a:gd name="connsiteY13" fmla="*/ 1559688 h 2291788"/>
                  <a:gd name="connsiteX0" fmla="*/ 11576 w 3949861"/>
                  <a:gd name="connsiteY0" fmla="*/ 1559688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11576 w 3949861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28464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37145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8286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44074" h="2291788">
                    <a:moveTo>
                      <a:pt x="5789" y="1559688"/>
                    </a:moveTo>
                    <a:lnTo>
                      <a:pt x="355922" y="1556795"/>
                    </a:lnTo>
                    <a:lnTo>
                      <a:pt x="1166150" y="292261"/>
                    </a:lnTo>
                    <a:lnTo>
                      <a:pt x="1406325" y="813122"/>
                    </a:lnTo>
                    <a:lnTo>
                      <a:pt x="1999527" y="0"/>
                    </a:lnTo>
                    <a:lnTo>
                      <a:pt x="2479877" y="772610"/>
                    </a:lnTo>
                    <a:lnTo>
                      <a:pt x="2740307" y="234388"/>
                    </a:lnTo>
                    <a:lnTo>
                      <a:pt x="3446363" y="1857737"/>
                    </a:lnTo>
                    <a:lnTo>
                      <a:pt x="3944074" y="1857737"/>
                    </a:lnTo>
                    <a:cubicBezTo>
                      <a:pt x="3942145" y="1999527"/>
                      <a:pt x="3940215" y="2141317"/>
                      <a:pt x="3938286" y="2283107"/>
                    </a:cubicBezTo>
                    <a:lnTo>
                      <a:pt x="1469985" y="2291788"/>
                    </a:lnTo>
                    <a:lnTo>
                      <a:pt x="1637818" y="2042933"/>
                    </a:lnTo>
                    <a:lnTo>
                      <a:pt x="0" y="2057400"/>
                    </a:lnTo>
                    <a:cubicBezTo>
                      <a:pt x="1930" y="1891496"/>
                      <a:pt x="3859" y="1725592"/>
                      <a:pt x="5789" y="1559688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19" name="フリーフォーム: 図形 18">
                <a:extLst>
                  <a:ext uri="{FF2B5EF4-FFF2-40B4-BE49-F238E27FC236}">
                    <a16:creationId xmlns:a16="http://schemas.microsoft.com/office/drawing/2014/main" id="{E4EC813B-FBE6-49CE-9AE5-667314FBC065}"/>
                  </a:ext>
                </a:extLst>
              </p:cNvPr>
              <p:cNvSpPr/>
              <p:nvPr/>
            </p:nvSpPr>
            <p:spPr>
              <a:xfrm>
                <a:off x="4119020" y="2258591"/>
                <a:ext cx="3701005" cy="1961908"/>
              </a:xfrm>
              <a:custGeom>
                <a:avLst/>
                <a:gdLst>
                  <a:gd name="connsiteX0" fmla="*/ 2893 w 3701005"/>
                  <a:gd name="connsiteY0" fmla="*/ 1461304 h 1959015"/>
                  <a:gd name="connsiteX1" fmla="*/ 318303 w 3701005"/>
                  <a:gd name="connsiteY1" fmla="*/ 1458410 h 1959015"/>
                  <a:gd name="connsiteX2" fmla="*/ 1021465 w 3701005"/>
                  <a:gd name="connsiteY2" fmla="*/ 350134 h 1959015"/>
                  <a:gd name="connsiteX3" fmla="*/ 1267427 w 3701005"/>
                  <a:gd name="connsiteY3" fmla="*/ 862314 h 1959015"/>
                  <a:gd name="connsiteX4" fmla="*/ 1863524 w 3701005"/>
                  <a:gd name="connsiteY4" fmla="*/ 0 h 1959015"/>
                  <a:gd name="connsiteX5" fmla="*/ 2364129 w 3701005"/>
                  <a:gd name="connsiteY5" fmla="*/ 824696 h 1959015"/>
                  <a:gd name="connsiteX6" fmla="*/ 2601410 w 3701005"/>
                  <a:gd name="connsiteY6" fmla="*/ 321197 h 1959015"/>
                  <a:gd name="connsiteX7" fmla="*/ 3243805 w 3701005"/>
                  <a:gd name="connsiteY7" fmla="*/ 1791182 h 1959015"/>
                  <a:gd name="connsiteX8" fmla="*/ 3701005 w 3701005"/>
                  <a:gd name="connsiteY8" fmla="*/ 1788289 h 1959015"/>
                  <a:gd name="connsiteX9" fmla="*/ 3695217 w 3701005"/>
                  <a:gd name="connsiteY9" fmla="*/ 1956121 h 1959015"/>
                  <a:gd name="connsiteX10" fmla="*/ 1568369 w 3701005"/>
                  <a:gd name="connsiteY10" fmla="*/ 1959015 h 1959015"/>
                  <a:gd name="connsiteX11" fmla="*/ 1715946 w 3701005"/>
                  <a:gd name="connsiteY11" fmla="*/ 1718840 h 1959015"/>
                  <a:gd name="connsiteX12" fmla="*/ 0 w 3701005"/>
                  <a:gd name="connsiteY12" fmla="*/ 1713053 h 1959015"/>
                  <a:gd name="connsiteX13" fmla="*/ 2893 w 3701005"/>
                  <a:gd name="connsiteY13" fmla="*/ 1461304 h 1959015"/>
                  <a:gd name="connsiteX0" fmla="*/ 2893 w 3701005"/>
                  <a:gd name="connsiteY0" fmla="*/ 1461304 h 1959015"/>
                  <a:gd name="connsiteX1" fmla="*/ 318303 w 3701005"/>
                  <a:gd name="connsiteY1" fmla="*/ 1458410 h 1959015"/>
                  <a:gd name="connsiteX2" fmla="*/ 1021465 w 3701005"/>
                  <a:gd name="connsiteY2" fmla="*/ 350134 h 1959015"/>
                  <a:gd name="connsiteX3" fmla="*/ 1261640 w 3701005"/>
                  <a:gd name="connsiteY3" fmla="*/ 856526 h 1959015"/>
                  <a:gd name="connsiteX4" fmla="*/ 1863524 w 3701005"/>
                  <a:gd name="connsiteY4" fmla="*/ 0 h 1959015"/>
                  <a:gd name="connsiteX5" fmla="*/ 2364129 w 3701005"/>
                  <a:gd name="connsiteY5" fmla="*/ 824696 h 1959015"/>
                  <a:gd name="connsiteX6" fmla="*/ 2601410 w 3701005"/>
                  <a:gd name="connsiteY6" fmla="*/ 321197 h 1959015"/>
                  <a:gd name="connsiteX7" fmla="*/ 3243805 w 3701005"/>
                  <a:gd name="connsiteY7" fmla="*/ 1791182 h 1959015"/>
                  <a:gd name="connsiteX8" fmla="*/ 3701005 w 3701005"/>
                  <a:gd name="connsiteY8" fmla="*/ 1788289 h 1959015"/>
                  <a:gd name="connsiteX9" fmla="*/ 3695217 w 3701005"/>
                  <a:gd name="connsiteY9" fmla="*/ 1956121 h 1959015"/>
                  <a:gd name="connsiteX10" fmla="*/ 1568369 w 3701005"/>
                  <a:gd name="connsiteY10" fmla="*/ 1959015 h 1959015"/>
                  <a:gd name="connsiteX11" fmla="*/ 1715946 w 3701005"/>
                  <a:gd name="connsiteY11" fmla="*/ 1718840 h 1959015"/>
                  <a:gd name="connsiteX12" fmla="*/ 0 w 3701005"/>
                  <a:gd name="connsiteY12" fmla="*/ 1713053 h 1959015"/>
                  <a:gd name="connsiteX13" fmla="*/ 2893 w 3701005"/>
                  <a:gd name="connsiteY13" fmla="*/ 1461304 h 1959015"/>
                  <a:gd name="connsiteX0" fmla="*/ 2893 w 3701005"/>
                  <a:gd name="connsiteY0" fmla="*/ 1461304 h 1964802"/>
                  <a:gd name="connsiteX1" fmla="*/ 318303 w 3701005"/>
                  <a:gd name="connsiteY1" fmla="*/ 1458410 h 1964802"/>
                  <a:gd name="connsiteX2" fmla="*/ 1021465 w 3701005"/>
                  <a:gd name="connsiteY2" fmla="*/ 350134 h 1964802"/>
                  <a:gd name="connsiteX3" fmla="*/ 1261640 w 3701005"/>
                  <a:gd name="connsiteY3" fmla="*/ 856526 h 1964802"/>
                  <a:gd name="connsiteX4" fmla="*/ 1863524 w 3701005"/>
                  <a:gd name="connsiteY4" fmla="*/ 0 h 1964802"/>
                  <a:gd name="connsiteX5" fmla="*/ 2364129 w 3701005"/>
                  <a:gd name="connsiteY5" fmla="*/ 824696 h 1964802"/>
                  <a:gd name="connsiteX6" fmla="*/ 2601410 w 3701005"/>
                  <a:gd name="connsiteY6" fmla="*/ 321197 h 1964802"/>
                  <a:gd name="connsiteX7" fmla="*/ 3243805 w 3701005"/>
                  <a:gd name="connsiteY7" fmla="*/ 1791182 h 1964802"/>
                  <a:gd name="connsiteX8" fmla="*/ 3701005 w 3701005"/>
                  <a:gd name="connsiteY8" fmla="*/ 1788289 h 1964802"/>
                  <a:gd name="connsiteX9" fmla="*/ 3695217 w 3701005"/>
                  <a:gd name="connsiteY9" fmla="*/ 1956121 h 1964802"/>
                  <a:gd name="connsiteX10" fmla="*/ 1565475 w 3701005"/>
                  <a:gd name="connsiteY10" fmla="*/ 1964802 h 1964802"/>
                  <a:gd name="connsiteX11" fmla="*/ 1715946 w 3701005"/>
                  <a:gd name="connsiteY11" fmla="*/ 1718840 h 1964802"/>
                  <a:gd name="connsiteX12" fmla="*/ 0 w 3701005"/>
                  <a:gd name="connsiteY12" fmla="*/ 1713053 h 1964802"/>
                  <a:gd name="connsiteX13" fmla="*/ 2893 w 3701005"/>
                  <a:gd name="connsiteY13" fmla="*/ 1461304 h 1964802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13053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13053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79608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58342 w 3701005"/>
                  <a:gd name="connsiteY5" fmla="*/ 827589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79608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01005" h="1961908">
                    <a:moveTo>
                      <a:pt x="2893" y="1461304"/>
                    </a:moveTo>
                    <a:lnTo>
                      <a:pt x="318303" y="1458410"/>
                    </a:lnTo>
                    <a:lnTo>
                      <a:pt x="1021465" y="350134"/>
                    </a:lnTo>
                    <a:lnTo>
                      <a:pt x="1261640" y="856526"/>
                    </a:lnTo>
                    <a:lnTo>
                      <a:pt x="1863524" y="0"/>
                    </a:lnTo>
                    <a:lnTo>
                      <a:pt x="2358342" y="827589"/>
                    </a:lnTo>
                    <a:lnTo>
                      <a:pt x="2601410" y="321197"/>
                    </a:lnTo>
                    <a:lnTo>
                      <a:pt x="3243805" y="1782501"/>
                    </a:lnTo>
                    <a:lnTo>
                      <a:pt x="3701005" y="1779608"/>
                    </a:lnTo>
                    <a:lnTo>
                      <a:pt x="3695217" y="1956121"/>
                    </a:lnTo>
                    <a:lnTo>
                      <a:pt x="1568368" y="1961908"/>
                    </a:lnTo>
                    <a:lnTo>
                      <a:pt x="1715946" y="1718840"/>
                    </a:lnTo>
                    <a:lnTo>
                      <a:pt x="0" y="1704372"/>
                    </a:lnTo>
                    <a:cubicBezTo>
                      <a:pt x="964" y="1620456"/>
                      <a:pt x="1929" y="1545220"/>
                      <a:pt x="2893" y="146130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</p:grpSp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A1527B40-1016-4896-920D-3D14C4EB58B8}"/>
                </a:ext>
              </a:extLst>
            </p:cNvPr>
            <p:cNvGrpSpPr/>
            <p:nvPr/>
          </p:nvGrpSpPr>
          <p:grpSpPr>
            <a:xfrm>
              <a:off x="4403323" y="1982235"/>
              <a:ext cx="3347483" cy="2905788"/>
              <a:chOff x="4023232" y="1746925"/>
              <a:chExt cx="3814776" cy="3311422"/>
            </a:xfrm>
          </p:grpSpPr>
          <p:sp>
            <p:nvSpPr>
              <p:cNvPr id="16" name="フリーフォーム: 図形 15">
                <a:extLst>
                  <a:ext uri="{FF2B5EF4-FFF2-40B4-BE49-F238E27FC236}">
                    <a16:creationId xmlns:a16="http://schemas.microsoft.com/office/drawing/2014/main" id="{CBB52365-4D0A-4559-89F4-1D8646D44166}"/>
                  </a:ext>
                </a:extLst>
              </p:cNvPr>
              <p:cNvSpPr/>
              <p:nvPr/>
            </p:nvSpPr>
            <p:spPr>
              <a:xfrm>
                <a:off x="4023232" y="3352211"/>
                <a:ext cx="3814776" cy="180862"/>
              </a:xfrm>
              <a:custGeom>
                <a:avLst/>
                <a:gdLst>
                  <a:gd name="connsiteX0" fmla="*/ 0 w 3782028"/>
                  <a:gd name="connsiteY0" fmla="*/ 26043 h 196770"/>
                  <a:gd name="connsiteX1" fmla="*/ 3782028 w 3782028"/>
                  <a:gd name="connsiteY1" fmla="*/ 0 h 196770"/>
                  <a:gd name="connsiteX2" fmla="*/ 3779134 w 3782028"/>
                  <a:gd name="connsiteY2" fmla="*/ 190982 h 196770"/>
                  <a:gd name="connsiteX3" fmla="*/ 0 w 3782028"/>
                  <a:gd name="connsiteY3" fmla="*/ 196770 h 196770"/>
                  <a:gd name="connsiteX4" fmla="*/ 0 w 3782028"/>
                  <a:gd name="connsiteY4" fmla="*/ 26043 h 196770"/>
                  <a:gd name="connsiteX0" fmla="*/ 0 w 3782028"/>
                  <a:gd name="connsiteY0" fmla="*/ 26043 h 196770"/>
                  <a:gd name="connsiteX1" fmla="*/ 3782028 w 3782028"/>
                  <a:gd name="connsiteY1" fmla="*/ 0 h 196770"/>
                  <a:gd name="connsiteX2" fmla="*/ 3779134 w 3782028"/>
                  <a:gd name="connsiteY2" fmla="*/ 190982 h 196770"/>
                  <a:gd name="connsiteX3" fmla="*/ 0 w 3782028"/>
                  <a:gd name="connsiteY3" fmla="*/ 196770 h 196770"/>
                  <a:gd name="connsiteX4" fmla="*/ 0 w 3782028"/>
                  <a:gd name="connsiteY4" fmla="*/ 26043 h 196770"/>
                  <a:gd name="connsiteX0" fmla="*/ 0 w 3782028"/>
                  <a:gd name="connsiteY0" fmla="*/ 26043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0 w 3782028"/>
                  <a:gd name="connsiteY4" fmla="*/ 26043 h 193876"/>
                  <a:gd name="connsiteX0" fmla="*/ 2893 w 3782028"/>
                  <a:gd name="connsiteY0" fmla="*/ 31830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2893 w 3782028"/>
                  <a:gd name="connsiteY4" fmla="*/ 31830 h 193876"/>
                  <a:gd name="connsiteX0" fmla="*/ 2893 w 3782028"/>
                  <a:gd name="connsiteY0" fmla="*/ 26043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2893 w 3782028"/>
                  <a:gd name="connsiteY4" fmla="*/ 26043 h 193876"/>
                  <a:gd name="connsiteX0" fmla="*/ 2893 w 3782028"/>
                  <a:gd name="connsiteY0" fmla="*/ 26043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26043 h 202557"/>
                  <a:gd name="connsiteX0" fmla="*/ 2893 w 3782028"/>
                  <a:gd name="connsiteY0" fmla="*/ 43460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43460 h 202557"/>
                  <a:gd name="connsiteX0" fmla="*/ 2893 w 3782028"/>
                  <a:gd name="connsiteY0" fmla="*/ 32443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32443 h 202557"/>
                  <a:gd name="connsiteX0" fmla="*/ 100 w 3779235"/>
                  <a:gd name="connsiteY0" fmla="*/ 32443 h 190982"/>
                  <a:gd name="connsiteX1" fmla="*/ 3779235 w 3779235"/>
                  <a:gd name="connsiteY1" fmla="*/ 0 h 190982"/>
                  <a:gd name="connsiteX2" fmla="*/ 3776341 w 3779235"/>
                  <a:gd name="connsiteY2" fmla="*/ 190982 h 190982"/>
                  <a:gd name="connsiteX3" fmla="*/ 4551 w 3779235"/>
                  <a:gd name="connsiteY3" fmla="*/ 184195 h 190982"/>
                  <a:gd name="connsiteX4" fmla="*/ 100 w 3779235"/>
                  <a:gd name="connsiteY4" fmla="*/ 32443 h 190982"/>
                  <a:gd name="connsiteX0" fmla="*/ 100 w 3779235"/>
                  <a:gd name="connsiteY0" fmla="*/ 32443 h 184195"/>
                  <a:gd name="connsiteX1" fmla="*/ 3779235 w 3779235"/>
                  <a:gd name="connsiteY1" fmla="*/ 0 h 184195"/>
                  <a:gd name="connsiteX2" fmla="*/ 3772669 w 3779235"/>
                  <a:gd name="connsiteY2" fmla="*/ 168949 h 184195"/>
                  <a:gd name="connsiteX3" fmla="*/ 4551 w 3779235"/>
                  <a:gd name="connsiteY3" fmla="*/ 184195 h 184195"/>
                  <a:gd name="connsiteX4" fmla="*/ 100 w 3779235"/>
                  <a:gd name="connsiteY4" fmla="*/ 32443 h 184195"/>
                  <a:gd name="connsiteX0" fmla="*/ 100 w 3779235"/>
                  <a:gd name="connsiteY0" fmla="*/ 32443 h 190983"/>
                  <a:gd name="connsiteX1" fmla="*/ 3779235 w 3779235"/>
                  <a:gd name="connsiteY1" fmla="*/ 0 h 190983"/>
                  <a:gd name="connsiteX2" fmla="*/ 3768997 w 3779235"/>
                  <a:gd name="connsiteY2" fmla="*/ 190983 h 190983"/>
                  <a:gd name="connsiteX3" fmla="*/ 4551 w 3779235"/>
                  <a:gd name="connsiteY3" fmla="*/ 184195 h 190983"/>
                  <a:gd name="connsiteX4" fmla="*/ 100 w 3779235"/>
                  <a:gd name="connsiteY4" fmla="*/ 32443 h 190983"/>
                  <a:gd name="connsiteX0" fmla="*/ 100 w 3775562"/>
                  <a:gd name="connsiteY0" fmla="*/ 21426 h 179966"/>
                  <a:gd name="connsiteX1" fmla="*/ 3775562 w 3775562"/>
                  <a:gd name="connsiteY1" fmla="*/ 0 h 179966"/>
                  <a:gd name="connsiteX2" fmla="*/ 3768997 w 3775562"/>
                  <a:gd name="connsiteY2" fmla="*/ 179966 h 179966"/>
                  <a:gd name="connsiteX3" fmla="*/ 4551 w 3775562"/>
                  <a:gd name="connsiteY3" fmla="*/ 173178 h 179966"/>
                  <a:gd name="connsiteX4" fmla="*/ 100 w 3775562"/>
                  <a:gd name="connsiteY4" fmla="*/ 21426 h 179966"/>
                  <a:gd name="connsiteX0" fmla="*/ 100 w 3775562"/>
                  <a:gd name="connsiteY0" fmla="*/ 28770 h 187310"/>
                  <a:gd name="connsiteX1" fmla="*/ 3775562 w 3775562"/>
                  <a:gd name="connsiteY1" fmla="*/ 0 h 187310"/>
                  <a:gd name="connsiteX2" fmla="*/ 3768997 w 3775562"/>
                  <a:gd name="connsiteY2" fmla="*/ 187310 h 187310"/>
                  <a:gd name="connsiteX3" fmla="*/ 4551 w 3775562"/>
                  <a:gd name="connsiteY3" fmla="*/ 180522 h 187310"/>
                  <a:gd name="connsiteX4" fmla="*/ 100 w 3775562"/>
                  <a:gd name="connsiteY4" fmla="*/ 28770 h 187310"/>
                  <a:gd name="connsiteX0" fmla="*/ 100 w 3775562"/>
                  <a:gd name="connsiteY0" fmla="*/ 17753 h 187310"/>
                  <a:gd name="connsiteX1" fmla="*/ 3775562 w 3775562"/>
                  <a:gd name="connsiteY1" fmla="*/ 0 h 187310"/>
                  <a:gd name="connsiteX2" fmla="*/ 3768997 w 3775562"/>
                  <a:gd name="connsiteY2" fmla="*/ 187310 h 187310"/>
                  <a:gd name="connsiteX3" fmla="*/ 4551 w 3775562"/>
                  <a:gd name="connsiteY3" fmla="*/ 180522 h 187310"/>
                  <a:gd name="connsiteX4" fmla="*/ 100 w 3775562"/>
                  <a:gd name="connsiteY4" fmla="*/ 17753 h 187310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1652 w 3775562"/>
                  <a:gd name="connsiteY2" fmla="*/ 165277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91538"/>
                  <a:gd name="connsiteX1" fmla="*/ 3775562 w 3775562"/>
                  <a:gd name="connsiteY1" fmla="*/ 0 h 191538"/>
                  <a:gd name="connsiteX2" fmla="*/ 3761652 w 3775562"/>
                  <a:gd name="connsiteY2" fmla="*/ 165277 h 191538"/>
                  <a:gd name="connsiteX3" fmla="*/ 4551 w 3775562"/>
                  <a:gd name="connsiteY3" fmla="*/ 191538 h 191538"/>
                  <a:gd name="connsiteX4" fmla="*/ 100 w 3775562"/>
                  <a:gd name="connsiteY4" fmla="*/ 17753 h 191538"/>
                  <a:gd name="connsiteX0" fmla="*/ 100 w 3764545"/>
                  <a:gd name="connsiteY0" fmla="*/ 3064 h 176849"/>
                  <a:gd name="connsiteX1" fmla="*/ 3764545 w 3764545"/>
                  <a:gd name="connsiteY1" fmla="*/ 0 h 176849"/>
                  <a:gd name="connsiteX2" fmla="*/ 3761652 w 3764545"/>
                  <a:gd name="connsiteY2" fmla="*/ 150588 h 176849"/>
                  <a:gd name="connsiteX3" fmla="*/ 4551 w 3764545"/>
                  <a:gd name="connsiteY3" fmla="*/ 176849 h 176849"/>
                  <a:gd name="connsiteX4" fmla="*/ 100 w 3764545"/>
                  <a:gd name="connsiteY4" fmla="*/ 3064 h 176849"/>
                  <a:gd name="connsiteX0" fmla="*/ 100 w 3769096"/>
                  <a:gd name="connsiteY0" fmla="*/ 3064 h 176849"/>
                  <a:gd name="connsiteX1" fmla="*/ 3764545 w 3769096"/>
                  <a:gd name="connsiteY1" fmla="*/ 0 h 176849"/>
                  <a:gd name="connsiteX2" fmla="*/ 3768997 w 3769096"/>
                  <a:gd name="connsiteY2" fmla="*/ 150588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69207"/>
                  <a:gd name="connsiteY0" fmla="*/ 3064 h 176849"/>
                  <a:gd name="connsiteX1" fmla="*/ 3768217 w 3769207"/>
                  <a:gd name="connsiteY1" fmla="*/ 0 h 176849"/>
                  <a:gd name="connsiteX2" fmla="*/ 3768997 w 3769207"/>
                  <a:gd name="connsiteY2" fmla="*/ 150588 h 176849"/>
                  <a:gd name="connsiteX3" fmla="*/ 4551 w 3769207"/>
                  <a:gd name="connsiteY3" fmla="*/ 176849 h 176849"/>
                  <a:gd name="connsiteX4" fmla="*/ 100 w 3769207"/>
                  <a:gd name="connsiteY4" fmla="*/ 3064 h 176849"/>
                  <a:gd name="connsiteX0" fmla="*/ 100 w 3769207"/>
                  <a:gd name="connsiteY0" fmla="*/ 0 h 173785"/>
                  <a:gd name="connsiteX1" fmla="*/ 3768217 w 3769207"/>
                  <a:gd name="connsiteY1" fmla="*/ 11625 h 173785"/>
                  <a:gd name="connsiteX2" fmla="*/ 3768997 w 3769207"/>
                  <a:gd name="connsiteY2" fmla="*/ 147524 h 173785"/>
                  <a:gd name="connsiteX3" fmla="*/ 4551 w 3769207"/>
                  <a:gd name="connsiteY3" fmla="*/ 173785 h 173785"/>
                  <a:gd name="connsiteX4" fmla="*/ 100 w 3769207"/>
                  <a:gd name="connsiteY4" fmla="*/ 0 h 173785"/>
                  <a:gd name="connsiteX0" fmla="*/ 100 w 3769096"/>
                  <a:gd name="connsiteY0" fmla="*/ 3064 h 176849"/>
                  <a:gd name="connsiteX1" fmla="*/ 3764544 w 3769096"/>
                  <a:gd name="connsiteY1" fmla="*/ 0 h 176849"/>
                  <a:gd name="connsiteX2" fmla="*/ 3768997 w 3769096"/>
                  <a:gd name="connsiteY2" fmla="*/ 150588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69096"/>
                  <a:gd name="connsiteY0" fmla="*/ 3064 h 176849"/>
                  <a:gd name="connsiteX1" fmla="*/ 3764544 w 3769096"/>
                  <a:gd name="connsiteY1" fmla="*/ 0 h 176849"/>
                  <a:gd name="connsiteX2" fmla="*/ 3768997 w 3769096"/>
                  <a:gd name="connsiteY2" fmla="*/ 160113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71452"/>
                  <a:gd name="connsiteY0" fmla="*/ 3064 h 176849"/>
                  <a:gd name="connsiteX1" fmla="*/ 3764544 w 3771452"/>
                  <a:gd name="connsiteY1" fmla="*/ 0 h 176849"/>
                  <a:gd name="connsiteX2" fmla="*/ 3771378 w 3771452"/>
                  <a:gd name="connsiteY2" fmla="*/ 172020 h 176849"/>
                  <a:gd name="connsiteX3" fmla="*/ 4551 w 3771452"/>
                  <a:gd name="connsiteY3" fmla="*/ 176849 h 176849"/>
                  <a:gd name="connsiteX4" fmla="*/ 100 w 3771452"/>
                  <a:gd name="connsiteY4" fmla="*/ 3064 h 176849"/>
                  <a:gd name="connsiteX0" fmla="*/ 100 w 3774069"/>
                  <a:gd name="connsiteY0" fmla="*/ 12589 h 186374"/>
                  <a:gd name="connsiteX1" fmla="*/ 3774069 w 3774069"/>
                  <a:gd name="connsiteY1" fmla="*/ 0 h 186374"/>
                  <a:gd name="connsiteX2" fmla="*/ 3771378 w 3774069"/>
                  <a:gd name="connsiteY2" fmla="*/ 181545 h 186374"/>
                  <a:gd name="connsiteX3" fmla="*/ 4551 w 3774069"/>
                  <a:gd name="connsiteY3" fmla="*/ 186374 h 186374"/>
                  <a:gd name="connsiteX4" fmla="*/ 100 w 3774069"/>
                  <a:gd name="connsiteY4" fmla="*/ 12589 h 186374"/>
                  <a:gd name="connsiteX0" fmla="*/ 100 w 3774069"/>
                  <a:gd name="connsiteY0" fmla="*/ 3064 h 176849"/>
                  <a:gd name="connsiteX1" fmla="*/ 3774069 w 3774069"/>
                  <a:gd name="connsiteY1" fmla="*/ 0 h 176849"/>
                  <a:gd name="connsiteX2" fmla="*/ 3771378 w 3774069"/>
                  <a:gd name="connsiteY2" fmla="*/ 172020 h 176849"/>
                  <a:gd name="connsiteX3" fmla="*/ 4551 w 3774069"/>
                  <a:gd name="connsiteY3" fmla="*/ 176849 h 176849"/>
                  <a:gd name="connsiteX4" fmla="*/ 100 w 3774069"/>
                  <a:gd name="connsiteY4" fmla="*/ 3064 h 176849"/>
                  <a:gd name="connsiteX0" fmla="*/ 100 w 3774069"/>
                  <a:gd name="connsiteY0" fmla="*/ 3064 h 181545"/>
                  <a:gd name="connsiteX1" fmla="*/ 3774069 w 3774069"/>
                  <a:gd name="connsiteY1" fmla="*/ 0 h 181545"/>
                  <a:gd name="connsiteX2" fmla="*/ 3768997 w 3774069"/>
                  <a:gd name="connsiteY2" fmla="*/ 181545 h 181545"/>
                  <a:gd name="connsiteX3" fmla="*/ 4551 w 3774069"/>
                  <a:gd name="connsiteY3" fmla="*/ 176849 h 181545"/>
                  <a:gd name="connsiteX4" fmla="*/ 100 w 3774069"/>
                  <a:gd name="connsiteY4" fmla="*/ 3064 h 181545"/>
                  <a:gd name="connsiteX0" fmla="*/ 100 w 3774069"/>
                  <a:gd name="connsiteY0" fmla="*/ 3064 h 176849"/>
                  <a:gd name="connsiteX1" fmla="*/ 3774069 w 3774069"/>
                  <a:gd name="connsiteY1" fmla="*/ 0 h 176849"/>
                  <a:gd name="connsiteX2" fmla="*/ 3768997 w 3774069"/>
                  <a:gd name="connsiteY2" fmla="*/ 176782 h 176849"/>
                  <a:gd name="connsiteX3" fmla="*/ 4551 w 3774069"/>
                  <a:gd name="connsiteY3" fmla="*/ 176849 h 176849"/>
                  <a:gd name="connsiteX4" fmla="*/ 100 w 3774069"/>
                  <a:gd name="connsiteY4" fmla="*/ 3064 h 176849"/>
                  <a:gd name="connsiteX0" fmla="*/ 28887 w 3802856"/>
                  <a:gd name="connsiteY0" fmla="*/ 3064 h 176782"/>
                  <a:gd name="connsiteX1" fmla="*/ 3802856 w 3802856"/>
                  <a:gd name="connsiteY1" fmla="*/ 0 h 176782"/>
                  <a:gd name="connsiteX2" fmla="*/ 3797784 w 3802856"/>
                  <a:gd name="connsiteY2" fmla="*/ 176782 h 176782"/>
                  <a:gd name="connsiteX3" fmla="*/ 0 w 3802856"/>
                  <a:gd name="connsiteY3" fmla="*/ 174468 h 176782"/>
                  <a:gd name="connsiteX4" fmla="*/ 28887 w 3802856"/>
                  <a:gd name="connsiteY4" fmla="*/ 3064 h 176782"/>
                  <a:gd name="connsiteX0" fmla="*/ 5074 w 3802856"/>
                  <a:gd name="connsiteY0" fmla="*/ 0 h 180862"/>
                  <a:gd name="connsiteX1" fmla="*/ 3802856 w 3802856"/>
                  <a:gd name="connsiteY1" fmla="*/ 4080 h 180862"/>
                  <a:gd name="connsiteX2" fmla="*/ 3797784 w 3802856"/>
                  <a:gd name="connsiteY2" fmla="*/ 180862 h 180862"/>
                  <a:gd name="connsiteX3" fmla="*/ 0 w 3802856"/>
                  <a:gd name="connsiteY3" fmla="*/ 178548 h 180862"/>
                  <a:gd name="connsiteX4" fmla="*/ 5074 w 3802856"/>
                  <a:gd name="connsiteY4" fmla="*/ 0 h 180862"/>
                  <a:gd name="connsiteX0" fmla="*/ 151 w 3805077"/>
                  <a:gd name="connsiteY0" fmla="*/ 0 h 180862"/>
                  <a:gd name="connsiteX1" fmla="*/ 3805077 w 3805077"/>
                  <a:gd name="connsiteY1" fmla="*/ 4080 h 180862"/>
                  <a:gd name="connsiteX2" fmla="*/ 3800005 w 3805077"/>
                  <a:gd name="connsiteY2" fmla="*/ 180862 h 180862"/>
                  <a:gd name="connsiteX3" fmla="*/ 2221 w 3805077"/>
                  <a:gd name="connsiteY3" fmla="*/ 178548 h 180862"/>
                  <a:gd name="connsiteX4" fmla="*/ 151 w 3805077"/>
                  <a:gd name="connsiteY4" fmla="*/ 0 h 180862"/>
                  <a:gd name="connsiteX0" fmla="*/ 9798 w 3802856"/>
                  <a:gd name="connsiteY0" fmla="*/ 0 h 180862"/>
                  <a:gd name="connsiteX1" fmla="*/ 3802856 w 3802856"/>
                  <a:gd name="connsiteY1" fmla="*/ 4080 h 180862"/>
                  <a:gd name="connsiteX2" fmla="*/ 3797784 w 3802856"/>
                  <a:gd name="connsiteY2" fmla="*/ 180862 h 180862"/>
                  <a:gd name="connsiteX3" fmla="*/ 0 w 3802856"/>
                  <a:gd name="connsiteY3" fmla="*/ 178548 h 180862"/>
                  <a:gd name="connsiteX4" fmla="*/ 9798 w 3802856"/>
                  <a:gd name="connsiteY4" fmla="*/ 0 h 180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2856" h="180862">
                    <a:moveTo>
                      <a:pt x="9798" y="0"/>
                    </a:moveTo>
                    <a:lnTo>
                      <a:pt x="3802856" y="4080"/>
                    </a:lnTo>
                    <a:cubicBezTo>
                      <a:pt x="3801892" y="54276"/>
                      <a:pt x="3798748" y="130666"/>
                      <a:pt x="3797784" y="180862"/>
                    </a:cubicBezTo>
                    <a:lnTo>
                      <a:pt x="0" y="178548"/>
                    </a:lnTo>
                    <a:cubicBezTo>
                      <a:pt x="964" y="124533"/>
                      <a:pt x="8834" y="54015"/>
                      <a:pt x="9798" y="0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17" name="フリーフォーム: 図形 16">
                <a:extLst>
                  <a:ext uri="{FF2B5EF4-FFF2-40B4-BE49-F238E27FC236}">
                    <a16:creationId xmlns:a16="http://schemas.microsoft.com/office/drawing/2014/main" id="{B7265761-703C-4776-BF3F-76730DB05968}"/>
                  </a:ext>
                </a:extLst>
              </p:cNvPr>
              <p:cNvSpPr/>
              <p:nvPr/>
            </p:nvSpPr>
            <p:spPr>
              <a:xfrm>
                <a:off x="5897087" y="1746925"/>
                <a:ext cx="160310" cy="3311422"/>
              </a:xfrm>
              <a:custGeom>
                <a:avLst/>
                <a:gdLst>
                  <a:gd name="connsiteX0" fmla="*/ 0 w 174567"/>
                  <a:gd name="connsiteY0" fmla="*/ 4156 h 3316778"/>
                  <a:gd name="connsiteX1" fmla="*/ 166254 w 174567"/>
                  <a:gd name="connsiteY1" fmla="*/ 0 h 3316778"/>
                  <a:gd name="connsiteX2" fmla="*/ 174567 w 174567"/>
                  <a:gd name="connsiteY2" fmla="*/ 3316778 h 3316778"/>
                  <a:gd name="connsiteX3" fmla="*/ 0 w 174567"/>
                  <a:gd name="connsiteY3" fmla="*/ 3312622 h 3316778"/>
                  <a:gd name="connsiteX4" fmla="*/ 0 w 174567"/>
                  <a:gd name="connsiteY4" fmla="*/ 4156 h 3316778"/>
                  <a:gd name="connsiteX0" fmla="*/ 0 w 179682"/>
                  <a:gd name="connsiteY0" fmla="*/ 4156 h 3316778"/>
                  <a:gd name="connsiteX1" fmla="*/ 179682 w 179682"/>
                  <a:gd name="connsiteY1" fmla="*/ 0 h 3316778"/>
                  <a:gd name="connsiteX2" fmla="*/ 174567 w 179682"/>
                  <a:gd name="connsiteY2" fmla="*/ 3316778 h 3316778"/>
                  <a:gd name="connsiteX3" fmla="*/ 0 w 179682"/>
                  <a:gd name="connsiteY3" fmla="*/ 3312622 h 3316778"/>
                  <a:gd name="connsiteX4" fmla="*/ 0 w 179682"/>
                  <a:gd name="connsiteY4" fmla="*/ 4156 h 3316778"/>
                  <a:gd name="connsiteX0" fmla="*/ 0 w 187995"/>
                  <a:gd name="connsiteY0" fmla="*/ 4156 h 3320945"/>
                  <a:gd name="connsiteX1" fmla="*/ 179682 w 187995"/>
                  <a:gd name="connsiteY1" fmla="*/ 0 h 3320945"/>
                  <a:gd name="connsiteX2" fmla="*/ 187995 w 187995"/>
                  <a:gd name="connsiteY2" fmla="*/ 3320945 h 3320945"/>
                  <a:gd name="connsiteX3" fmla="*/ 0 w 187995"/>
                  <a:gd name="connsiteY3" fmla="*/ 3312622 h 3320945"/>
                  <a:gd name="connsiteX4" fmla="*/ 0 w 187995"/>
                  <a:gd name="connsiteY4" fmla="*/ 4156 h 3320945"/>
                  <a:gd name="connsiteX0" fmla="*/ 0 w 187995"/>
                  <a:gd name="connsiteY0" fmla="*/ 4156 h 3320956"/>
                  <a:gd name="connsiteX1" fmla="*/ 179682 w 187995"/>
                  <a:gd name="connsiteY1" fmla="*/ 0 h 3320956"/>
                  <a:gd name="connsiteX2" fmla="*/ 187995 w 187995"/>
                  <a:gd name="connsiteY2" fmla="*/ 3320945 h 3320956"/>
                  <a:gd name="connsiteX3" fmla="*/ 8951 w 187995"/>
                  <a:gd name="connsiteY3" fmla="*/ 3320956 h 3320956"/>
                  <a:gd name="connsiteX4" fmla="*/ 0 w 187995"/>
                  <a:gd name="connsiteY4" fmla="*/ 4156 h 3320956"/>
                  <a:gd name="connsiteX0" fmla="*/ 9350 w 197345"/>
                  <a:gd name="connsiteY0" fmla="*/ 4156 h 3320945"/>
                  <a:gd name="connsiteX1" fmla="*/ 189032 w 197345"/>
                  <a:gd name="connsiteY1" fmla="*/ 0 h 3320945"/>
                  <a:gd name="connsiteX2" fmla="*/ 197345 w 197345"/>
                  <a:gd name="connsiteY2" fmla="*/ 3320945 h 3320945"/>
                  <a:gd name="connsiteX3" fmla="*/ 396 w 197345"/>
                  <a:gd name="connsiteY3" fmla="*/ 3316789 h 3320945"/>
                  <a:gd name="connsiteX4" fmla="*/ 9350 w 197345"/>
                  <a:gd name="connsiteY4" fmla="*/ 4156 h 3320945"/>
                  <a:gd name="connsiteX0" fmla="*/ 9350 w 215250"/>
                  <a:gd name="connsiteY0" fmla="*/ 4156 h 3320945"/>
                  <a:gd name="connsiteX1" fmla="*/ 189032 w 215250"/>
                  <a:gd name="connsiteY1" fmla="*/ 0 h 3320945"/>
                  <a:gd name="connsiteX2" fmla="*/ 215250 w 215250"/>
                  <a:gd name="connsiteY2" fmla="*/ 3320945 h 3320945"/>
                  <a:gd name="connsiteX3" fmla="*/ 396 w 215250"/>
                  <a:gd name="connsiteY3" fmla="*/ 3316789 h 3320945"/>
                  <a:gd name="connsiteX4" fmla="*/ 9350 w 215250"/>
                  <a:gd name="connsiteY4" fmla="*/ 4156 h 3320945"/>
                  <a:gd name="connsiteX0" fmla="*/ 9350 w 215250"/>
                  <a:gd name="connsiteY0" fmla="*/ 4156 h 3320945"/>
                  <a:gd name="connsiteX1" fmla="*/ 193509 w 215250"/>
                  <a:gd name="connsiteY1" fmla="*/ 0 h 3320945"/>
                  <a:gd name="connsiteX2" fmla="*/ 215250 w 215250"/>
                  <a:gd name="connsiteY2" fmla="*/ 3320945 h 3320945"/>
                  <a:gd name="connsiteX3" fmla="*/ 396 w 215250"/>
                  <a:gd name="connsiteY3" fmla="*/ 3316789 h 3320945"/>
                  <a:gd name="connsiteX4" fmla="*/ 9350 w 215250"/>
                  <a:gd name="connsiteY4" fmla="*/ 4156 h 3320945"/>
                  <a:gd name="connsiteX0" fmla="*/ 9350 w 215250"/>
                  <a:gd name="connsiteY0" fmla="*/ 12490 h 3329279"/>
                  <a:gd name="connsiteX1" fmla="*/ 184557 w 215250"/>
                  <a:gd name="connsiteY1" fmla="*/ 0 h 3329279"/>
                  <a:gd name="connsiteX2" fmla="*/ 215250 w 215250"/>
                  <a:gd name="connsiteY2" fmla="*/ 3329279 h 3329279"/>
                  <a:gd name="connsiteX3" fmla="*/ 396 w 215250"/>
                  <a:gd name="connsiteY3" fmla="*/ 3325123 h 3329279"/>
                  <a:gd name="connsiteX4" fmla="*/ 9350 w 215250"/>
                  <a:gd name="connsiteY4" fmla="*/ 12490 h 3329279"/>
                  <a:gd name="connsiteX0" fmla="*/ 9350 w 206298"/>
                  <a:gd name="connsiteY0" fmla="*/ 12490 h 3329279"/>
                  <a:gd name="connsiteX1" fmla="*/ 184557 w 206298"/>
                  <a:gd name="connsiteY1" fmla="*/ 0 h 3329279"/>
                  <a:gd name="connsiteX2" fmla="*/ 206298 w 206298"/>
                  <a:gd name="connsiteY2" fmla="*/ 3329279 h 3329279"/>
                  <a:gd name="connsiteX3" fmla="*/ 396 w 206298"/>
                  <a:gd name="connsiteY3" fmla="*/ 3325123 h 3329279"/>
                  <a:gd name="connsiteX4" fmla="*/ 9350 w 206298"/>
                  <a:gd name="connsiteY4" fmla="*/ 12490 h 3329279"/>
                  <a:gd name="connsiteX0" fmla="*/ 0 w 196948"/>
                  <a:gd name="connsiteY0" fmla="*/ 12490 h 3329290"/>
                  <a:gd name="connsiteX1" fmla="*/ 175207 w 196948"/>
                  <a:gd name="connsiteY1" fmla="*/ 0 h 3329290"/>
                  <a:gd name="connsiteX2" fmla="*/ 196948 w 196948"/>
                  <a:gd name="connsiteY2" fmla="*/ 3329279 h 3329290"/>
                  <a:gd name="connsiteX3" fmla="*/ 4474 w 196948"/>
                  <a:gd name="connsiteY3" fmla="*/ 3329290 h 3329290"/>
                  <a:gd name="connsiteX4" fmla="*/ 0 w 196948"/>
                  <a:gd name="connsiteY4" fmla="*/ 12490 h 3329290"/>
                  <a:gd name="connsiteX0" fmla="*/ 0 w 196948"/>
                  <a:gd name="connsiteY0" fmla="*/ 5328 h 3322128"/>
                  <a:gd name="connsiteX1" fmla="*/ 175207 w 196948"/>
                  <a:gd name="connsiteY1" fmla="*/ 0 h 3322128"/>
                  <a:gd name="connsiteX2" fmla="*/ 196948 w 196948"/>
                  <a:gd name="connsiteY2" fmla="*/ 3322117 h 3322128"/>
                  <a:gd name="connsiteX3" fmla="*/ 4474 w 196948"/>
                  <a:gd name="connsiteY3" fmla="*/ 3322128 h 3322128"/>
                  <a:gd name="connsiteX4" fmla="*/ 0 w 196948"/>
                  <a:gd name="connsiteY4" fmla="*/ 5328 h 3322128"/>
                  <a:gd name="connsiteX0" fmla="*/ 0 w 196948"/>
                  <a:gd name="connsiteY0" fmla="*/ 2941 h 3319741"/>
                  <a:gd name="connsiteX1" fmla="*/ 175207 w 196948"/>
                  <a:gd name="connsiteY1" fmla="*/ 0 h 3319741"/>
                  <a:gd name="connsiteX2" fmla="*/ 196948 w 196948"/>
                  <a:gd name="connsiteY2" fmla="*/ 3319730 h 3319741"/>
                  <a:gd name="connsiteX3" fmla="*/ 4474 w 196948"/>
                  <a:gd name="connsiteY3" fmla="*/ 3319741 h 3319741"/>
                  <a:gd name="connsiteX4" fmla="*/ 0 w 196948"/>
                  <a:gd name="connsiteY4" fmla="*/ 2941 h 3319741"/>
                  <a:gd name="connsiteX0" fmla="*/ 0 w 196948"/>
                  <a:gd name="connsiteY0" fmla="*/ 2941 h 3319741"/>
                  <a:gd name="connsiteX1" fmla="*/ 188029 w 196948"/>
                  <a:gd name="connsiteY1" fmla="*/ 0 h 3319741"/>
                  <a:gd name="connsiteX2" fmla="*/ 196948 w 196948"/>
                  <a:gd name="connsiteY2" fmla="*/ 3319730 h 3319741"/>
                  <a:gd name="connsiteX3" fmla="*/ 4474 w 196948"/>
                  <a:gd name="connsiteY3" fmla="*/ 3319741 h 3319741"/>
                  <a:gd name="connsiteX4" fmla="*/ 0 w 196948"/>
                  <a:gd name="connsiteY4" fmla="*/ 2941 h 3319741"/>
                  <a:gd name="connsiteX0" fmla="*/ 0 w 198287"/>
                  <a:gd name="connsiteY0" fmla="*/ 2941 h 3319741"/>
                  <a:gd name="connsiteX1" fmla="*/ 198287 w 198287"/>
                  <a:gd name="connsiteY1" fmla="*/ 0 h 3319741"/>
                  <a:gd name="connsiteX2" fmla="*/ 196948 w 198287"/>
                  <a:gd name="connsiteY2" fmla="*/ 3319730 h 3319741"/>
                  <a:gd name="connsiteX3" fmla="*/ 4474 w 198287"/>
                  <a:gd name="connsiteY3" fmla="*/ 3319741 h 3319741"/>
                  <a:gd name="connsiteX4" fmla="*/ 0 w 198287"/>
                  <a:gd name="connsiteY4" fmla="*/ 2941 h 3319741"/>
                  <a:gd name="connsiteX0" fmla="*/ 3824 w 202111"/>
                  <a:gd name="connsiteY0" fmla="*/ 2941 h 3319741"/>
                  <a:gd name="connsiteX1" fmla="*/ 202111 w 202111"/>
                  <a:gd name="connsiteY1" fmla="*/ 0 h 3319741"/>
                  <a:gd name="connsiteX2" fmla="*/ 200772 w 202111"/>
                  <a:gd name="connsiteY2" fmla="*/ 3319730 h 3319741"/>
                  <a:gd name="connsiteX3" fmla="*/ 604 w 202111"/>
                  <a:gd name="connsiteY3" fmla="*/ 3319741 h 3319741"/>
                  <a:gd name="connsiteX4" fmla="*/ 3824 w 202111"/>
                  <a:gd name="connsiteY4" fmla="*/ 2941 h 3319741"/>
                  <a:gd name="connsiteX0" fmla="*/ 3824 w 200786"/>
                  <a:gd name="connsiteY0" fmla="*/ 10103 h 3326903"/>
                  <a:gd name="connsiteX1" fmla="*/ 191853 w 200786"/>
                  <a:gd name="connsiteY1" fmla="*/ 0 h 3326903"/>
                  <a:gd name="connsiteX2" fmla="*/ 200772 w 200786"/>
                  <a:gd name="connsiteY2" fmla="*/ 3326892 h 3326903"/>
                  <a:gd name="connsiteX3" fmla="*/ 604 w 200786"/>
                  <a:gd name="connsiteY3" fmla="*/ 3326903 h 3326903"/>
                  <a:gd name="connsiteX4" fmla="*/ 3824 w 200786"/>
                  <a:gd name="connsiteY4" fmla="*/ 10103 h 3326903"/>
                  <a:gd name="connsiteX0" fmla="*/ 3824 w 200777"/>
                  <a:gd name="connsiteY0" fmla="*/ 5329 h 3322129"/>
                  <a:gd name="connsiteX1" fmla="*/ 176466 w 200777"/>
                  <a:gd name="connsiteY1" fmla="*/ 0 h 3322129"/>
                  <a:gd name="connsiteX2" fmla="*/ 200772 w 200777"/>
                  <a:gd name="connsiteY2" fmla="*/ 3322118 h 3322129"/>
                  <a:gd name="connsiteX3" fmla="*/ 604 w 200777"/>
                  <a:gd name="connsiteY3" fmla="*/ 3322129 h 3322129"/>
                  <a:gd name="connsiteX4" fmla="*/ 3824 w 200777"/>
                  <a:gd name="connsiteY4" fmla="*/ 5329 h 3322129"/>
                  <a:gd name="connsiteX0" fmla="*/ 3824 w 200776"/>
                  <a:gd name="connsiteY0" fmla="*/ 5329 h 3322129"/>
                  <a:gd name="connsiteX1" fmla="*/ 171337 w 200776"/>
                  <a:gd name="connsiteY1" fmla="*/ 0 h 3322129"/>
                  <a:gd name="connsiteX2" fmla="*/ 200772 w 200776"/>
                  <a:gd name="connsiteY2" fmla="*/ 3322118 h 3322129"/>
                  <a:gd name="connsiteX3" fmla="*/ 604 w 200776"/>
                  <a:gd name="connsiteY3" fmla="*/ 3322129 h 3322129"/>
                  <a:gd name="connsiteX4" fmla="*/ 3824 w 200776"/>
                  <a:gd name="connsiteY4" fmla="*/ 5329 h 3322129"/>
                  <a:gd name="connsiteX0" fmla="*/ 3824 w 182831"/>
                  <a:gd name="connsiteY0" fmla="*/ 5329 h 3324506"/>
                  <a:gd name="connsiteX1" fmla="*/ 171337 w 182831"/>
                  <a:gd name="connsiteY1" fmla="*/ 0 h 3324506"/>
                  <a:gd name="connsiteX2" fmla="*/ 182820 w 182831"/>
                  <a:gd name="connsiteY2" fmla="*/ 3324506 h 3324506"/>
                  <a:gd name="connsiteX3" fmla="*/ 604 w 182831"/>
                  <a:gd name="connsiteY3" fmla="*/ 3322129 h 3324506"/>
                  <a:gd name="connsiteX4" fmla="*/ 3824 w 182831"/>
                  <a:gd name="connsiteY4" fmla="*/ 5329 h 3324506"/>
                  <a:gd name="connsiteX0" fmla="*/ 3824 w 171337"/>
                  <a:gd name="connsiteY0" fmla="*/ 5329 h 3322129"/>
                  <a:gd name="connsiteX1" fmla="*/ 171337 w 171337"/>
                  <a:gd name="connsiteY1" fmla="*/ 0 h 3322129"/>
                  <a:gd name="connsiteX2" fmla="*/ 169998 w 171337"/>
                  <a:gd name="connsiteY2" fmla="*/ 3319731 h 3322129"/>
                  <a:gd name="connsiteX3" fmla="*/ 604 w 171337"/>
                  <a:gd name="connsiteY3" fmla="*/ 3322129 h 3322129"/>
                  <a:gd name="connsiteX4" fmla="*/ 3824 w 171337"/>
                  <a:gd name="connsiteY4" fmla="*/ 5329 h 3322129"/>
                  <a:gd name="connsiteX0" fmla="*/ 0 w 172641"/>
                  <a:gd name="connsiteY0" fmla="*/ 5329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5329 h 3322129"/>
                  <a:gd name="connsiteX0" fmla="*/ 0 w 172641"/>
                  <a:gd name="connsiteY0" fmla="*/ 2942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2942 h 3322129"/>
                  <a:gd name="connsiteX0" fmla="*/ 0 w 175205"/>
                  <a:gd name="connsiteY0" fmla="*/ 0 h 3323961"/>
                  <a:gd name="connsiteX1" fmla="*/ 175205 w 175205"/>
                  <a:gd name="connsiteY1" fmla="*/ 1832 h 3323961"/>
                  <a:gd name="connsiteX2" fmla="*/ 173866 w 175205"/>
                  <a:gd name="connsiteY2" fmla="*/ 3321563 h 3323961"/>
                  <a:gd name="connsiteX3" fmla="*/ 4472 w 175205"/>
                  <a:gd name="connsiteY3" fmla="*/ 3323961 h 3323961"/>
                  <a:gd name="connsiteX4" fmla="*/ 0 w 175205"/>
                  <a:gd name="connsiteY4" fmla="*/ 0 h 3323961"/>
                  <a:gd name="connsiteX0" fmla="*/ 0 w 175205"/>
                  <a:gd name="connsiteY0" fmla="*/ 5330 h 3322129"/>
                  <a:gd name="connsiteX1" fmla="*/ 175205 w 175205"/>
                  <a:gd name="connsiteY1" fmla="*/ 0 h 3322129"/>
                  <a:gd name="connsiteX2" fmla="*/ 173866 w 175205"/>
                  <a:gd name="connsiteY2" fmla="*/ 3319731 h 3322129"/>
                  <a:gd name="connsiteX3" fmla="*/ 4472 w 175205"/>
                  <a:gd name="connsiteY3" fmla="*/ 3322129 h 3322129"/>
                  <a:gd name="connsiteX4" fmla="*/ 0 w 175205"/>
                  <a:gd name="connsiteY4" fmla="*/ 5330 h 3322129"/>
                  <a:gd name="connsiteX0" fmla="*/ 0 w 172641"/>
                  <a:gd name="connsiteY0" fmla="*/ 5330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5330 h 3322129"/>
                  <a:gd name="connsiteX0" fmla="*/ 0 w 172641"/>
                  <a:gd name="connsiteY0" fmla="*/ 5330 h 3319742"/>
                  <a:gd name="connsiteX1" fmla="*/ 172641 w 172641"/>
                  <a:gd name="connsiteY1" fmla="*/ 0 h 3319742"/>
                  <a:gd name="connsiteX2" fmla="*/ 171302 w 172641"/>
                  <a:gd name="connsiteY2" fmla="*/ 3319731 h 3319742"/>
                  <a:gd name="connsiteX3" fmla="*/ 4472 w 172641"/>
                  <a:gd name="connsiteY3" fmla="*/ 3319742 h 3319742"/>
                  <a:gd name="connsiteX4" fmla="*/ 0 w 172641"/>
                  <a:gd name="connsiteY4" fmla="*/ 5330 h 3319742"/>
                  <a:gd name="connsiteX0" fmla="*/ 0 w 172641"/>
                  <a:gd name="connsiteY0" fmla="*/ 5330 h 3319742"/>
                  <a:gd name="connsiteX1" fmla="*/ 172641 w 172641"/>
                  <a:gd name="connsiteY1" fmla="*/ 0 h 3319742"/>
                  <a:gd name="connsiteX2" fmla="*/ 171302 w 172641"/>
                  <a:gd name="connsiteY2" fmla="*/ 3319731 h 3319742"/>
                  <a:gd name="connsiteX3" fmla="*/ 1907 w 172641"/>
                  <a:gd name="connsiteY3" fmla="*/ 3319742 h 3319742"/>
                  <a:gd name="connsiteX4" fmla="*/ 0 w 172641"/>
                  <a:gd name="connsiteY4" fmla="*/ 5330 h 331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641" h="3319742">
                    <a:moveTo>
                      <a:pt x="0" y="5330"/>
                    </a:moveTo>
                    <a:lnTo>
                      <a:pt x="172641" y="0"/>
                    </a:lnTo>
                    <a:cubicBezTo>
                      <a:pt x="172195" y="1106577"/>
                      <a:pt x="171748" y="2213154"/>
                      <a:pt x="171302" y="3319731"/>
                    </a:cubicBezTo>
                    <a:lnTo>
                      <a:pt x="1907" y="3319742"/>
                    </a:lnTo>
                    <a:cubicBezTo>
                      <a:pt x="-1077" y="2214142"/>
                      <a:pt x="2984" y="1110930"/>
                      <a:pt x="0" y="5330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</p:grpSp>
        <p:grpSp>
          <p:nvGrpSpPr>
            <p:cNvPr id="9" name="グループ化 8">
              <a:extLst>
                <a:ext uri="{FF2B5EF4-FFF2-40B4-BE49-F238E27FC236}">
                  <a16:creationId xmlns:a16="http://schemas.microsoft.com/office/drawing/2014/main" id="{6AE663DE-3DD7-4107-8E6E-03FDB819B74A}"/>
                </a:ext>
              </a:extLst>
            </p:cNvPr>
            <p:cNvGrpSpPr/>
            <p:nvPr/>
          </p:nvGrpSpPr>
          <p:grpSpPr>
            <a:xfrm>
              <a:off x="5701658" y="1081726"/>
              <a:ext cx="685680" cy="864206"/>
              <a:chOff x="5502808" y="690565"/>
              <a:chExt cx="781398" cy="984845"/>
            </a:xfrm>
          </p:grpSpPr>
          <p:sp>
            <p:nvSpPr>
              <p:cNvPr id="13" name="フリーフォーム: 図形 12">
                <a:extLst>
                  <a:ext uri="{FF2B5EF4-FFF2-40B4-BE49-F238E27FC236}">
                    <a16:creationId xmlns:a16="http://schemas.microsoft.com/office/drawing/2014/main" id="{1D1AAB85-DBCB-45D6-8FA2-38347A8B71D0}"/>
                  </a:ext>
                </a:extLst>
              </p:cNvPr>
              <p:cNvSpPr/>
              <p:nvPr/>
            </p:nvSpPr>
            <p:spPr>
              <a:xfrm>
                <a:off x="5834429" y="690565"/>
                <a:ext cx="309377" cy="549541"/>
              </a:xfrm>
              <a:custGeom>
                <a:avLst/>
                <a:gdLst>
                  <a:gd name="connsiteX0" fmla="*/ 11906 w 302419"/>
                  <a:gd name="connsiteY0" fmla="*/ 514350 h 514350"/>
                  <a:gd name="connsiteX1" fmla="*/ 0 w 302419"/>
                  <a:gd name="connsiteY1" fmla="*/ 330994 h 514350"/>
                  <a:gd name="connsiteX2" fmla="*/ 9525 w 302419"/>
                  <a:gd name="connsiteY2" fmla="*/ 176213 h 514350"/>
                  <a:gd name="connsiteX3" fmla="*/ 78581 w 302419"/>
                  <a:gd name="connsiteY3" fmla="*/ 52388 h 514350"/>
                  <a:gd name="connsiteX4" fmla="*/ 154781 w 302419"/>
                  <a:gd name="connsiteY4" fmla="*/ 0 h 514350"/>
                  <a:gd name="connsiteX5" fmla="*/ 216694 w 302419"/>
                  <a:gd name="connsiteY5" fmla="*/ 7144 h 514350"/>
                  <a:gd name="connsiteX6" fmla="*/ 297656 w 302419"/>
                  <a:gd name="connsiteY6" fmla="*/ 90488 h 514350"/>
                  <a:gd name="connsiteX7" fmla="*/ 302419 w 302419"/>
                  <a:gd name="connsiteY7" fmla="*/ 257175 h 514350"/>
                  <a:gd name="connsiteX8" fmla="*/ 285750 w 302419"/>
                  <a:gd name="connsiteY8" fmla="*/ 385763 h 514350"/>
                  <a:gd name="connsiteX9" fmla="*/ 180975 w 302419"/>
                  <a:gd name="connsiteY9" fmla="*/ 395288 h 514350"/>
                  <a:gd name="connsiteX10" fmla="*/ 202406 w 302419"/>
                  <a:gd name="connsiteY10" fmla="*/ 288132 h 514350"/>
                  <a:gd name="connsiteX11" fmla="*/ 190500 w 302419"/>
                  <a:gd name="connsiteY11" fmla="*/ 195263 h 514350"/>
                  <a:gd name="connsiteX12" fmla="*/ 154781 w 302419"/>
                  <a:gd name="connsiteY12" fmla="*/ 159544 h 514350"/>
                  <a:gd name="connsiteX13" fmla="*/ 111919 w 302419"/>
                  <a:gd name="connsiteY13" fmla="*/ 195263 h 514350"/>
                  <a:gd name="connsiteX14" fmla="*/ 88106 w 302419"/>
                  <a:gd name="connsiteY14" fmla="*/ 257175 h 514350"/>
                  <a:gd name="connsiteX15" fmla="*/ 92869 w 302419"/>
                  <a:gd name="connsiteY15" fmla="*/ 338138 h 514350"/>
                  <a:gd name="connsiteX16" fmla="*/ 85725 w 302419"/>
                  <a:gd name="connsiteY16" fmla="*/ 428625 h 514350"/>
                  <a:gd name="connsiteX17" fmla="*/ 95250 w 302419"/>
                  <a:gd name="connsiteY17" fmla="*/ 469107 h 514350"/>
                  <a:gd name="connsiteX18" fmla="*/ 11906 w 302419"/>
                  <a:gd name="connsiteY18" fmla="*/ 514350 h 514350"/>
                  <a:gd name="connsiteX0" fmla="*/ 11906 w 302419"/>
                  <a:gd name="connsiteY0" fmla="*/ 519453 h 519453"/>
                  <a:gd name="connsiteX1" fmla="*/ 0 w 302419"/>
                  <a:gd name="connsiteY1" fmla="*/ 336097 h 519453"/>
                  <a:gd name="connsiteX2" fmla="*/ 9525 w 302419"/>
                  <a:gd name="connsiteY2" fmla="*/ 181316 h 519453"/>
                  <a:gd name="connsiteX3" fmla="*/ 78581 w 302419"/>
                  <a:gd name="connsiteY3" fmla="*/ 57491 h 519453"/>
                  <a:gd name="connsiteX4" fmla="*/ 154781 w 302419"/>
                  <a:gd name="connsiteY4" fmla="*/ 5103 h 519453"/>
                  <a:gd name="connsiteX5" fmla="*/ 216694 w 302419"/>
                  <a:gd name="connsiteY5" fmla="*/ 12247 h 519453"/>
                  <a:gd name="connsiteX6" fmla="*/ 297656 w 302419"/>
                  <a:gd name="connsiteY6" fmla="*/ 95591 h 519453"/>
                  <a:gd name="connsiteX7" fmla="*/ 302419 w 302419"/>
                  <a:gd name="connsiteY7" fmla="*/ 262278 h 519453"/>
                  <a:gd name="connsiteX8" fmla="*/ 285750 w 302419"/>
                  <a:gd name="connsiteY8" fmla="*/ 390866 h 519453"/>
                  <a:gd name="connsiteX9" fmla="*/ 180975 w 302419"/>
                  <a:gd name="connsiteY9" fmla="*/ 400391 h 519453"/>
                  <a:gd name="connsiteX10" fmla="*/ 202406 w 302419"/>
                  <a:gd name="connsiteY10" fmla="*/ 293235 h 519453"/>
                  <a:gd name="connsiteX11" fmla="*/ 190500 w 302419"/>
                  <a:gd name="connsiteY11" fmla="*/ 200366 h 519453"/>
                  <a:gd name="connsiteX12" fmla="*/ 154781 w 302419"/>
                  <a:gd name="connsiteY12" fmla="*/ 164647 h 519453"/>
                  <a:gd name="connsiteX13" fmla="*/ 111919 w 302419"/>
                  <a:gd name="connsiteY13" fmla="*/ 200366 h 519453"/>
                  <a:gd name="connsiteX14" fmla="*/ 88106 w 302419"/>
                  <a:gd name="connsiteY14" fmla="*/ 262278 h 519453"/>
                  <a:gd name="connsiteX15" fmla="*/ 92869 w 302419"/>
                  <a:gd name="connsiteY15" fmla="*/ 343241 h 519453"/>
                  <a:gd name="connsiteX16" fmla="*/ 85725 w 302419"/>
                  <a:gd name="connsiteY16" fmla="*/ 433728 h 519453"/>
                  <a:gd name="connsiteX17" fmla="*/ 95250 w 302419"/>
                  <a:gd name="connsiteY17" fmla="*/ 474210 h 519453"/>
                  <a:gd name="connsiteX18" fmla="*/ 11906 w 302419"/>
                  <a:gd name="connsiteY18" fmla="*/ 519453 h 519453"/>
                  <a:gd name="connsiteX0" fmla="*/ 11906 w 302419"/>
                  <a:gd name="connsiteY0" fmla="*/ 524114 h 524114"/>
                  <a:gd name="connsiteX1" fmla="*/ 0 w 302419"/>
                  <a:gd name="connsiteY1" fmla="*/ 340758 h 524114"/>
                  <a:gd name="connsiteX2" fmla="*/ 9525 w 302419"/>
                  <a:gd name="connsiteY2" fmla="*/ 185977 h 524114"/>
                  <a:gd name="connsiteX3" fmla="*/ 78581 w 302419"/>
                  <a:gd name="connsiteY3" fmla="*/ 62152 h 524114"/>
                  <a:gd name="connsiteX4" fmla="*/ 154781 w 302419"/>
                  <a:gd name="connsiteY4" fmla="*/ 9764 h 524114"/>
                  <a:gd name="connsiteX5" fmla="*/ 216694 w 302419"/>
                  <a:gd name="connsiteY5" fmla="*/ 16908 h 524114"/>
                  <a:gd name="connsiteX6" fmla="*/ 297656 w 302419"/>
                  <a:gd name="connsiteY6" fmla="*/ 100252 h 524114"/>
                  <a:gd name="connsiteX7" fmla="*/ 302419 w 302419"/>
                  <a:gd name="connsiteY7" fmla="*/ 266939 h 524114"/>
                  <a:gd name="connsiteX8" fmla="*/ 285750 w 302419"/>
                  <a:gd name="connsiteY8" fmla="*/ 395527 h 524114"/>
                  <a:gd name="connsiteX9" fmla="*/ 180975 w 302419"/>
                  <a:gd name="connsiteY9" fmla="*/ 405052 h 524114"/>
                  <a:gd name="connsiteX10" fmla="*/ 202406 w 302419"/>
                  <a:gd name="connsiteY10" fmla="*/ 297896 h 524114"/>
                  <a:gd name="connsiteX11" fmla="*/ 190500 w 302419"/>
                  <a:gd name="connsiteY11" fmla="*/ 205027 h 524114"/>
                  <a:gd name="connsiteX12" fmla="*/ 154781 w 302419"/>
                  <a:gd name="connsiteY12" fmla="*/ 169308 h 524114"/>
                  <a:gd name="connsiteX13" fmla="*/ 111919 w 302419"/>
                  <a:gd name="connsiteY13" fmla="*/ 205027 h 524114"/>
                  <a:gd name="connsiteX14" fmla="*/ 88106 w 302419"/>
                  <a:gd name="connsiteY14" fmla="*/ 266939 h 524114"/>
                  <a:gd name="connsiteX15" fmla="*/ 92869 w 302419"/>
                  <a:gd name="connsiteY15" fmla="*/ 347902 h 524114"/>
                  <a:gd name="connsiteX16" fmla="*/ 85725 w 302419"/>
                  <a:gd name="connsiteY16" fmla="*/ 438389 h 524114"/>
                  <a:gd name="connsiteX17" fmla="*/ 95250 w 302419"/>
                  <a:gd name="connsiteY17" fmla="*/ 478871 h 524114"/>
                  <a:gd name="connsiteX18" fmla="*/ 11906 w 302419"/>
                  <a:gd name="connsiteY18" fmla="*/ 524114 h 524114"/>
                  <a:gd name="connsiteX0" fmla="*/ 11906 w 311565"/>
                  <a:gd name="connsiteY0" fmla="*/ 524114 h 524114"/>
                  <a:gd name="connsiteX1" fmla="*/ 0 w 311565"/>
                  <a:gd name="connsiteY1" fmla="*/ 340758 h 524114"/>
                  <a:gd name="connsiteX2" fmla="*/ 9525 w 311565"/>
                  <a:gd name="connsiteY2" fmla="*/ 185977 h 524114"/>
                  <a:gd name="connsiteX3" fmla="*/ 78581 w 311565"/>
                  <a:gd name="connsiteY3" fmla="*/ 62152 h 524114"/>
                  <a:gd name="connsiteX4" fmla="*/ 154781 w 311565"/>
                  <a:gd name="connsiteY4" fmla="*/ 9764 h 524114"/>
                  <a:gd name="connsiteX5" fmla="*/ 216694 w 311565"/>
                  <a:gd name="connsiteY5" fmla="*/ 16908 h 524114"/>
                  <a:gd name="connsiteX6" fmla="*/ 297656 w 311565"/>
                  <a:gd name="connsiteY6" fmla="*/ 100252 h 524114"/>
                  <a:gd name="connsiteX7" fmla="*/ 302419 w 311565"/>
                  <a:gd name="connsiteY7" fmla="*/ 266939 h 524114"/>
                  <a:gd name="connsiteX8" fmla="*/ 285750 w 311565"/>
                  <a:gd name="connsiteY8" fmla="*/ 395527 h 524114"/>
                  <a:gd name="connsiteX9" fmla="*/ 180975 w 311565"/>
                  <a:gd name="connsiteY9" fmla="*/ 405052 h 524114"/>
                  <a:gd name="connsiteX10" fmla="*/ 202406 w 311565"/>
                  <a:gd name="connsiteY10" fmla="*/ 297896 h 524114"/>
                  <a:gd name="connsiteX11" fmla="*/ 190500 w 311565"/>
                  <a:gd name="connsiteY11" fmla="*/ 205027 h 524114"/>
                  <a:gd name="connsiteX12" fmla="*/ 154781 w 311565"/>
                  <a:gd name="connsiteY12" fmla="*/ 169308 h 524114"/>
                  <a:gd name="connsiteX13" fmla="*/ 111919 w 311565"/>
                  <a:gd name="connsiteY13" fmla="*/ 205027 h 524114"/>
                  <a:gd name="connsiteX14" fmla="*/ 88106 w 311565"/>
                  <a:gd name="connsiteY14" fmla="*/ 266939 h 524114"/>
                  <a:gd name="connsiteX15" fmla="*/ 92869 w 311565"/>
                  <a:gd name="connsiteY15" fmla="*/ 347902 h 524114"/>
                  <a:gd name="connsiteX16" fmla="*/ 85725 w 311565"/>
                  <a:gd name="connsiteY16" fmla="*/ 438389 h 524114"/>
                  <a:gd name="connsiteX17" fmla="*/ 95250 w 311565"/>
                  <a:gd name="connsiteY17" fmla="*/ 478871 h 524114"/>
                  <a:gd name="connsiteX18" fmla="*/ 11906 w 311565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2868 w 307481"/>
                  <a:gd name="connsiteY17" fmla="*/ 507446 h 524114"/>
                  <a:gd name="connsiteX18" fmla="*/ 11906 w 307481"/>
                  <a:gd name="connsiteY18" fmla="*/ 524114 h 524114"/>
                  <a:gd name="connsiteX0" fmla="*/ 12527 w 308102"/>
                  <a:gd name="connsiteY0" fmla="*/ 524114 h 524114"/>
                  <a:gd name="connsiteX1" fmla="*/ 621 w 308102"/>
                  <a:gd name="connsiteY1" fmla="*/ 340758 h 524114"/>
                  <a:gd name="connsiteX2" fmla="*/ 10146 w 308102"/>
                  <a:gd name="connsiteY2" fmla="*/ 185977 h 524114"/>
                  <a:gd name="connsiteX3" fmla="*/ 79202 w 308102"/>
                  <a:gd name="connsiteY3" fmla="*/ 62152 h 524114"/>
                  <a:gd name="connsiteX4" fmla="*/ 155402 w 308102"/>
                  <a:gd name="connsiteY4" fmla="*/ 9764 h 524114"/>
                  <a:gd name="connsiteX5" fmla="*/ 217315 w 308102"/>
                  <a:gd name="connsiteY5" fmla="*/ 16908 h 524114"/>
                  <a:gd name="connsiteX6" fmla="*/ 298277 w 308102"/>
                  <a:gd name="connsiteY6" fmla="*/ 100252 h 524114"/>
                  <a:gd name="connsiteX7" fmla="*/ 303040 w 308102"/>
                  <a:gd name="connsiteY7" fmla="*/ 266939 h 524114"/>
                  <a:gd name="connsiteX8" fmla="*/ 286371 w 308102"/>
                  <a:gd name="connsiteY8" fmla="*/ 395527 h 524114"/>
                  <a:gd name="connsiteX9" fmla="*/ 181596 w 308102"/>
                  <a:gd name="connsiteY9" fmla="*/ 405052 h 524114"/>
                  <a:gd name="connsiteX10" fmla="*/ 203027 w 308102"/>
                  <a:gd name="connsiteY10" fmla="*/ 297896 h 524114"/>
                  <a:gd name="connsiteX11" fmla="*/ 191121 w 308102"/>
                  <a:gd name="connsiteY11" fmla="*/ 205027 h 524114"/>
                  <a:gd name="connsiteX12" fmla="*/ 155402 w 308102"/>
                  <a:gd name="connsiteY12" fmla="*/ 169308 h 524114"/>
                  <a:gd name="connsiteX13" fmla="*/ 112540 w 308102"/>
                  <a:gd name="connsiteY13" fmla="*/ 205027 h 524114"/>
                  <a:gd name="connsiteX14" fmla="*/ 88727 w 308102"/>
                  <a:gd name="connsiteY14" fmla="*/ 266939 h 524114"/>
                  <a:gd name="connsiteX15" fmla="*/ 93490 w 308102"/>
                  <a:gd name="connsiteY15" fmla="*/ 347902 h 524114"/>
                  <a:gd name="connsiteX16" fmla="*/ 86346 w 308102"/>
                  <a:gd name="connsiteY16" fmla="*/ 438389 h 524114"/>
                  <a:gd name="connsiteX17" fmla="*/ 93489 w 308102"/>
                  <a:gd name="connsiteY17" fmla="*/ 507446 h 524114"/>
                  <a:gd name="connsiteX18" fmla="*/ 12527 w 308102"/>
                  <a:gd name="connsiteY18" fmla="*/ 524114 h 524114"/>
                  <a:gd name="connsiteX0" fmla="*/ 12527 w 308102"/>
                  <a:gd name="connsiteY0" fmla="*/ 524114 h 524114"/>
                  <a:gd name="connsiteX1" fmla="*/ 621 w 308102"/>
                  <a:gd name="connsiteY1" fmla="*/ 340758 h 524114"/>
                  <a:gd name="connsiteX2" fmla="*/ 10146 w 308102"/>
                  <a:gd name="connsiteY2" fmla="*/ 185977 h 524114"/>
                  <a:gd name="connsiteX3" fmla="*/ 79202 w 308102"/>
                  <a:gd name="connsiteY3" fmla="*/ 62152 h 524114"/>
                  <a:gd name="connsiteX4" fmla="*/ 155402 w 308102"/>
                  <a:gd name="connsiteY4" fmla="*/ 9764 h 524114"/>
                  <a:gd name="connsiteX5" fmla="*/ 217315 w 308102"/>
                  <a:gd name="connsiteY5" fmla="*/ 16908 h 524114"/>
                  <a:gd name="connsiteX6" fmla="*/ 298277 w 308102"/>
                  <a:gd name="connsiteY6" fmla="*/ 100252 h 524114"/>
                  <a:gd name="connsiteX7" fmla="*/ 303040 w 308102"/>
                  <a:gd name="connsiteY7" fmla="*/ 266939 h 524114"/>
                  <a:gd name="connsiteX8" fmla="*/ 286371 w 308102"/>
                  <a:gd name="connsiteY8" fmla="*/ 395527 h 524114"/>
                  <a:gd name="connsiteX9" fmla="*/ 181596 w 308102"/>
                  <a:gd name="connsiteY9" fmla="*/ 405052 h 524114"/>
                  <a:gd name="connsiteX10" fmla="*/ 203027 w 308102"/>
                  <a:gd name="connsiteY10" fmla="*/ 297896 h 524114"/>
                  <a:gd name="connsiteX11" fmla="*/ 191121 w 308102"/>
                  <a:gd name="connsiteY11" fmla="*/ 205027 h 524114"/>
                  <a:gd name="connsiteX12" fmla="*/ 155402 w 308102"/>
                  <a:gd name="connsiteY12" fmla="*/ 169308 h 524114"/>
                  <a:gd name="connsiteX13" fmla="*/ 112540 w 308102"/>
                  <a:gd name="connsiteY13" fmla="*/ 205027 h 524114"/>
                  <a:gd name="connsiteX14" fmla="*/ 88727 w 308102"/>
                  <a:gd name="connsiteY14" fmla="*/ 266939 h 524114"/>
                  <a:gd name="connsiteX15" fmla="*/ 93490 w 308102"/>
                  <a:gd name="connsiteY15" fmla="*/ 347902 h 524114"/>
                  <a:gd name="connsiteX16" fmla="*/ 86346 w 308102"/>
                  <a:gd name="connsiteY16" fmla="*/ 438389 h 524114"/>
                  <a:gd name="connsiteX17" fmla="*/ 93489 w 308102"/>
                  <a:gd name="connsiteY17" fmla="*/ 507446 h 524114"/>
                  <a:gd name="connsiteX18" fmla="*/ 12527 w 308102"/>
                  <a:gd name="connsiteY18" fmla="*/ 524114 h 524114"/>
                  <a:gd name="connsiteX0" fmla="*/ 15973 w 311548"/>
                  <a:gd name="connsiteY0" fmla="*/ 524114 h 524114"/>
                  <a:gd name="connsiteX1" fmla="*/ 4067 w 311548"/>
                  <a:gd name="connsiteY1" fmla="*/ 340758 h 524114"/>
                  <a:gd name="connsiteX2" fmla="*/ 13592 w 311548"/>
                  <a:gd name="connsiteY2" fmla="*/ 185977 h 524114"/>
                  <a:gd name="connsiteX3" fmla="*/ 82648 w 311548"/>
                  <a:gd name="connsiteY3" fmla="*/ 62152 h 524114"/>
                  <a:gd name="connsiteX4" fmla="*/ 158848 w 311548"/>
                  <a:gd name="connsiteY4" fmla="*/ 9764 h 524114"/>
                  <a:gd name="connsiteX5" fmla="*/ 220761 w 311548"/>
                  <a:gd name="connsiteY5" fmla="*/ 16908 h 524114"/>
                  <a:gd name="connsiteX6" fmla="*/ 301723 w 311548"/>
                  <a:gd name="connsiteY6" fmla="*/ 100252 h 524114"/>
                  <a:gd name="connsiteX7" fmla="*/ 306486 w 311548"/>
                  <a:gd name="connsiteY7" fmla="*/ 266939 h 524114"/>
                  <a:gd name="connsiteX8" fmla="*/ 289817 w 311548"/>
                  <a:gd name="connsiteY8" fmla="*/ 395527 h 524114"/>
                  <a:gd name="connsiteX9" fmla="*/ 185042 w 311548"/>
                  <a:gd name="connsiteY9" fmla="*/ 405052 h 524114"/>
                  <a:gd name="connsiteX10" fmla="*/ 206473 w 311548"/>
                  <a:gd name="connsiteY10" fmla="*/ 297896 h 524114"/>
                  <a:gd name="connsiteX11" fmla="*/ 194567 w 311548"/>
                  <a:gd name="connsiteY11" fmla="*/ 205027 h 524114"/>
                  <a:gd name="connsiteX12" fmla="*/ 158848 w 311548"/>
                  <a:gd name="connsiteY12" fmla="*/ 169308 h 524114"/>
                  <a:gd name="connsiteX13" fmla="*/ 115986 w 311548"/>
                  <a:gd name="connsiteY13" fmla="*/ 205027 h 524114"/>
                  <a:gd name="connsiteX14" fmla="*/ 92173 w 311548"/>
                  <a:gd name="connsiteY14" fmla="*/ 266939 h 524114"/>
                  <a:gd name="connsiteX15" fmla="*/ 96936 w 311548"/>
                  <a:gd name="connsiteY15" fmla="*/ 347902 h 524114"/>
                  <a:gd name="connsiteX16" fmla="*/ 89792 w 311548"/>
                  <a:gd name="connsiteY16" fmla="*/ 438389 h 524114"/>
                  <a:gd name="connsiteX17" fmla="*/ 96935 w 311548"/>
                  <a:gd name="connsiteY17" fmla="*/ 507446 h 524114"/>
                  <a:gd name="connsiteX18" fmla="*/ 15973 w 311548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191122 w 307674"/>
                  <a:gd name="connsiteY11" fmla="*/ 208128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205409 w 307674"/>
                  <a:gd name="connsiteY11" fmla="*/ 196222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62547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205408 w 307674"/>
                  <a:gd name="connsiteY11" fmla="*/ 208129 h 527215"/>
                  <a:gd name="connsiteX12" fmla="*/ 162547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0650 w 308177"/>
                  <a:gd name="connsiteY0" fmla="*/ 565315 h 565315"/>
                  <a:gd name="connsiteX1" fmla="*/ 1125 w 308177"/>
                  <a:gd name="connsiteY1" fmla="*/ 343859 h 565315"/>
                  <a:gd name="connsiteX2" fmla="*/ 10650 w 308177"/>
                  <a:gd name="connsiteY2" fmla="*/ 189078 h 565315"/>
                  <a:gd name="connsiteX3" fmla="*/ 79706 w 308177"/>
                  <a:gd name="connsiteY3" fmla="*/ 65253 h 565315"/>
                  <a:gd name="connsiteX4" fmla="*/ 155906 w 308177"/>
                  <a:gd name="connsiteY4" fmla="*/ 12865 h 565315"/>
                  <a:gd name="connsiteX5" fmla="*/ 224963 w 308177"/>
                  <a:gd name="connsiteY5" fmla="*/ 15247 h 565315"/>
                  <a:gd name="connsiteX6" fmla="*/ 298781 w 308177"/>
                  <a:gd name="connsiteY6" fmla="*/ 103353 h 565315"/>
                  <a:gd name="connsiteX7" fmla="*/ 303544 w 308177"/>
                  <a:gd name="connsiteY7" fmla="*/ 270040 h 565315"/>
                  <a:gd name="connsiteX8" fmla="*/ 286875 w 308177"/>
                  <a:gd name="connsiteY8" fmla="*/ 398628 h 565315"/>
                  <a:gd name="connsiteX9" fmla="*/ 189243 w 308177"/>
                  <a:gd name="connsiteY9" fmla="*/ 465303 h 565315"/>
                  <a:gd name="connsiteX10" fmla="*/ 203531 w 308177"/>
                  <a:gd name="connsiteY10" fmla="*/ 300997 h 565315"/>
                  <a:gd name="connsiteX11" fmla="*/ 205911 w 308177"/>
                  <a:gd name="connsiteY11" fmla="*/ 208129 h 565315"/>
                  <a:gd name="connsiteX12" fmla="*/ 163050 w 308177"/>
                  <a:gd name="connsiteY12" fmla="*/ 172409 h 565315"/>
                  <a:gd name="connsiteX13" fmla="*/ 113044 w 308177"/>
                  <a:gd name="connsiteY13" fmla="*/ 208128 h 565315"/>
                  <a:gd name="connsiteX14" fmla="*/ 89231 w 308177"/>
                  <a:gd name="connsiteY14" fmla="*/ 270040 h 565315"/>
                  <a:gd name="connsiteX15" fmla="*/ 77325 w 308177"/>
                  <a:gd name="connsiteY15" fmla="*/ 351003 h 565315"/>
                  <a:gd name="connsiteX16" fmla="*/ 86850 w 308177"/>
                  <a:gd name="connsiteY16" fmla="*/ 441490 h 565315"/>
                  <a:gd name="connsiteX17" fmla="*/ 93993 w 308177"/>
                  <a:gd name="connsiteY17" fmla="*/ 510547 h 565315"/>
                  <a:gd name="connsiteX18" fmla="*/ 10650 w 308177"/>
                  <a:gd name="connsiteY18" fmla="*/ 565315 h 565315"/>
                  <a:gd name="connsiteX0" fmla="*/ 10650 w 307130"/>
                  <a:gd name="connsiteY0" fmla="*/ 560791 h 560791"/>
                  <a:gd name="connsiteX1" fmla="*/ 1125 w 307130"/>
                  <a:gd name="connsiteY1" fmla="*/ 339335 h 560791"/>
                  <a:gd name="connsiteX2" fmla="*/ 10650 w 307130"/>
                  <a:gd name="connsiteY2" fmla="*/ 184554 h 560791"/>
                  <a:gd name="connsiteX3" fmla="*/ 79706 w 307130"/>
                  <a:gd name="connsiteY3" fmla="*/ 60729 h 560791"/>
                  <a:gd name="connsiteX4" fmla="*/ 155906 w 307130"/>
                  <a:gd name="connsiteY4" fmla="*/ 8341 h 560791"/>
                  <a:gd name="connsiteX5" fmla="*/ 244013 w 307130"/>
                  <a:gd name="connsiteY5" fmla="*/ 17867 h 560791"/>
                  <a:gd name="connsiteX6" fmla="*/ 298781 w 307130"/>
                  <a:gd name="connsiteY6" fmla="*/ 98829 h 560791"/>
                  <a:gd name="connsiteX7" fmla="*/ 303544 w 307130"/>
                  <a:gd name="connsiteY7" fmla="*/ 265516 h 560791"/>
                  <a:gd name="connsiteX8" fmla="*/ 286875 w 307130"/>
                  <a:gd name="connsiteY8" fmla="*/ 394104 h 560791"/>
                  <a:gd name="connsiteX9" fmla="*/ 189243 w 307130"/>
                  <a:gd name="connsiteY9" fmla="*/ 460779 h 560791"/>
                  <a:gd name="connsiteX10" fmla="*/ 203531 w 307130"/>
                  <a:gd name="connsiteY10" fmla="*/ 296473 h 560791"/>
                  <a:gd name="connsiteX11" fmla="*/ 205911 w 307130"/>
                  <a:gd name="connsiteY11" fmla="*/ 203605 h 560791"/>
                  <a:gd name="connsiteX12" fmla="*/ 163050 w 307130"/>
                  <a:gd name="connsiteY12" fmla="*/ 167885 h 560791"/>
                  <a:gd name="connsiteX13" fmla="*/ 113044 w 307130"/>
                  <a:gd name="connsiteY13" fmla="*/ 203604 h 560791"/>
                  <a:gd name="connsiteX14" fmla="*/ 89231 w 307130"/>
                  <a:gd name="connsiteY14" fmla="*/ 265516 h 560791"/>
                  <a:gd name="connsiteX15" fmla="*/ 77325 w 307130"/>
                  <a:gd name="connsiteY15" fmla="*/ 346479 h 560791"/>
                  <a:gd name="connsiteX16" fmla="*/ 86850 w 307130"/>
                  <a:gd name="connsiteY16" fmla="*/ 436966 h 560791"/>
                  <a:gd name="connsiteX17" fmla="*/ 93993 w 307130"/>
                  <a:gd name="connsiteY17" fmla="*/ 506023 h 560791"/>
                  <a:gd name="connsiteX18" fmla="*/ 10650 w 307130"/>
                  <a:gd name="connsiteY18" fmla="*/ 560791 h 560791"/>
                  <a:gd name="connsiteX0" fmla="*/ 10650 w 307130"/>
                  <a:gd name="connsiteY0" fmla="*/ 552021 h 552021"/>
                  <a:gd name="connsiteX1" fmla="*/ 1125 w 307130"/>
                  <a:gd name="connsiteY1" fmla="*/ 330565 h 552021"/>
                  <a:gd name="connsiteX2" fmla="*/ 10650 w 307130"/>
                  <a:gd name="connsiteY2" fmla="*/ 175784 h 552021"/>
                  <a:gd name="connsiteX3" fmla="*/ 79706 w 307130"/>
                  <a:gd name="connsiteY3" fmla="*/ 51959 h 552021"/>
                  <a:gd name="connsiteX4" fmla="*/ 155906 w 307130"/>
                  <a:gd name="connsiteY4" fmla="*/ 6715 h 552021"/>
                  <a:gd name="connsiteX5" fmla="*/ 244013 w 307130"/>
                  <a:gd name="connsiteY5" fmla="*/ 9097 h 552021"/>
                  <a:gd name="connsiteX6" fmla="*/ 298781 w 307130"/>
                  <a:gd name="connsiteY6" fmla="*/ 90059 h 552021"/>
                  <a:gd name="connsiteX7" fmla="*/ 303544 w 307130"/>
                  <a:gd name="connsiteY7" fmla="*/ 256746 h 552021"/>
                  <a:gd name="connsiteX8" fmla="*/ 286875 w 307130"/>
                  <a:gd name="connsiteY8" fmla="*/ 385334 h 552021"/>
                  <a:gd name="connsiteX9" fmla="*/ 189243 w 307130"/>
                  <a:gd name="connsiteY9" fmla="*/ 452009 h 552021"/>
                  <a:gd name="connsiteX10" fmla="*/ 203531 w 307130"/>
                  <a:gd name="connsiteY10" fmla="*/ 287703 h 552021"/>
                  <a:gd name="connsiteX11" fmla="*/ 205911 w 307130"/>
                  <a:gd name="connsiteY11" fmla="*/ 194835 h 552021"/>
                  <a:gd name="connsiteX12" fmla="*/ 163050 w 307130"/>
                  <a:gd name="connsiteY12" fmla="*/ 159115 h 552021"/>
                  <a:gd name="connsiteX13" fmla="*/ 113044 w 307130"/>
                  <a:gd name="connsiteY13" fmla="*/ 194834 h 552021"/>
                  <a:gd name="connsiteX14" fmla="*/ 89231 w 307130"/>
                  <a:gd name="connsiteY14" fmla="*/ 256746 h 552021"/>
                  <a:gd name="connsiteX15" fmla="*/ 77325 w 307130"/>
                  <a:gd name="connsiteY15" fmla="*/ 337709 h 552021"/>
                  <a:gd name="connsiteX16" fmla="*/ 86850 w 307130"/>
                  <a:gd name="connsiteY16" fmla="*/ 428196 h 552021"/>
                  <a:gd name="connsiteX17" fmla="*/ 93993 w 307130"/>
                  <a:gd name="connsiteY17" fmla="*/ 497253 h 552021"/>
                  <a:gd name="connsiteX18" fmla="*/ 10650 w 307130"/>
                  <a:gd name="connsiteY18" fmla="*/ 552021 h 552021"/>
                  <a:gd name="connsiteX0" fmla="*/ 10650 w 307765"/>
                  <a:gd name="connsiteY0" fmla="*/ 549541 h 549541"/>
                  <a:gd name="connsiteX1" fmla="*/ 1125 w 307765"/>
                  <a:gd name="connsiteY1" fmla="*/ 328085 h 549541"/>
                  <a:gd name="connsiteX2" fmla="*/ 10650 w 307765"/>
                  <a:gd name="connsiteY2" fmla="*/ 173304 h 549541"/>
                  <a:gd name="connsiteX3" fmla="*/ 79706 w 307765"/>
                  <a:gd name="connsiteY3" fmla="*/ 49479 h 549541"/>
                  <a:gd name="connsiteX4" fmla="*/ 155906 w 307765"/>
                  <a:gd name="connsiteY4" fmla="*/ 4235 h 549541"/>
                  <a:gd name="connsiteX5" fmla="*/ 232106 w 307765"/>
                  <a:gd name="connsiteY5" fmla="*/ 11379 h 549541"/>
                  <a:gd name="connsiteX6" fmla="*/ 298781 w 307765"/>
                  <a:gd name="connsiteY6" fmla="*/ 87579 h 549541"/>
                  <a:gd name="connsiteX7" fmla="*/ 303544 w 307765"/>
                  <a:gd name="connsiteY7" fmla="*/ 254266 h 549541"/>
                  <a:gd name="connsiteX8" fmla="*/ 286875 w 307765"/>
                  <a:gd name="connsiteY8" fmla="*/ 382854 h 549541"/>
                  <a:gd name="connsiteX9" fmla="*/ 189243 w 307765"/>
                  <a:gd name="connsiteY9" fmla="*/ 449529 h 549541"/>
                  <a:gd name="connsiteX10" fmla="*/ 203531 w 307765"/>
                  <a:gd name="connsiteY10" fmla="*/ 285223 h 549541"/>
                  <a:gd name="connsiteX11" fmla="*/ 205911 w 307765"/>
                  <a:gd name="connsiteY11" fmla="*/ 192355 h 549541"/>
                  <a:gd name="connsiteX12" fmla="*/ 163050 w 307765"/>
                  <a:gd name="connsiteY12" fmla="*/ 156635 h 549541"/>
                  <a:gd name="connsiteX13" fmla="*/ 113044 w 307765"/>
                  <a:gd name="connsiteY13" fmla="*/ 192354 h 549541"/>
                  <a:gd name="connsiteX14" fmla="*/ 89231 w 307765"/>
                  <a:gd name="connsiteY14" fmla="*/ 254266 h 549541"/>
                  <a:gd name="connsiteX15" fmla="*/ 77325 w 307765"/>
                  <a:gd name="connsiteY15" fmla="*/ 335229 h 549541"/>
                  <a:gd name="connsiteX16" fmla="*/ 86850 w 307765"/>
                  <a:gd name="connsiteY16" fmla="*/ 425716 h 549541"/>
                  <a:gd name="connsiteX17" fmla="*/ 93993 w 307765"/>
                  <a:gd name="connsiteY17" fmla="*/ 494773 h 549541"/>
                  <a:gd name="connsiteX18" fmla="*/ 10650 w 307765"/>
                  <a:gd name="connsiteY18" fmla="*/ 549541 h 549541"/>
                  <a:gd name="connsiteX0" fmla="*/ 10650 w 307765"/>
                  <a:gd name="connsiteY0" fmla="*/ 549541 h 549541"/>
                  <a:gd name="connsiteX1" fmla="*/ 1125 w 307765"/>
                  <a:gd name="connsiteY1" fmla="*/ 328085 h 549541"/>
                  <a:gd name="connsiteX2" fmla="*/ 10650 w 307765"/>
                  <a:gd name="connsiteY2" fmla="*/ 173304 h 549541"/>
                  <a:gd name="connsiteX3" fmla="*/ 79706 w 307765"/>
                  <a:gd name="connsiteY3" fmla="*/ 49479 h 549541"/>
                  <a:gd name="connsiteX4" fmla="*/ 155906 w 307765"/>
                  <a:gd name="connsiteY4" fmla="*/ 4235 h 549541"/>
                  <a:gd name="connsiteX5" fmla="*/ 232106 w 307765"/>
                  <a:gd name="connsiteY5" fmla="*/ 11379 h 549541"/>
                  <a:gd name="connsiteX6" fmla="*/ 298781 w 307765"/>
                  <a:gd name="connsiteY6" fmla="*/ 87579 h 549541"/>
                  <a:gd name="connsiteX7" fmla="*/ 303544 w 307765"/>
                  <a:gd name="connsiteY7" fmla="*/ 254266 h 549541"/>
                  <a:gd name="connsiteX8" fmla="*/ 286875 w 307765"/>
                  <a:gd name="connsiteY8" fmla="*/ 382854 h 549541"/>
                  <a:gd name="connsiteX9" fmla="*/ 189243 w 307765"/>
                  <a:gd name="connsiteY9" fmla="*/ 449529 h 549541"/>
                  <a:gd name="connsiteX10" fmla="*/ 203531 w 307765"/>
                  <a:gd name="connsiteY10" fmla="*/ 285223 h 549541"/>
                  <a:gd name="connsiteX11" fmla="*/ 205911 w 307765"/>
                  <a:gd name="connsiteY11" fmla="*/ 192355 h 549541"/>
                  <a:gd name="connsiteX12" fmla="*/ 163050 w 307765"/>
                  <a:gd name="connsiteY12" fmla="*/ 156635 h 549541"/>
                  <a:gd name="connsiteX13" fmla="*/ 113044 w 307765"/>
                  <a:gd name="connsiteY13" fmla="*/ 192354 h 549541"/>
                  <a:gd name="connsiteX14" fmla="*/ 89231 w 307765"/>
                  <a:gd name="connsiteY14" fmla="*/ 254266 h 549541"/>
                  <a:gd name="connsiteX15" fmla="*/ 89231 w 307765"/>
                  <a:gd name="connsiteY15" fmla="*/ 335229 h 549541"/>
                  <a:gd name="connsiteX16" fmla="*/ 86850 w 307765"/>
                  <a:gd name="connsiteY16" fmla="*/ 425716 h 549541"/>
                  <a:gd name="connsiteX17" fmla="*/ 93993 w 307765"/>
                  <a:gd name="connsiteY17" fmla="*/ 494773 h 549541"/>
                  <a:gd name="connsiteX18" fmla="*/ 10650 w 307765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90855 w 309377"/>
                  <a:gd name="connsiteY9" fmla="*/ 449529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90843 w 309377"/>
                  <a:gd name="connsiteY15" fmla="*/ 335229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90855 w 309377"/>
                  <a:gd name="connsiteY9" fmla="*/ 449529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61435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78280 w 309377"/>
                  <a:gd name="connsiteY10" fmla="*/ 432862 h 549541"/>
                  <a:gd name="connsiteX11" fmla="*/ 205143 w 309377"/>
                  <a:gd name="connsiteY11" fmla="*/ 285223 h 549541"/>
                  <a:gd name="connsiteX12" fmla="*/ 207523 w 309377"/>
                  <a:gd name="connsiteY12" fmla="*/ 192355 h 549541"/>
                  <a:gd name="connsiteX13" fmla="*/ 164662 w 309377"/>
                  <a:gd name="connsiteY13" fmla="*/ 156635 h 549541"/>
                  <a:gd name="connsiteX14" fmla="*/ 114656 w 309377"/>
                  <a:gd name="connsiteY14" fmla="*/ 192354 h 549541"/>
                  <a:gd name="connsiteX15" fmla="*/ 90843 w 309377"/>
                  <a:gd name="connsiteY15" fmla="*/ 254266 h 549541"/>
                  <a:gd name="connsiteX16" fmla="*/ 81318 w 309377"/>
                  <a:gd name="connsiteY16" fmla="*/ 342373 h 549541"/>
                  <a:gd name="connsiteX17" fmla="*/ 88462 w 309377"/>
                  <a:gd name="connsiteY17" fmla="*/ 425716 h 549541"/>
                  <a:gd name="connsiteX18" fmla="*/ 95605 w 309377"/>
                  <a:gd name="connsiteY18" fmla="*/ 494773 h 549541"/>
                  <a:gd name="connsiteX19" fmla="*/ 12262 w 309377"/>
                  <a:gd name="connsiteY19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90186 w 309377"/>
                  <a:gd name="connsiteY10" fmla="*/ 394762 h 549541"/>
                  <a:gd name="connsiteX11" fmla="*/ 205143 w 309377"/>
                  <a:gd name="connsiteY11" fmla="*/ 285223 h 549541"/>
                  <a:gd name="connsiteX12" fmla="*/ 207523 w 309377"/>
                  <a:gd name="connsiteY12" fmla="*/ 192355 h 549541"/>
                  <a:gd name="connsiteX13" fmla="*/ 164662 w 309377"/>
                  <a:gd name="connsiteY13" fmla="*/ 156635 h 549541"/>
                  <a:gd name="connsiteX14" fmla="*/ 114656 w 309377"/>
                  <a:gd name="connsiteY14" fmla="*/ 192354 h 549541"/>
                  <a:gd name="connsiteX15" fmla="*/ 90843 w 309377"/>
                  <a:gd name="connsiteY15" fmla="*/ 254266 h 549541"/>
                  <a:gd name="connsiteX16" fmla="*/ 81318 w 309377"/>
                  <a:gd name="connsiteY16" fmla="*/ 342373 h 549541"/>
                  <a:gd name="connsiteX17" fmla="*/ 88462 w 309377"/>
                  <a:gd name="connsiteY17" fmla="*/ 425716 h 549541"/>
                  <a:gd name="connsiteX18" fmla="*/ 95605 w 309377"/>
                  <a:gd name="connsiteY18" fmla="*/ 494773 h 549541"/>
                  <a:gd name="connsiteX19" fmla="*/ 12262 w 309377"/>
                  <a:gd name="connsiteY19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80661 w 309377"/>
                  <a:gd name="connsiteY10" fmla="*/ 449531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18749 w 309377"/>
                  <a:gd name="connsiteY10" fmla="*/ 487631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7511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36086 w 309377"/>
                  <a:gd name="connsiteY19" fmla="*/ 547160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9699 w 309377"/>
                  <a:gd name="connsiteY19" fmla="*/ 473343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66200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9224 w 309377"/>
                  <a:gd name="connsiteY19" fmla="*/ 466200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82869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82869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4462 w 309377"/>
                  <a:gd name="connsiteY19" fmla="*/ 480487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37799 w 309377"/>
                  <a:gd name="connsiteY10" fmla="*/ 454293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4462 w 309377"/>
                  <a:gd name="connsiteY19" fmla="*/ 480487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54467 w 309377"/>
                  <a:gd name="connsiteY10" fmla="*/ 480487 h 549541"/>
                  <a:gd name="connsiteX11" fmla="*/ 137799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7799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68743 w 309377"/>
                  <a:gd name="connsiteY20" fmla="*/ 478106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7805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3517 w 309377"/>
                  <a:gd name="connsiteY12" fmla="*/ 385237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3042 w 309377"/>
                  <a:gd name="connsiteY12" fmla="*/ 368568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3042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4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4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92568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5899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5899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78093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78093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25716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118748 w 309377"/>
                  <a:gd name="connsiteY20" fmla="*/ 485249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109224 w 309377"/>
                  <a:gd name="connsiteY11" fmla="*/ 454293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118748 w 309377"/>
                  <a:gd name="connsiteY20" fmla="*/ 485249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09377" h="549541">
                    <a:moveTo>
                      <a:pt x="12262" y="549541"/>
                    </a:moveTo>
                    <a:cubicBezTo>
                      <a:pt x="-3216" y="521760"/>
                      <a:pt x="356" y="390791"/>
                      <a:pt x="356" y="328085"/>
                    </a:cubicBezTo>
                    <a:cubicBezTo>
                      <a:pt x="356" y="265379"/>
                      <a:pt x="-1232" y="219738"/>
                      <a:pt x="12262" y="173304"/>
                    </a:cubicBezTo>
                    <a:cubicBezTo>
                      <a:pt x="25756" y="126870"/>
                      <a:pt x="57109" y="77657"/>
                      <a:pt x="81318" y="49479"/>
                    </a:cubicBezTo>
                    <a:cubicBezTo>
                      <a:pt x="105527" y="21301"/>
                      <a:pt x="132118" y="10585"/>
                      <a:pt x="157518" y="4235"/>
                    </a:cubicBezTo>
                    <a:cubicBezTo>
                      <a:pt x="182918" y="-2115"/>
                      <a:pt x="209906" y="-2512"/>
                      <a:pt x="233718" y="11379"/>
                    </a:cubicBezTo>
                    <a:cubicBezTo>
                      <a:pt x="257531" y="25270"/>
                      <a:pt x="288487" y="47098"/>
                      <a:pt x="300393" y="87579"/>
                    </a:cubicBezTo>
                    <a:cubicBezTo>
                      <a:pt x="312299" y="128060"/>
                      <a:pt x="310712" y="211403"/>
                      <a:pt x="305156" y="254266"/>
                    </a:cubicBezTo>
                    <a:lnTo>
                      <a:pt x="288487" y="382854"/>
                    </a:lnTo>
                    <a:lnTo>
                      <a:pt x="183711" y="492391"/>
                    </a:lnTo>
                    <a:cubicBezTo>
                      <a:pt x="161374" y="508663"/>
                      <a:pt x="35913" y="491600"/>
                      <a:pt x="28261" y="485250"/>
                    </a:cubicBezTo>
                    <a:cubicBezTo>
                      <a:pt x="20609" y="478900"/>
                      <a:pt x="83824" y="467787"/>
                      <a:pt x="109224" y="454293"/>
                    </a:cubicBezTo>
                    <a:cubicBezTo>
                      <a:pt x="134624" y="440799"/>
                      <a:pt x="163882" y="432068"/>
                      <a:pt x="180662" y="404287"/>
                    </a:cubicBezTo>
                    <a:cubicBezTo>
                      <a:pt x="197442" y="376506"/>
                      <a:pt x="205428" y="322926"/>
                      <a:pt x="209905" y="287604"/>
                    </a:cubicBezTo>
                    <a:cubicBezTo>
                      <a:pt x="214382" y="252282"/>
                      <a:pt x="215064" y="214183"/>
                      <a:pt x="207523" y="192355"/>
                    </a:cubicBezTo>
                    <a:cubicBezTo>
                      <a:pt x="199983" y="170527"/>
                      <a:pt x="180140" y="156635"/>
                      <a:pt x="164662" y="156635"/>
                    </a:cubicBezTo>
                    <a:cubicBezTo>
                      <a:pt x="149184" y="156635"/>
                      <a:pt x="126959" y="176082"/>
                      <a:pt x="114656" y="192354"/>
                    </a:cubicBezTo>
                    <a:cubicBezTo>
                      <a:pt x="102353" y="208626"/>
                      <a:pt x="96399" y="229263"/>
                      <a:pt x="90843" y="254266"/>
                    </a:cubicBezTo>
                    <a:cubicBezTo>
                      <a:pt x="85287" y="279269"/>
                      <a:pt x="80127" y="312608"/>
                      <a:pt x="81318" y="342373"/>
                    </a:cubicBezTo>
                    <a:cubicBezTo>
                      <a:pt x="82509" y="372138"/>
                      <a:pt x="91749" y="409046"/>
                      <a:pt x="97987" y="432859"/>
                    </a:cubicBezTo>
                    <a:cubicBezTo>
                      <a:pt x="104225" y="456672"/>
                      <a:pt x="112398" y="466199"/>
                      <a:pt x="118748" y="485249"/>
                    </a:cubicBezTo>
                    <a:cubicBezTo>
                      <a:pt x="125098" y="504299"/>
                      <a:pt x="150659" y="534460"/>
                      <a:pt x="136086" y="547160"/>
                    </a:cubicBezTo>
                    <a:lnTo>
                      <a:pt x="12262" y="549541"/>
                    </a:ln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14" name="フリーフォーム: 図形 13">
                <a:extLst>
                  <a:ext uri="{FF2B5EF4-FFF2-40B4-BE49-F238E27FC236}">
                    <a16:creationId xmlns:a16="http://schemas.microsoft.com/office/drawing/2014/main" id="{D5E8DF31-09C1-47CF-857B-D27A71A74260}"/>
                  </a:ext>
                </a:extLst>
              </p:cNvPr>
              <p:cNvSpPr/>
              <p:nvPr/>
            </p:nvSpPr>
            <p:spPr>
              <a:xfrm>
                <a:off x="5502808" y="1133179"/>
                <a:ext cx="602964" cy="542231"/>
              </a:xfrm>
              <a:custGeom>
                <a:avLst/>
                <a:gdLst>
                  <a:gd name="connsiteX0" fmla="*/ 583406 w 583406"/>
                  <a:gd name="connsiteY0" fmla="*/ 30956 h 540544"/>
                  <a:gd name="connsiteX1" fmla="*/ 533400 w 583406"/>
                  <a:gd name="connsiteY1" fmla="*/ 202406 h 540544"/>
                  <a:gd name="connsiteX2" fmla="*/ 435769 w 583406"/>
                  <a:gd name="connsiteY2" fmla="*/ 326231 h 540544"/>
                  <a:gd name="connsiteX3" fmla="*/ 338137 w 583406"/>
                  <a:gd name="connsiteY3" fmla="*/ 447675 h 540544"/>
                  <a:gd name="connsiteX4" fmla="*/ 214312 w 583406"/>
                  <a:gd name="connsiteY4" fmla="*/ 521494 h 540544"/>
                  <a:gd name="connsiteX5" fmla="*/ 109537 w 583406"/>
                  <a:gd name="connsiteY5" fmla="*/ 540544 h 540544"/>
                  <a:gd name="connsiteX6" fmla="*/ 35719 w 583406"/>
                  <a:gd name="connsiteY6" fmla="*/ 511969 h 540544"/>
                  <a:gd name="connsiteX7" fmla="*/ 0 w 583406"/>
                  <a:gd name="connsiteY7" fmla="*/ 459581 h 540544"/>
                  <a:gd name="connsiteX8" fmla="*/ 9525 w 583406"/>
                  <a:gd name="connsiteY8" fmla="*/ 354806 h 540544"/>
                  <a:gd name="connsiteX9" fmla="*/ 64294 w 583406"/>
                  <a:gd name="connsiteY9" fmla="*/ 257175 h 540544"/>
                  <a:gd name="connsiteX10" fmla="*/ 185737 w 583406"/>
                  <a:gd name="connsiteY10" fmla="*/ 159544 h 540544"/>
                  <a:gd name="connsiteX11" fmla="*/ 321469 w 583406"/>
                  <a:gd name="connsiteY11" fmla="*/ 80963 h 540544"/>
                  <a:gd name="connsiteX12" fmla="*/ 466725 w 583406"/>
                  <a:gd name="connsiteY12" fmla="*/ 0 h 540544"/>
                  <a:gd name="connsiteX13" fmla="*/ 447675 w 583406"/>
                  <a:gd name="connsiteY13" fmla="*/ 100013 h 540544"/>
                  <a:gd name="connsiteX14" fmla="*/ 347662 w 583406"/>
                  <a:gd name="connsiteY14" fmla="*/ 161925 h 540544"/>
                  <a:gd name="connsiteX15" fmla="*/ 223837 w 583406"/>
                  <a:gd name="connsiteY15" fmla="*/ 245269 h 540544"/>
                  <a:gd name="connsiteX16" fmla="*/ 157162 w 583406"/>
                  <a:gd name="connsiteY16" fmla="*/ 314325 h 540544"/>
                  <a:gd name="connsiteX17" fmla="*/ 150019 w 583406"/>
                  <a:gd name="connsiteY17" fmla="*/ 361950 h 540544"/>
                  <a:gd name="connsiteX18" fmla="*/ 173831 w 583406"/>
                  <a:gd name="connsiteY18" fmla="*/ 381000 h 540544"/>
                  <a:gd name="connsiteX19" fmla="*/ 252412 w 583406"/>
                  <a:gd name="connsiteY19" fmla="*/ 347663 h 540544"/>
                  <a:gd name="connsiteX20" fmla="*/ 342900 w 583406"/>
                  <a:gd name="connsiteY20" fmla="*/ 266700 h 540544"/>
                  <a:gd name="connsiteX21" fmla="*/ 416719 w 583406"/>
                  <a:gd name="connsiteY21" fmla="*/ 188119 h 540544"/>
                  <a:gd name="connsiteX22" fmla="*/ 457200 w 583406"/>
                  <a:gd name="connsiteY22" fmla="*/ 133350 h 540544"/>
                  <a:gd name="connsiteX23" fmla="*/ 583406 w 583406"/>
                  <a:gd name="connsiteY23" fmla="*/ 30956 h 540544"/>
                  <a:gd name="connsiteX0" fmla="*/ 600075 w 600075"/>
                  <a:gd name="connsiteY0" fmla="*/ 28575 h 540544"/>
                  <a:gd name="connsiteX1" fmla="*/ 533400 w 600075"/>
                  <a:gd name="connsiteY1" fmla="*/ 202406 h 540544"/>
                  <a:gd name="connsiteX2" fmla="*/ 435769 w 600075"/>
                  <a:gd name="connsiteY2" fmla="*/ 326231 h 540544"/>
                  <a:gd name="connsiteX3" fmla="*/ 338137 w 600075"/>
                  <a:gd name="connsiteY3" fmla="*/ 447675 h 540544"/>
                  <a:gd name="connsiteX4" fmla="*/ 214312 w 600075"/>
                  <a:gd name="connsiteY4" fmla="*/ 521494 h 540544"/>
                  <a:gd name="connsiteX5" fmla="*/ 109537 w 600075"/>
                  <a:gd name="connsiteY5" fmla="*/ 540544 h 540544"/>
                  <a:gd name="connsiteX6" fmla="*/ 35719 w 600075"/>
                  <a:gd name="connsiteY6" fmla="*/ 511969 h 540544"/>
                  <a:gd name="connsiteX7" fmla="*/ 0 w 600075"/>
                  <a:gd name="connsiteY7" fmla="*/ 459581 h 540544"/>
                  <a:gd name="connsiteX8" fmla="*/ 9525 w 600075"/>
                  <a:gd name="connsiteY8" fmla="*/ 354806 h 540544"/>
                  <a:gd name="connsiteX9" fmla="*/ 64294 w 600075"/>
                  <a:gd name="connsiteY9" fmla="*/ 257175 h 540544"/>
                  <a:gd name="connsiteX10" fmla="*/ 185737 w 600075"/>
                  <a:gd name="connsiteY10" fmla="*/ 159544 h 540544"/>
                  <a:gd name="connsiteX11" fmla="*/ 321469 w 600075"/>
                  <a:gd name="connsiteY11" fmla="*/ 80963 h 540544"/>
                  <a:gd name="connsiteX12" fmla="*/ 466725 w 600075"/>
                  <a:gd name="connsiteY12" fmla="*/ 0 h 540544"/>
                  <a:gd name="connsiteX13" fmla="*/ 447675 w 600075"/>
                  <a:gd name="connsiteY13" fmla="*/ 100013 h 540544"/>
                  <a:gd name="connsiteX14" fmla="*/ 347662 w 600075"/>
                  <a:gd name="connsiteY14" fmla="*/ 161925 h 540544"/>
                  <a:gd name="connsiteX15" fmla="*/ 223837 w 600075"/>
                  <a:gd name="connsiteY15" fmla="*/ 245269 h 540544"/>
                  <a:gd name="connsiteX16" fmla="*/ 157162 w 600075"/>
                  <a:gd name="connsiteY16" fmla="*/ 314325 h 540544"/>
                  <a:gd name="connsiteX17" fmla="*/ 150019 w 600075"/>
                  <a:gd name="connsiteY17" fmla="*/ 361950 h 540544"/>
                  <a:gd name="connsiteX18" fmla="*/ 173831 w 600075"/>
                  <a:gd name="connsiteY18" fmla="*/ 381000 h 540544"/>
                  <a:gd name="connsiteX19" fmla="*/ 252412 w 600075"/>
                  <a:gd name="connsiteY19" fmla="*/ 347663 h 540544"/>
                  <a:gd name="connsiteX20" fmla="*/ 342900 w 600075"/>
                  <a:gd name="connsiteY20" fmla="*/ 266700 h 540544"/>
                  <a:gd name="connsiteX21" fmla="*/ 416719 w 600075"/>
                  <a:gd name="connsiteY21" fmla="*/ 188119 h 540544"/>
                  <a:gd name="connsiteX22" fmla="*/ 457200 w 600075"/>
                  <a:gd name="connsiteY22" fmla="*/ 133350 h 540544"/>
                  <a:gd name="connsiteX23" fmla="*/ 600075 w 600075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57200 w 602039"/>
                  <a:gd name="connsiteY22" fmla="*/ 133350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876"/>
                  <a:gd name="connsiteY0" fmla="*/ 28701 h 540944"/>
                  <a:gd name="connsiteX1" fmla="*/ 535295 w 603876"/>
                  <a:gd name="connsiteY1" fmla="*/ 202532 h 540944"/>
                  <a:gd name="connsiteX2" fmla="*/ 449570 w 603876"/>
                  <a:gd name="connsiteY2" fmla="*/ 319213 h 540944"/>
                  <a:gd name="connsiteX3" fmla="*/ 340032 w 603876"/>
                  <a:gd name="connsiteY3" fmla="*/ 447801 h 540944"/>
                  <a:gd name="connsiteX4" fmla="*/ 216207 w 603876"/>
                  <a:gd name="connsiteY4" fmla="*/ 521620 h 540944"/>
                  <a:gd name="connsiteX5" fmla="*/ 111432 w 603876"/>
                  <a:gd name="connsiteY5" fmla="*/ 540670 h 540944"/>
                  <a:gd name="connsiteX6" fmla="*/ 37614 w 603876"/>
                  <a:gd name="connsiteY6" fmla="*/ 512095 h 540944"/>
                  <a:gd name="connsiteX7" fmla="*/ 1895 w 603876"/>
                  <a:gd name="connsiteY7" fmla="*/ 459707 h 540944"/>
                  <a:gd name="connsiteX8" fmla="*/ 11420 w 603876"/>
                  <a:gd name="connsiteY8" fmla="*/ 354932 h 540944"/>
                  <a:gd name="connsiteX9" fmla="*/ 66189 w 603876"/>
                  <a:gd name="connsiteY9" fmla="*/ 257301 h 540944"/>
                  <a:gd name="connsiteX10" fmla="*/ 187632 w 603876"/>
                  <a:gd name="connsiteY10" fmla="*/ 159670 h 540944"/>
                  <a:gd name="connsiteX11" fmla="*/ 323364 w 603876"/>
                  <a:gd name="connsiteY11" fmla="*/ 81089 h 540944"/>
                  <a:gd name="connsiteX12" fmla="*/ 468620 w 603876"/>
                  <a:gd name="connsiteY12" fmla="*/ 126 h 540944"/>
                  <a:gd name="connsiteX13" fmla="*/ 449570 w 603876"/>
                  <a:gd name="connsiteY13" fmla="*/ 100139 h 540944"/>
                  <a:gd name="connsiteX14" fmla="*/ 349557 w 603876"/>
                  <a:gd name="connsiteY14" fmla="*/ 162051 h 540944"/>
                  <a:gd name="connsiteX15" fmla="*/ 225732 w 603876"/>
                  <a:gd name="connsiteY15" fmla="*/ 245395 h 540944"/>
                  <a:gd name="connsiteX16" fmla="*/ 159057 w 603876"/>
                  <a:gd name="connsiteY16" fmla="*/ 314451 h 540944"/>
                  <a:gd name="connsiteX17" fmla="*/ 151914 w 603876"/>
                  <a:gd name="connsiteY17" fmla="*/ 362076 h 540944"/>
                  <a:gd name="connsiteX18" fmla="*/ 175726 w 603876"/>
                  <a:gd name="connsiteY18" fmla="*/ 381126 h 540944"/>
                  <a:gd name="connsiteX19" fmla="*/ 254307 w 603876"/>
                  <a:gd name="connsiteY19" fmla="*/ 347789 h 540944"/>
                  <a:gd name="connsiteX20" fmla="*/ 344795 w 603876"/>
                  <a:gd name="connsiteY20" fmla="*/ 266826 h 540944"/>
                  <a:gd name="connsiteX21" fmla="*/ 418614 w 603876"/>
                  <a:gd name="connsiteY21" fmla="*/ 188245 h 540944"/>
                  <a:gd name="connsiteX22" fmla="*/ 490051 w 603876"/>
                  <a:gd name="connsiteY22" fmla="*/ 97757 h 540944"/>
                  <a:gd name="connsiteX23" fmla="*/ 601970 w 603876"/>
                  <a:gd name="connsiteY23" fmla="*/ 28701 h 540944"/>
                  <a:gd name="connsiteX0" fmla="*/ 601970 w 603876"/>
                  <a:gd name="connsiteY0" fmla="*/ 28701 h 541030"/>
                  <a:gd name="connsiteX1" fmla="*/ 535295 w 603876"/>
                  <a:gd name="connsiteY1" fmla="*/ 202532 h 541030"/>
                  <a:gd name="connsiteX2" fmla="*/ 449570 w 603876"/>
                  <a:gd name="connsiteY2" fmla="*/ 319213 h 541030"/>
                  <a:gd name="connsiteX3" fmla="*/ 337651 w 603876"/>
                  <a:gd name="connsiteY3" fmla="*/ 435895 h 541030"/>
                  <a:gd name="connsiteX4" fmla="*/ 216207 w 603876"/>
                  <a:gd name="connsiteY4" fmla="*/ 521620 h 541030"/>
                  <a:gd name="connsiteX5" fmla="*/ 111432 w 603876"/>
                  <a:gd name="connsiteY5" fmla="*/ 540670 h 541030"/>
                  <a:gd name="connsiteX6" fmla="*/ 37614 w 603876"/>
                  <a:gd name="connsiteY6" fmla="*/ 512095 h 541030"/>
                  <a:gd name="connsiteX7" fmla="*/ 1895 w 603876"/>
                  <a:gd name="connsiteY7" fmla="*/ 459707 h 541030"/>
                  <a:gd name="connsiteX8" fmla="*/ 11420 w 603876"/>
                  <a:gd name="connsiteY8" fmla="*/ 354932 h 541030"/>
                  <a:gd name="connsiteX9" fmla="*/ 66189 w 603876"/>
                  <a:gd name="connsiteY9" fmla="*/ 257301 h 541030"/>
                  <a:gd name="connsiteX10" fmla="*/ 187632 w 603876"/>
                  <a:gd name="connsiteY10" fmla="*/ 159670 h 541030"/>
                  <a:gd name="connsiteX11" fmla="*/ 323364 w 603876"/>
                  <a:gd name="connsiteY11" fmla="*/ 81089 h 541030"/>
                  <a:gd name="connsiteX12" fmla="*/ 468620 w 603876"/>
                  <a:gd name="connsiteY12" fmla="*/ 126 h 541030"/>
                  <a:gd name="connsiteX13" fmla="*/ 449570 w 603876"/>
                  <a:gd name="connsiteY13" fmla="*/ 100139 h 541030"/>
                  <a:gd name="connsiteX14" fmla="*/ 349557 w 603876"/>
                  <a:gd name="connsiteY14" fmla="*/ 162051 h 541030"/>
                  <a:gd name="connsiteX15" fmla="*/ 225732 w 603876"/>
                  <a:gd name="connsiteY15" fmla="*/ 245395 h 541030"/>
                  <a:gd name="connsiteX16" fmla="*/ 159057 w 603876"/>
                  <a:gd name="connsiteY16" fmla="*/ 314451 h 541030"/>
                  <a:gd name="connsiteX17" fmla="*/ 151914 w 603876"/>
                  <a:gd name="connsiteY17" fmla="*/ 362076 h 541030"/>
                  <a:gd name="connsiteX18" fmla="*/ 175726 w 603876"/>
                  <a:gd name="connsiteY18" fmla="*/ 381126 h 541030"/>
                  <a:gd name="connsiteX19" fmla="*/ 254307 w 603876"/>
                  <a:gd name="connsiteY19" fmla="*/ 347789 h 541030"/>
                  <a:gd name="connsiteX20" fmla="*/ 344795 w 603876"/>
                  <a:gd name="connsiteY20" fmla="*/ 266826 h 541030"/>
                  <a:gd name="connsiteX21" fmla="*/ 418614 w 603876"/>
                  <a:gd name="connsiteY21" fmla="*/ 188245 h 541030"/>
                  <a:gd name="connsiteX22" fmla="*/ 490051 w 603876"/>
                  <a:gd name="connsiteY22" fmla="*/ 97757 h 541030"/>
                  <a:gd name="connsiteX23" fmla="*/ 601970 w 603876"/>
                  <a:gd name="connsiteY23" fmla="*/ 28701 h 541030"/>
                  <a:gd name="connsiteX0" fmla="*/ 601970 w 603876"/>
                  <a:gd name="connsiteY0" fmla="*/ 28701 h 533061"/>
                  <a:gd name="connsiteX1" fmla="*/ 535295 w 603876"/>
                  <a:gd name="connsiteY1" fmla="*/ 202532 h 533061"/>
                  <a:gd name="connsiteX2" fmla="*/ 449570 w 603876"/>
                  <a:gd name="connsiteY2" fmla="*/ 319213 h 533061"/>
                  <a:gd name="connsiteX3" fmla="*/ 337651 w 603876"/>
                  <a:gd name="connsiteY3" fmla="*/ 435895 h 533061"/>
                  <a:gd name="connsiteX4" fmla="*/ 216207 w 603876"/>
                  <a:gd name="connsiteY4" fmla="*/ 521620 h 533061"/>
                  <a:gd name="connsiteX5" fmla="*/ 118576 w 603876"/>
                  <a:gd name="connsiteY5" fmla="*/ 531145 h 533061"/>
                  <a:gd name="connsiteX6" fmla="*/ 37614 w 603876"/>
                  <a:gd name="connsiteY6" fmla="*/ 512095 h 533061"/>
                  <a:gd name="connsiteX7" fmla="*/ 1895 w 603876"/>
                  <a:gd name="connsiteY7" fmla="*/ 459707 h 533061"/>
                  <a:gd name="connsiteX8" fmla="*/ 11420 w 603876"/>
                  <a:gd name="connsiteY8" fmla="*/ 354932 h 533061"/>
                  <a:gd name="connsiteX9" fmla="*/ 66189 w 603876"/>
                  <a:gd name="connsiteY9" fmla="*/ 257301 h 533061"/>
                  <a:gd name="connsiteX10" fmla="*/ 187632 w 603876"/>
                  <a:gd name="connsiteY10" fmla="*/ 159670 h 533061"/>
                  <a:gd name="connsiteX11" fmla="*/ 323364 w 603876"/>
                  <a:gd name="connsiteY11" fmla="*/ 81089 h 533061"/>
                  <a:gd name="connsiteX12" fmla="*/ 468620 w 603876"/>
                  <a:gd name="connsiteY12" fmla="*/ 126 h 533061"/>
                  <a:gd name="connsiteX13" fmla="*/ 449570 w 603876"/>
                  <a:gd name="connsiteY13" fmla="*/ 100139 h 533061"/>
                  <a:gd name="connsiteX14" fmla="*/ 349557 w 603876"/>
                  <a:gd name="connsiteY14" fmla="*/ 162051 h 533061"/>
                  <a:gd name="connsiteX15" fmla="*/ 225732 w 603876"/>
                  <a:gd name="connsiteY15" fmla="*/ 245395 h 533061"/>
                  <a:gd name="connsiteX16" fmla="*/ 159057 w 603876"/>
                  <a:gd name="connsiteY16" fmla="*/ 314451 h 533061"/>
                  <a:gd name="connsiteX17" fmla="*/ 151914 w 603876"/>
                  <a:gd name="connsiteY17" fmla="*/ 362076 h 533061"/>
                  <a:gd name="connsiteX18" fmla="*/ 175726 w 603876"/>
                  <a:gd name="connsiteY18" fmla="*/ 381126 h 533061"/>
                  <a:gd name="connsiteX19" fmla="*/ 254307 w 603876"/>
                  <a:gd name="connsiteY19" fmla="*/ 347789 h 533061"/>
                  <a:gd name="connsiteX20" fmla="*/ 344795 w 603876"/>
                  <a:gd name="connsiteY20" fmla="*/ 266826 h 533061"/>
                  <a:gd name="connsiteX21" fmla="*/ 418614 w 603876"/>
                  <a:gd name="connsiteY21" fmla="*/ 188245 h 533061"/>
                  <a:gd name="connsiteX22" fmla="*/ 490051 w 603876"/>
                  <a:gd name="connsiteY22" fmla="*/ 97757 h 533061"/>
                  <a:gd name="connsiteX23" fmla="*/ 601970 w 603876"/>
                  <a:gd name="connsiteY23" fmla="*/ 28701 h 533061"/>
                  <a:gd name="connsiteX0" fmla="*/ 602843 w 604749"/>
                  <a:gd name="connsiteY0" fmla="*/ 28701 h 533061"/>
                  <a:gd name="connsiteX1" fmla="*/ 536168 w 604749"/>
                  <a:gd name="connsiteY1" fmla="*/ 202532 h 533061"/>
                  <a:gd name="connsiteX2" fmla="*/ 450443 w 604749"/>
                  <a:gd name="connsiteY2" fmla="*/ 319213 h 533061"/>
                  <a:gd name="connsiteX3" fmla="*/ 338524 w 604749"/>
                  <a:gd name="connsiteY3" fmla="*/ 435895 h 533061"/>
                  <a:gd name="connsiteX4" fmla="*/ 217080 w 604749"/>
                  <a:gd name="connsiteY4" fmla="*/ 521620 h 533061"/>
                  <a:gd name="connsiteX5" fmla="*/ 119449 w 604749"/>
                  <a:gd name="connsiteY5" fmla="*/ 531145 h 533061"/>
                  <a:gd name="connsiteX6" fmla="*/ 50393 w 604749"/>
                  <a:gd name="connsiteY6" fmla="*/ 512095 h 533061"/>
                  <a:gd name="connsiteX7" fmla="*/ 2768 w 604749"/>
                  <a:gd name="connsiteY7" fmla="*/ 459707 h 533061"/>
                  <a:gd name="connsiteX8" fmla="*/ 12293 w 604749"/>
                  <a:gd name="connsiteY8" fmla="*/ 354932 h 533061"/>
                  <a:gd name="connsiteX9" fmla="*/ 67062 w 604749"/>
                  <a:gd name="connsiteY9" fmla="*/ 257301 h 533061"/>
                  <a:gd name="connsiteX10" fmla="*/ 188505 w 604749"/>
                  <a:gd name="connsiteY10" fmla="*/ 159670 h 533061"/>
                  <a:gd name="connsiteX11" fmla="*/ 324237 w 604749"/>
                  <a:gd name="connsiteY11" fmla="*/ 81089 h 533061"/>
                  <a:gd name="connsiteX12" fmla="*/ 469493 w 604749"/>
                  <a:gd name="connsiteY12" fmla="*/ 126 h 533061"/>
                  <a:gd name="connsiteX13" fmla="*/ 450443 w 604749"/>
                  <a:gd name="connsiteY13" fmla="*/ 100139 h 533061"/>
                  <a:gd name="connsiteX14" fmla="*/ 350430 w 604749"/>
                  <a:gd name="connsiteY14" fmla="*/ 162051 h 533061"/>
                  <a:gd name="connsiteX15" fmla="*/ 226605 w 604749"/>
                  <a:gd name="connsiteY15" fmla="*/ 245395 h 533061"/>
                  <a:gd name="connsiteX16" fmla="*/ 159930 w 604749"/>
                  <a:gd name="connsiteY16" fmla="*/ 314451 h 533061"/>
                  <a:gd name="connsiteX17" fmla="*/ 152787 w 604749"/>
                  <a:gd name="connsiteY17" fmla="*/ 362076 h 533061"/>
                  <a:gd name="connsiteX18" fmla="*/ 176599 w 604749"/>
                  <a:gd name="connsiteY18" fmla="*/ 381126 h 533061"/>
                  <a:gd name="connsiteX19" fmla="*/ 255180 w 604749"/>
                  <a:gd name="connsiteY19" fmla="*/ 347789 h 533061"/>
                  <a:gd name="connsiteX20" fmla="*/ 345668 w 604749"/>
                  <a:gd name="connsiteY20" fmla="*/ 266826 h 533061"/>
                  <a:gd name="connsiteX21" fmla="*/ 419487 w 604749"/>
                  <a:gd name="connsiteY21" fmla="*/ 188245 h 533061"/>
                  <a:gd name="connsiteX22" fmla="*/ 490924 w 604749"/>
                  <a:gd name="connsiteY22" fmla="*/ 97757 h 533061"/>
                  <a:gd name="connsiteX23" fmla="*/ 602843 w 604749"/>
                  <a:gd name="connsiteY23" fmla="*/ 28701 h 533061"/>
                  <a:gd name="connsiteX0" fmla="*/ 600963 w 602869"/>
                  <a:gd name="connsiteY0" fmla="*/ 28701 h 533061"/>
                  <a:gd name="connsiteX1" fmla="*/ 534288 w 602869"/>
                  <a:gd name="connsiteY1" fmla="*/ 202532 h 533061"/>
                  <a:gd name="connsiteX2" fmla="*/ 448563 w 602869"/>
                  <a:gd name="connsiteY2" fmla="*/ 319213 h 533061"/>
                  <a:gd name="connsiteX3" fmla="*/ 336644 w 602869"/>
                  <a:gd name="connsiteY3" fmla="*/ 435895 h 533061"/>
                  <a:gd name="connsiteX4" fmla="*/ 215200 w 602869"/>
                  <a:gd name="connsiteY4" fmla="*/ 521620 h 533061"/>
                  <a:gd name="connsiteX5" fmla="*/ 117569 w 602869"/>
                  <a:gd name="connsiteY5" fmla="*/ 531145 h 533061"/>
                  <a:gd name="connsiteX6" fmla="*/ 48513 w 602869"/>
                  <a:gd name="connsiteY6" fmla="*/ 512095 h 533061"/>
                  <a:gd name="connsiteX7" fmla="*/ 3270 w 602869"/>
                  <a:gd name="connsiteY7" fmla="*/ 452563 h 533061"/>
                  <a:gd name="connsiteX8" fmla="*/ 10413 w 602869"/>
                  <a:gd name="connsiteY8" fmla="*/ 354932 h 533061"/>
                  <a:gd name="connsiteX9" fmla="*/ 65182 w 602869"/>
                  <a:gd name="connsiteY9" fmla="*/ 257301 h 533061"/>
                  <a:gd name="connsiteX10" fmla="*/ 186625 w 602869"/>
                  <a:gd name="connsiteY10" fmla="*/ 159670 h 533061"/>
                  <a:gd name="connsiteX11" fmla="*/ 322357 w 602869"/>
                  <a:gd name="connsiteY11" fmla="*/ 81089 h 533061"/>
                  <a:gd name="connsiteX12" fmla="*/ 467613 w 602869"/>
                  <a:gd name="connsiteY12" fmla="*/ 126 h 533061"/>
                  <a:gd name="connsiteX13" fmla="*/ 448563 w 602869"/>
                  <a:gd name="connsiteY13" fmla="*/ 100139 h 533061"/>
                  <a:gd name="connsiteX14" fmla="*/ 348550 w 602869"/>
                  <a:gd name="connsiteY14" fmla="*/ 162051 h 533061"/>
                  <a:gd name="connsiteX15" fmla="*/ 224725 w 602869"/>
                  <a:gd name="connsiteY15" fmla="*/ 245395 h 533061"/>
                  <a:gd name="connsiteX16" fmla="*/ 158050 w 602869"/>
                  <a:gd name="connsiteY16" fmla="*/ 314451 h 533061"/>
                  <a:gd name="connsiteX17" fmla="*/ 150907 w 602869"/>
                  <a:gd name="connsiteY17" fmla="*/ 362076 h 533061"/>
                  <a:gd name="connsiteX18" fmla="*/ 174719 w 602869"/>
                  <a:gd name="connsiteY18" fmla="*/ 381126 h 533061"/>
                  <a:gd name="connsiteX19" fmla="*/ 253300 w 602869"/>
                  <a:gd name="connsiteY19" fmla="*/ 347789 h 533061"/>
                  <a:gd name="connsiteX20" fmla="*/ 343788 w 602869"/>
                  <a:gd name="connsiteY20" fmla="*/ 266826 h 533061"/>
                  <a:gd name="connsiteX21" fmla="*/ 417607 w 602869"/>
                  <a:gd name="connsiteY21" fmla="*/ 188245 h 533061"/>
                  <a:gd name="connsiteX22" fmla="*/ 489044 w 602869"/>
                  <a:gd name="connsiteY22" fmla="*/ 97757 h 533061"/>
                  <a:gd name="connsiteX23" fmla="*/ 600963 w 602869"/>
                  <a:gd name="connsiteY23" fmla="*/ 28701 h 533061"/>
                  <a:gd name="connsiteX0" fmla="*/ 601058 w 602964"/>
                  <a:gd name="connsiteY0" fmla="*/ 28701 h 533061"/>
                  <a:gd name="connsiteX1" fmla="*/ 534383 w 602964"/>
                  <a:gd name="connsiteY1" fmla="*/ 202532 h 533061"/>
                  <a:gd name="connsiteX2" fmla="*/ 448658 w 602964"/>
                  <a:gd name="connsiteY2" fmla="*/ 319213 h 533061"/>
                  <a:gd name="connsiteX3" fmla="*/ 336739 w 602964"/>
                  <a:gd name="connsiteY3" fmla="*/ 435895 h 533061"/>
                  <a:gd name="connsiteX4" fmla="*/ 215295 w 602964"/>
                  <a:gd name="connsiteY4" fmla="*/ 521620 h 533061"/>
                  <a:gd name="connsiteX5" fmla="*/ 117664 w 602964"/>
                  <a:gd name="connsiteY5" fmla="*/ 531145 h 533061"/>
                  <a:gd name="connsiteX6" fmla="*/ 48608 w 602964"/>
                  <a:gd name="connsiteY6" fmla="*/ 512095 h 533061"/>
                  <a:gd name="connsiteX7" fmla="*/ 3365 w 602964"/>
                  <a:gd name="connsiteY7" fmla="*/ 452563 h 533061"/>
                  <a:gd name="connsiteX8" fmla="*/ 10508 w 602964"/>
                  <a:gd name="connsiteY8" fmla="*/ 354932 h 533061"/>
                  <a:gd name="connsiteX9" fmla="*/ 67658 w 602964"/>
                  <a:gd name="connsiteY9" fmla="*/ 257301 h 533061"/>
                  <a:gd name="connsiteX10" fmla="*/ 186720 w 602964"/>
                  <a:gd name="connsiteY10" fmla="*/ 159670 h 533061"/>
                  <a:gd name="connsiteX11" fmla="*/ 322452 w 602964"/>
                  <a:gd name="connsiteY11" fmla="*/ 81089 h 533061"/>
                  <a:gd name="connsiteX12" fmla="*/ 467708 w 602964"/>
                  <a:gd name="connsiteY12" fmla="*/ 126 h 533061"/>
                  <a:gd name="connsiteX13" fmla="*/ 448658 w 602964"/>
                  <a:gd name="connsiteY13" fmla="*/ 100139 h 533061"/>
                  <a:gd name="connsiteX14" fmla="*/ 348645 w 602964"/>
                  <a:gd name="connsiteY14" fmla="*/ 162051 h 533061"/>
                  <a:gd name="connsiteX15" fmla="*/ 224820 w 602964"/>
                  <a:gd name="connsiteY15" fmla="*/ 245395 h 533061"/>
                  <a:gd name="connsiteX16" fmla="*/ 158145 w 602964"/>
                  <a:gd name="connsiteY16" fmla="*/ 314451 h 533061"/>
                  <a:gd name="connsiteX17" fmla="*/ 151002 w 602964"/>
                  <a:gd name="connsiteY17" fmla="*/ 362076 h 533061"/>
                  <a:gd name="connsiteX18" fmla="*/ 174814 w 602964"/>
                  <a:gd name="connsiteY18" fmla="*/ 381126 h 533061"/>
                  <a:gd name="connsiteX19" fmla="*/ 253395 w 602964"/>
                  <a:gd name="connsiteY19" fmla="*/ 347789 h 533061"/>
                  <a:gd name="connsiteX20" fmla="*/ 343883 w 602964"/>
                  <a:gd name="connsiteY20" fmla="*/ 266826 h 533061"/>
                  <a:gd name="connsiteX21" fmla="*/ 417702 w 602964"/>
                  <a:gd name="connsiteY21" fmla="*/ 188245 h 533061"/>
                  <a:gd name="connsiteX22" fmla="*/ 489139 w 602964"/>
                  <a:gd name="connsiteY22" fmla="*/ 97757 h 533061"/>
                  <a:gd name="connsiteX23" fmla="*/ 601058 w 602964"/>
                  <a:gd name="connsiteY23" fmla="*/ 28701 h 533061"/>
                  <a:gd name="connsiteX0" fmla="*/ 601058 w 602964"/>
                  <a:gd name="connsiteY0" fmla="*/ 28701 h 533061"/>
                  <a:gd name="connsiteX1" fmla="*/ 534383 w 602964"/>
                  <a:gd name="connsiteY1" fmla="*/ 202532 h 533061"/>
                  <a:gd name="connsiteX2" fmla="*/ 448658 w 602964"/>
                  <a:gd name="connsiteY2" fmla="*/ 319213 h 533061"/>
                  <a:gd name="connsiteX3" fmla="*/ 336739 w 602964"/>
                  <a:gd name="connsiteY3" fmla="*/ 435895 h 533061"/>
                  <a:gd name="connsiteX4" fmla="*/ 215295 w 602964"/>
                  <a:gd name="connsiteY4" fmla="*/ 521620 h 533061"/>
                  <a:gd name="connsiteX5" fmla="*/ 117664 w 602964"/>
                  <a:gd name="connsiteY5" fmla="*/ 531145 h 533061"/>
                  <a:gd name="connsiteX6" fmla="*/ 48608 w 602964"/>
                  <a:gd name="connsiteY6" fmla="*/ 512095 h 533061"/>
                  <a:gd name="connsiteX7" fmla="*/ 3365 w 602964"/>
                  <a:gd name="connsiteY7" fmla="*/ 452563 h 533061"/>
                  <a:gd name="connsiteX8" fmla="*/ 10508 w 602964"/>
                  <a:gd name="connsiteY8" fmla="*/ 354932 h 533061"/>
                  <a:gd name="connsiteX9" fmla="*/ 67658 w 602964"/>
                  <a:gd name="connsiteY9" fmla="*/ 257301 h 533061"/>
                  <a:gd name="connsiteX10" fmla="*/ 191482 w 602964"/>
                  <a:gd name="connsiteY10" fmla="*/ 159670 h 533061"/>
                  <a:gd name="connsiteX11" fmla="*/ 322452 w 602964"/>
                  <a:gd name="connsiteY11" fmla="*/ 81089 h 533061"/>
                  <a:gd name="connsiteX12" fmla="*/ 467708 w 602964"/>
                  <a:gd name="connsiteY12" fmla="*/ 126 h 533061"/>
                  <a:gd name="connsiteX13" fmla="*/ 448658 w 602964"/>
                  <a:gd name="connsiteY13" fmla="*/ 100139 h 533061"/>
                  <a:gd name="connsiteX14" fmla="*/ 348645 w 602964"/>
                  <a:gd name="connsiteY14" fmla="*/ 162051 h 533061"/>
                  <a:gd name="connsiteX15" fmla="*/ 224820 w 602964"/>
                  <a:gd name="connsiteY15" fmla="*/ 245395 h 533061"/>
                  <a:gd name="connsiteX16" fmla="*/ 158145 w 602964"/>
                  <a:gd name="connsiteY16" fmla="*/ 314451 h 533061"/>
                  <a:gd name="connsiteX17" fmla="*/ 151002 w 602964"/>
                  <a:gd name="connsiteY17" fmla="*/ 362076 h 533061"/>
                  <a:gd name="connsiteX18" fmla="*/ 174814 w 602964"/>
                  <a:gd name="connsiteY18" fmla="*/ 381126 h 533061"/>
                  <a:gd name="connsiteX19" fmla="*/ 253395 w 602964"/>
                  <a:gd name="connsiteY19" fmla="*/ 347789 h 533061"/>
                  <a:gd name="connsiteX20" fmla="*/ 343883 w 602964"/>
                  <a:gd name="connsiteY20" fmla="*/ 266826 h 533061"/>
                  <a:gd name="connsiteX21" fmla="*/ 417702 w 602964"/>
                  <a:gd name="connsiteY21" fmla="*/ 188245 h 533061"/>
                  <a:gd name="connsiteX22" fmla="*/ 489139 w 602964"/>
                  <a:gd name="connsiteY22" fmla="*/ 97757 h 533061"/>
                  <a:gd name="connsiteX23" fmla="*/ 601058 w 602964"/>
                  <a:gd name="connsiteY23" fmla="*/ 28701 h 533061"/>
                  <a:gd name="connsiteX0" fmla="*/ 601058 w 602964"/>
                  <a:gd name="connsiteY0" fmla="*/ 12071 h 516431"/>
                  <a:gd name="connsiteX1" fmla="*/ 534383 w 602964"/>
                  <a:gd name="connsiteY1" fmla="*/ 185902 h 516431"/>
                  <a:gd name="connsiteX2" fmla="*/ 448658 w 602964"/>
                  <a:gd name="connsiteY2" fmla="*/ 302583 h 516431"/>
                  <a:gd name="connsiteX3" fmla="*/ 336739 w 602964"/>
                  <a:gd name="connsiteY3" fmla="*/ 419265 h 516431"/>
                  <a:gd name="connsiteX4" fmla="*/ 215295 w 602964"/>
                  <a:gd name="connsiteY4" fmla="*/ 504990 h 516431"/>
                  <a:gd name="connsiteX5" fmla="*/ 117664 w 602964"/>
                  <a:gd name="connsiteY5" fmla="*/ 514515 h 516431"/>
                  <a:gd name="connsiteX6" fmla="*/ 48608 w 602964"/>
                  <a:gd name="connsiteY6" fmla="*/ 495465 h 516431"/>
                  <a:gd name="connsiteX7" fmla="*/ 3365 w 602964"/>
                  <a:gd name="connsiteY7" fmla="*/ 435933 h 516431"/>
                  <a:gd name="connsiteX8" fmla="*/ 10508 w 602964"/>
                  <a:gd name="connsiteY8" fmla="*/ 338302 h 516431"/>
                  <a:gd name="connsiteX9" fmla="*/ 67658 w 602964"/>
                  <a:gd name="connsiteY9" fmla="*/ 240671 h 516431"/>
                  <a:gd name="connsiteX10" fmla="*/ 191482 w 602964"/>
                  <a:gd name="connsiteY10" fmla="*/ 143040 h 516431"/>
                  <a:gd name="connsiteX11" fmla="*/ 322452 w 602964"/>
                  <a:gd name="connsiteY11" fmla="*/ 64459 h 516431"/>
                  <a:gd name="connsiteX12" fmla="*/ 484377 w 602964"/>
                  <a:gd name="connsiteY12" fmla="*/ 165 h 516431"/>
                  <a:gd name="connsiteX13" fmla="*/ 448658 w 602964"/>
                  <a:gd name="connsiteY13" fmla="*/ 83509 h 516431"/>
                  <a:gd name="connsiteX14" fmla="*/ 348645 w 602964"/>
                  <a:gd name="connsiteY14" fmla="*/ 145421 h 516431"/>
                  <a:gd name="connsiteX15" fmla="*/ 224820 w 602964"/>
                  <a:gd name="connsiteY15" fmla="*/ 228765 h 516431"/>
                  <a:gd name="connsiteX16" fmla="*/ 158145 w 602964"/>
                  <a:gd name="connsiteY16" fmla="*/ 297821 h 516431"/>
                  <a:gd name="connsiteX17" fmla="*/ 151002 w 602964"/>
                  <a:gd name="connsiteY17" fmla="*/ 345446 h 516431"/>
                  <a:gd name="connsiteX18" fmla="*/ 174814 w 602964"/>
                  <a:gd name="connsiteY18" fmla="*/ 364496 h 516431"/>
                  <a:gd name="connsiteX19" fmla="*/ 253395 w 602964"/>
                  <a:gd name="connsiteY19" fmla="*/ 331159 h 516431"/>
                  <a:gd name="connsiteX20" fmla="*/ 343883 w 602964"/>
                  <a:gd name="connsiteY20" fmla="*/ 250196 h 516431"/>
                  <a:gd name="connsiteX21" fmla="*/ 417702 w 602964"/>
                  <a:gd name="connsiteY21" fmla="*/ 171615 h 516431"/>
                  <a:gd name="connsiteX22" fmla="*/ 489139 w 602964"/>
                  <a:gd name="connsiteY22" fmla="*/ 81127 h 516431"/>
                  <a:gd name="connsiteX23" fmla="*/ 601058 w 602964"/>
                  <a:gd name="connsiteY23" fmla="*/ 12071 h 516431"/>
                  <a:gd name="connsiteX0" fmla="*/ 601058 w 602964"/>
                  <a:gd name="connsiteY0" fmla="*/ 33455 h 537815"/>
                  <a:gd name="connsiteX1" fmla="*/ 534383 w 602964"/>
                  <a:gd name="connsiteY1" fmla="*/ 207286 h 537815"/>
                  <a:gd name="connsiteX2" fmla="*/ 448658 w 602964"/>
                  <a:gd name="connsiteY2" fmla="*/ 323967 h 537815"/>
                  <a:gd name="connsiteX3" fmla="*/ 336739 w 602964"/>
                  <a:gd name="connsiteY3" fmla="*/ 440649 h 537815"/>
                  <a:gd name="connsiteX4" fmla="*/ 215295 w 602964"/>
                  <a:gd name="connsiteY4" fmla="*/ 526374 h 537815"/>
                  <a:gd name="connsiteX5" fmla="*/ 117664 w 602964"/>
                  <a:gd name="connsiteY5" fmla="*/ 535899 h 537815"/>
                  <a:gd name="connsiteX6" fmla="*/ 48608 w 602964"/>
                  <a:gd name="connsiteY6" fmla="*/ 516849 h 537815"/>
                  <a:gd name="connsiteX7" fmla="*/ 3365 w 602964"/>
                  <a:gd name="connsiteY7" fmla="*/ 457317 h 537815"/>
                  <a:gd name="connsiteX8" fmla="*/ 10508 w 602964"/>
                  <a:gd name="connsiteY8" fmla="*/ 359686 h 537815"/>
                  <a:gd name="connsiteX9" fmla="*/ 67658 w 602964"/>
                  <a:gd name="connsiteY9" fmla="*/ 262055 h 537815"/>
                  <a:gd name="connsiteX10" fmla="*/ 191482 w 602964"/>
                  <a:gd name="connsiteY10" fmla="*/ 164424 h 537815"/>
                  <a:gd name="connsiteX11" fmla="*/ 322452 w 602964"/>
                  <a:gd name="connsiteY11" fmla="*/ 85843 h 537815"/>
                  <a:gd name="connsiteX12" fmla="*/ 562959 w 602964"/>
                  <a:gd name="connsiteY12" fmla="*/ 118 h 537815"/>
                  <a:gd name="connsiteX13" fmla="*/ 448658 w 602964"/>
                  <a:gd name="connsiteY13" fmla="*/ 104893 h 537815"/>
                  <a:gd name="connsiteX14" fmla="*/ 348645 w 602964"/>
                  <a:gd name="connsiteY14" fmla="*/ 166805 h 537815"/>
                  <a:gd name="connsiteX15" fmla="*/ 224820 w 602964"/>
                  <a:gd name="connsiteY15" fmla="*/ 250149 h 537815"/>
                  <a:gd name="connsiteX16" fmla="*/ 158145 w 602964"/>
                  <a:gd name="connsiteY16" fmla="*/ 319205 h 537815"/>
                  <a:gd name="connsiteX17" fmla="*/ 151002 w 602964"/>
                  <a:gd name="connsiteY17" fmla="*/ 366830 h 537815"/>
                  <a:gd name="connsiteX18" fmla="*/ 174814 w 602964"/>
                  <a:gd name="connsiteY18" fmla="*/ 385880 h 537815"/>
                  <a:gd name="connsiteX19" fmla="*/ 253395 w 602964"/>
                  <a:gd name="connsiteY19" fmla="*/ 352543 h 537815"/>
                  <a:gd name="connsiteX20" fmla="*/ 343883 w 602964"/>
                  <a:gd name="connsiteY20" fmla="*/ 271580 h 537815"/>
                  <a:gd name="connsiteX21" fmla="*/ 417702 w 602964"/>
                  <a:gd name="connsiteY21" fmla="*/ 192999 h 537815"/>
                  <a:gd name="connsiteX22" fmla="*/ 489139 w 602964"/>
                  <a:gd name="connsiteY22" fmla="*/ 102511 h 537815"/>
                  <a:gd name="connsiteX23" fmla="*/ 601058 w 602964"/>
                  <a:gd name="connsiteY23" fmla="*/ 33455 h 537815"/>
                  <a:gd name="connsiteX0" fmla="*/ 601058 w 602964"/>
                  <a:gd name="connsiteY0" fmla="*/ 35732 h 540092"/>
                  <a:gd name="connsiteX1" fmla="*/ 534383 w 602964"/>
                  <a:gd name="connsiteY1" fmla="*/ 209563 h 540092"/>
                  <a:gd name="connsiteX2" fmla="*/ 448658 w 602964"/>
                  <a:gd name="connsiteY2" fmla="*/ 326244 h 540092"/>
                  <a:gd name="connsiteX3" fmla="*/ 336739 w 602964"/>
                  <a:gd name="connsiteY3" fmla="*/ 442926 h 540092"/>
                  <a:gd name="connsiteX4" fmla="*/ 215295 w 602964"/>
                  <a:gd name="connsiteY4" fmla="*/ 528651 h 540092"/>
                  <a:gd name="connsiteX5" fmla="*/ 117664 w 602964"/>
                  <a:gd name="connsiteY5" fmla="*/ 538176 h 540092"/>
                  <a:gd name="connsiteX6" fmla="*/ 48608 w 602964"/>
                  <a:gd name="connsiteY6" fmla="*/ 519126 h 540092"/>
                  <a:gd name="connsiteX7" fmla="*/ 3365 w 602964"/>
                  <a:gd name="connsiteY7" fmla="*/ 459594 h 540092"/>
                  <a:gd name="connsiteX8" fmla="*/ 10508 w 602964"/>
                  <a:gd name="connsiteY8" fmla="*/ 361963 h 540092"/>
                  <a:gd name="connsiteX9" fmla="*/ 67658 w 602964"/>
                  <a:gd name="connsiteY9" fmla="*/ 264332 h 540092"/>
                  <a:gd name="connsiteX10" fmla="*/ 191482 w 602964"/>
                  <a:gd name="connsiteY10" fmla="*/ 166701 h 540092"/>
                  <a:gd name="connsiteX11" fmla="*/ 322452 w 602964"/>
                  <a:gd name="connsiteY11" fmla="*/ 88120 h 540092"/>
                  <a:gd name="connsiteX12" fmla="*/ 431320 w 602964"/>
                  <a:gd name="connsiteY12" fmla="*/ 38114 h 540092"/>
                  <a:gd name="connsiteX13" fmla="*/ 562959 w 602964"/>
                  <a:gd name="connsiteY13" fmla="*/ 2395 h 540092"/>
                  <a:gd name="connsiteX14" fmla="*/ 448658 w 602964"/>
                  <a:gd name="connsiteY14" fmla="*/ 107170 h 540092"/>
                  <a:gd name="connsiteX15" fmla="*/ 348645 w 602964"/>
                  <a:gd name="connsiteY15" fmla="*/ 169082 h 540092"/>
                  <a:gd name="connsiteX16" fmla="*/ 224820 w 602964"/>
                  <a:gd name="connsiteY16" fmla="*/ 252426 h 540092"/>
                  <a:gd name="connsiteX17" fmla="*/ 158145 w 602964"/>
                  <a:gd name="connsiteY17" fmla="*/ 321482 h 540092"/>
                  <a:gd name="connsiteX18" fmla="*/ 151002 w 602964"/>
                  <a:gd name="connsiteY18" fmla="*/ 369107 h 540092"/>
                  <a:gd name="connsiteX19" fmla="*/ 174814 w 602964"/>
                  <a:gd name="connsiteY19" fmla="*/ 388157 h 540092"/>
                  <a:gd name="connsiteX20" fmla="*/ 253395 w 602964"/>
                  <a:gd name="connsiteY20" fmla="*/ 354820 h 540092"/>
                  <a:gd name="connsiteX21" fmla="*/ 343883 w 602964"/>
                  <a:gd name="connsiteY21" fmla="*/ 273857 h 540092"/>
                  <a:gd name="connsiteX22" fmla="*/ 417702 w 602964"/>
                  <a:gd name="connsiteY22" fmla="*/ 195276 h 540092"/>
                  <a:gd name="connsiteX23" fmla="*/ 489139 w 602964"/>
                  <a:gd name="connsiteY23" fmla="*/ 104788 h 540092"/>
                  <a:gd name="connsiteX24" fmla="*/ 601058 w 602964"/>
                  <a:gd name="connsiteY24" fmla="*/ 35732 h 540092"/>
                  <a:gd name="connsiteX0" fmla="*/ 601058 w 602964"/>
                  <a:gd name="connsiteY0" fmla="*/ 38036 h 542396"/>
                  <a:gd name="connsiteX1" fmla="*/ 534383 w 602964"/>
                  <a:gd name="connsiteY1" fmla="*/ 211867 h 542396"/>
                  <a:gd name="connsiteX2" fmla="*/ 448658 w 602964"/>
                  <a:gd name="connsiteY2" fmla="*/ 328548 h 542396"/>
                  <a:gd name="connsiteX3" fmla="*/ 336739 w 602964"/>
                  <a:gd name="connsiteY3" fmla="*/ 445230 h 542396"/>
                  <a:gd name="connsiteX4" fmla="*/ 215295 w 602964"/>
                  <a:gd name="connsiteY4" fmla="*/ 530955 h 542396"/>
                  <a:gd name="connsiteX5" fmla="*/ 117664 w 602964"/>
                  <a:gd name="connsiteY5" fmla="*/ 540480 h 542396"/>
                  <a:gd name="connsiteX6" fmla="*/ 48608 w 602964"/>
                  <a:gd name="connsiteY6" fmla="*/ 521430 h 542396"/>
                  <a:gd name="connsiteX7" fmla="*/ 3365 w 602964"/>
                  <a:gd name="connsiteY7" fmla="*/ 461898 h 542396"/>
                  <a:gd name="connsiteX8" fmla="*/ 10508 w 602964"/>
                  <a:gd name="connsiteY8" fmla="*/ 364267 h 542396"/>
                  <a:gd name="connsiteX9" fmla="*/ 67658 w 602964"/>
                  <a:gd name="connsiteY9" fmla="*/ 266636 h 542396"/>
                  <a:gd name="connsiteX10" fmla="*/ 191482 w 602964"/>
                  <a:gd name="connsiteY10" fmla="*/ 169005 h 542396"/>
                  <a:gd name="connsiteX11" fmla="*/ 322452 w 602964"/>
                  <a:gd name="connsiteY11" fmla="*/ 90424 h 542396"/>
                  <a:gd name="connsiteX12" fmla="*/ 474182 w 602964"/>
                  <a:gd name="connsiteY12" fmla="*/ 18987 h 542396"/>
                  <a:gd name="connsiteX13" fmla="*/ 562959 w 602964"/>
                  <a:gd name="connsiteY13" fmla="*/ 4699 h 542396"/>
                  <a:gd name="connsiteX14" fmla="*/ 448658 w 602964"/>
                  <a:gd name="connsiteY14" fmla="*/ 109474 h 542396"/>
                  <a:gd name="connsiteX15" fmla="*/ 348645 w 602964"/>
                  <a:gd name="connsiteY15" fmla="*/ 171386 h 542396"/>
                  <a:gd name="connsiteX16" fmla="*/ 224820 w 602964"/>
                  <a:gd name="connsiteY16" fmla="*/ 254730 h 542396"/>
                  <a:gd name="connsiteX17" fmla="*/ 158145 w 602964"/>
                  <a:gd name="connsiteY17" fmla="*/ 323786 h 542396"/>
                  <a:gd name="connsiteX18" fmla="*/ 151002 w 602964"/>
                  <a:gd name="connsiteY18" fmla="*/ 371411 h 542396"/>
                  <a:gd name="connsiteX19" fmla="*/ 174814 w 602964"/>
                  <a:gd name="connsiteY19" fmla="*/ 390461 h 542396"/>
                  <a:gd name="connsiteX20" fmla="*/ 253395 w 602964"/>
                  <a:gd name="connsiteY20" fmla="*/ 357124 h 542396"/>
                  <a:gd name="connsiteX21" fmla="*/ 343883 w 602964"/>
                  <a:gd name="connsiteY21" fmla="*/ 276161 h 542396"/>
                  <a:gd name="connsiteX22" fmla="*/ 417702 w 602964"/>
                  <a:gd name="connsiteY22" fmla="*/ 197580 h 542396"/>
                  <a:gd name="connsiteX23" fmla="*/ 489139 w 602964"/>
                  <a:gd name="connsiteY23" fmla="*/ 107092 h 542396"/>
                  <a:gd name="connsiteX24" fmla="*/ 601058 w 602964"/>
                  <a:gd name="connsiteY24" fmla="*/ 38036 h 54239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02745 w 602964"/>
                  <a:gd name="connsiteY12" fmla="*/ 513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24176 w 602964"/>
                  <a:gd name="connsiteY12" fmla="*/ 132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24176 w 602964"/>
                  <a:gd name="connsiteY12" fmla="*/ 132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871 h 542231"/>
                  <a:gd name="connsiteX1" fmla="*/ 534383 w 602964"/>
                  <a:gd name="connsiteY1" fmla="*/ 211702 h 542231"/>
                  <a:gd name="connsiteX2" fmla="*/ 448658 w 602964"/>
                  <a:gd name="connsiteY2" fmla="*/ 328383 h 542231"/>
                  <a:gd name="connsiteX3" fmla="*/ 336739 w 602964"/>
                  <a:gd name="connsiteY3" fmla="*/ 445065 h 542231"/>
                  <a:gd name="connsiteX4" fmla="*/ 215295 w 602964"/>
                  <a:gd name="connsiteY4" fmla="*/ 530790 h 542231"/>
                  <a:gd name="connsiteX5" fmla="*/ 117664 w 602964"/>
                  <a:gd name="connsiteY5" fmla="*/ 540315 h 542231"/>
                  <a:gd name="connsiteX6" fmla="*/ 48608 w 602964"/>
                  <a:gd name="connsiteY6" fmla="*/ 521265 h 542231"/>
                  <a:gd name="connsiteX7" fmla="*/ 3365 w 602964"/>
                  <a:gd name="connsiteY7" fmla="*/ 461733 h 542231"/>
                  <a:gd name="connsiteX8" fmla="*/ 10508 w 602964"/>
                  <a:gd name="connsiteY8" fmla="*/ 364102 h 542231"/>
                  <a:gd name="connsiteX9" fmla="*/ 67658 w 602964"/>
                  <a:gd name="connsiteY9" fmla="*/ 266471 h 542231"/>
                  <a:gd name="connsiteX10" fmla="*/ 191482 w 602964"/>
                  <a:gd name="connsiteY10" fmla="*/ 168840 h 542231"/>
                  <a:gd name="connsiteX11" fmla="*/ 322452 w 602964"/>
                  <a:gd name="connsiteY11" fmla="*/ 90259 h 542231"/>
                  <a:gd name="connsiteX12" fmla="*/ 424176 w 602964"/>
                  <a:gd name="connsiteY12" fmla="*/ 14060 h 542231"/>
                  <a:gd name="connsiteX13" fmla="*/ 474182 w 602964"/>
                  <a:gd name="connsiteY13" fmla="*/ 14059 h 542231"/>
                  <a:gd name="connsiteX14" fmla="*/ 562959 w 602964"/>
                  <a:gd name="connsiteY14" fmla="*/ 4534 h 542231"/>
                  <a:gd name="connsiteX15" fmla="*/ 448658 w 602964"/>
                  <a:gd name="connsiteY15" fmla="*/ 109309 h 542231"/>
                  <a:gd name="connsiteX16" fmla="*/ 348645 w 602964"/>
                  <a:gd name="connsiteY16" fmla="*/ 171221 h 542231"/>
                  <a:gd name="connsiteX17" fmla="*/ 224820 w 602964"/>
                  <a:gd name="connsiteY17" fmla="*/ 254565 h 542231"/>
                  <a:gd name="connsiteX18" fmla="*/ 158145 w 602964"/>
                  <a:gd name="connsiteY18" fmla="*/ 323621 h 542231"/>
                  <a:gd name="connsiteX19" fmla="*/ 151002 w 602964"/>
                  <a:gd name="connsiteY19" fmla="*/ 371246 h 542231"/>
                  <a:gd name="connsiteX20" fmla="*/ 174814 w 602964"/>
                  <a:gd name="connsiteY20" fmla="*/ 390296 h 542231"/>
                  <a:gd name="connsiteX21" fmla="*/ 253395 w 602964"/>
                  <a:gd name="connsiteY21" fmla="*/ 356959 h 542231"/>
                  <a:gd name="connsiteX22" fmla="*/ 343883 w 602964"/>
                  <a:gd name="connsiteY22" fmla="*/ 275996 h 542231"/>
                  <a:gd name="connsiteX23" fmla="*/ 417702 w 602964"/>
                  <a:gd name="connsiteY23" fmla="*/ 197415 h 542231"/>
                  <a:gd name="connsiteX24" fmla="*/ 489139 w 602964"/>
                  <a:gd name="connsiteY24" fmla="*/ 106927 h 542231"/>
                  <a:gd name="connsiteX25" fmla="*/ 601058 w 602964"/>
                  <a:gd name="connsiteY25" fmla="*/ 37871 h 542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02964" h="542231">
                    <a:moveTo>
                      <a:pt x="601058" y="37871"/>
                    </a:moveTo>
                    <a:cubicBezTo>
                      <a:pt x="613758" y="49380"/>
                      <a:pt x="559783" y="163283"/>
                      <a:pt x="534383" y="211702"/>
                    </a:cubicBezTo>
                    <a:cubicBezTo>
                      <a:pt x="508983" y="260121"/>
                      <a:pt x="481599" y="289489"/>
                      <a:pt x="448658" y="328383"/>
                    </a:cubicBezTo>
                    <a:cubicBezTo>
                      <a:pt x="415717" y="367277"/>
                      <a:pt x="375633" y="411331"/>
                      <a:pt x="336739" y="445065"/>
                    </a:cubicBezTo>
                    <a:cubicBezTo>
                      <a:pt x="297845" y="478800"/>
                      <a:pt x="251808" y="514915"/>
                      <a:pt x="215295" y="530790"/>
                    </a:cubicBezTo>
                    <a:cubicBezTo>
                      <a:pt x="178783" y="546665"/>
                      <a:pt x="145445" y="541902"/>
                      <a:pt x="117664" y="540315"/>
                    </a:cubicBezTo>
                    <a:cubicBezTo>
                      <a:pt x="89883" y="538728"/>
                      <a:pt x="67658" y="534362"/>
                      <a:pt x="48608" y="521265"/>
                    </a:cubicBezTo>
                    <a:cubicBezTo>
                      <a:pt x="29558" y="508168"/>
                      <a:pt x="9715" y="487927"/>
                      <a:pt x="3365" y="461733"/>
                    </a:cubicBezTo>
                    <a:cubicBezTo>
                      <a:pt x="-2985" y="435539"/>
                      <a:pt x="-208" y="396646"/>
                      <a:pt x="10508" y="364102"/>
                    </a:cubicBezTo>
                    <a:cubicBezTo>
                      <a:pt x="21224" y="331558"/>
                      <a:pt x="37496" y="299015"/>
                      <a:pt x="67658" y="266471"/>
                    </a:cubicBezTo>
                    <a:cubicBezTo>
                      <a:pt x="97820" y="233927"/>
                      <a:pt x="149016" y="198209"/>
                      <a:pt x="191482" y="168840"/>
                    </a:cubicBezTo>
                    <a:cubicBezTo>
                      <a:pt x="233948" y="139471"/>
                      <a:pt x="283670" y="116056"/>
                      <a:pt x="322452" y="90259"/>
                    </a:cubicBezTo>
                    <a:cubicBezTo>
                      <a:pt x="361234" y="64462"/>
                      <a:pt x="398888" y="26760"/>
                      <a:pt x="424176" y="14060"/>
                    </a:cubicBezTo>
                    <a:cubicBezTo>
                      <a:pt x="449464" y="1360"/>
                      <a:pt x="447480" y="21997"/>
                      <a:pt x="474182" y="14059"/>
                    </a:cubicBezTo>
                    <a:cubicBezTo>
                      <a:pt x="500884" y="6121"/>
                      <a:pt x="560069" y="-6975"/>
                      <a:pt x="562959" y="4534"/>
                    </a:cubicBezTo>
                    <a:lnTo>
                      <a:pt x="448658" y="109309"/>
                    </a:lnTo>
                    <a:cubicBezTo>
                      <a:pt x="428814" y="136296"/>
                      <a:pt x="385951" y="147012"/>
                      <a:pt x="348645" y="171221"/>
                    </a:cubicBezTo>
                    <a:cubicBezTo>
                      <a:pt x="311339" y="195430"/>
                      <a:pt x="256570" y="229165"/>
                      <a:pt x="224820" y="254565"/>
                    </a:cubicBezTo>
                    <a:cubicBezTo>
                      <a:pt x="193070" y="279965"/>
                      <a:pt x="170448" y="304174"/>
                      <a:pt x="158145" y="323621"/>
                    </a:cubicBezTo>
                    <a:cubicBezTo>
                      <a:pt x="145842" y="343068"/>
                      <a:pt x="148224" y="360134"/>
                      <a:pt x="151002" y="371246"/>
                    </a:cubicBezTo>
                    <a:cubicBezTo>
                      <a:pt x="153780" y="382358"/>
                      <a:pt x="157748" y="392677"/>
                      <a:pt x="174814" y="390296"/>
                    </a:cubicBezTo>
                    <a:cubicBezTo>
                      <a:pt x="191880" y="387915"/>
                      <a:pt x="225217" y="376009"/>
                      <a:pt x="253395" y="356959"/>
                    </a:cubicBezTo>
                    <a:cubicBezTo>
                      <a:pt x="281573" y="337909"/>
                      <a:pt x="316499" y="302587"/>
                      <a:pt x="343883" y="275996"/>
                    </a:cubicBezTo>
                    <a:cubicBezTo>
                      <a:pt x="371267" y="249405"/>
                      <a:pt x="393493" y="225593"/>
                      <a:pt x="417702" y="197415"/>
                    </a:cubicBezTo>
                    <a:cubicBezTo>
                      <a:pt x="441911" y="169237"/>
                      <a:pt x="458580" y="133518"/>
                      <a:pt x="489139" y="106927"/>
                    </a:cubicBezTo>
                    <a:lnTo>
                      <a:pt x="601058" y="37871"/>
                    </a:ln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15" name="フリーフォーム: 図形 14">
                <a:extLst>
                  <a:ext uri="{FF2B5EF4-FFF2-40B4-BE49-F238E27FC236}">
                    <a16:creationId xmlns:a16="http://schemas.microsoft.com/office/drawing/2014/main" id="{5AA4F646-F255-489D-996C-DFE69227F135}"/>
                  </a:ext>
                </a:extLst>
              </p:cNvPr>
              <p:cNvSpPr/>
              <p:nvPr/>
            </p:nvSpPr>
            <p:spPr>
              <a:xfrm>
                <a:off x="5857765" y="1006980"/>
                <a:ext cx="426441" cy="352689"/>
              </a:xfrm>
              <a:custGeom>
                <a:avLst/>
                <a:gdLst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9063 w 395288"/>
                  <a:gd name="connsiteY2" fmla="*/ 35719 h 273844"/>
                  <a:gd name="connsiteX3" fmla="*/ 0 w 395288"/>
                  <a:gd name="connsiteY3" fmla="*/ 195263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95263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23813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8944"/>
                  <a:gd name="connsiteX1" fmla="*/ 273844 w 400076"/>
                  <a:gd name="connsiteY1" fmla="*/ 26775 h 278944"/>
                  <a:gd name="connsiteX2" fmla="*/ 116682 w 400076"/>
                  <a:gd name="connsiteY2" fmla="*/ 122025 h 278944"/>
                  <a:gd name="connsiteX3" fmla="*/ 0 w 400076"/>
                  <a:gd name="connsiteY3" fmla="*/ 183937 h 278944"/>
                  <a:gd name="connsiteX4" fmla="*/ 0 w 400076"/>
                  <a:gd name="connsiteY4" fmla="*/ 276806 h 278944"/>
                  <a:gd name="connsiteX5" fmla="*/ 107156 w 400076"/>
                  <a:gd name="connsiteY5" fmla="*/ 245850 h 278944"/>
                  <a:gd name="connsiteX6" fmla="*/ 207169 w 400076"/>
                  <a:gd name="connsiteY6" fmla="*/ 207750 h 278944"/>
                  <a:gd name="connsiteX7" fmla="*/ 283369 w 400076"/>
                  <a:gd name="connsiteY7" fmla="*/ 160125 h 278944"/>
                  <a:gd name="connsiteX8" fmla="*/ 366713 w 400076"/>
                  <a:gd name="connsiteY8" fmla="*/ 81543 h 278944"/>
                  <a:gd name="connsiteX9" fmla="*/ 395288 w 400076"/>
                  <a:gd name="connsiteY9" fmla="*/ 2962 h 278944"/>
                  <a:gd name="connsiteX0" fmla="*/ 395288 w 400076"/>
                  <a:gd name="connsiteY0" fmla="*/ 2962 h 286717"/>
                  <a:gd name="connsiteX1" fmla="*/ 273844 w 400076"/>
                  <a:gd name="connsiteY1" fmla="*/ 26775 h 286717"/>
                  <a:gd name="connsiteX2" fmla="*/ 116682 w 400076"/>
                  <a:gd name="connsiteY2" fmla="*/ 122025 h 286717"/>
                  <a:gd name="connsiteX3" fmla="*/ 0 w 400076"/>
                  <a:gd name="connsiteY3" fmla="*/ 183937 h 286717"/>
                  <a:gd name="connsiteX4" fmla="*/ 0 w 400076"/>
                  <a:gd name="connsiteY4" fmla="*/ 276806 h 286717"/>
                  <a:gd name="connsiteX5" fmla="*/ 107156 w 400076"/>
                  <a:gd name="connsiteY5" fmla="*/ 245850 h 286717"/>
                  <a:gd name="connsiteX6" fmla="*/ 207169 w 400076"/>
                  <a:gd name="connsiteY6" fmla="*/ 207750 h 286717"/>
                  <a:gd name="connsiteX7" fmla="*/ 283369 w 400076"/>
                  <a:gd name="connsiteY7" fmla="*/ 160125 h 286717"/>
                  <a:gd name="connsiteX8" fmla="*/ 366713 w 400076"/>
                  <a:gd name="connsiteY8" fmla="*/ 81543 h 286717"/>
                  <a:gd name="connsiteX9" fmla="*/ 395288 w 400076"/>
                  <a:gd name="connsiteY9" fmla="*/ 2962 h 286717"/>
                  <a:gd name="connsiteX0" fmla="*/ 414338 w 419126"/>
                  <a:gd name="connsiteY0" fmla="*/ 2962 h 270411"/>
                  <a:gd name="connsiteX1" fmla="*/ 292894 w 419126"/>
                  <a:gd name="connsiteY1" fmla="*/ 26775 h 270411"/>
                  <a:gd name="connsiteX2" fmla="*/ 135732 w 419126"/>
                  <a:gd name="connsiteY2" fmla="*/ 122025 h 270411"/>
                  <a:gd name="connsiteX3" fmla="*/ 19050 w 419126"/>
                  <a:gd name="connsiteY3" fmla="*/ 183937 h 270411"/>
                  <a:gd name="connsiteX4" fmla="*/ 0 w 419126"/>
                  <a:gd name="connsiteY4" fmla="*/ 257756 h 270411"/>
                  <a:gd name="connsiteX5" fmla="*/ 126206 w 419126"/>
                  <a:gd name="connsiteY5" fmla="*/ 245850 h 270411"/>
                  <a:gd name="connsiteX6" fmla="*/ 226219 w 419126"/>
                  <a:gd name="connsiteY6" fmla="*/ 207750 h 270411"/>
                  <a:gd name="connsiteX7" fmla="*/ 302419 w 419126"/>
                  <a:gd name="connsiteY7" fmla="*/ 160125 h 270411"/>
                  <a:gd name="connsiteX8" fmla="*/ 385763 w 419126"/>
                  <a:gd name="connsiteY8" fmla="*/ 81543 h 270411"/>
                  <a:gd name="connsiteX9" fmla="*/ 414338 w 419126"/>
                  <a:gd name="connsiteY9" fmla="*/ 2962 h 270411"/>
                  <a:gd name="connsiteX0" fmla="*/ 420246 w 425034"/>
                  <a:gd name="connsiteY0" fmla="*/ 2962 h 260588"/>
                  <a:gd name="connsiteX1" fmla="*/ 298802 w 425034"/>
                  <a:gd name="connsiteY1" fmla="*/ 26775 h 260588"/>
                  <a:gd name="connsiteX2" fmla="*/ 141640 w 425034"/>
                  <a:gd name="connsiteY2" fmla="*/ 122025 h 260588"/>
                  <a:gd name="connsiteX3" fmla="*/ 22577 w 425034"/>
                  <a:gd name="connsiteY3" fmla="*/ 195843 h 260588"/>
                  <a:gd name="connsiteX4" fmla="*/ 5908 w 425034"/>
                  <a:gd name="connsiteY4" fmla="*/ 257756 h 260588"/>
                  <a:gd name="connsiteX5" fmla="*/ 132114 w 425034"/>
                  <a:gd name="connsiteY5" fmla="*/ 245850 h 260588"/>
                  <a:gd name="connsiteX6" fmla="*/ 232127 w 425034"/>
                  <a:gd name="connsiteY6" fmla="*/ 207750 h 260588"/>
                  <a:gd name="connsiteX7" fmla="*/ 308327 w 425034"/>
                  <a:gd name="connsiteY7" fmla="*/ 160125 h 260588"/>
                  <a:gd name="connsiteX8" fmla="*/ 391671 w 425034"/>
                  <a:gd name="connsiteY8" fmla="*/ 81543 h 260588"/>
                  <a:gd name="connsiteX9" fmla="*/ 420246 w 425034"/>
                  <a:gd name="connsiteY9" fmla="*/ 2962 h 260588"/>
                  <a:gd name="connsiteX0" fmla="*/ 420246 w 425034"/>
                  <a:gd name="connsiteY0" fmla="*/ 2962 h 260588"/>
                  <a:gd name="connsiteX1" fmla="*/ 298802 w 425034"/>
                  <a:gd name="connsiteY1" fmla="*/ 26775 h 260588"/>
                  <a:gd name="connsiteX2" fmla="*/ 141640 w 425034"/>
                  <a:gd name="connsiteY2" fmla="*/ 122025 h 260588"/>
                  <a:gd name="connsiteX3" fmla="*/ 22577 w 425034"/>
                  <a:gd name="connsiteY3" fmla="*/ 195843 h 260588"/>
                  <a:gd name="connsiteX4" fmla="*/ 5908 w 425034"/>
                  <a:gd name="connsiteY4" fmla="*/ 257756 h 260588"/>
                  <a:gd name="connsiteX5" fmla="*/ 132114 w 425034"/>
                  <a:gd name="connsiteY5" fmla="*/ 245850 h 260588"/>
                  <a:gd name="connsiteX6" fmla="*/ 232127 w 425034"/>
                  <a:gd name="connsiteY6" fmla="*/ 207750 h 260588"/>
                  <a:gd name="connsiteX7" fmla="*/ 308327 w 425034"/>
                  <a:gd name="connsiteY7" fmla="*/ 160125 h 260588"/>
                  <a:gd name="connsiteX8" fmla="*/ 391671 w 425034"/>
                  <a:gd name="connsiteY8" fmla="*/ 81543 h 260588"/>
                  <a:gd name="connsiteX9" fmla="*/ 420246 w 425034"/>
                  <a:gd name="connsiteY9" fmla="*/ 2962 h 260588"/>
                  <a:gd name="connsiteX0" fmla="*/ 418956 w 423744"/>
                  <a:gd name="connsiteY0" fmla="*/ 2962 h 261421"/>
                  <a:gd name="connsiteX1" fmla="*/ 297512 w 423744"/>
                  <a:gd name="connsiteY1" fmla="*/ 26775 h 261421"/>
                  <a:gd name="connsiteX2" fmla="*/ 140350 w 423744"/>
                  <a:gd name="connsiteY2" fmla="*/ 122025 h 261421"/>
                  <a:gd name="connsiteX3" fmla="*/ 28431 w 423744"/>
                  <a:gd name="connsiteY3" fmla="*/ 183937 h 261421"/>
                  <a:gd name="connsiteX4" fmla="*/ 4618 w 423744"/>
                  <a:gd name="connsiteY4" fmla="*/ 257756 h 261421"/>
                  <a:gd name="connsiteX5" fmla="*/ 130824 w 423744"/>
                  <a:gd name="connsiteY5" fmla="*/ 245850 h 261421"/>
                  <a:gd name="connsiteX6" fmla="*/ 230837 w 423744"/>
                  <a:gd name="connsiteY6" fmla="*/ 207750 h 261421"/>
                  <a:gd name="connsiteX7" fmla="*/ 307037 w 423744"/>
                  <a:gd name="connsiteY7" fmla="*/ 160125 h 261421"/>
                  <a:gd name="connsiteX8" fmla="*/ 390381 w 423744"/>
                  <a:gd name="connsiteY8" fmla="*/ 81543 h 261421"/>
                  <a:gd name="connsiteX9" fmla="*/ 418956 w 423744"/>
                  <a:gd name="connsiteY9" fmla="*/ 2962 h 261421"/>
                  <a:gd name="connsiteX0" fmla="*/ 418956 w 422806"/>
                  <a:gd name="connsiteY0" fmla="*/ 4037 h 262496"/>
                  <a:gd name="connsiteX1" fmla="*/ 311800 w 422806"/>
                  <a:gd name="connsiteY1" fmla="*/ 23087 h 262496"/>
                  <a:gd name="connsiteX2" fmla="*/ 140350 w 422806"/>
                  <a:gd name="connsiteY2" fmla="*/ 123100 h 262496"/>
                  <a:gd name="connsiteX3" fmla="*/ 28431 w 422806"/>
                  <a:gd name="connsiteY3" fmla="*/ 185012 h 262496"/>
                  <a:gd name="connsiteX4" fmla="*/ 4618 w 422806"/>
                  <a:gd name="connsiteY4" fmla="*/ 258831 h 262496"/>
                  <a:gd name="connsiteX5" fmla="*/ 130824 w 422806"/>
                  <a:gd name="connsiteY5" fmla="*/ 246925 h 262496"/>
                  <a:gd name="connsiteX6" fmla="*/ 230837 w 422806"/>
                  <a:gd name="connsiteY6" fmla="*/ 208825 h 262496"/>
                  <a:gd name="connsiteX7" fmla="*/ 307037 w 422806"/>
                  <a:gd name="connsiteY7" fmla="*/ 161200 h 262496"/>
                  <a:gd name="connsiteX8" fmla="*/ 390381 w 422806"/>
                  <a:gd name="connsiteY8" fmla="*/ 82618 h 262496"/>
                  <a:gd name="connsiteX9" fmla="*/ 418956 w 422806"/>
                  <a:gd name="connsiteY9" fmla="*/ 4037 h 262496"/>
                  <a:gd name="connsiteX0" fmla="*/ 416574 w 420655"/>
                  <a:gd name="connsiteY0" fmla="*/ 4529 h 260607"/>
                  <a:gd name="connsiteX1" fmla="*/ 311800 w 420655"/>
                  <a:gd name="connsiteY1" fmla="*/ 21198 h 260607"/>
                  <a:gd name="connsiteX2" fmla="*/ 140350 w 420655"/>
                  <a:gd name="connsiteY2" fmla="*/ 121211 h 260607"/>
                  <a:gd name="connsiteX3" fmla="*/ 28431 w 420655"/>
                  <a:gd name="connsiteY3" fmla="*/ 183123 h 260607"/>
                  <a:gd name="connsiteX4" fmla="*/ 4618 w 420655"/>
                  <a:gd name="connsiteY4" fmla="*/ 256942 h 260607"/>
                  <a:gd name="connsiteX5" fmla="*/ 130824 w 420655"/>
                  <a:gd name="connsiteY5" fmla="*/ 245036 h 260607"/>
                  <a:gd name="connsiteX6" fmla="*/ 230837 w 420655"/>
                  <a:gd name="connsiteY6" fmla="*/ 206936 h 260607"/>
                  <a:gd name="connsiteX7" fmla="*/ 307037 w 420655"/>
                  <a:gd name="connsiteY7" fmla="*/ 159311 h 260607"/>
                  <a:gd name="connsiteX8" fmla="*/ 390381 w 420655"/>
                  <a:gd name="connsiteY8" fmla="*/ 80729 h 260607"/>
                  <a:gd name="connsiteX9" fmla="*/ 416574 w 420655"/>
                  <a:gd name="connsiteY9" fmla="*/ 4529 h 260607"/>
                  <a:gd name="connsiteX0" fmla="*/ 416574 w 420655"/>
                  <a:gd name="connsiteY0" fmla="*/ 4529 h 261039"/>
                  <a:gd name="connsiteX1" fmla="*/ 311800 w 420655"/>
                  <a:gd name="connsiteY1" fmla="*/ 21198 h 261039"/>
                  <a:gd name="connsiteX2" fmla="*/ 140350 w 420655"/>
                  <a:gd name="connsiteY2" fmla="*/ 121211 h 261039"/>
                  <a:gd name="connsiteX3" fmla="*/ 28431 w 420655"/>
                  <a:gd name="connsiteY3" fmla="*/ 183123 h 261039"/>
                  <a:gd name="connsiteX4" fmla="*/ 4618 w 420655"/>
                  <a:gd name="connsiteY4" fmla="*/ 256942 h 261039"/>
                  <a:gd name="connsiteX5" fmla="*/ 130824 w 420655"/>
                  <a:gd name="connsiteY5" fmla="*/ 245036 h 261039"/>
                  <a:gd name="connsiteX6" fmla="*/ 230837 w 420655"/>
                  <a:gd name="connsiteY6" fmla="*/ 190267 h 261039"/>
                  <a:gd name="connsiteX7" fmla="*/ 307037 w 420655"/>
                  <a:gd name="connsiteY7" fmla="*/ 159311 h 261039"/>
                  <a:gd name="connsiteX8" fmla="*/ 390381 w 420655"/>
                  <a:gd name="connsiteY8" fmla="*/ 80729 h 261039"/>
                  <a:gd name="connsiteX9" fmla="*/ 416574 w 420655"/>
                  <a:gd name="connsiteY9" fmla="*/ 4529 h 261039"/>
                  <a:gd name="connsiteX0" fmla="*/ 416574 w 420700"/>
                  <a:gd name="connsiteY0" fmla="*/ 4529 h 261039"/>
                  <a:gd name="connsiteX1" fmla="*/ 311800 w 420700"/>
                  <a:gd name="connsiteY1" fmla="*/ 21198 h 261039"/>
                  <a:gd name="connsiteX2" fmla="*/ 140350 w 420700"/>
                  <a:gd name="connsiteY2" fmla="*/ 121211 h 261039"/>
                  <a:gd name="connsiteX3" fmla="*/ 28431 w 420700"/>
                  <a:gd name="connsiteY3" fmla="*/ 183123 h 261039"/>
                  <a:gd name="connsiteX4" fmla="*/ 4618 w 420700"/>
                  <a:gd name="connsiteY4" fmla="*/ 256942 h 261039"/>
                  <a:gd name="connsiteX5" fmla="*/ 130824 w 420700"/>
                  <a:gd name="connsiteY5" fmla="*/ 245036 h 261039"/>
                  <a:gd name="connsiteX6" fmla="*/ 230837 w 420700"/>
                  <a:gd name="connsiteY6" fmla="*/ 190267 h 261039"/>
                  <a:gd name="connsiteX7" fmla="*/ 304656 w 420700"/>
                  <a:gd name="connsiteY7" fmla="*/ 154548 h 261039"/>
                  <a:gd name="connsiteX8" fmla="*/ 390381 w 420700"/>
                  <a:gd name="connsiteY8" fmla="*/ 80729 h 261039"/>
                  <a:gd name="connsiteX9" fmla="*/ 416574 w 420700"/>
                  <a:gd name="connsiteY9" fmla="*/ 4529 h 261039"/>
                  <a:gd name="connsiteX0" fmla="*/ 416574 w 420700"/>
                  <a:gd name="connsiteY0" fmla="*/ 4529 h 261039"/>
                  <a:gd name="connsiteX1" fmla="*/ 311800 w 420700"/>
                  <a:gd name="connsiteY1" fmla="*/ 21198 h 261039"/>
                  <a:gd name="connsiteX2" fmla="*/ 140350 w 420700"/>
                  <a:gd name="connsiteY2" fmla="*/ 121211 h 261039"/>
                  <a:gd name="connsiteX3" fmla="*/ 28431 w 420700"/>
                  <a:gd name="connsiteY3" fmla="*/ 183123 h 261039"/>
                  <a:gd name="connsiteX4" fmla="*/ 4618 w 420700"/>
                  <a:gd name="connsiteY4" fmla="*/ 256942 h 261039"/>
                  <a:gd name="connsiteX5" fmla="*/ 130824 w 420700"/>
                  <a:gd name="connsiteY5" fmla="*/ 245036 h 261039"/>
                  <a:gd name="connsiteX6" fmla="*/ 230837 w 420700"/>
                  <a:gd name="connsiteY6" fmla="*/ 190267 h 261039"/>
                  <a:gd name="connsiteX7" fmla="*/ 304656 w 420700"/>
                  <a:gd name="connsiteY7" fmla="*/ 154548 h 261039"/>
                  <a:gd name="connsiteX8" fmla="*/ 390381 w 420700"/>
                  <a:gd name="connsiteY8" fmla="*/ 80729 h 261039"/>
                  <a:gd name="connsiteX9" fmla="*/ 416574 w 420700"/>
                  <a:gd name="connsiteY9" fmla="*/ 4529 h 261039"/>
                  <a:gd name="connsiteX0" fmla="*/ 416425 w 420551"/>
                  <a:gd name="connsiteY0" fmla="*/ 4529 h 259165"/>
                  <a:gd name="connsiteX1" fmla="*/ 311651 w 420551"/>
                  <a:gd name="connsiteY1" fmla="*/ 21198 h 259165"/>
                  <a:gd name="connsiteX2" fmla="*/ 140201 w 420551"/>
                  <a:gd name="connsiteY2" fmla="*/ 121211 h 259165"/>
                  <a:gd name="connsiteX3" fmla="*/ 28282 w 420551"/>
                  <a:gd name="connsiteY3" fmla="*/ 183123 h 259165"/>
                  <a:gd name="connsiteX4" fmla="*/ 4469 w 420551"/>
                  <a:gd name="connsiteY4" fmla="*/ 256942 h 259165"/>
                  <a:gd name="connsiteX5" fmla="*/ 128294 w 420551"/>
                  <a:gd name="connsiteY5" fmla="*/ 235511 h 259165"/>
                  <a:gd name="connsiteX6" fmla="*/ 230688 w 420551"/>
                  <a:gd name="connsiteY6" fmla="*/ 190267 h 259165"/>
                  <a:gd name="connsiteX7" fmla="*/ 304507 w 420551"/>
                  <a:gd name="connsiteY7" fmla="*/ 154548 h 259165"/>
                  <a:gd name="connsiteX8" fmla="*/ 390232 w 420551"/>
                  <a:gd name="connsiteY8" fmla="*/ 80729 h 259165"/>
                  <a:gd name="connsiteX9" fmla="*/ 416425 w 420551"/>
                  <a:gd name="connsiteY9" fmla="*/ 4529 h 259165"/>
                  <a:gd name="connsiteX0" fmla="*/ 412009 w 416135"/>
                  <a:gd name="connsiteY0" fmla="*/ 4529 h 261663"/>
                  <a:gd name="connsiteX1" fmla="*/ 307235 w 416135"/>
                  <a:gd name="connsiteY1" fmla="*/ 21198 h 261663"/>
                  <a:gd name="connsiteX2" fmla="*/ 135785 w 416135"/>
                  <a:gd name="connsiteY2" fmla="*/ 121211 h 261663"/>
                  <a:gd name="connsiteX3" fmla="*/ 23866 w 416135"/>
                  <a:gd name="connsiteY3" fmla="*/ 183123 h 261663"/>
                  <a:gd name="connsiteX4" fmla="*/ 53 w 416135"/>
                  <a:gd name="connsiteY4" fmla="*/ 256942 h 261663"/>
                  <a:gd name="connsiteX5" fmla="*/ 31009 w 416135"/>
                  <a:gd name="connsiteY5" fmla="*/ 252179 h 261663"/>
                  <a:gd name="connsiteX6" fmla="*/ 123878 w 416135"/>
                  <a:gd name="connsiteY6" fmla="*/ 235511 h 261663"/>
                  <a:gd name="connsiteX7" fmla="*/ 226272 w 416135"/>
                  <a:gd name="connsiteY7" fmla="*/ 190267 h 261663"/>
                  <a:gd name="connsiteX8" fmla="*/ 300091 w 416135"/>
                  <a:gd name="connsiteY8" fmla="*/ 154548 h 261663"/>
                  <a:gd name="connsiteX9" fmla="*/ 385816 w 416135"/>
                  <a:gd name="connsiteY9" fmla="*/ 80729 h 261663"/>
                  <a:gd name="connsiteX10" fmla="*/ 412009 w 416135"/>
                  <a:gd name="connsiteY10" fmla="*/ 4529 h 261663"/>
                  <a:gd name="connsiteX0" fmla="*/ 412207 w 416333"/>
                  <a:gd name="connsiteY0" fmla="*/ 4529 h 265573"/>
                  <a:gd name="connsiteX1" fmla="*/ 307433 w 416333"/>
                  <a:gd name="connsiteY1" fmla="*/ 21198 h 265573"/>
                  <a:gd name="connsiteX2" fmla="*/ 135983 w 416333"/>
                  <a:gd name="connsiteY2" fmla="*/ 121211 h 265573"/>
                  <a:gd name="connsiteX3" fmla="*/ 24064 w 416333"/>
                  <a:gd name="connsiteY3" fmla="*/ 183123 h 265573"/>
                  <a:gd name="connsiteX4" fmla="*/ 251 w 416333"/>
                  <a:gd name="connsiteY4" fmla="*/ 256942 h 265573"/>
                  <a:gd name="connsiteX5" fmla="*/ 40732 w 416333"/>
                  <a:gd name="connsiteY5" fmla="*/ 261704 h 265573"/>
                  <a:gd name="connsiteX6" fmla="*/ 124076 w 416333"/>
                  <a:gd name="connsiteY6" fmla="*/ 235511 h 265573"/>
                  <a:gd name="connsiteX7" fmla="*/ 226470 w 416333"/>
                  <a:gd name="connsiteY7" fmla="*/ 190267 h 265573"/>
                  <a:gd name="connsiteX8" fmla="*/ 300289 w 416333"/>
                  <a:gd name="connsiteY8" fmla="*/ 154548 h 265573"/>
                  <a:gd name="connsiteX9" fmla="*/ 386014 w 416333"/>
                  <a:gd name="connsiteY9" fmla="*/ 80729 h 265573"/>
                  <a:gd name="connsiteX10" fmla="*/ 412207 w 416333"/>
                  <a:gd name="connsiteY10" fmla="*/ 4529 h 265573"/>
                  <a:gd name="connsiteX0" fmla="*/ 412207 w 416333"/>
                  <a:gd name="connsiteY0" fmla="*/ 4529 h 324863"/>
                  <a:gd name="connsiteX1" fmla="*/ 307433 w 416333"/>
                  <a:gd name="connsiteY1" fmla="*/ 21198 h 324863"/>
                  <a:gd name="connsiteX2" fmla="*/ 135983 w 416333"/>
                  <a:gd name="connsiteY2" fmla="*/ 121211 h 324863"/>
                  <a:gd name="connsiteX3" fmla="*/ 24064 w 416333"/>
                  <a:gd name="connsiteY3" fmla="*/ 183123 h 324863"/>
                  <a:gd name="connsiteX4" fmla="*/ 251 w 416333"/>
                  <a:gd name="connsiteY4" fmla="*/ 256942 h 324863"/>
                  <a:gd name="connsiteX5" fmla="*/ 40732 w 416333"/>
                  <a:gd name="connsiteY5" fmla="*/ 261704 h 324863"/>
                  <a:gd name="connsiteX6" fmla="*/ 140745 w 416333"/>
                  <a:gd name="connsiteY6" fmla="*/ 323617 h 324863"/>
                  <a:gd name="connsiteX7" fmla="*/ 226470 w 416333"/>
                  <a:gd name="connsiteY7" fmla="*/ 190267 h 324863"/>
                  <a:gd name="connsiteX8" fmla="*/ 300289 w 416333"/>
                  <a:gd name="connsiteY8" fmla="*/ 154548 h 324863"/>
                  <a:gd name="connsiteX9" fmla="*/ 386014 w 416333"/>
                  <a:gd name="connsiteY9" fmla="*/ 80729 h 324863"/>
                  <a:gd name="connsiteX10" fmla="*/ 412207 w 416333"/>
                  <a:gd name="connsiteY10" fmla="*/ 4529 h 324863"/>
                  <a:gd name="connsiteX0" fmla="*/ 412207 w 416333"/>
                  <a:gd name="connsiteY0" fmla="*/ 4529 h 326789"/>
                  <a:gd name="connsiteX1" fmla="*/ 307433 w 416333"/>
                  <a:gd name="connsiteY1" fmla="*/ 21198 h 326789"/>
                  <a:gd name="connsiteX2" fmla="*/ 135983 w 416333"/>
                  <a:gd name="connsiteY2" fmla="*/ 121211 h 326789"/>
                  <a:gd name="connsiteX3" fmla="*/ 24064 w 416333"/>
                  <a:gd name="connsiteY3" fmla="*/ 183123 h 326789"/>
                  <a:gd name="connsiteX4" fmla="*/ 251 w 416333"/>
                  <a:gd name="connsiteY4" fmla="*/ 256942 h 326789"/>
                  <a:gd name="connsiteX5" fmla="*/ 40732 w 416333"/>
                  <a:gd name="connsiteY5" fmla="*/ 261704 h 326789"/>
                  <a:gd name="connsiteX6" fmla="*/ 71018 w 416333"/>
                  <a:gd name="connsiteY6" fmla="*/ 283136 h 326789"/>
                  <a:gd name="connsiteX7" fmla="*/ 140745 w 416333"/>
                  <a:gd name="connsiteY7" fmla="*/ 323617 h 326789"/>
                  <a:gd name="connsiteX8" fmla="*/ 226470 w 416333"/>
                  <a:gd name="connsiteY8" fmla="*/ 190267 h 326789"/>
                  <a:gd name="connsiteX9" fmla="*/ 300289 w 416333"/>
                  <a:gd name="connsiteY9" fmla="*/ 154548 h 326789"/>
                  <a:gd name="connsiteX10" fmla="*/ 386014 w 416333"/>
                  <a:gd name="connsiteY10" fmla="*/ 80729 h 326789"/>
                  <a:gd name="connsiteX11" fmla="*/ 412207 w 416333"/>
                  <a:gd name="connsiteY11" fmla="*/ 4529 h 326789"/>
                  <a:gd name="connsiteX0" fmla="*/ 412207 w 416333"/>
                  <a:gd name="connsiteY0" fmla="*/ 4529 h 324446"/>
                  <a:gd name="connsiteX1" fmla="*/ 307433 w 416333"/>
                  <a:gd name="connsiteY1" fmla="*/ 21198 h 324446"/>
                  <a:gd name="connsiteX2" fmla="*/ 135983 w 416333"/>
                  <a:gd name="connsiteY2" fmla="*/ 121211 h 324446"/>
                  <a:gd name="connsiteX3" fmla="*/ 24064 w 416333"/>
                  <a:gd name="connsiteY3" fmla="*/ 183123 h 324446"/>
                  <a:gd name="connsiteX4" fmla="*/ 251 w 416333"/>
                  <a:gd name="connsiteY4" fmla="*/ 256942 h 324446"/>
                  <a:gd name="connsiteX5" fmla="*/ 40732 w 416333"/>
                  <a:gd name="connsiteY5" fmla="*/ 261704 h 324446"/>
                  <a:gd name="connsiteX6" fmla="*/ 106737 w 416333"/>
                  <a:gd name="connsiteY6" fmla="*/ 247417 h 324446"/>
                  <a:gd name="connsiteX7" fmla="*/ 140745 w 416333"/>
                  <a:gd name="connsiteY7" fmla="*/ 323617 h 324446"/>
                  <a:gd name="connsiteX8" fmla="*/ 226470 w 416333"/>
                  <a:gd name="connsiteY8" fmla="*/ 190267 h 324446"/>
                  <a:gd name="connsiteX9" fmla="*/ 300289 w 416333"/>
                  <a:gd name="connsiteY9" fmla="*/ 154548 h 324446"/>
                  <a:gd name="connsiteX10" fmla="*/ 386014 w 416333"/>
                  <a:gd name="connsiteY10" fmla="*/ 80729 h 324446"/>
                  <a:gd name="connsiteX11" fmla="*/ 412207 w 416333"/>
                  <a:gd name="connsiteY11" fmla="*/ 4529 h 324446"/>
                  <a:gd name="connsiteX0" fmla="*/ 412207 w 416333"/>
                  <a:gd name="connsiteY0" fmla="*/ 4529 h 324446"/>
                  <a:gd name="connsiteX1" fmla="*/ 307433 w 416333"/>
                  <a:gd name="connsiteY1" fmla="*/ 21198 h 324446"/>
                  <a:gd name="connsiteX2" fmla="*/ 135983 w 416333"/>
                  <a:gd name="connsiteY2" fmla="*/ 121211 h 324446"/>
                  <a:gd name="connsiteX3" fmla="*/ 24064 w 416333"/>
                  <a:gd name="connsiteY3" fmla="*/ 183123 h 324446"/>
                  <a:gd name="connsiteX4" fmla="*/ 251 w 416333"/>
                  <a:gd name="connsiteY4" fmla="*/ 256942 h 324446"/>
                  <a:gd name="connsiteX5" fmla="*/ 40732 w 416333"/>
                  <a:gd name="connsiteY5" fmla="*/ 261704 h 324446"/>
                  <a:gd name="connsiteX6" fmla="*/ 106737 w 416333"/>
                  <a:gd name="connsiteY6" fmla="*/ 247417 h 324446"/>
                  <a:gd name="connsiteX7" fmla="*/ 140745 w 416333"/>
                  <a:gd name="connsiteY7" fmla="*/ 323617 h 324446"/>
                  <a:gd name="connsiteX8" fmla="*/ 226470 w 416333"/>
                  <a:gd name="connsiteY8" fmla="*/ 190267 h 324446"/>
                  <a:gd name="connsiteX9" fmla="*/ 300289 w 416333"/>
                  <a:gd name="connsiteY9" fmla="*/ 154548 h 324446"/>
                  <a:gd name="connsiteX10" fmla="*/ 386014 w 416333"/>
                  <a:gd name="connsiteY10" fmla="*/ 80729 h 324446"/>
                  <a:gd name="connsiteX11" fmla="*/ 412207 w 416333"/>
                  <a:gd name="connsiteY11" fmla="*/ 4529 h 324446"/>
                  <a:gd name="connsiteX0" fmla="*/ 412207 w 416333"/>
                  <a:gd name="connsiteY0" fmla="*/ 4529 h 326313"/>
                  <a:gd name="connsiteX1" fmla="*/ 307433 w 416333"/>
                  <a:gd name="connsiteY1" fmla="*/ 21198 h 326313"/>
                  <a:gd name="connsiteX2" fmla="*/ 135983 w 416333"/>
                  <a:gd name="connsiteY2" fmla="*/ 121211 h 326313"/>
                  <a:gd name="connsiteX3" fmla="*/ 24064 w 416333"/>
                  <a:gd name="connsiteY3" fmla="*/ 183123 h 326313"/>
                  <a:gd name="connsiteX4" fmla="*/ 251 w 416333"/>
                  <a:gd name="connsiteY4" fmla="*/ 256942 h 326313"/>
                  <a:gd name="connsiteX5" fmla="*/ 40732 w 416333"/>
                  <a:gd name="connsiteY5" fmla="*/ 261704 h 326313"/>
                  <a:gd name="connsiteX6" fmla="*/ 78162 w 416333"/>
                  <a:gd name="connsiteY6" fmla="*/ 278374 h 326313"/>
                  <a:gd name="connsiteX7" fmla="*/ 140745 w 416333"/>
                  <a:gd name="connsiteY7" fmla="*/ 323617 h 326313"/>
                  <a:gd name="connsiteX8" fmla="*/ 226470 w 416333"/>
                  <a:gd name="connsiteY8" fmla="*/ 190267 h 326313"/>
                  <a:gd name="connsiteX9" fmla="*/ 300289 w 416333"/>
                  <a:gd name="connsiteY9" fmla="*/ 154548 h 326313"/>
                  <a:gd name="connsiteX10" fmla="*/ 386014 w 416333"/>
                  <a:gd name="connsiteY10" fmla="*/ 80729 h 326313"/>
                  <a:gd name="connsiteX11" fmla="*/ 412207 w 416333"/>
                  <a:gd name="connsiteY11" fmla="*/ 4529 h 326313"/>
                  <a:gd name="connsiteX0" fmla="*/ 412207 w 416333"/>
                  <a:gd name="connsiteY0" fmla="*/ 4529 h 340154"/>
                  <a:gd name="connsiteX1" fmla="*/ 307433 w 416333"/>
                  <a:gd name="connsiteY1" fmla="*/ 21198 h 340154"/>
                  <a:gd name="connsiteX2" fmla="*/ 135983 w 416333"/>
                  <a:gd name="connsiteY2" fmla="*/ 121211 h 340154"/>
                  <a:gd name="connsiteX3" fmla="*/ 24064 w 416333"/>
                  <a:gd name="connsiteY3" fmla="*/ 183123 h 340154"/>
                  <a:gd name="connsiteX4" fmla="*/ 251 w 416333"/>
                  <a:gd name="connsiteY4" fmla="*/ 256942 h 340154"/>
                  <a:gd name="connsiteX5" fmla="*/ 40732 w 416333"/>
                  <a:gd name="connsiteY5" fmla="*/ 261704 h 340154"/>
                  <a:gd name="connsiteX6" fmla="*/ 78162 w 416333"/>
                  <a:gd name="connsiteY6" fmla="*/ 278374 h 340154"/>
                  <a:gd name="connsiteX7" fmla="*/ 90739 w 416333"/>
                  <a:gd name="connsiteY7" fmla="*/ 337904 h 340154"/>
                  <a:gd name="connsiteX8" fmla="*/ 226470 w 416333"/>
                  <a:gd name="connsiteY8" fmla="*/ 190267 h 340154"/>
                  <a:gd name="connsiteX9" fmla="*/ 300289 w 416333"/>
                  <a:gd name="connsiteY9" fmla="*/ 154548 h 340154"/>
                  <a:gd name="connsiteX10" fmla="*/ 386014 w 416333"/>
                  <a:gd name="connsiteY10" fmla="*/ 80729 h 340154"/>
                  <a:gd name="connsiteX11" fmla="*/ 412207 w 416333"/>
                  <a:gd name="connsiteY11" fmla="*/ 4529 h 340154"/>
                  <a:gd name="connsiteX0" fmla="*/ 412207 w 416333"/>
                  <a:gd name="connsiteY0" fmla="*/ 4529 h 278712"/>
                  <a:gd name="connsiteX1" fmla="*/ 307433 w 416333"/>
                  <a:gd name="connsiteY1" fmla="*/ 21198 h 278712"/>
                  <a:gd name="connsiteX2" fmla="*/ 135983 w 416333"/>
                  <a:gd name="connsiteY2" fmla="*/ 121211 h 278712"/>
                  <a:gd name="connsiteX3" fmla="*/ 24064 w 416333"/>
                  <a:gd name="connsiteY3" fmla="*/ 183123 h 278712"/>
                  <a:gd name="connsiteX4" fmla="*/ 251 w 416333"/>
                  <a:gd name="connsiteY4" fmla="*/ 256942 h 278712"/>
                  <a:gd name="connsiteX5" fmla="*/ 40732 w 416333"/>
                  <a:gd name="connsiteY5" fmla="*/ 261704 h 278712"/>
                  <a:gd name="connsiteX6" fmla="*/ 78162 w 416333"/>
                  <a:gd name="connsiteY6" fmla="*/ 278374 h 278712"/>
                  <a:gd name="connsiteX7" fmla="*/ 174082 w 416333"/>
                  <a:gd name="connsiteY7" fmla="*/ 245036 h 278712"/>
                  <a:gd name="connsiteX8" fmla="*/ 226470 w 416333"/>
                  <a:gd name="connsiteY8" fmla="*/ 190267 h 278712"/>
                  <a:gd name="connsiteX9" fmla="*/ 300289 w 416333"/>
                  <a:gd name="connsiteY9" fmla="*/ 154548 h 278712"/>
                  <a:gd name="connsiteX10" fmla="*/ 386014 w 416333"/>
                  <a:gd name="connsiteY10" fmla="*/ 80729 h 278712"/>
                  <a:gd name="connsiteX11" fmla="*/ 412207 w 416333"/>
                  <a:gd name="connsiteY11" fmla="*/ 4529 h 278712"/>
                  <a:gd name="connsiteX0" fmla="*/ 412207 w 416333"/>
                  <a:gd name="connsiteY0" fmla="*/ 4529 h 278712"/>
                  <a:gd name="connsiteX1" fmla="*/ 307433 w 416333"/>
                  <a:gd name="connsiteY1" fmla="*/ 21198 h 278712"/>
                  <a:gd name="connsiteX2" fmla="*/ 135983 w 416333"/>
                  <a:gd name="connsiteY2" fmla="*/ 121211 h 278712"/>
                  <a:gd name="connsiteX3" fmla="*/ 24064 w 416333"/>
                  <a:gd name="connsiteY3" fmla="*/ 183123 h 278712"/>
                  <a:gd name="connsiteX4" fmla="*/ 251 w 416333"/>
                  <a:gd name="connsiteY4" fmla="*/ 256942 h 278712"/>
                  <a:gd name="connsiteX5" fmla="*/ 40732 w 416333"/>
                  <a:gd name="connsiteY5" fmla="*/ 261704 h 278712"/>
                  <a:gd name="connsiteX6" fmla="*/ 78162 w 416333"/>
                  <a:gd name="connsiteY6" fmla="*/ 278374 h 278712"/>
                  <a:gd name="connsiteX7" fmla="*/ 174082 w 416333"/>
                  <a:gd name="connsiteY7" fmla="*/ 245036 h 278712"/>
                  <a:gd name="connsiteX8" fmla="*/ 224089 w 416333"/>
                  <a:gd name="connsiteY8" fmla="*/ 197410 h 278712"/>
                  <a:gd name="connsiteX9" fmla="*/ 300289 w 416333"/>
                  <a:gd name="connsiteY9" fmla="*/ 154548 h 278712"/>
                  <a:gd name="connsiteX10" fmla="*/ 386014 w 416333"/>
                  <a:gd name="connsiteY10" fmla="*/ 80729 h 278712"/>
                  <a:gd name="connsiteX11" fmla="*/ 412207 w 416333"/>
                  <a:gd name="connsiteY11" fmla="*/ 4529 h 278712"/>
                  <a:gd name="connsiteX0" fmla="*/ 412207 w 416333"/>
                  <a:gd name="connsiteY0" fmla="*/ 4529 h 278434"/>
                  <a:gd name="connsiteX1" fmla="*/ 307433 w 416333"/>
                  <a:gd name="connsiteY1" fmla="*/ 21198 h 278434"/>
                  <a:gd name="connsiteX2" fmla="*/ 135983 w 416333"/>
                  <a:gd name="connsiteY2" fmla="*/ 121211 h 278434"/>
                  <a:gd name="connsiteX3" fmla="*/ 24064 w 416333"/>
                  <a:gd name="connsiteY3" fmla="*/ 183123 h 278434"/>
                  <a:gd name="connsiteX4" fmla="*/ 251 w 416333"/>
                  <a:gd name="connsiteY4" fmla="*/ 256942 h 278434"/>
                  <a:gd name="connsiteX5" fmla="*/ 40732 w 416333"/>
                  <a:gd name="connsiteY5" fmla="*/ 261704 h 278434"/>
                  <a:gd name="connsiteX6" fmla="*/ 78162 w 416333"/>
                  <a:gd name="connsiteY6" fmla="*/ 278374 h 278434"/>
                  <a:gd name="connsiteX7" fmla="*/ 130549 w 416333"/>
                  <a:gd name="connsiteY7" fmla="*/ 266466 h 278434"/>
                  <a:gd name="connsiteX8" fmla="*/ 174082 w 416333"/>
                  <a:gd name="connsiteY8" fmla="*/ 245036 h 278434"/>
                  <a:gd name="connsiteX9" fmla="*/ 224089 w 416333"/>
                  <a:gd name="connsiteY9" fmla="*/ 197410 h 278434"/>
                  <a:gd name="connsiteX10" fmla="*/ 300289 w 416333"/>
                  <a:gd name="connsiteY10" fmla="*/ 154548 h 278434"/>
                  <a:gd name="connsiteX11" fmla="*/ 386014 w 416333"/>
                  <a:gd name="connsiteY11" fmla="*/ 80729 h 278434"/>
                  <a:gd name="connsiteX12" fmla="*/ 412207 w 416333"/>
                  <a:gd name="connsiteY12" fmla="*/ 4529 h 278434"/>
                  <a:gd name="connsiteX0" fmla="*/ 412207 w 416333"/>
                  <a:gd name="connsiteY0" fmla="*/ 4529 h 352530"/>
                  <a:gd name="connsiteX1" fmla="*/ 307433 w 416333"/>
                  <a:gd name="connsiteY1" fmla="*/ 21198 h 352530"/>
                  <a:gd name="connsiteX2" fmla="*/ 135983 w 416333"/>
                  <a:gd name="connsiteY2" fmla="*/ 121211 h 352530"/>
                  <a:gd name="connsiteX3" fmla="*/ 24064 w 416333"/>
                  <a:gd name="connsiteY3" fmla="*/ 183123 h 352530"/>
                  <a:gd name="connsiteX4" fmla="*/ 251 w 416333"/>
                  <a:gd name="connsiteY4" fmla="*/ 256942 h 352530"/>
                  <a:gd name="connsiteX5" fmla="*/ 40732 w 416333"/>
                  <a:gd name="connsiteY5" fmla="*/ 261704 h 352530"/>
                  <a:gd name="connsiteX6" fmla="*/ 78162 w 416333"/>
                  <a:gd name="connsiteY6" fmla="*/ 278374 h 352530"/>
                  <a:gd name="connsiteX7" fmla="*/ 47205 w 416333"/>
                  <a:gd name="connsiteY7" fmla="*/ 352191 h 352530"/>
                  <a:gd name="connsiteX8" fmla="*/ 174082 w 416333"/>
                  <a:gd name="connsiteY8" fmla="*/ 245036 h 352530"/>
                  <a:gd name="connsiteX9" fmla="*/ 224089 w 416333"/>
                  <a:gd name="connsiteY9" fmla="*/ 197410 h 352530"/>
                  <a:gd name="connsiteX10" fmla="*/ 300289 w 416333"/>
                  <a:gd name="connsiteY10" fmla="*/ 154548 h 352530"/>
                  <a:gd name="connsiteX11" fmla="*/ 386014 w 416333"/>
                  <a:gd name="connsiteY11" fmla="*/ 80729 h 352530"/>
                  <a:gd name="connsiteX12" fmla="*/ 412207 w 416333"/>
                  <a:gd name="connsiteY12" fmla="*/ 4529 h 352530"/>
                  <a:gd name="connsiteX0" fmla="*/ 412207 w 416333"/>
                  <a:gd name="connsiteY0" fmla="*/ 4529 h 352619"/>
                  <a:gd name="connsiteX1" fmla="*/ 307433 w 416333"/>
                  <a:gd name="connsiteY1" fmla="*/ 21198 h 352619"/>
                  <a:gd name="connsiteX2" fmla="*/ 135983 w 416333"/>
                  <a:gd name="connsiteY2" fmla="*/ 121211 h 352619"/>
                  <a:gd name="connsiteX3" fmla="*/ 24064 w 416333"/>
                  <a:gd name="connsiteY3" fmla="*/ 183123 h 352619"/>
                  <a:gd name="connsiteX4" fmla="*/ 251 w 416333"/>
                  <a:gd name="connsiteY4" fmla="*/ 256942 h 352619"/>
                  <a:gd name="connsiteX5" fmla="*/ 40732 w 416333"/>
                  <a:gd name="connsiteY5" fmla="*/ 261704 h 352619"/>
                  <a:gd name="connsiteX6" fmla="*/ 71018 w 416333"/>
                  <a:gd name="connsiteY6" fmla="*/ 292661 h 352619"/>
                  <a:gd name="connsiteX7" fmla="*/ 47205 w 416333"/>
                  <a:gd name="connsiteY7" fmla="*/ 352191 h 352619"/>
                  <a:gd name="connsiteX8" fmla="*/ 174082 w 416333"/>
                  <a:gd name="connsiteY8" fmla="*/ 245036 h 352619"/>
                  <a:gd name="connsiteX9" fmla="*/ 224089 w 416333"/>
                  <a:gd name="connsiteY9" fmla="*/ 197410 h 352619"/>
                  <a:gd name="connsiteX10" fmla="*/ 300289 w 416333"/>
                  <a:gd name="connsiteY10" fmla="*/ 154548 h 352619"/>
                  <a:gd name="connsiteX11" fmla="*/ 386014 w 416333"/>
                  <a:gd name="connsiteY11" fmla="*/ 80729 h 352619"/>
                  <a:gd name="connsiteX12" fmla="*/ 412207 w 416333"/>
                  <a:gd name="connsiteY12" fmla="*/ 4529 h 352619"/>
                  <a:gd name="connsiteX0" fmla="*/ 412207 w 416333"/>
                  <a:gd name="connsiteY0" fmla="*/ 4529 h 352710"/>
                  <a:gd name="connsiteX1" fmla="*/ 307433 w 416333"/>
                  <a:gd name="connsiteY1" fmla="*/ 21198 h 352710"/>
                  <a:gd name="connsiteX2" fmla="*/ 135983 w 416333"/>
                  <a:gd name="connsiteY2" fmla="*/ 121211 h 352710"/>
                  <a:gd name="connsiteX3" fmla="*/ 24064 w 416333"/>
                  <a:gd name="connsiteY3" fmla="*/ 183123 h 352710"/>
                  <a:gd name="connsiteX4" fmla="*/ 251 w 416333"/>
                  <a:gd name="connsiteY4" fmla="*/ 256942 h 352710"/>
                  <a:gd name="connsiteX5" fmla="*/ 40732 w 416333"/>
                  <a:gd name="connsiteY5" fmla="*/ 261704 h 352710"/>
                  <a:gd name="connsiteX6" fmla="*/ 59112 w 416333"/>
                  <a:gd name="connsiteY6" fmla="*/ 302186 h 352710"/>
                  <a:gd name="connsiteX7" fmla="*/ 47205 w 416333"/>
                  <a:gd name="connsiteY7" fmla="*/ 352191 h 352710"/>
                  <a:gd name="connsiteX8" fmla="*/ 174082 w 416333"/>
                  <a:gd name="connsiteY8" fmla="*/ 245036 h 352710"/>
                  <a:gd name="connsiteX9" fmla="*/ 224089 w 416333"/>
                  <a:gd name="connsiteY9" fmla="*/ 197410 h 352710"/>
                  <a:gd name="connsiteX10" fmla="*/ 300289 w 416333"/>
                  <a:gd name="connsiteY10" fmla="*/ 154548 h 352710"/>
                  <a:gd name="connsiteX11" fmla="*/ 386014 w 416333"/>
                  <a:gd name="connsiteY11" fmla="*/ 80729 h 352710"/>
                  <a:gd name="connsiteX12" fmla="*/ 412207 w 416333"/>
                  <a:gd name="connsiteY12" fmla="*/ 4529 h 352710"/>
                  <a:gd name="connsiteX0" fmla="*/ 412207 w 416333"/>
                  <a:gd name="connsiteY0" fmla="*/ 4529 h 352681"/>
                  <a:gd name="connsiteX1" fmla="*/ 307433 w 416333"/>
                  <a:gd name="connsiteY1" fmla="*/ 21198 h 352681"/>
                  <a:gd name="connsiteX2" fmla="*/ 135983 w 416333"/>
                  <a:gd name="connsiteY2" fmla="*/ 121211 h 352681"/>
                  <a:gd name="connsiteX3" fmla="*/ 24064 w 416333"/>
                  <a:gd name="connsiteY3" fmla="*/ 183123 h 352681"/>
                  <a:gd name="connsiteX4" fmla="*/ 251 w 416333"/>
                  <a:gd name="connsiteY4" fmla="*/ 256942 h 352681"/>
                  <a:gd name="connsiteX5" fmla="*/ 40732 w 416333"/>
                  <a:gd name="connsiteY5" fmla="*/ 278373 h 352681"/>
                  <a:gd name="connsiteX6" fmla="*/ 59112 w 416333"/>
                  <a:gd name="connsiteY6" fmla="*/ 302186 h 352681"/>
                  <a:gd name="connsiteX7" fmla="*/ 47205 w 416333"/>
                  <a:gd name="connsiteY7" fmla="*/ 352191 h 352681"/>
                  <a:gd name="connsiteX8" fmla="*/ 174082 w 416333"/>
                  <a:gd name="connsiteY8" fmla="*/ 245036 h 352681"/>
                  <a:gd name="connsiteX9" fmla="*/ 224089 w 416333"/>
                  <a:gd name="connsiteY9" fmla="*/ 197410 h 352681"/>
                  <a:gd name="connsiteX10" fmla="*/ 300289 w 416333"/>
                  <a:gd name="connsiteY10" fmla="*/ 154548 h 352681"/>
                  <a:gd name="connsiteX11" fmla="*/ 386014 w 416333"/>
                  <a:gd name="connsiteY11" fmla="*/ 80729 h 352681"/>
                  <a:gd name="connsiteX12" fmla="*/ 412207 w 416333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35844 w 416194"/>
                  <a:gd name="connsiteY2" fmla="*/ 121211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47750 w 416194"/>
                  <a:gd name="connsiteY2" fmla="*/ 114067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28700 w 416194"/>
                  <a:gd name="connsiteY2" fmla="*/ 102160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88219 w 416194"/>
                  <a:gd name="connsiteY2" fmla="*/ 114066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88219 w 416194"/>
                  <a:gd name="connsiteY3" fmla="*/ 114066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88219 w 416194"/>
                  <a:gd name="connsiteY3" fmla="*/ 125973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64406 w 416194"/>
                  <a:gd name="connsiteY3" fmla="*/ 125973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27770 w 431896"/>
                  <a:gd name="connsiteY0" fmla="*/ 4529 h 352681"/>
                  <a:gd name="connsiteX1" fmla="*/ 322996 w 431896"/>
                  <a:gd name="connsiteY1" fmla="*/ 21198 h 352681"/>
                  <a:gd name="connsiteX2" fmla="*/ 119918 w 431896"/>
                  <a:gd name="connsiteY2" fmla="*/ 118828 h 352681"/>
                  <a:gd name="connsiteX3" fmla="*/ 80108 w 431896"/>
                  <a:gd name="connsiteY3" fmla="*/ 125973 h 352681"/>
                  <a:gd name="connsiteX4" fmla="*/ 1527 w 431896"/>
                  <a:gd name="connsiteY4" fmla="*/ 133118 h 352681"/>
                  <a:gd name="connsiteX5" fmla="*/ 15814 w 431896"/>
                  <a:gd name="connsiteY5" fmla="*/ 256942 h 352681"/>
                  <a:gd name="connsiteX6" fmla="*/ 56295 w 431896"/>
                  <a:gd name="connsiteY6" fmla="*/ 278373 h 352681"/>
                  <a:gd name="connsiteX7" fmla="*/ 74675 w 431896"/>
                  <a:gd name="connsiteY7" fmla="*/ 302186 h 352681"/>
                  <a:gd name="connsiteX8" fmla="*/ 62768 w 431896"/>
                  <a:gd name="connsiteY8" fmla="*/ 352191 h 352681"/>
                  <a:gd name="connsiteX9" fmla="*/ 189645 w 431896"/>
                  <a:gd name="connsiteY9" fmla="*/ 245036 h 352681"/>
                  <a:gd name="connsiteX10" fmla="*/ 239652 w 431896"/>
                  <a:gd name="connsiteY10" fmla="*/ 197410 h 352681"/>
                  <a:gd name="connsiteX11" fmla="*/ 315852 w 431896"/>
                  <a:gd name="connsiteY11" fmla="*/ 154548 h 352681"/>
                  <a:gd name="connsiteX12" fmla="*/ 401577 w 431896"/>
                  <a:gd name="connsiteY12" fmla="*/ 80729 h 352681"/>
                  <a:gd name="connsiteX13" fmla="*/ 427770 w 431896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3845 w 425633"/>
                  <a:gd name="connsiteY3" fmla="*/ 125973 h 352681"/>
                  <a:gd name="connsiteX4" fmla="*/ 2408 w 425633"/>
                  <a:gd name="connsiteY4" fmla="*/ 97399 h 352681"/>
                  <a:gd name="connsiteX5" fmla="*/ 9551 w 425633"/>
                  <a:gd name="connsiteY5" fmla="*/ 256942 h 352681"/>
                  <a:gd name="connsiteX6" fmla="*/ 50032 w 425633"/>
                  <a:gd name="connsiteY6" fmla="*/ 278373 h 352681"/>
                  <a:gd name="connsiteX7" fmla="*/ 68412 w 425633"/>
                  <a:gd name="connsiteY7" fmla="*/ 302186 h 352681"/>
                  <a:gd name="connsiteX8" fmla="*/ 56505 w 425633"/>
                  <a:gd name="connsiteY8" fmla="*/ 352191 h 352681"/>
                  <a:gd name="connsiteX9" fmla="*/ 183382 w 425633"/>
                  <a:gd name="connsiteY9" fmla="*/ 245036 h 352681"/>
                  <a:gd name="connsiteX10" fmla="*/ 233389 w 425633"/>
                  <a:gd name="connsiteY10" fmla="*/ 197410 h 352681"/>
                  <a:gd name="connsiteX11" fmla="*/ 309589 w 425633"/>
                  <a:gd name="connsiteY11" fmla="*/ 154548 h 352681"/>
                  <a:gd name="connsiteX12" fmla="*/ 395314 w 425633"/>
                  <a:gd name="connsiteY12" fmla="*/ 80729 h 352681"/>
                  <a:gd name="connsiteX13" fmla="*/ 421507 w 425633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2408 w 425633"/>
                  <a:gd name="connsiteY4" fmla="*/ 97399 h 352681"/>
                  <a:gd name="connsiteX5" fmla="*/ 9551 w 425633"/>
                  <a:gd name="connsiteY5" fmla="*/ 256942 h 352681"/>
                  <a:gd name="connsiteX6" fmla="*/ 50032 w 425633"/>
                  <a:gd name="connsiteY6" fmla="*/ 278373 h 352681"/>
                  <a:gd name="connsiteX7" fmla="*/ 68412 w 425633"/>
                  <a:gd name="connsiteY7" fmla="*/ 302186 h 352681"/>
                  <a:gd name="connsiteX8" fmla="*/ 56505 w 425633"/>
                  <a:gd name="connsiteY8" fmla="*/ 352191 h 352681"/>
                  <a:gd name="connsiteX9" fmla="*/ 183382 w 425633"/>
                  <a:gd name="connsiteY9" fmla="*/ 245036 h 352681"/>
                  <a:gd name="connsiteX10" fmla="*/ 233389 w 425633"/>
                  <a:gd name="connsiteY10" fmla="*/ 197410 h 352681"/>
                  <a:gd name="connsiteX11" fmla="*/ 309589 w 425633"/>
                  <a:gd name="connsiteY11" fmla="*/ 154548 h 352681"/>
                  <a:gd name="connsiteX12" fmla="*/ 395314 w 425633"/>
                  <a:gd name="connsiteY12" fmla="*/ 80729 h 352681"/>
                  <a:gd name="connsiteX13" fmla="*/ 421507 w 425633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25548 w 425633"/>
                  <a:gd name="connsiteY4" fmla="*/ 95016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69083 w 425633"/>
                  <a:gd name="connsiteY3" fmla="*/ 125973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88133 w 425633"/>
                  <a:gd name="connsiteY3" fmla="*/ 13787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23180 w 425633"/>
                  <a:gd name="connsiteY2" fmla="*/ 133116 h 352681"/>
                  <a:gd name="connsiteX3" fmla="*/ 88133 w 425633"/>
                  <a:gd name="connsiteY3" fmla="*/ 13787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2315 w 426441"/>
                  <a:gd name="connsiteY0" fmla="*/ 4529 h 352689"/>
                  <a:gd name="connsiteX1" fmla="*/ 317541 w 426441"/>
                  <a:gd name="connsiteY1" fmla="*/ 21198 h 352689"/>
                  <a:gd name="connsiteX2" fmla="*/ 123988 w 426441"/>
                  <a:gd name="connsiteY2" fmla="*/ 133116 h 352689"/>
                  <a:gd name="connsiteX3" fmla="*/ 88941 w 426441"/>
                  <a:gd name="connsiteY3" fmla="*/ 137879 h 352689"/>
                  <a:gd name="connsiteX4" fmla="*/ 47787 w 426441"/>
                  <a:gd name="connsiteY4" fmla="*/ 78347 h 352689"/>
                  <a:gd name="connsiteX5" fmla="*/ 3216 w 426441"/>
                  <a:gd name="connsiteY5" fmla="*/ 97399 h 352689"/>
                  <a:gd name="connsiteX6" fmla="*/ 10359 w 426441"/>
                  <a:gd name="connsiteY6" fmla="*/ 256942 h 352689"/>
                  <a:gd name="connsiteX7" fmla="*/ 72271 w 426441"/>
                  <a:gd name="connsiteY7" fmla="*/ 273611 h 352689"/>
                  <a:gd name="connsiteX8" fmla="*/ 69220 w 426441"/>
                  <a:gd name="connsiteY8" fmla="*/ 302186 h 352689"/>
                  <a:gd name="connsiteX9" fmla="*/ 57313 w 426441"/>
                  <a:gd name="connsiteY9" fmla="*/ 352191 h 352689"/>
                  <a:gd name="connsiteX10" fmla="*/ 184190 w 426441"/>
                  <a:gd name="connsiteY10" fmla="*/ 245036 h 352689"/>
                  <a:gd name="connsiteX11" fmla="*/ 234197 w 426441"/>
                  <a:gd name="connsiteY11" fmla="*/ 197410 h 352689"/>
                  <a:gd name="connsiteX12" fmla="*/ 310397 w 426441"/>
                  <a:gd name="connsiteY12" fmla="*/ 154548 h 352689"/>
                  <a:gd name="connsiteX13" fmla="*/ 396122 w 426441"/>
                  <a:gd name="connsiteY13" fmla="*/ 80729 h 352689"/>
                  <a:gd name="connsiteX14" fmla="*/ 422315 w 426441"/>
                  <a:gd name="connsiteY14" fmla="*/ 4529 h 352689"/>
                  <a:gd name="connsiteX0" fmla="*/ 422315 w 426441"/>
                  <a:gd name="connsiteY0" fmla="*/ 4529 h 352689"/>
                  <a:gd name="connsiteX1" fmla="*/ 317541 w 426441"/>
                  <a:gd name="connsiteY1" fmla="*/ 21198 h 352689"/>
                  <a:gd name="connsiteX2" fmla="*/ 123988 w 426441"/>
                  <a:gd name="connsiteY2" fmla="*/ 133116 h 352689"/>
                  <a:gd name="connsiteX3" fmla="*/ 88941 w 426441"/>
                  <a:gd name="connsiteY3" fmla="*/ 137879 h 352689"/>
                  <a:gd name="connsiteX4" fmla="*/ 47787 w 426441"/>
                  <a:gd name="connsiteY4" fmla="*/ 78347 h 352689"/>
                  <a:gd name="connsiteX5" fmla="*/ 3216 w 426441"/>
                  <a:gd name="connsiteY5" fmla="*/ 97399 h 352689"/>
                  <a:gd name="connsiteX6" fmla="*/ 10359 w 426441"/>
                  <a:gd name="connsiteY6" fmla="*/ 256942 h 352689"/>
                  <a:gd name="connsiteX7" fmla="*/ 72271 w 426441"/>
                  <a:gd name="connsiteY7" fmla="*/ 273611 h 352689"/>
                  <a:gd name="connsiteX8" fmla="*/ 76364 w 426441"/>
                  <a:gd name="connsiteY8" fmla="*/ 302186 h 352689"/>
                  <a:gd name="connsiteX9" fmla="*/ 57313 w 426441"/>
                  <a:gd name="connsiteY9" fmla="*/ 352191 h 352689"/>
                  <a:gd name="connsiteX10" fmla="*/ 184190 w 426441"/>
                  <a:gd name="connsiteY10" fmla="*/ 245036 h 352689"/>
                  <a:gd name="connsiteX11" fmla="*/ 234197 w 426441"/>
                  <a:gd name="connsiteY11" fmla="*/ 197410 h 352689"/>
                  <a:gd name="connsiteX12" fmla="*/ 310397 w 426441"/>
                  <a:gd name="connsiteY12" fmla="*/ 154548 h 352689"/>
                  <a:gd name="connsiteX13" fmla="*/ 396122 w 426441"/>
                  <a:gd name="connsiteY13" fmla="*/ 80729 h 352689"/>
                  <a:gd name="connsiteX14" fmla="*/ 422315 w 426441"/>
                  <a:gd name="connsiteY14" fmla="*/ 4529 h 3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6441" h="352689">
                    <a:moveTo>
                      <a:pt x="422315" y="4529"/>
                    </a:moveTo>
                    <a:cubicBezTo>
                      <a:pt x="409218" y="-5393"/>
                      <a:pt x="363975" y="1354"/>
                      <a:pt x="317541" y="21198"/>
                    </a:cubicBezTo>
                    <a:cubicBezTo>
                      <a:pt x="249848" y="51360"/>
                      <a:pt x="191681" y="102954"/>
                      <a:pt x="123988" y="133116"/>
                    </a:cubicBezTo>
                    <a:cubicBezTo>
                      <a:pt x="118656" y="131529"/>
                      <a:pt x="101641" y="147007"/>
                      <a:pt x="88941" y="137879"/>
                    </a:cubicBezTo>
                    <a:cubicBezTo>
                      <a:pt x="76241" y="128751"/>
                      <a:pt x="60090" y="81919"/>
                      <a:pt x="47787" y="78347"/>
                    </a:cubicBezTo>
                    <a:cubicBezTo>
                      <a:pt x="35484" y="74775"/>
                      <a:pt x="5882" y="70411"/>
                      <a:pt x="3216" y="97399"/>
                    </a:cubicBezTo>
                    <a:cubicBezTo>
                      <a:pt x="-2340" y="118037"/>
                      <a:pt x="-1150" y="227573"/>
                      <a:pt x="10359" y="256942"/>
                    </a:cubicBezTo>
                    <a:cubicBezTo>
                      <a:pt x="21868" y="286311"/>
                      <a:pt x="60477" y="269245"/>
                      <a:pt x="72271" y="273611"/>
                    </a:cubicBezTo>
                    <a:cubicBezTo>
                      <a:pt x="84066" y="277977"/>
                      <a:pt x="78857" y="289089"/>
                      <a:pt x="76364" y="302186"/>
                    </a:cubicBezTo>
                    <a:cubicBezTo>
                      <a:pt x="73871" y="315283"/>
                      <a:pt x="41326" y="357747"/>
                      <a:pt x="57313" y="352191"/>
                    </a:cubicBezTo>
                    <a:cubicBezTo>
                      <a:pt x="73300" y="346635"/>
                      <a:pt x="154709" y="270833"/>
                      <a:pt x="184190" y="245036"/>
                    </a:cubicBezTo>
                    <a:cubicBezTo>
                      <a:pt x="213671" y="219239"/>
                      <a:pt x="213163" y="212491"/>
                      <a:pt x="234197" y="197410"/>
                    </a:cubicBezTo>
                    <a:cubicBezTo>
                      <a:pt x="255231" y="182329"/>
                      <a:pt x="283410" y="173995"/>
                      <a:pt x="310397" y="154548"/>
                    </a:cubicBezTo>
                    <a:cubicBezTo>
                      <a:pt x="337384" y="135101"/>
                      <a:pt x="377469" y="105732"/>
                      <a:pt x="396122" y="80729"/>
                    </a:cubicBezTo>
                    <a:cubicBezTo>
                      <a:pt x="414775" y="55726"/>
                      <a:pt x="435412" y="14451"/>
                      <a:pt x="422315" y="4529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 dirty="0"/>
              </a:p>
            </p:txBody>
          </p:sp>
        </p:grpSp>
        <p:sp>
          <p:nvSpPr>
            <p:cNvPr id="10" name="フリーフォーム: 図形 9">
              <a:extLst>
                <a:ext uri="{FF2B5EF4-FFF2-40B4-BE49-F238E27FC236}">
                  <a16:creationId xmlns:a16="http://schemas.microsoft.com/office/drawing/2014/main" id="{EB1F5952-431C-42AB-8593-4403BD0C086C}"/>
                </a:ext>
              </a:extLst>
            </p:cNvPr>
            <p:cNvSpPr/>
            <p:nvPr/>
          </p:nvSpPr>
          <p:spPr>
            <a:xfrm>
              <a:off x="3742517" y="3055371"/>
              <a:ext cx="551680" cy="767334"/>
            </a:xfrm>
            <a:custGeom>
              <a:avLst/>
              <a:gdLst>
                <a:gd name="connsiteX0" fmla="*/ 428625 w 628650"/>
                <a:gd name="connsiteY0" fmla="*/ 235744 h 852488"/>
                <a:gd name="connsiteX1" fmla="*/ 440531 w 628650"/>
                <a:gd name="connsiteY1" fmla="*/ 100013 h 852488"/>
                <a:gd name="connsiteX2" fmla="*/ 350043 w 628650"/>
                <a:gd name="connsiteY2" fmla="*/ 0 h 852488"/>
                <a:gd name="connsiteX3" fmla="*/ 252412 w 628650"/>
                <a:gd name="connsiteY3" fmla="*/ 14288 h 852488"/>
                <a:gd name="connsiteX4" fmla="*/ 92868 w 628650"/>
                <a:gd name="connsiteY4" fmla="*/ 135731 h 852488"/>
                <a:gd name="connsiteX5" fmla="*/ 0 w 628650"/>
                <a:gd name="connsiteY5" fmla="*/ 333375 h 852488"/>
                <a:gd name="connsiteX6" fmla="*/ 7143 w 628650"/>
                <a:gd name="connsiteY6" fmla="*/ 561975 h 852488"/>
                <a:gd name="connsiteX7" fmla="*/ 97631 w 628650"/>
                <a:gd name="connsiteY7" fmla="*/ 719138 h 852488"/>
                <a:gd name="connsiteX8" fmla="*/ 254793 w 628650"/>
                <a:gd name="connsiteY8" fmla="*/ 795338 h 852488"/>
                <a:gd name="connsiteX9" fmla="*/ 361950 w 628650"/>
                <a:gd name="connsiteY9" fmla="*/ 797719 h 852488"/>
                <a:gd name="connsiteX10" fmla="*/ 392906 w 628650"/>
                <a:gd name="connsiteY10" fmla="*/ 766763 h 852488"/>
                <a:gd name="connsiteX11" fmla="*/ 431006 w 628650"/>
                <a:gd name="connsiteY11" fmla="*/ 762000 h 852488"/>
                <a:gd name="connsiteX12" fmla="*/ 488156 w 628650"/>
                <a:gd name="connsiteY12" fmla="*/ 852488 h 852488"/>
                <a:gd name="connsiteX13" fmla="*/ 628650 w 628650"/>
                <a:gd name="connsiteY13" fmla="*/ 852488 h 852488"/>
                <a:gd name="connsiteX14" fmla="*/ 459581 w 628650"/>
                <a:gd name="connsiteY14" fmla="*/ 407194 h 852488"/>
                <a:gd name="connsiteX15" fmla="*/ 340518 w 628650"/>
                <a:gd name="connsiteY15" fmla="*/ 409575 h 852488"/>
                <a:gd name="connsiteX16" fmla="*/ 371475 w 628650"/>
                <a:gd name="connsiteY16" fmla="*/ 614363 h 852488"/>
                <a:gd name="connsiteX17" fmla="*/ 335756 w 628650"/>
                <a:gd name="connsiteY17" fmla="*/ 650081 h 852488"/>
                <a:gd name="connsiteX18" fmla="*/ 257175 w 628650"/>
                <a:gd name="connsiteY18" fmla="*/ 645319 h 852488"/>
                <a:gd name="connsiteX19" fmla="*/ 161925 w 628650"/>
                <a:gd name="connsiteY19" fmla="*/ 566738 h 852488"/>
                <a:gd name="connsiteX20" fmla="*/ 133350 w 628650"/>
                <a:gd name="connsiteY20" fmla="*/ 476250 h 852488"/>
                <a:gd name="connsiteX21" fmla="*/ 140493 w 628650"/>
                <a:gd name="connsiteY21" fmla="*/ 309563 h 852488"/>
                <a:gd name="connsiteX22" fmla="*/ 195262 w 628650"/>
                <a:gd name="connsiteY22" fmla="*/ 204788 h 852488"/>
                <a:gd name="connsiteX23" fmla="*/ 264318 w 628650"/>
                <a:gd name="connsiteY23" fmla="*/ 119063 h 852488"/>
                <a:gd name="connsiteX24" fmla="*/ 307181 w 628650"/>
                <a:gd name="connsiteY24" fmla="*/ 119063 h 852488"/>
                <a:gd name="connsiteX25" fmla="*/ 290512 w 628650"/>
                <a:gd name="connsiteY25" fmla="*/ 195263 h 852488"/>
                <a:gd name="connsiteX26" fmla="*/ 311943 w 628650"/>
                <a:gd name="connsiteY26" fmla="*/ 228600 h 852488"/>
                <a:gd name="connsiteX27" fmla="*/ 428625 w 628650"/>
                <a:gd name="connsiteY27" fmla="*/ 235744 h 852488"/>
                <a:gd name="connsiteX0" fmla="*/ 428625 w 628650"/>
                <a:gd name="connsiteY0" fmla="*/ 243472 h 860216"/>
                <a:gd name="connsiteX1" fmla="*/ 440531 w 628650"/>
                <a:gd name="connsiteY1" fmla="*/ 107741 h 860216"/>
                <a:gd name="connsiteX2" fmla="*/ 350043 w 628650"/>
                <a:gd name="connsiteY2" fmla="*/ 7728 h 860216"/>
                <a:gd name="connsiteX3" fmla="*/ 252412 w 628650"/>
                <a:gd name="connsiteY3" fmla="*/ 22016 h 860216"/>
                <a:gd name="connsiteX4" fmla="*/ 92868 w 628650"/>
                <a:gd name="connsiteY4" fmla="*/ 143459 h 860216"/>
                <a:gd name="connsiteX5" fmla="*/ 0 w 628650"/>
                <a:gd name="connsiteY5" fmla="*/ 341103 h 860216"/>
                <a:gd name="connsiteX6" fmla="*/ 7143 w 628650"/>
                <a:gd name="connsiteY6" fmla="*/ 569703 h 860216"/>
                <a:gd name="connsiteX7" fmla="*/ 97631 w 628650"/>
                <a:gd name="connsiteY7" fmla="*/ 726866 h 860216"/>
                <a:gd name="connsiteX8" fmla="*/ 254793 w 628650"/>
                <a:gd name="connsiteY8" fmla="*/ 803066 h 860216"/>
                <a:gd name="connsiteX9" fmla="*/ 361950 w 628650"/>
                <a:gd name="connsiteY9" fmla="*/ 805447 h 860216"/>
                <a:gd name="connsiteX10" fmla="*/ 392906 w 628650"/>
                <a:gd name="connsiteY10" fmla="*/ 774491 h 860216"/>
                <a:gd name="connsiteX11" fmla="*/ 431006 w 628650"/>
                <a:gd name="connsiteY11" fmla="*/ 769728 h 860216"/>
                <a:gd name="connsiteX12" fmla="*/ 488156 w 628650"/>
                <a:gd name="connsiteY12" fmla="*/ 860216 h 860216"/>
                <a:gd name="connsiteX13" fmla="*/ 628650 w 628650"/>
                <a:gd name="connsiteY13" fmla="*/ 860216 h 860216"/>
                <a:gd name="connsiteX14" fmla="*/ 459581 w 628650"/>
                <a:gd name="connsiteY14" fmla="*/ 414922 h 860216"/>
                <a:gd name="connsiteX15" fmla="*/ 340518 w 628650"/>
                <a:gd name="connsiteY15" fmla="*/ 417303 h 860216"/>
                <a:gd name="connsiteX16" fmla="*/ 371475 w 628650"/>
                <a:gd name="connsiteY16" fmla="*/ 622091 h 860216"/>
                <a:gd name="connsiteX17" fmla="*/ 335756 w 628650"/>
                <a:gd name="connsiteY17" fmla="*/ 657809 h 860216"/>
                <a:gd name="connsiteX18" fmla="*/ 257175 w 628650"/>
                <a:gd name="connsiteY18" fmla="*/ 653047 h 860216"/>
                <a:gd name="connsiteX19" fmla="*/ 161925 w 628650"/>
                <a:gd name="connsiteY19" fmla="*/ 574466 h 860216"/>
                <a:gd name="connsiteX20" fmla="*/ 133350 w 628650"/>
                <a:gd name="connsiteY20" fmla="*/ 483978 h 860216"/>
                <a:gd name="connsiteX21" fmla="*/ 140493 w 628650"/>
                <a:gd name="connsiteY21" fmla="*/ 317291 h 860216"/>
                <a:gd name="connsiteX22" fmla="*/ 195262 w 628650"/>
                <a:gd name="connsiteY22" fmla="*/ 212516 h 860216"/>
                <a:gd name="connsiteX23" fmla="*/ 264318 w 628650"/>
                <a:gd name="connsiteY23" fmla="*/ 126791 h 860216"/>
                <a:gd name="connsiteX24" fmla="*/ 307181 w 628650"/>
                <a:gd name="connsiteY24" fmla="*/ 126791 h 860216"/>
                <a:gd name="connsiteX25" fmla="*/ 290512 w 628650"/>
                <a:gd name="connsiteY25" fmla="*/ 202991 h 860216"/>
                <a:gd name="connsiteX26" fmla="*/ 311943 w 628650"/>
                <a:gd name="connsiteY26" fmla="*/ 236328 h 860216"/>
                <a:gd name="connsiteX27" fmla="*/ 428625 w 628650"/>
                <a:gd name="connsiteY27" fmla="*/ 243472 h 860216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33464 w 628727"/>
                <a:gd name="connsiteY14" fmla="*/ 427741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92984 w 628727"/>
                <a:gd name="connsiteY15" fmla="*/ 411073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421559 w 628727"/>
                <a:gd name="connsiteY15" fmla="*/ 425361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69184 w 628727"/>
                <a:gd name="connsiteY14" fmla="*/ 444410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31"/>
                <a:gd name="connsiteY0" fmla="*/ 249147 h 865891"/>
                <a:gd name="connsiteX1" fmla="*/ 440608 w 628731"/>
                <a:gd name="connsiteY1" fmla="*/ 113416 h 865891"/>
                <a:gd name="connsiteX2" fmla="*/ 350120 w 628731"/>
                <a:gd name="connsiteY2" fmla="*/ 13403 h 865891"/>
                <a:gd name="connsiteX3" fmla="*/ 252489 w 628731"/>
                <a:gd name="connsiteY3" fmla="*/ 27691 h 865891"/>
                <a:gd name="connsiteX4" fmla="*/ 92945 w 628731"/>
                <a:gd name="connsiteY4" fmla="*/ 149134 h 865891"/>
                <a:gd name="connsiteX5" fmla="*/ 77 w 628731"/>
                <a:gd name="connsiteY5" fmla="*/ 346778 h 865891"/>
                <a:gd name="connsiteX6" fmla="*/ 7220 w 628731"/>
                <a:gd name="connsiteY6" fmla="*/ 575378 h 865891"/>
                <a:gd name="connsiteX7" fmla="*/ 97708 w 628731"/>
                <a:gd name="connsiteY7" fmla="*/ 732541 h 865891"/>
                <a:gd name="connsiteX8" fmla="*/ 254870 w 628731"/>
                <a:gd name="connsiteY8" fmla="*/ 808741 h 865891"/>
                <a:gd name="connsiteX9" fmla="*/ 362027 w 628731"/>
                <a:gd name="connsiteY9" fmla="*/ 811122 h 865891"/>
                <a:gd name="connsiteX10" fmla="*/ 392983 w 628731"/>
                <a:gd name="connsiteY10" fmla="*/ 780166 h 865891"/>
                <a:gd name="connsiteX11" fmla="*/ 431083 w 628731"/>
                <a:gd name="connsiteY11" fmla="*/ 775403 h 865891"/>
                <a:gd name="connsiteX12" fmla="*/ 488233 w 628731"/>
                <a:gd name="connsiteY12" fmla="*/ 865891 h 865891"/>
                <a:gd name="connsiteX13" fmla="*/ 628727 w 628731"/>
                <a:gd name="connsiteY13" fmla="*/ 865891 h 865891"/>
                <a:gd name="connsiteX14" fmla="*/ 492997 w 628731"/>
                <a:gd name="connsiteY14" fmla="*/ 484892 h 865891"/>
                <a:gd name="connsiteX15" fmla="*/ 452514 w 628731"/>
                <a:gd name="connsiteY15" fmla="*/ 401547 h 865891"/>
                <a:gd name="connsiteX16" fmla="*/ 421559 w 628731"/>
                <a:gd name="connsiteY16" fmla="*/ 425361 h 865891"/>
                <a:gd name="connsiteX17" fmla="*/ 340595 w 628731"/>
                <a:gd name="connsiteY17" fmla="*/ 422978 h 865891"/>
                <a:gd name="connsiteX18" fmla="*/ 371552 w 628731"/>
                <a:gd name="connsiteY18" fmla="*/ 627766 h 865891"/>
                <a:gd name="connsiteX19" fmla="*/ 335833 w 628731"/>
                <a:gd name="connsiteY19" fmla="*/ 663484 h 865891"/>
                <a:gd name="connsiteX20" fmla="*/ 257252 w 628731"/>
                <a:gd name="connsiteY20" fmla="*/ 658722 h 865891"/>
                <a:gd name="connsiteX21" fmla="*/ 162002 w 628731"/>
                <a:gd name="connsiteY21" fmla="*/ 580141 h 865891"/>
                <a:gd name="connsiteX22" fmla="*/ 133427 w 628731"/>
                <a:gd name="connsiteY22" fmla="*/ 489653 h 865891"/>
                <a:gd name="connsiteX23" fmla="*/ 140570 w 628731"/>
                <a:gd name="connsiteY23" fmla="*/ 322966 h 865891"/>
                <a:gd name="connsiteX24" fmla="*/ 195339 w 628731"/>
                <a:gd name="connsiteY24" fmla="*/ 218191 h 865891"/>
                <a:gd name="connsiteX25" fmla="*/ 264395 w 628731"/>
                <a:gd name="connsiteY25" fmla="*/ 132466 h 865891"/>
                <a:gd name="connsiteX26" fmla="*/ 307258 w 628731"/>
                <a:gd name="connsiteY26" fmla="*/ 132466 h 865891"/>
                <a:gd name="connsiteX27" fmla="*/ 290589 w 628731"/>
                <a:gd name="connsiteY27" fmla="*/ 208666 h 865891"/>
                <a:gd name="connsiteX28" fmla="*/ 312020 w 628731"/>
                <a:gd name="connsiteY28" fmla="*/ 242003 h 865891"/>
                <a:gd name="connsiteX29" fmla="*/ 428702 w 628731"/>
                <a:gd name="connsiteY29" fmla="*/ 249147 h 865891"/>
                <a:gd name="connsiteX0" fmla="*/ 428702 w 628731"/>
                <a:gd name="connsiteY0" fmla="*/ 249147 h 897772"/>
                <a:gd name="connsiteX1" fmla="*/ 440608 w 628731"/>
                <a:gd name="connsiteY1" fmla="*/ 113416 h 897772"/>
                <a:gd name="connsiteX2" fmla="*/ 350120 w 628731"/>
                <a:gd name="connsiteY2" fmla="*/ 13403 h 897772"/>
                <a:gd name="connsiteX3" fmla="*/ 252489 w 628731"/>
                <a:gd name="connsiteY3" fmla="*/ 27691 h 897772"/>
                <a:gd name="connsiteX4" fmla="*/ 92945 w 628731"/>
                <a:gd name="connsiteY4" fmla="*/ 149134 h 897772"/>
                <a:gd name="connsiteX5" fmla="*/ 77 w 628731"/>
                <a:gd name="connsiteY5" fmla="*/ 346778 h 897772"/>
                <a:gd name="connsiteX6" fmla="*/ 7220 w 628731"/>
                <a:gd name="connsiteY6" fmla="*/ 575378 h 897772"/>
                <a:gd name="connsiteX7" fmla="*/ 97708 w 628731"/>
                <a:gd name="connsiteY7" fmla="*/ 732541 h 897772"/>
                <a:gd name="connsiteX8" fmla="*/ 254870 w 628731"/>
                <a:gd name="connsiteY8" fmla="*/ 808741 h 897772"/>
                <a:gd name="connsiteX9" fmla="*/ 362027 w 628731"/>
                <a:gd name="connsiteY9" fmla="*/ 811122 h 897772"/>
                <a:gd name="connsiteX10" fmla="*/ 392983 w 628731"/>
                <a:gd name="connsiteY10" fmla="*/ 780166 h 897772"/>
                <a:gd name="connsiteX11" fmla="*/ 431083 w 628731"/>
                <a:gd name="connsiteY11" fmla="*/ 775403 h 897772"/>
                <a:gd name="connsiteX12" fmla="*/ 488233 w 628731"/>
                <a:gd name="connsiteY12" fmla="*/ 865891 h 897772"/>
                <a:gd name="connsiteX13" fmla="*/ 628727 w 628731"/>
                <a:gd name="connsiteY13" fmla="*/ 865891 h 897772"/>
                <a:gd name="connsiteX14" fmla="*/ 492997 w 628731"/>
                <a:gd name="connsiteY14" fmla="*/ 484892 h 897772"/>
                <a:gd name="connsiteX15" fmla="*/ 452514 w 628731"/>
                <a:gd name="connsiteY15" fmla="*/ 401547 h 897772"/>
                <a:gd name="connsiteX16" fmla="*/ 421559 w 628731"/>
                <a:gd name="connsiteY16" fmla="*/ 425361 h 897772"/>
                <a:gd name="connsiteX17" fmla="*/ 340595 w 628731"/>
                <a:gd name="connsiteY17" fmla="*/ 422978 h 897772"/>
                <a:gd name="connsiteX18" fmla="*/ 371552 w 628731"/>
                <a:gd name="connsiteY18" fmla="*/ 627766 h 897772"/>
                <a:gd name="connsiteX19" fmla="*/ 335833 w 628731"/>
                <a:gd name="connsiteY19" fmla="*/ 663484 h 897772"/>
                <a:gd name="connsiteX20" fmla="*/ 257252 w 628731"/>
                <a:gd name="connsiteY20" fmla="*/ 658722 h 897772"/>
                <a:gd name="connsiteX21" fmla="*/ 162002 w 628731"/>
                <a:gd name="connsiteY21" fmla="*/ 580141 h 897772"/>
                <a:gd name="connsiteX22" fmla="*/ 133427 w 628731"/>
                <a:gd name="connsiteY22" fmla="*/ 489653 h 897772"/>
                <a:gd name="connsiteX23" fmla="*/ 140570 w 628731"/>
                <a:gd name="connsiteY23" fmla="*/ 322966 h 897772"/>
                <a:gd name="connsiteX24" fmla="*/ 195339 w 628731"/>
                <a:gd name="connsiteY24" fmla="*/ 218191 h 897772"/>
                <a:gd name="connsiteX25" fmla="*/ 264395 w 628731"/>
                <a:gd name="connsiteY25" fmla="*/ 132466 h 897772"/>
                <a:gd name="connsiteX26" fmla="*/ 307258 w 628731"/>
                <a:gd name="connsiteY26" fmla="*/ 132466 h 897772"/>
                <a:gd name="connsiteX27" fmla="*/ 290589 w 628731"/>
                <a:gd name="connsiteY27" fmla="*/ 208666 h 897772"/>
                <a:gd name="connsiteX28" fmla="*/ 312020 w 628731"/>
                <a:gd name="connsiteY28" fmla="*/ 242003 h 897772"/>
                <a:gd name="connsiteX29" fmla="*/ 428702 w 628731"/>
                <a:gd name="connsiteY29" fmla="*/ 249147 h 897772"/>
                <a:gd name="connsiteX0" fmla="*/ 428702 w 626349"/>
                <a:gd name="connsiteY0" fmla="*/ 249147 h 884679"/>
                <a:gd name="connsiteX1" fmla="*/ 440608 w 626349"/>
                <a:gd name="connsiteY1" fmla="*/ 113416 h 884679"/>
                <a:gd name="connsiteX2" fmla="*/ 350120 w 626349"/>
                <a:gd name="connsiteY2" fmla="*/ 13403 h 884679"/>
                <a:gd name="connsiteX3" fmla="*/ 252489 w 626349"/>
                <a:gd name="connsiteY3" fmla="*/ 27691 h 884679"/>
                <a:gd name="connsiteX4" fmla="*/ 92945 w 626349"/>
                <a:gd name="connsiteY4" fmla="*/ 149134 h 884679"/>
                <a:gd name="connsiteX5" fmla="*/ 77 w 626349"/>
                <a:gd name="connsiteY5" fmla="*/ 346778 h 884679"/>
                <a:gd name="connsiteX6" fmla="*/ 7220 w 626349"/>
                <a:gd name="connsiteY6" fmla="*/ 575378 h 884679"/>
                <a:gd name="connsiteX7" fmla="*/ 97708 w 626349"/>
                <a:gd name="connsiteY7" fmla="*/ 732541 h 884679"/>
                <a:gd name="connsiteX8" fmla="*/ 254870 w 626349"/>
                <a:gd name="connsiteY8" fmla="*/ 808741 h 884679"/>
                <a:gd name="connsiteX9" fmla="*/ 362027 w 626349"/>
                <a:gd name="connsiteY9" fmla="*/ 811122 h 884679"/>
                <a:gd name="connsiteX10" fmla="*/ 392983 w 626349"/>
                <a:gd name="connsiteY10" fmla="*/ 780166 h 884679"/>
                <a:gd name="connsiteX11" fmla="*/ 431083 w 626349"/>
                <a:gd name="connsiteY11" fmla="*/ 775403 h 884679"/>
                <a:gd name="connsiteX12" fmla="*/ 488233 w 626349"/>
                <a:gd name="connsiteY12" fmla="*/ 865891 h 884679"/>
                <a:gd name="connsiteX13" fmla="*/ 626345 w 626349"/>
                <a:gd name="connsiteY13" fmla="*/ 844460 h 884679"/>
                <a:gd name="connsiteX14" fmla="*/ 492997 w 626349"/>
                <a:gd name="connsiteY14" fmla="*/ 484892 h 884679"/>
                <a:gd name="connsiteX15" fmla="*/ 452514 w 626349"/>
                <a:gd name="connsiteY15" fmla="*/ 401547 h 884679"/>
                <a:gd name="connsiteX16" fmla="*/ 421559 w 626349"/>
                <a:gd name="connsiteY16" fmla="*/ 425361 h 884679"/>
                <a:gd name="connsiteX17" fmla="*/ 340595 w 626349"/>
                <a:gd name="connsiteY17" fmla="*/ 422978 h 884679"/>
                <a:gd name="connsiteX18" fmla="*/ 371552 w 626349"/>
                <a:gd name="connsiteY18" fmla="*/ 627766 h 884679"/>
                <a:gd name="connsiteX19" fmla="*/ 335833 w 626349"/>
                <a:gd name="connsiteY19" fmla="*/ 663484 h 884679"/>
                <a:gd name="connsiteX20" fmla="*/ 257252 w 626349"/>
                <a:gd name="connsiteY20" fmla="*/ 658722 h 884679"/>
                <a:gd name="connsiteX21" fmla="*/ 162002 w 626349"/>
                <a:gd name="connsiteY21" fmla="*/ 580141 h 884679"/>
                <a:gd name="connsiteX22" fmla="*/ 133427 w 626349"/>
                <a:gd name="connsiteY22" fmla="*/ 489653 h 884679"/>
                <a:gd name="connsiteX23" fmla="*/ 140570 w 626349"/>
                <a:gd name="connsiteY23" fmla="*/ 322966 h 884679"/>
                <a:gd name="connsiteX24" fmla="*/ 195339 w 626349"/>
                <a:gd name="connsiteY24" fmla="*/ 218191 h 884679"/>
                <a:gd name="connsiteX25" fmla="*/ 264395 w 626349"/>
                <a:gd name="connsiteY25" fmla="*/ 132466 h 884679"/>
                <a:gd name="connsiteX26" fmla="*/ 307258 w 626349"/>
                <a:gd name="connsiteY26" fmla="*/ 132466 h 884679"/>
                <a:gd name="connsiteX27" fmla="*/ 290589 w 626349"/>
                <a:gd name="connsiteY27" fmla="*/ 208666 h 884679"/>
                <a:gd name="connsiteX28" fmla="*/ 312020 w 626349"/>
                <a:gd name="connsiteY28" fmla="*/ 242003 h 884679"/>
                <a:gd name="connsiteX29" fmla="*/ 428702 w 626349"/>
                <a:gd name="connsiteY29" fmla="*/ 249147 h 884679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07254 w 626345"/>
                <a:gd name="connsiteY26" fmla="*/ 127826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9142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6578 w 624225"/>
                <a:gd name="connsiteY0" fmla="*/ 244507 h 885750"/>
                <a:gd name="connsiteX1" fmla="*/ 438484 w 624225"/>
                <a:gd name="connsiteY1" fmla="*/ 108776 h 885750"/>
                <a:gd name="connsiteX2" fmla="*/ 347996 w 624225"/>
                <a:gd name="connsiteY2" fmla="*/ 8763 h 885750"/>
                <a:gd name="connsiteX3" fmla="*/ 228933 w 624225"/>
                <a:gd name="connsiteY3" fmla="*/ 32576 h 885750"/>
                <a:gd name="connsiteX4" fmla="*/ 90821 w 624225"/>
                <a:gd name="connsiteY4" fmla="*/ 144494 h 885750"/>
                <a:gd name="connsiteX5" fmla="*/ 12240 w 624225"/>
                <a:gd name="connsiteY5" fmla="*/ 327851 h 885750"/>
                <a:gd name="connsiteX6" fmla="*/ 5096 w 624225"/>
                <a:gd name="connsiteY6" fmla="*/ 570738 h 885750"/>
                <a:gd name="connsiteX7" fmla="*/ 95584 w 624225"/>
                <a:gd name="connsiteY7" fmla="*/ 727901 h 885750"/>
                <a:gd name="connsiteX8" fmla="*/ 252746 w 624225"/>
                <a:gd name="connsiteY8" fmla="*/ 804101 h 885750"/>
                <a:gd name="connsiteX9" fmla="*/ 359903 w 624225"/>
                <a:gd name="connsiteY9" fmla="*/ 806482 h 885750"/>
                <a:gd name="connsiteX10" fmla="*/ 390859 w 624225"/>
                <a:gd name="connsiteY10" fmla="*/ 775526 h 885750"/>
                <a:gd name="connsiteX11" fmla="*/ 428959 w 624225"/>
                <a:gd name="connsiteY11" fmla="*/ 770763 h 885750"/>
                <a:gd name="connsiteX12" fmla="*/ 486109 w 624225"/>
                <a:gd name="connsiteY12" fmla="*/ 861251 h 885750"/>
                <a:gd name="connsiteX13" fmla="*/ 624221 w 624225"/>
                <a:gd name="connsiteY13" fmla="*/ 839820 h 885750"/>
                <a:gd name="connsiteX14" fmla="*/ 490873 w 624225"/>
                <a:gd name="connsiteY14" fmla="*/ 480252 h 885750"/>
                <a:gd name="connsiteX15" fmla="*/ 450390 w 624225"/>
                <a:gd name="connsiteY15" fmla="*/ 396907 h 885750"/>
                <a:gd name="connsiteX16" fmla="*/ 419435 w 624225"/>
                <a:gd name="connsiteY16" fmla="*/ 420721 h 885750"/>
                <a:gd name="connsiteX17" fmla="*/ 338471 w 624225"/>
                <a:gd name="connsiteY17" fmla="*/ 418338 h 885750"/>
                <a:gd name="connsiteX18" fmla="*/ 371809 w 624225"/>
                <a:gd name="connsiteY18" fmla="*/ 608839 h 885750"/>
                <a:gd name="connsiteX19" fmla="*/ 333709 w 624225"/>
                <a:gd name="connsiteY19" fmla="*/ 658844 h 885750"/>
                <a:gd name="connsiteX20" fmla="*/ 255128 w 624225"/>
                <a:gd name="connsiteY20" fmla="*/ 646938 h 885750"/>
                <a:gd name="connsiteX21" fmla="*/ 167022 w 624225"/>
                <a:gd name="connsiteY21" fmla="*/ 575501 h 885750"/>
                <a:gd name="connsiteX22" fmla="*/ 133684 w 624225"/>
                <a:gd name="connsiteY22" fmla="*/ 477869 h 885750"/>
                <a:gd name="connsiteX23" fmla="*/ 145589 w 624225"/>
                <a:gd name="connsiteY23" fmla="*/ 318326 h 885750"/>
                <a:gd name="connsiteX24" fmla="*/ 193215 w 624225"/>
                <a:gd name="connsiteY24" fmla="*/ 213551 h 885750"/>
                <a:gd name="connsiteX25" fmla="*/ 262271 w 624225"/>
                <a:gd name="connsiteY25" fmla="*/ 137351 h 885750"/>
                <a:gd name="connsiteX26" fmla="*/ 319421 w 624225"/>
                <a:gd name="connsiteY26" fmla="*/ 158783 h 885750"/>
                <a:gd name="connsiteX27" fmla="*/ 288465 w 624225"/>
                <a:gd name="connsiteY27" fmla="*/ 204026 h 885750"/>
                <a:gd name="connsiteX28" fmla="*/ 309896 w 624225"/>
                <a:gd name="connsiteY28" fmla="*/ 237363 h 885750"/>
                <a:gd name="connsiteX29" fmla="*/ 426578 w 624225"/>
                <a:gd name="connsiteY29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33012 w 630659"/>
                <a:gd name="connsiteY0" fmla="*/ 244507 h 885750"/>
                <a:gd name="connsiteX1" fmla="*/ 444918 w 630659"/>
                <a:gd name="connsiteY1" fmla="*/ 108776 h 885750"/>
                <a:gd name="connsiteX2" fmla="*/ 354430 w 630659"/>
                <a:gd name="connsiteY2" fmla="*/ 8763 h 885750"/>
                <a:gd name="connsiteX3" fmla="*/ 235367 w 630659"/>
                <a:gd name="connsiteY3" fmla="*/ 32576 h 885750"/>
                <a:gd name="connsiteX4" fmla="*/ 97255 w 630659"/>
                <a:gd name="connsiteY4" fmla="*/ 144494 h 885750"/>
                <a:gd name="connsiteX5" fmla="*/ 18674 w 630659"/>
                <a:gd name="connsiteY5" fmla="*/ 327851 h 885750"/>
                <a:gd name="connsiteX6" fmla="*/ 2006 w 630659"/>
                <a:gd name="connsiteY6" fmla="*/ 446913 h 885750"/>
                <a:gd name="connsiteX7" fmla="*/ 11530 w 630659"/>
                <a:gd name="connsiteY7" fmla="*/ 570738 h 885750"/>
                <a:gd name="connsiteX8" fmla="*/ 102018 w 630659"/>
                <a:gd name="connsiteY8" fmla="*/ 727901 h 885750"/>
                <a:gd name="connsiteX9" fmla="*/ 259180 w 630659"/>
                <a:gd name="connsiteY9" fmla="*/ 804101 h 885750"/>
                <a:gd name="connsiteX10" fmla="*/ 366337 w 630659"/>
                <a:gd name="connsiteY10" fmla="*/ 806482 h 885750"/>
                <a:gd name="connsiteX11" fmla="*/ 397293 w 630659"/>
                <a:gd name="connsiteY11" fmla="*/ 775526 h 885750"/>
                <a:gd name="connsiteX12" fmla="*/ 435393 w 630659"/>
                <a:gd name="connsiteY12" fmla="*/ 770763 h 885750"/>
                <a:gd name="connsiteX13" fmla="*/ 492543 w 630659"/>
                <a:gd name="connsiteY13" fmla="*/ 861251 h 885750"/>
                <a:gd name="connsiteX14" fmla="*/ 630655 w 630659"/>
                <a:gd name="connsiteY14" fmla="*/ 839820 h 885750"/>
                <a:gd name="connsiteX15" fmla="*/ 497307 w 630659"/>
                <a:gd name="connsiteY15" fmla="*/ 480252 h 885750"/>
                <a:gd name="connsiteX16" fmla="*/ 456824 w 630659"/>
                <a:gd name="connsiteY16" fmla="*/ 396907 h 885750"/>
                <a:gd name="connsiteX17" fmla="*/ 425869 w 630659"/>
                <a:gd name="connsiteY17" fmla="*/ 420721 h 885750"/>
                <a:gd name="connsiteX18" fmla="*/ 344905 w 630659"/>
                <a:gd name="connsiteY18" fmla="*/ 418338 h 885750"/>
                <a:gd name="connsiteX19" fmla="*/ 378243 w 630659"/>
                <a:gd name="connsiteY19" fmla="*/ 608839 h 885750"/>
                <a:gd name="connsiteX20" fmla="*/ 340143 w 630659"/>
                <a:gd name="connsiteY20" fmla="*/ 658844 h 885750"/>
                <a:gd name="connsiteX21" fmla="*/ 261562 w 630659"/>
                <a:gd name="connsiteY21" fmla="*/ 646938 h 885750"/>
                <a:gd name="connsiteX22" fmla="*/ 173456 w 630659"/>
                <a:gd name="connsiteY22" fmla="*/ 575501 h 885750"/>
                <a:gd name="connsiteX23" fmla="*/ 140118 w 630659"/>
                <a:gd name="connsiteY23" fmla="*/ 477869 h 885750"/>
                <a:gd name="connsiteX24" fmla="*/ 152023 w 630659"/>
                <a:gd name="connsiteY24" fmla="*/ 318326 h 885750"/>
                <a:gd name="connsiteX25" fmla="*/ 199649 w 630659"/>
                <a:gd name="connsiteY25" fmla="*/ 213551 h 885750"/>
                <a:gd name="connsiteX26" fmla="*/ 268705 w 630659"/>
                <a:gd name="connsiteY26" fmla="*/ 137351 h 885750"/>
                <a:gd name="connsiteX27" fmla="*/ 325855 w 630659"/>
                <a:gd name="connsiteY27" fmla="*/ 158783 h 885750"/>
                <a:gd name="connsiteX28" fmla="*/ 294899 w 630659"/>
                <a:gd name="connsiteY28" fmla="*/ 204026 h 885750"/>
                <a:gd name="connsiteX29" fmla="*/ 316330 w 630659"/>
                <a:gd name="connsiteY29" fmla="*/ 237363 h 885750"/>
                <a:gd name="connsiteX30" fmla="*/ 433012 w 630659"/>
                <a:gd name="connsiteY30" fmla="*/ 244507 h 885750"/>
                <a:gd name="connsiteX0" fmla="*/ 433012 w 630659"/>
                <a:gd name="connsiteY0" fmla="*/ 249147 h 890390"/>
                <a:gd name="connsiteX1" fmla="*/ 444918 w 630659"/>
                <a:gd name="connsiteY1" fmla="*/ 113416 h 890390"/>
                <a:gd name="connsiteX2" fmla="*/ 354430 w 630659"/>
                <a:gd name="connsiteY2" fmla="*/ 13403 h 890390"/>
                <a:gd name="connsiteX3" fmla="*/ 223461 w 630659"/>
                <a:gd name="connsiteY3" fmla="*/ 27691 h 890390"/>
                <a:gd name="connsiteX4" fmla="*/ 97255 w 630659"/>
                <a:gd name="connsiteY4" fmla="*/ 149134 h 890390"/>
                <a:gd name="connsiteX5" fmla="*/ 18674 w 630659"/>
                <a:gd name="connsiteY5" fmla="*/ 332491 h 890390"/>
                <a:gd name="connsiteX6" fmla="*/ 2006 w 630659"/>
                <a:gd name="connsiteY6" fmla="*/ 451553 h 890390"/>
                <a:gd name="connsiteX7" fmla="*/ 11530 w 630659"/>
                <a:gd name="connsiteY7" fmla="*/ 575378 h 890390"/>
                <a:gd name="connsiteX8" fmla="*/ 102018 w 630659"/>
                <a:gd name="connsiteY8" fmla="*/ 732541 h 890390"/>
                <a:gd name="connsiteX9" fmla="*/ 259180 w 630659"/>
                <a:gd name="connsiteY9" fmla="*/ 808741 h 890390"/>
                <a:gd name="connsiteX10" fmla="*/ 366337 w 630659"/>
                <a:gd name="connsiteY10" fmla="*/ 811122 h 890390"/>
                <a:gd name="connsiteX11" fmla="*/ 397293 w 630659"/>
                <a:gd name="connsiteY11" fmla="*/ 780166 h 890390"/>
                <a:gd name="connsiteX12" fmla="*/ 435393 w 630659"/>
                <a:gd name="connsiteY12" fmla="*/ 775403 h 890390"/>
                <a:gd name="connsiteX13" fmla="*/ 492543 w 630659"/>
                <a:gd name="connsiteY13" fmla="*/ 865891 h 890390"/>
                <a:gd name="connsiteX14" fmla="*/ 630655 w 630659"/>
                <a:gd name="connsiteY14" fmla="*/ 844460 h 890390"/>
                <a:gd name="connsiteX15" fmla="*/ 497307 w 630659"/>
                <a:gd name="connsiteY15" fmla="*/ 484892 h 890390"/>
                <a:gd name="connsiteX16" fmla="*/ 456824 w 630659"/>
                <a:gd name="connsiteY16" fmla="*/ 401547 h 890390"/>
                <a:gd name="connsiteX17" fmla="*/ 425869 w 630659"/>
                <a:gd name="connsiteY17" fmla="*/ 425361 h 890390"/>
                <a:gd name="connsiteX18" fmla="*/ 344905 w 630659"/>
                <a:gd name="connsiteY18" fmla="*/ 422978 h 890390"/>
                <a:gd name="connsiteX19" fmla="*/ 378243 w 630659"/>
                <a:gd name="connsiteY19" fmla="*/ 613479 h 890390"/>
                <a:gd name="connsiteX20" fmla="*/ 340143 w 630659"/>
                <a:gd name="connsiteY20" fmla="*/ 663484 h 890390"/>
                <a:gd name="connsiteX21" fmla="*/ 261562 w 630659"/>
                <a:gd name="connsiteY21" fmla="*/ 651578 h 890390"/>
                <a:gd name="connsiteX22" fmla="*/ 173456 w 630659"/>
                <a:gd name="connsiteY22" fmla="*/ 580141 h 890390"/>
                <a:gd name="connsiteX23" fmla="*/ 140118 w 630659"/>
                <a:gd name="connsiteY23" fmla="*/ 482509 h 890390"/>
                <a:gd name="connsiteX24" fmla="*/ 152023 w 630659"/>
                <a:gd name="connsiteY24" fmla="*/ 322966 h 890390"/>
                <a:gd name="connsiteX25" fmla="*/ 199649 w 630659"/>
                <a:gd name="connsiteY25" fmla="*/ 218191 h 890390"/>
                <a:gd name="connsiteX26" fmla="*/ 268705 w 630659"/>
                <a:gd name="connsiteY26" fmla="*/ 141991 h 890390"/>
                <a:gd name="connsiteX27" fmla="*/ 325855 w 630659"/>
                <a:gd name="connsiteY27" fmla="*/ 163423 h 890390"/>
                <a:gd name="connsiteX28" fmla="*/ 294899 w 630659"/>
                <a:gd name="connsiteY28" fmla="*/ 208666 h 890390"/>
                <a:gd name="connsiteX29" fmla="*/ 316330 w 630659"/>
                <a:gd name="connsiteY29" fmla="*/ 242003 h 890390"/>
                <a:gd name="connsiteX30" fmla="*/ 433012 w 630659"/>
                <a:gd name="connsiteY30" fmla="*/ 249147 h 890390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5869 w 630659"/>
                <a:gd name="connsiteY17" fmla="*/ 422894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1106 w 630659"/>
                <a:gd name="connsiteY17" fmla="*/ 408607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1383"/>
                <a:gd name="connsiteY0" fmla="*/ 246680 h 878073"/>
                <a:gd name="connsiteX1" fmla="*/ 444918 w 631383"/>
                <a:gd name="connsiteY1" fmla="*/ 110949 h 878073"/>
                <a:gd name="connsiteX2" fmla="*/ 354430 w 631383"/>
                <a:gd name="connsiteY2" fmla="*/ 10936 h 878073"/>
                <a:gd name="connsiteX3" fmla="*/ 209174 w 631383"/>
                <a:gd name="connsiteY3" fmla="*/ 29987 h 878073"/>
                <a:gd name="connsiteX4" fmla="*/ 97255 w 631383"/>
                <a:gd name="connsiteY4" fmla="*/ 146667 h 878073"/>
                <a:gd name="connsiteX5" fmla="*/ 18674 w 631383"/>
                <a:gd name="connsiteY5" fmla="*/ 330024 h 878073"/>
                <a:gd name="connsiteX6" fmla="*/ 2006 w 631383"/>
                <a:gd name="connsiteY6" fmla="*/ 449086 h 878073"/>
                <a:gd name="connsiteX7" fmla="*/ 11530 w 631383"/>
                <a:gd name="connsiteY7" fmla="*/ 572911 h 878073"/>
                <a:gd name="connsiteX8" fmla="*/ 102018 w 631383"/>
                <a:gd name="connsiteY8" fmla="*/ 730074 h 878073"/>
                <a:gd name="connsiteX9" fmla="*/ 259180 w 631383"/>
                <a:gd name="connsiteY9" fmla="*/ 806274 h 878073"/>
                <a:gd name="connsiteX10" fmla="*/ 366337 w 631383"/>
                <a:gd name="connsiteY10" fmla="*/ 808655 h 878073"/>
                <a:gd name="connsiteX11" fmla="*/ 397293 w 631383"/>
                <a:gd name="connsiteY11" fmla="*/ 777699 h 878073"/>
                <a:gd name="connsiteX12" fmla="*/ 435393 w 631383"/>
                <a:gd name="connsiteY12" fmla="*/ 772936 h 878073"/>
                <a:gd name="connsiteX13" fmla="*/ 492543 w 631383"/>
                <a:gd name="connsiteY13" fmla="*/ 863424 h 878073"/>
                <a:gd name="connsiteX14" fmla="*/ 630655 w 631383"/>
                <a:gd name="connsiteY14" fmla="*/ 841993 h 878073"/>
                <a:gd name="connsiteX15" fmla="*/ 544932 w 631383"/>
                <a:gd name="connsiteY15" fmla="*/ 680068 h 878073"/>
                <a:gd name="connsiteX16" fmla="*/ 497307 w 631383"/>
                <a:gd name="connsiteY16" fmla="*/ 482425 h 878073"/>
                <a:gd name="connsiteX17" fmla="*/ 456824 w 631383"/>
                <a:gd name="connsiteY17" fmla="*/ 399080 h 878073"/>
                <a:gd name="connsiteX18" fmla="*/ 421106 w 631383"/>
                <a:gd name="connsiteY18" fmla="*/ 408607 h 878073"/>
                <a:gd name="connsiteX19" fmla="*/ 344905 w 631383"/>
                <a:gd name="connsiteY19" fmla="*/ 420511 h 878073"/>
                <a:gd name="connsiteX20" fmla="*/ 378243 w 631383"/>
                <a:gd name="connsiteY20" fmla="*/ 611012 h 878073"/>
                <a:gd name="connsiteX21" fmla="*/ 340143 w 631383"/>
                <a:gd name="connsiteY21" fmla="*/ 661017 h 878073"/>
                <a:gd name="connsiteX22" fmla="*/ 261562 w 631383"/>
                <a:gd name="connsiteY22" fmla="*/ 649111 h 878073"/>
                <a:gd name="connsiteX23" fmla="*/ 173456 w 631383"/>
                <a:gd name="connsiteY23" fmla="*/ 577674 h 878073"/>
                <a:gd name="connsiteX24" fmla="*/ 140118 w 631383"/>
                <a:gd name="connsiteY24" fmla="*/ 480042 h 878073"/>
                <a:gd name="connsiteX25" fmla="*/ 152023 w 631383"/>
                <a:gd name="connsiteY25" fmla="*/ 320499 h 878073"/>
                <a:gd name="connsiteX26" fmla="*/ 199649 w 631383"/>
                <a:gd name="connsiteY26" fmla="*/ 215724 h 878073"/>
                <a:gd name="connsiteX27" fmla="*/ 268705 w 631383"/>
                <a:gd name="connsiteY27" fmla="*/ 139524 h 878073"/>
                <a:gd name="connsiteX28" fmla="*/ 325855 w 631383"/>
                <a:gd name="connsiteY28" fmla="*/ 160956 h 878073"/>
                <a:gd name="connsiteX29" fmla="*/ 294899 w 631383"/>
                <a:gd name="connsiteY29" fmla="*/ 206199 h 878073"/>
                <a:gd name="connsiteX30" fmla="*/ 316330 w 631383"/>
                <a:gd name="connsiteY30" fmla="*/ 239536 h 878073"/>
                <a:gd name="connsiteX31" fmla="*/ 433012 w 631383"/>
                <a:gd name="connsiteY31" fmla="*/ 246680 h 878073"/>
                <a:gd name="connsiteX0" fmla="*/ 433012 w 631560"/>
                <a:gd name="connsiteY0" fmla="*/ 246680 h 877891"/>
                <a:gd name="connsiteX1" fmla="*/ 444918 w 631560"/>
                <a:gd name="connsiteY1" fmla="*/ 110949 h 877891"/>
                <a:gd name="connsiteX2" fmla="*/ 354430 w 631560"/>
                <a:gd name="connsiteY2" fmla="*/ 10936 h 877891"/>
                <a:gd name="connsiteX3" fmla="*/ 209174 w 631560"/>
                <a:gd name="connsiteY3" fmla="*/ 29987 h 877891"/>
                <a:gd name="connsiteX4" fmla="*/ 97255 w 631560"/>
                <a:gd name="connsiteY4" fmla="*/ 146667 h 877891"/>
                <a:gd name="connsiteX5" fmla="*/ 18674 w 631560"/>
                <a:gd name="connsiteY5" fmla="*/ 330024 h 877891"/>
                <a:gd name="connsiteX6" fmla="*/ 2006 w 631560"/>
                <a:gd name="connsiteY6" fmla="*/ 449086 h 877891"/>
                <a:gd name="connsiteX7" fmla="*/ 11530 w 631560"/>
                <a:gd name="connsiteY7" fmla="*/ 572911 h 877891"/>
                <a:gd name="connsiteX8" fmla="*/ 102018 w 631560"/>
                <a:gd name="connsiteY8" fmla="*/ 730074 h 877891"/>
                <a:gd name="connsiteX9" fmla="*/ 259180 w 631560"/>
                <a:gd name="connsiteY9" fmla="*/ 806274 h 877891"/>
                <a:gd name="connsiteX10" fmla="*/ 366337 w 631560"/>
                <a:gd name="connsiteY10" fmla="*/ 808655 h 877891"/>
                <a:gd name="connsiteX11" fmla="*/ 397293 w 631560"/>
                <a:gd name="connsiteY11" fmla="*/ 777699 h 877891"/>
                <a:gd name="connsiteX12" fmla="*/ 435393 w 631560"/>
                <a:gd name="connsiteY12" fmla="*/ 772936 h 877891"/>
                <a:gd name="connsiteX13" fmla="*/ 492543 w 631560"/>
                <a:gd name="connsiteY13" fmla="*/ 863424 h 877891"/>
                <a:gd name="connsiteX14" fmla="*/ 630655 w 631560"/>
                <a:gd name="connsiteY14" fmla="*/ 841993 h 877891"/>
                <a:gd name="connsiteX15" fmla="*/ 549695 w 631560"/>
                <a:gd name="connsiteY15" fmla="*/ 684830 h 877891"/>
                <a:gd name="connsiteX16" fmla="*/ 497307 w 631560"/>
                <a:gd name="connsiteY16" fmla="*/ 482425 h 877891"/>
                <a:gd name="connsiteX17" fmla="*/ 456824 w 631560"/>
                <a:gd name="connsiteY17" fmla="*/ 399080 h 877891"/>
                <a:gd name="connsiteX18" fmla="*/ 421106 w 631560"/>
                <a:gd name="connsiteY18" fmla="*/ 408607 h 877891"/>
                <a:gd name="connsiteX19" fmla="*/ 344905 w 631560"/>
                <a:gd name="connsiteY19" fmla="*/ 420511 h 877891"/>
                <a:gd name="connsiteX20" fmla="*/ 378243 w 631560"/>
                <a:gd name="connsiteY20" fmla="*/ 611012 h 877891"/>
                <a:gd name="connsiteX21" fmla="*/ 340143 w 631560"/>
                <a:gd name="connsiteY21" fmla="*/ 661017 h 877891"/>
                <a:gd name="connsiteX22" fmla="*/ 261562 w 631560"/>
                <a:gd name="connsiteY22" fmla="*/ 649111 h 877891"/>
                <a:gd name="connsiteX23" fmla="*/ 173456 w 631560"/>
                <a:gd name="connsiteY23" fmla="*/ 577674 h 877891"/>
                <a:gd name="connsiteX24" fmla="*/ 140118 w 631560"/>
                <a:gd name="connsiteY24" fmla="*/ 480042 h 877891"/>
                <a:gd name="connsiteX25" fmla="*/ 152023 w 631560"/>
                <a:gd name="connsiteY25" fmla="*/ 320499 h 877891"/>
                <a:gd name="connsiteX26" fmla="*/ 199649 w 631560"/>
                <a:gd name="connsiteY26" fmla="*/ 215724 h 877891"/>
                <a:gd name="connsiteX27" fmla="*/ 268705 w 631560"/>
                <a:gd name="connsiteY27" fmla="*/ 139524 h 877891"/>
                <a:gd name="connsiteX28" fmla="*/ 325855 w 631560"/>
                <a:gd name="connsiteY28" fmla="*/ 160956 h 877891"/>
                <a:gd name="connsiteX29" fmla="*/ 294899 w 631560"/>
                <a:gd name="connsiteY29" fmla="*/ 206199 h 877891"/>
                <a:gd name="connsiteX30" fmla="*/ 316330 w 631560"/>
                <a:gd name="connsiteY30" fmla="*/ 239536 h 877891"/>
                <a:gd name="connsiteX31" fmla="*/ 433012 w 631560"/>
                <a:gd name="connsiteY31" fmla="*/ 246680 h 877891"/>
                <a:gd name="connsiteX0" fmla="*/ 433012 w 631579"/>
                <a:gd name="connsiteY0" fmla="*/ 246680 h 877891"/>
                <a:gd name="connsiteX1" fmla="*/ 444918 w 631579"/>
                <a:gd name="connsiteY1" fmla="*/ 110949 h 877891"/>
                <a:gd name="connsiteX2" fmla="*/ 354430 w 631579"/>
                <a:gd name="connsiteY2" fmla="*/ 10936 h 877891"/>
                <a:gd name="connsiteX3" fmla="*/ 209174 w 631579"/>
                <a:gd name="connsiteY3" fmla="*/ 29987 h 877891"/>
                <a:gd name="connsiteX4" fmla="*/ 97255 w 631579"/>
                <a:gd name="connsiteY4" fmla="*/ 146667 h 877891"/>
                <a:gd name="connsiteX5" fmla="*/ 18674 w 631579"/>
                <a:gd name="connsiteY5" fmla="*/ 330024 h 877891"/>
                <a:gd name="connsiteX6" fmla="*/ 2006 w 631579"/>
                <a:gd name="connsiteY6" fmla="*/ 449086 h 877891"/>
                <a:gd name="connsiteX7" fmla="*/ 11530 w 631579"/>
                <a:gd name="connsiteY7" fmla="*/ 572911 h 877891"/>
                <a:gd name="connsiteX8" fmla="*/ 102018 w 631579"/>
                <a:gd name="connsiteY8" fmla="*/ 730074 h 877891"/>
                <a:gd name="connsiteX9" fmla="*/ 259180 w 631579"/>
                <a:gd name="connsiteY9" fmla="*/ 806274 h 877891"/>
                <a:gd name="connsiteX10" fmla="*/ 366337 w 631579"/>
                <a:gd name="connsiteY10" fmla="*/ 808655 h 877891"/>
                <a:gd name="connsiteX11" fmla="*/ 397293 w 631579"/>
                <a:gd name="connsiteY11" fmla="*/ 777699 h 877891"/>
                <a:gd name="connsiteX12" fmla="*/ 435393 w 631579"/>
                <a:gd name="connsiteY12" fmla="*/ 772936 h 877891"/>
                <a:gd name="connsiteX13" fmla="*/ 492543 w 631579"/>
                <a:gd name="connsiteY13" fmla="*/ 863424 h 877891"/>
                <a:gd name="connsiteX14" fmla="*/ 630655 w 631579"/>
                <a:gd name="connsiteY14" fmla="*/ 841993 h 877891"/>
                <a:gd name="connsiteX15" fmla="*/ 549695 w 631579"/>
                <a:gd name="connsiteY15" fmla="*/ 684830 h 877891"/>
                <a:gd name="connsiteX16" fmla="*/ 487782 w 631579"/>
                <a:gd name="connsiteY16" fmla="*/ 491950 h 877891"/>
                <a:gd name="connsiteX17" fmla="*/ 456824 w 631579"/>
                <a:gd name="connsiteY17" fmla="*/ 399080 h 877891"/>
                <a:gd name="connsiteX18" fmla="*/ 421106 w 631579"/>
                <a:gd name="connsiteY18" fmla="*/ 408607 h 877891"/>
                <a:gd name="connsiteX19" fmla="*/ 344905 w 631579"/>
                <a:gd name="connsiteY19" fmla="*/ 420511 h 877891"/>
                <a:gd name="connsiteX20" fmla="*/ 378243 w 631579"/>
                <a:gd name="connsiteY20" fmla="*/ 611012 h 877891"/>
                <a:gd name="connsiteX21" fmla="*/ 340143 w 631579"/>
                <a:gd name="connsiteY21" fmla="*/ 661017 h 877891"/>
                <a:gd name="connsiteX22" fmla="*/ 261562 w 631579"/>
                <a:gd name="connsiteY22" fmla="*/ 649111 h 877891"/>
                <a:gd name="connsiteX23" fmla="*/ 173456 w 631579"/>
                <a:gd name="connsiteY23" fmla="*/ 577674 h 877891"/>
                <a:gd name="connsiteX24" fmla="*/ 140118 w 631579"/>
                <a:gd name="connsiteY24" fmla="*/ 480042 h 877891"/>
                <a:gd name="connsiteX25" fmla="*/ 152023 w 631579"/>
                <a:gd name="connsiteY25" fmla="*/ 320499 h 877891"/>
                <a:gd name="connsiteX26" fmla="*/ 199649 w 631579"/>
                <a:gd name="connsiteY26" fmla="*/ 215724 h 877891"/>
                <a:gd name="connsiteX27" fmla="*/ 268705 w 631579"/>
                <a:gd name="connsiteY27" fmla="*/ 139524 h 877891"/>
                <a:gd name="connsiteX28" fmla="*/ 325855 w 631579"/>
                <a:gd name="connsiteY28" fmla="*/ 160956 h 877891"/>
                <a:gd name="connsiteX29" fmla="*/ 294899 w 631579"/>
                <a:gd name="connsiteY29" fmla="*/ 206199 h 877891"/>
                <a:gd name="connsiteX30" fmla="*/ 316330 w 631579"/>
                <a:gd name="connsiteY30" fmla="*/ 239536 h 877891"/>
                <a:gd name="connsiteX31" fmla="*/ 433012 w 631579"/>
                <a:gd name="connsiteY31" fmla="*/ 246680 h 877891"/>
                <a:gd name="connsiteX0" fmla="*/ 433012 w 631910"/>
                <a:gd name="connsiteY0" fmla="*/ 246680 h 878073"/>
                <a:gd name="connsiteX1" fmla="*/ 444918 w 631910"/>
                <a:gd name="connsiteY1" fmla="*/ 110949 h 878073"/>
                <a:gd name="connsiteX2" fmla="*/ 354430 w 631910"/>
                <a:gd name="connsiteY2" fmla="*/ 10936 h 878073"/>
                <a:gd name="connsiteX3" fmla="*/ 209174 w 631910"/>
                <a:gd name="connsiteY3" fmla="*/ 29987 h 878073"/>
                <a:gd name="connsiteX4" fmla="*/ 97255 w 631910"/>
                <a:gd name="connsiteY4" fmla="*/ 146667 h 878073"/>
                <a:gd name="connsiteX5" fmla="*/ 18674 w 631910"/>
                <a:gd name="connsiteY5" fmla="*/ 330024 h 878073"/>
                <a:gd name="connsiteX6" fmla="*/ 2006 w 631910"/>
                <a:gd name="connsiteY6" fmla="*/ 449086 h 878073"/>
                <a:gd name="connsiteX7" fmla="*/ 11530 w 631910"/>
                <a:gd name="connsiteY7" fmla="*/ 572911 h 878073"/>
                <a:gd name="connsiteX8" fmla="*/ 102018 w 631910"/>
                <a:gd name="connsiteY8" fmla="*/ 730074 h 878073"/>
                <a:gd name="connsiteX9" fmla="*/ 259180 w 631910"/>
                <a:gd name="connsiteY9" fmla="*/ 806274 h 878073"/>
                <a:gd name="connsiteX10" fmla="*/ 366337 w 631910"/>
                <a:gd name="connsiteY10" fmla="*/ 808655 h 878073"/>
                <a:gd name="connsiteX11" fmla="*/ 397293 w 631910"/>
                <a:gd name="connsiteY11" fmla="*/ 777699 h 878073"/>
                <a:gd name="connsiteX12" fmla="*/ 435393 w 631910"/>
                <a:gd name="connsiteY12" fmla="*/ 772936 h 878073"/>
                <a:gd name="connsiteX13" fmla="*/ 492543 w 631910"/>
                <a:gd name="connsiteY13" fmla="*/ 863424 h 878073"/>
                <a:gd name="connsiteX14" fmla="*/ 630655 w 631910"/>
                <a:gd name="connsiteY14" fmla="*/ 841993 h 878073"/>
                <a:gd name="connsiteX15" fmla="*/ 556838 w 631910"/>
                <a:gd name="connsiteY15" fmla="*/ 680068 h 878073"/>
                <a:gd name="connsiteX16" fmla="*/ 487782 w 631910"/>
                <a:gd name="connsiteY16" fmla="*/ 491950 h 878073"/>
                <a:gd name="connsiteX17" fmla="*/ 456824 w 631910"/>
                <a:gd name="connsiteY17" fmla="*/ 399080 h 878073"/>
                <a:gd name="connsiteX18" fmla="*/ 421106 w 631910"/>
                <a:gd name="connsiteY18" fmla="*/ 408607 h 878073"/>
                <a:gd name="connsiteX19" fmla="*/ 344905 w 631910"/>
                <a:gd name="connsiteY19" fmla="*/ 420511 h 878073"/>
                <a:gd name="connsiteX20" fmla="*/ 378243 w 631910"/>
                <a:gd name="connsiteY20" fmla="*/ 611012 h 878073"/>
                <a:gd name="connsiteX21" fmla="*/ 340143 w 631910"/>
                <a:gd name="connsiteY21" fmla="*/ 661017 h 878073"/>
                <a:gd name="connsiteX22" fmla="*/ 261562 w 631910"/>
                <a:gd name="connsiteY22" fmla="*/ 649111 h 878073"/>
                <a:gd name="connsiteX23" fmla="*/ 173456 w 631910"/>
                <a:gd name="connsiteY23" fmla="*/ 577674 h 878073"/>
                <a:gd name="connsiteX24" fmla="*/ 140118 w 631910"/>
                <a:gd name="connsiteY24" fmla="*/ 480042 h 878073"/>
                <a:gd name="connsiteX25" fmla="*/ 152023 w 631910"/>
                <a:gd name="connsiteY25" fmla="*/ 320499 h 878073"/>
                <a:gd name="connsiteX26" fmla="*/ 199649 w 631910"/>
                <a:gd name="connsiteY26" fmla="*/ 215724 h 878073"/>
                <a:gd name="connsiteX27" fmla="*/ 268705 w 631910"/>
                <a:gd name="connsiteY27" fmla="*/ 139524 h 878073"/>
                <a:gd name="connsiteX28" fmla="*/ 325855 w 631910"/>
                <a:gd name="connsiteY28" fmla="*/ 160956 h 878073"/>
                <a:gd name="connsiteX29" fmla="*/ 294899 w 631910"/>
                <a:gd name="connsiteY29" fmla="*/ 206199 h 878073"/>
                <a:gd name="connsiteX30" fmla="*/ 316330 w 631910"/>
                <a:gd name="connsiteY30" fmla="*/ 239536 h 878073"/>
                <a:gd name="connsiteX31" fmla="*/ 433012 w 631910"/>
                <a:gd name="connsiteY31" fmla="*/ 246680 h 878073"/>
                <a:gd name="connsiteX0" fmla="*/ 433012 w 630697"/>
                <a:gd name="connsiteY0" fmla="*/ 246680 h 877639"/>
                <a:gd name="connsiteX1" fmla="*/ 444918 w 630697"/>
                <a:gd name="connsiteY1" fmla="*/ 110949 h 877639"/>
                <a:gd name="connsiteX2" fmla="*/ 354430 w 630697"/>
                <a:gd name="connsiteY2" fmla="*/ 10936 h 877639"/>
                <a:gd name="connsiteX3" fmla="*/ 209174 w 630697"/>
                <a:gd name="connsiteY3" fmla="*/ 29987 h 877639"/>
                <a:gd name="connsiteX4" fmla="*/ 97255 w 630697"/>
                <a:gd name="connsiteY4" fmla="*/ 146667 h 877639"/>
                <a:gd name="connsiteX5" fmla="*/ 18674 w 630697"/>
                <a:gd name="connsiteY5" fmla="*/ 330024 h 877639"/>
                <a:gd name="connsiteX6" fmla="*/ 2006 w 630697"/>
                <a:gd name="connsiteY6" fmla="*/ 449086 h 877639"/>
                <a:gd name="connsiteX7" fmla="*/ 11530 w 630697"/>
                <a:gd name="connsiteY7" fmla="*/ 572911 h 877639"/>
                <a:gd name="connsiteX8" fmla="*/ 102018 w 630697"/>
                <a:gd name="connsiteY8" fmla="*/ 730074 h 877639"/>
                <a:gd name="connsiteX9" fmla="*/ 259180 w 630697"/>
                <a:gd name="connsiteY9" fmla="*/ 806274 h 877639"/>
                <a:gd name="connsiteX10" fmla="*/ 366337 w 630697"/>
                <a:gd name="connsiteY10" fmla="*/ 808655 h 877639"/>
                <a:gd name="connsiteX11" fmla="*/ 397293 w 630697"/>
                <a:gd name="connsiteY11" fmla="*/ 777699 h 877639"/>
                <a:gd name="connsiteX12" fmla="*/ 435393 w 630697"/>
                <a:gd name="connsiteY12" fmla="*/ 772936 h 877639"/>
                <a:gd name="connsiteX13" fmla="*/ 492543 w 630697"/>
                <a:gd name="connsiteY13" fmla="*/ 863424 h 877639"/>
                <a:gd name="connsiteX14" fmla="*/ 566361 w 630697"/>
                <a:gd name="connsiteY14" fmla="*/ 875331 h 877639"/>
                <a:gd name="connsiteX15" fmla="*/ 630655 w 630697"/>
                <a:gd name="connsiteY15" fmla="*/ 841993 h 877639"/>
                <a:gd name="connsiteX16" fmla="*/ 556838 w 630697"/>
                <a:gd name="connsiteY16" fmla="*/ 680068 h 877639"/>
                <a:gd name="connsiteX17" fmla="*/ 487782 w 630697"/>
                <a:gd name="connsiteY17" fmla="*/ 491950 h 877639"/>
                <a:gd name="connsiteX18" fmla="*/ 456824 w 630697"/>
                <a:gd name="connsiteY18" fmla="*/ 399080 h 877639"/>
                <a:gd name="connsiteX19" fmla="*/ 421106 w 630697"/>
                <a:gd name="connsiteY19" fmla="*/ 408607 h 877639"/>
                <a:gd name="connsiteX20" fmla="*/ 344905 w 630697"/>
                <a:gd name="connsiteY20" fmla="*/ 420511 h 877639"/>
                <a:gd name="connsiteX21" fmla="*/ 378243 w 630697"/>
                <a:gd name="connsiteY21" fmla="*/ 611012 h 877639"/>
                <a:gd name="connsiteX22" fmla="*/ 340143 w 630697"/>
                <a:gd name="connsiteY22" fmla="*/ 661017 h 877639"/>
                <a:gd name="connsiteX23" fmla="*/ 261562 w 630697"/>
                <a:gd name="connsiteY23" fmla="*/ 649111 h 877639"/>
                <a:gd name="connsiteX24" fmla="*/ 173456 w 630697"/>
                <a:gd name="connsiteY24" fmla="*/ 577674 h 877639"/>
                <a:gd name="connsiteX25" fmla="*/ 140118 w 630697"/>
                <a:gd name="connsiteY25" fmla="*/ 480042 h 877639"/>
                <a:gd name="connsiteX26" fmla="*/ 152023 w 630697"/>
                <a:gd name="connsiteY26" fmla="*/ 320499 h 877639"/>
                <a:gd name="connsiteX27" fmla="*/ 199649 w 630697"/>
                <a:gd name="connsiteY27" fmla="*/ 215724 h 877639"/>
                <a:gd name="connsiteX28" fmla="*/ 268705 w 630697"/>
                <a:gd name="connsiteY28" fmla="*/ 139524 h 877639"/>
                <a:gd name="connsiteX29" fmla="*/ 325855 w 630697"/>
                <a:gd name="connsiteY29" fmla="*/ 160956 h 877639"/>
                <a:gd name="connsiteX30" fmla="*/ 294899 w 630697"/>
                <a:gd name="connsiteY30" fmla="*/ 206199 h 877639"/>
                <a:gd name="connsiteX31" fmla="*/ 316330 w 630697"/>
                <a:gd name="connsiteY31" fmla="*/ 239536 h 877639"/>
                <a:gd name="connsiteX32" fmla="*/ 433012 w 630697"/>
                <a:gd name="connsiteY32" fmla="*/ 246680 h 877639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1989"/>
                <a:gd name="connsiteX1" fmla="*/ 444918 w 630697"/>
                <a:gd name="connsiteY1" fmla="*/ 110949 h 871989"/>
                <a:gd name="connsiteX2" fmla="*/ 354430 w 630697"/>
                <a:gd name="connsiteY2" fmla="*/ 10936 h 871989"/>
                <a:gd name="connsiteX3" fmla="*/ 209174 w 630697"/>
                <a:gd name="connsiteY3" fmla="*/ 29987 h 871989"/>
                <a:gd name="connsiteX4" fmla="*/ 97255 w 630697"/>
                <a:gd name="connsiteY4" fmla="*/ 146667 h 871989"/>
                <a:gd name="connsiteX5" fmla="*/ 18674 w 630697"/>
                <a:gd name="connsiteY5" fmla="*/ 330024 h 871989"/>
                <a:gd name="connsiteX6" fmla="*/ 2006 w 630697"/>
                <a:gd name="connsiteY6" fmla="*/ 449086 h 871989"/>
                <a:gd name="connsiteX7" fmla="*/ 11530 w 630697"/>
                <a:gd name="connsiteY7" fmla="*/ 572911 h 871989"/>
                <a:gd name="connsiteX8" fmla="*/ 102018 w 630697"/>
                <a:gd name="connsiteY8" fmla="*/ 730074 h 871989"/>
                <a:gd name="connsiteX9" fmla="*/ 259180 w 630697"/>
                <a:gd name="connsiteY9" fmla="*/ 806274 h 871989"/>
                <a:gd name="connsiteX10" fmla="*/ 366337 w 630697"/>
                <a:gd name="connsiteY10" fmla="*/ 808655 h 871989"/>
                <a:gd name="connsiteX11" fmla="*/ 397293 w 630697"/>
                <a:gd name="connsiteY11" fmla="*/ 777699 h 871989"/>
                <a:gd name="connsiteX12" fmla="*/ 435393 w 630697"/>
                <a:gd name="connsiteY12" fmla="*/ 772936 h 871989"/>
                <a:gd name="connsiteX13" fmla="*/ 492543 w 630697"/>
                <a:gd name="connsiteY13" fmla="*/ 863424 h 871989"/>
                <a:gd name="connsiteX14" fmla="*/ 566361 w 630697"/>
                <a:gd name="connsiteY14" fmla="*/ 865807 h 871989"/>
                <a:gd name="connsiteX15" fmla="*/ 630655 w 630697"/>
                <a:gd name="connsiteY15" fmla="*/ 841993 h 871989"/>
                <a:gd name="connsiteX16" fmla="*/ 556838 w 630697"/>
                <a:gd name="connsiteY16" fmla="*/ 680068 h 871989"/>
                <a:gd name="connsiteX17" fmla="*/ 487782 w 630697"/>
                <a:gd name="connsiteY17" fmla="*/ 491950 h 871989"/>
                <a:gd name="connsiteX18" fmla="*/ 456824 w 630697"/>
                <a:gd name="connsiteY18" fmla="*/ 399080 h 871989"/>
                <a:gd name="connsiteX19" fmla="*/ 421106 w 630697"/>
                <a:gd name="connsiteY19" fmla="*/ 408607 h 871989"/>
                <a:gd name="connsiteX20" fmla="*/ 344905 w 630697"/>
                <a:gd name="connsiteY20" fmla="*/ 420511 h 871989"/>
                <a:gd name="connsiteX21" fmla="*/ 378243 w 630697"/>
                <a:gd name="connsiteY21" fmla="*/ 611012 h 871989"/>
                <a:gd name="connsiteX22" fmla="*/ 340143 w 630697"/>
                <a:gd name="connsiteY22" fmla="*/ 661017 h 871989"/>
                <a:gd name="connsiteX23" fmla="*/ 261562 w 630697"/>
                <a:gd name="connsiteY23" fmla="*/ 649111 h 871989"/>
                <a:gd name="connsiteX24" fmla="*/ 173456 w 630697"/>
                <a:gd name="connsiteY24" fmla="*/ 577674 h 871989"/>
                <a:gd name="connsiteX25" fmla="*/ 140118 w 630697"/>
                <a:gd name="connsiteY25" fmla="*/ 480042 h 871989"/>
                <a:gd name="connsiteX26" fmla="*/ 152023 w 630697"/>
                <a:gd name="connsiteY26" fmla="*/ 320499 h 871989"/>
                <a:gd name="connsiteX27" fmla="*/ 199649 w 630697"/>
                <a:gd name="connsiteY27" fmla="*/ 215724 h 871989"/>
                <a:gd name="connsiteX28" fmla="*/ 268705 w 630697"/>
                <a:gd name="connsiteY28" fmla="*/ 139524 h 871989"/>
                <a:gd name="connsiteX29" fmla="*/ 325855 w 630697"/>
                <a:gd name="connsiteY29" fmla="*/ 160956 h 871989"/>
                <a:gd name="connsiteX30" fmla="*/ 294899 w 630697"/>
                <a:gd name="connsiteY30" fmla="*/ 206199 h 871989"/>
                <a:gd name="connsiteX31" fmla="*/ 316330 w 630697"/>
                <a:gd name="connsiteY31" fmla="*/ 239536 h 871989"/>
                <a:gd name="connsiteX32" fmla="*/ 433012 w 630697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19101 w 628692"/>
                <a:gd name="connsiteY19" fmla="*/ 408607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19101 w 628692"/>
                <a:gd name="connsiteY19" fmla="*/ 403844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4528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42900 w 628692"/>
                <a:gd name="connsiteY10" fmla="*/ 799130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28613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28613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309563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09563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431007 w 628692"/>
                <a:gd name="connsiteY32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385091 w 628692"/>
                <a:gd name="connsiteY32" fmla="*/ 253825 h 874450"/>
                <a:gd name="connsiteX33" fmla="*/ 431007 w 628692"/>
                <a:gd name="connsiteY33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385091 w 628692"/>
                <a:gd name="connsiteY32" fmla="*/ 249062 h 874450"/>
                <a:gd name="connsiteX33" fmla="*/ 431007 w 628692"/>
                <a:gd name="connsiteY33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33375 w 628692"/>
                <a:gd name="connsiteY31" fmla="*/ 237154 h 874450"/>
                <a:gd name="connsiteX32" fmla="*/ 385091 w 628692"/>
                <a:gd name="connsiteY32" fmla="*/ 249062 h 874450"/>
                <a:gd name="connsiteX33" fmla="*/ 431007 w 628692"/>
                <a:gd name="connsiteY33" fmla="*/ 244299 h 87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28692" h="874450">
                  <a:moveTo>
                    <a:pt x="431007" y="244299"/>
                  </a:moveTo>
                  <a:cubicBezTo>
                    <a:pt x="440644" y="221280"/>
                    <a:pt x="456010" y="149843"/>
                    <a:pt x="442913" y="110949"/>
                  </a:cubicBezTo>
                  <a:cubicBezTo>
                    <a:pt x="429816" y="72055"/>
                    <a:pt x="391716" y="24430"/>
                    <a:pt x="352425" y="10936"/>
                  </a:cubicBezTo>
                  <a:cubicBezTo>
                    <a:pt x="313134" y="-2558"/>
                    <a:pt x="260350" y="-10494"/>
                    <a:pt x="207169" y="29987"/>
                  </a:cubicBezTo>
                  <a:cubicBezTo>
                    <a:pt x="161132" y="67293"/>
                    <a:pt x="127000" y="96661"/>
                    <a:pt x="95250" y="146667"/>
                  </a:cubicBezTo>
                  <a:cubicBezTo>
                    <a:pt x="63500" y="196673"/>
                    <a:pt x="32544" y="279621"/>
                    <a:pt x="16669" y="330024"/>
                  </a:cubicBezTo>
                  <a:cubicBezTo>
                    <a:pt x="794" y="380427"/>
                    <a:pt x="1" y="406620"/>
                    <a:pt x="1" y="449086"/>
                  </a:cubicBezTo>
                  <a:cubicBezTo>
                    <a:pt x="1" y="491552"/>
                    <a:pt x="0" y="537987"/>
                    <a:pt x="16669" y="584818"/>
                  </a:cubicBezTo>
                  <a:cubicBezTo>
                    <a:pt x="33338" y="631649"/>
                    <a:pt x="59929" y="693165"/>
                    <a:pt x="100013" y="730074"/>
                  </a:cubicBezTo>
                  <a:cubicBezTo>
                    <a:pt x="140097" y="766983"/>
                    <a:pt x="218678" y="803496"/>
                    <a:pt x="257175" y="806274"/>
                  </a:cubicBezTo>
                  <a:cubicBezTo>
                    <a:pt x="295672" y="809052"/>
                    <a:pt x="314325" y="809448"/>
                    <a:pt x="330994" y="803892"/>
                  </a:cubicBezTo>
                  <a:cubicBezTo>
                    <a:pt x="347663" y="798336"/>
                    <a:pt x="378222" y="782858"/>
                    <a:pt x="395288" y="777699"/>
                  </a:cubicBezTo>
                  <a:cubicBezTo>
                    <a:pt x="412354" y="772540"/>
                    <a:pt x="414338" y="742773"/>
                    <a:pt x="433388" y="772936"/>
                  </a:cubicBezTo>
                  <a:cubicBezTo>
                    <a:pt x="452438" y="803099"/>
                    <a:pt x="468710" y="847152"/>
                    <a:pt x="490538" y="863424"/>
                  </a:cubicBezTo>
                  <a:cubicBezTo>
                    <a:pt x="512366" y="879696"/>
                    <a:pt x="541337" y="874142"/>
                    <a:pt x="564356" y="870570"/>
                  </a:cubicBezTo>
                  <a:cubicBezTo>
                    <a:pt x="587375" y="866998"/>
                    <a:pt x="630237" y="873743"/>
                    <a:pt x="628650" y="841993"/>
                  </a:cubicBezTo>
                  <a:cubicBezTo>
                    <a:pt x="627063" y="810243"/>
                    <a:pt x="578645" y="738408"/>
                    <a:pt x="554833" y="680068"/>
                  </a:cubicBezTo>
                  <a:cubicBezTo>
                    <a:pt x="531021" y="621728"/>
                    <a:pt x="502446" y="538781"/>
                    <a:pt x="485777" y="491950"/>
                  </a:cubicBezTo>
                  <a:cubicBezTo>
                    <a:pt x="469108" y="445119"/>
                    <a:pt x="467916" y="414161"/>
                    <a:pt x="454819" y="399080"/>
                  </a:cubicBezTo>
                  <a:cubicBezTo>
                    <a:pt x="441722" y="383999"/>
                    <a:pt x="425847" y="397890"/>
                    <a:pt x="407194" y="401462"/>
                  </a:cubicBezTo>
                  <a:cubicBezTo>
                    <a:pt x="388541" y="405034"/>
                    <a:pt x="347663" y="384395"/>
                    <a:pt x="342900" y="420511"/>
                  </a:cubicBezTo>
                  <a:cubicBezTo>
                    <a:pt x="338137" y="456627"/>
                    <a:pt x="390525" y="606249"/>
                    <a:pt x="378619" y="618155"/>
                  </a:cubicBezTo>
                  <a:cubicBezTo>
                    <a:pt x="365919" y="634823"/>
                    <a:pt x="357982" y="655858"/>
                    <a:pt x="338138" y="661017"/>
                  </a:cubicBezTo>
                  <a:cubicBezTo>
                    <a:pt x="318294" y="666176"/>
                    <a:pt x="287338" y="663001"/>
                    <a:pt x="259557" y="649111"/>
                  </a:cubicBezTo>
                  <a:cubicBezTo>
                    <a:pt x="231776" y="635221"/>
                    <a:pt x="191692" y="605852"/>
                    <a:pt x="171451" y="577674"/>
                  </a:cubicBezTo>
                  <a:cubicBezTo>
                    <a:pt x="151210" y="549496"/>
                    <a:pt x="141685" y="522904"/>
                    <a:pt x="138113" y="480042"/>
                  </a:cubicBezTo>
                  <a:cubicBezTo>
                    <a:pt x="134541" y="437180"/>
                    <a:pt x="140096" y="364552"/>
                    <a:pt x="150018" y="320499"/>
                  </a:cubicBezTo>
                  <a:cubicBezTo>
                    <a:pt x="159940" y="276446"/>
                    <a:pt x="178197" y="245886"/>
                    <a:pt x="197644" y="215724"/>
                  </a:cubicBezTo>
                  <a:cubicBezTo>
                    <a:pt x="217091" y="185562"/>
                    <a:pt x="246063" y="152224"/>
                    <a:pt x="266700" y="139524"/>
                  </a:cubicBezTo>
                  <a:cubicBezTo>
                    <a:pt x="287337" y="126824"/>
                    <a:pt x="311546" y="128809"/>
                    <a:pt x="321468" y="139525"/>
                  </a:cubicBezTo>
                  <a:cubicBezTo>
                    <a:pt x="331390" y="150241"/>
                    <a:pt x="324247" y="187547"/>
                    <a:pt x="326231" y="203818"/>
                  </a:cubicBezTo>
                  <a:cubicBezTo>
                    <a:pt x="328215" y="220089"/>
                    <a:pt x="323565" y="229613"/>
                    <a:pt x="333375" y="237154"/>
                  </a:cubicBezTo>
                  <a:cubicBezTo>
                    <a:pt x="343185" y="244695"/>
                    <a:pt x="366835" y="248268"/>
                    <a:pt x="385091" y="249062"/>
                  </a:cubicBezTo>
                  <a:cubicBezTo>
                    <a:pt x="403347" y="249856"/>
                    <a:pt x="421370" y="267318"/>
                    <a:pt x="431007" y="244299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11" name="フリーフォーム: 図形 10">
              <a:extLst>
                <a:ext uri="{FF2B5EF4-FFF2-40B4-BE49-F238E27FC236}">
                  <a16:creationId xmlns:a16="http://schemas.microsoft.com/office/drawing/2014/main" id="{6795CDA7-8467-4257-9A2B-9EEDCD8304FB}"/>
                </a:ext>
              </a:extLst>
            </p:cNvPr>
            <p:cNvSpPr/>
            <p:nvPr/>
          </p:nvSpPr>
          <p:spPr>
            <a:xfrm>
              <a:off x="5738009" y="5191830"/>
              <a:ext cx="852732" cy="593144"/>
            </a:xfrm>
            <a:custGeom>
              <a:avLst/>
              <a:gdLst>
                <a:gd name="connsiteX0" fmla="*/ 0 w 971550"/>
                <a:gd name="connsiteY0" fmla="*/ 230981 h 676275"/>
                <a:gd name="connsiteX1" fmla="*/ 78581 w 971550"/>
                <a:gd name="connsiteY1" fmla="*/ 140494 h 676275"/>
                <a:gd name="connsiteX2" fmla="*/ 264319 w 971550"/>
                <a:gd name="connsiteY2" fmla="*/ 64294 h 676275"/>
                <a:gd name="connsiteX3" fmla="*/ 416719 w 971550"/>
                <a:gd name="connsiteY3" fmla="*/ 23813 h 676275"/>
                <a:gd name="connsiteX4" fmla="*/ 631031 w 971550"/>
                <a:gd name="connsiteY4" fmla="*/ 0 h 676275"/>
                <a:gd name="connsiteX5" fmla="*/ 754856 w 971550"/>
                <a:gd name="connsiteY5" fmla="*/ 19050 h 676275"/>
                <a:gd name="connsiteX6" fmla="*/ 845344 w 971550"/>
                <a:gd name="connsiteY6" fmla="*/ 47625 h 676275"/>
                <a:gd name="connsiteX7" fmla="*/ 931069 w 971550"/>
                <a:gd name="connsiteY7" fmla="*/ 121444 h 676275"/>
                <a:gd name="connsiteX8" fmla="*/ 971550 w 971550"/>
                <a:gd name="connsiteY8" fmla="*/ 240506 h 676275"/>
                <a:gd name="connsiteX9" fmla="*/ 916781 w 971550"/>
                <a:gd name="connsiteY9" fmla="*/ 361950 h 676275"/>
                <a:gd name="connsiteX10" fmla="*/ 804863 w 971550"/>
                <a:gd name="connsiteY10" fmla="*/ 440531 h 676275"/>
                <a:gd name="connsiteX11" fmla="*/ 681038 w 971550"/>
                <a:gd name="connsiteY11" fmla="*/ 490538 h 676275"/>
                <a:gd name="connsiteX12" fmla="*/ 590550 w 971550"/>
                <a:gd name="connsiteY12" fmla="*/ 488156 h 676275"/>
                <a:gd name="connsiteX13" fmla="*/ 545306 w 971550"/>
                <a:gd name="connsiteY13" fmla="*/ 481013 h 676275"/>
                <a:gd name="connsiteX14" fmla="*/ 528638 w 971550"/>
                <a:gd name="connsiteY14" fmla="*/ 457200 h 676275"/>
                <a:gd name="connsiteX15" fmla="*/ 464344 w 971550"/>
                <a:gd name="connsiteY15" fmla="*/ 542925 h 676275"/>
                <a:gd name="connsiteX16" fmla="*/ 400050 w 971550"/>
                <a:gd name="connsiteY16" fmla="*/ 623888 h 676275"/>
                <a:gd name="connsiteX17" fmla="*/ 321469 w 971550"/>
                <a:gd name="connsiteY17" fmla="*/ 676275 h 676275"/>
                <a:gd name="connsiteX18" fmla="*/ 250031 w 971550"/>
                <a:gd name="connsiteY18" fmla="*/ 666750 h 676275"/>
                <a:gd name="connsiteX19" fmla="*/ 221456 w 971550"/>
                <a:gd name="connsiteY19" fmla="*/ 626269 h 676275"/>
                <a:gd name="connsiteX20" fmla="*/ 288131 w 971550"/>
                <a:gd name="connsiteY20" fmla="*/ 516731 h 676275"/>
                <a:gd name="connsiteX21" fmla="*/ 361950 w 971550"/>
                <a:gd name="connsiteY21" fmla="*/ 378619 h 676275"/>
                <a:gd name="connsiteX22" fmla="*/ 464344 w 971550"/>
                <a:gd name="connsiteY22" fmla="*/ 295275 h 676275"/>
                <a:gd name="connsiteX23" fmla="*/ 497681 w 971550"/>
                <a:gd name="connsiteY23" fmla="*/ 257175 h 676275"/>
                <a:gd name="connsiteX24" fmla="*/ 566738 w 971550"/>
                <a:gd name="connsiteY24" fmla="*/ 259556 h 676275"/>
                <a:gd name="connsiteX25" fmla="*/ 602456 w 971550"/>
                <a:gd name="connsiteY25" fmla="*/ 326231 h 676275"/>
                <a:gd name="connsiteX26" fmla="*/ 590550 w 971550"/>
                <a:gd name="connsiteY26" fmla="*/ 352425 h 676275"/>
                <a:gd name="connsiteX27" fmla="*/ 611981 w 971550"/>
                <a:gd name="connsiteY27" fmla="*/ 361950 h 676275"/>
                <a:gd name="connsiteX28" fmla="*/ 678656 w 971550"/>
                <a:gd name="connsiteY28" fmla="*/ 352425 h 676275"/>
                <a:gd name="connsiteX29" fmla="*/ 745331 w 971550"/>
                <a:gd name="connsiteY29" fmla="*/ 319088 h 676275"/>
                <a:gd name="connsiteX30" fmla="*/ 754856 w 971550"/>
                <a:gd name="connsiteY30" fmla="*/ 254794 h 676275"/>
                <a:gd name="connsiteX31" fmla="*/ 750094 w 971550"/>
                <a:gd name="connsiteY31" fmla="*/ 183356 h 676275"/>
                <a:gd name="connsiteX32" fmla="*/ 659606 w 971550"/>
                <a:gd name="connsiteY32" fmla="*/ 154781 h 676275"/>
                <a:gd name="connsiteX33" fmla="*/ 566738 w 971550"/>
                <a:gd name="connsiteY33" fmla="*/ 159544 h 676275"/>
                <a:gd name="connsiteX34" fmla="*/ 461963 w 971550"/>
                <a:gd name="connsiteY34" fmla="*/ 164306 h 676275"/>
                <a:gd name="connsiteX35" fmla="*/ 342900 w 971550"/>
                <a:gd name="connsiteY35" fmla="*/ 195263 h 676275"/>
                <a:gd name="connsiteX36" fmla="*/ 228600 w 971550"/>
                <a:gd name="connsiteY36" fmla="*/ 235744 h 676275"/>
                <a:gd name="connsiteX37" fmla="*/ 150019 w 971550"/>
                <a:gd name="connsiteY37" fmla="*/ 271463 h 676275"/>
                <a:gd name="connsiteX38" fmla="*/ 69056 w 971550"/>
                <a:gd name="connsiteY38" fmla="*/ 261938 h 676275"/>
                <a:gd name="connsiteX39" fmla="*/ 0 w 97155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845"/>
                <a:gd name="connsiteY0" fmla="*/ 232227 h 677521"/>
                <a:gd name="connsiteX1" fmla="*/ 78621 w 971845"/>
                <a:gd name="connsiteY1" fmla="*/ 141740 h 677521"/>
                <a:gd name="connsiteX2" fmla="*/ 264359 w 971845"/>
                <a:gd name="connsiteY2" fmla="*/ 65540 h 677521"/>
                <a:gd name="connsiteX3" fmla="*/ 416759 w 971845"/>
                <a:gd name="connsiteY3" fmla="*/ 25059 h 677521"/>
                <a:gd name="connsiteX4" fmla="*/ 631071 w 971845"/>
                <a:gd name="connsiteY4" fmla="*/ 1246 h 677521"/>
                <a:gd name="connsiteX5" fmla="*/ 754896 w 971845"/>
                <a:gd name="connsiteY5" fmla="*/ 20296 h 677521"/>
                <a:gd name="connsiteX6" fmla="*/ 845384 w 971845"/>
                <a:gd name="connsiteY6" fmla="*/ 48871 h 677521"/>
                <a:gd name="connsiteX7" fmla="*/ 931109 w 971845"/>
                <a:gd name="connsiteY7" fmla="*/ 122690 h 677521"/>
                <a:gd name="connsiteX8" fmla="*/ 971590 w 971845"/>
                <a:gd name="connsiteY8" fmla="*/ 241752 h 677521"/>
                <a:gd name="connsiteX9" fmla="*/ 916821 w 971845"/>
                <a:gd name="connsiteY9" fmla="*/ 363196 h 677521"/>
                <a:gd name="connsiteX10" fmla="*/ 804903 w 971845"/>
                <a:gd name="connsiteY10" fmla="*/ 441777 h 677521"/>
                <a:gd name="connsiteX11" fmla="*/ 681078 w 971845"/>
                <a:gd name="connsiteY11" fmla="*/ 491784 h 677521"/>
                <a:gd name="connsiteX12" fmla="*/ 590590 w 971845"/>
                <a:gd name="connsiteY12" fmla="*/ 489402 h 677521"/>
                <a:gd name="connsiteX13" fmla="*/ 545346 w 971845"/>
                <a:gd name="connsiteY13" fmla="*/ 482259 h 677521"/>
                <a:gd name="connsiteX14" fmla="*/ 528678 w 971845"/>
                <a:gd name="connsiteY14" fmla="*/ 458446 h 677521"/>
                <a:gd name="connsiteX15" fmla="*/ 464384 w 971845"/>
                <a:gd name="connsiteY15" fmla="*/ 544171 h 677521"/>
                <a:gd name="connsiteX16" fmla="*/ 400090 w 971845"/>
                <a:gd name="connsiteY16" fmla="*/ 625134 h 677521"/>
                <a:gd name="connsiteX17" fmla="*/ 321509 w 971845"/>
                <a:gd name="connsiteY17" fmla="*/ 677521 h 677521"/>
                <a:gd name="connsiteX18" fmla="*/ 250071 w 971845"/>
                <a:gd name="connsiteY18" fmla="*/ 667996 h 677521"/>
                <a:gd name="connsiteX19" fmla="*/ 221496 w 971845"/>
                <a:gd name="connsiteY19" fmla="*/ 627515 h 677521"/>
                <a:gd name="connsiteX20" fmla="*/ 288171 w 971845"/>
                <a:gd name="connsiteY20" fmla="*/ 517977 h 677521"/>
                <a:gd name="connsiteX21" fmla="*/ 361990 w 971845"/>
                <a:gd name="connsiteY21" fmla="*/ 379865 h 677521"/>
                <a:gd name="connsiteX22" fmla="*/ 464384 w 971845"/>
                <a:gd name="connsiteY22" fmla="*/ 296521 h 677521"/>
                <a:gd name="connsiteX23" fmla="*/ 497721 w 971845"/>
                <a:gd name="connsiteY23" fmla="*/ 258421 h 677521"/>
                <a:gd name="connsiteX24" fmla="*/ 566778 w 971845"/>
                <a:gd name="connsiteY24" fmla="*/ 260802 h 677521"/>
                <a:gd name="connsiteX25" fmla="*/ 602496 w 971845"/>
                <a:gd name="connsiteY25" fmla="*/ 327477 h 677521"/>
                <a:gd name="connsiteX26" fmla="*/ 590590 w 971845"/>
                <a:gd name="connsiteY26" fmla="*/ 353671 h 677521"/>
                <a:gd name="connsiteX27" fmla="*/ 612021 w 971845"/>
                <a:gd name="connsiteY27" fmla="*/ 363196 h 677521"/>
                <a:gd name="connsiteX28" fmla="*/ 678696 w 971845"/>
                <a:gd name="connsiteY28" fmla="*/ 353671 h 677521"/>
                <a:gd name="connsiteX29" fmla="*/ 745371 w 971845"/>
                <a:gd name="connsiteY29" fmla="*/ 320334 h 677521"/>
                <a:gd name="connsiteX30" fmla="*/ 754896 w 971845"/>
                <a:gd name="connsiteY30" fmla="*/ 256040 h 677521"/>
                <a:gd name="connsiteX31" fmla="*/ 750134 w 971845"/>
                <a:gd name="connsiteY31" fmla="*/ 184602 h 677521"/>
                <a:gd name="connsiteX32" fmla="*/ 659646 w 971845"/>
                <a:gd name="connsiteY32" fmla="*/ 156027 h 677521"/>
                <a:gd name="connsiteX33" fmla="*/ 566778 w 971845"/>
                <a:gd name="connsiteY33" fmla="*/ 160790 h 677521"/>
                <a:gd name="connsiteX34" fmla="*/ 462003 w 971845"/>
                <a:gd name="connsiteY34" fmla="*/ 165552 h 677521"/>
                <a:gd name="connsiteX35" fmla="*/ 342940 w 971845"/>
                <a:gd name="connsiteY35" fmla="*/ 196509 h 677521"/>
                <a:gd name="connsiteX36" fmla="*/ 228640 w 971845"/>
                <a:gd name="connsiteY36" fmla="*/ 236990 h 677521"/>
                <a:gd name="connsiteX37" fmla="*/ 150059 w 971845"/>
                <a:gd name="connsiteY37" fmla="*/ 272709 h 677521"/>
                <a:gd name="connsiteX38" fmla="*/ 69096 w 971845"/>
                <a:gd name="connsiteY38" fmla="*/ 263184 h 677521"/>
                <a:gd name="connsiteX39" fmla="*/ 40 w 971845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84739"/>
                <a:gd name="connsiteX1" fmla="*/ 78621 w 976436"/>
                <a:gd name="connsiteY1" fmla="*/ 141740 h 684739"/>
                <a:gd name="connsiteX2" fmla="*/ 264359 w 976436"/>
                <a:gd name="connsiteY2" fmla="*/ 65540 h 684739"/>
                <a:gd name="connsiteX3" fmla="*/ 416759 w 976436"/>
                <a:gd name="connsiteY3" fmla="*/ 25059 h 684739"/>
                <a:gd name="connsiteX4" fmla="*/ 631071 w 976436"/>
                <a:gd name="connsiteY4" fmla="*/ 1246 h 684739"/>
                <a:gd name="connsiteX5" fmla="*/ 754896 w 976436"/>
                <a:gd name="connsiteY5" fmla="*/ 20296 h 684739"/>
                <a:gd name="connsiteX6" fmla="*/ 845384 w 976436"/>
                <a:gd name="connsiteY6" fmla="*/ 48871 h 684739"/>
                <a:gd name="connsiteX7" fmla="*/ 931109 w 976436"/>
                <a:gd name="connsiteY7" fmla="*/ 122690 h 684739"/>
                <a:gd name="connsiteX8" fmla="*/ 971590 w 976436"/>
                <a:gd name="connsiteY8" fmla="*/ 241752 h 684739"/>
                <a:gd name="connsiteX9" fmla="*/ 916821 w 976436"/>
                <a:gd name="connsiteY9" fmla="*/ 363196 h 684739"/>
                <a:gd name="connsiteX10" fmla="*/ 804903 w 976436"/>
                <a:gd name="connsiteY10" fmla="*/ 441777 h 684739"/>
                <a:gd name="connsiteX11" fmla="*/ 681078 w 976436"/>
                <a:gd name="connsiteY11" fmla="*/ 491784 h 684739"/>
                <a:gd name="connsiteX12" fmla="*/ 590590 w 976436"/>
                <a:gd name="connsiteY12" fmla="*/ 489402 h 684739"/>
                <a:gd name="connsiteX13" fmla="*/ 545346 w 976436"/>
                <a:gd name="connsiteY13" fmla="*/ 482259 h 684739"/>
                <a:gd name="connsiteX14" fmla="*/ 528678 w 976436"/>
                <a:gd name="connsiteY14" fmla="*/ 458446 h 684739"/>
                <a:gd name="connsiteX15" fmla="*/ 464384 w 976436"/>
                <a:gd name="connsiteY15" fmla="*/ 544171 h 684739"/>
                <a:gd name="connsiteX16" fmla="*/ 400090 w 976436"/>
                <a:gd name="connsiteY16" fmla="*/ 625134 h 684739"/>
                <a:gd name="connsiteX17" fmla="*/ 321509 w 976436"/>
                <a:gd name="connsiteY17" fmla="*/ 677521 h 684739"/>
                <a:gd name="connsiteX18" fmla="*/ 250071 w 976436"/>
                <a:gd name="connsiteY18" fmla="*/ 667996 h 684739"/>
                <a:gd name="connsiteX19" fmla="*/ 221496 w 976436"/>
                <a:gd name="connsiteY19" fmla="*/ 627515 h 684739"/>
                <a:gd name="connsiteX20" fmla="*/ 288171 w 976436"/>
                <a:gd name="connsiteY20" fmla="*/ 517977 h 684739"/>
                <a:gd name="connsiteX21" fmla="*/ 361990 w 976436"/>
                <a:gd name="connsiteY21" fmla="*/ 379865 h 684739"/>
                <a:gd name="connsiteX22" fmla="*/ 464384 w 976436"/>
                <a:gd name="connsiteY22" fmla="*/ 296521 h 684739"/>
                <a:gd name="connsiteX23" fmla="*/ 497721 w 976436"/>
                <a:gd name="connsiteY23" fmla="*/ 258421 h 684739"/>
                <a:gd name="connsiteX24" fmla="*/ 566778 w 976436"/>
                <a:gd name="connsiteY24" fmla="*/ 260802 h 684739"/>
                <a:gd name="connsiteX25" fmla="*/ 602496 w 976436"/>
                <a:gd name="connsiteY25" fmla="*/ 327477 h 684739"/>
                <a:gd name="connsiteX26" fmla="*/ 590590 w 976436"/>
                <a:gd name="connsiteY26" fmla="*/ 353671 h 684739"/>
                <a:gd name="connsiteX27" fmla="*/ 612021 w 976436"/>
                <a:gd name="connsiteY27" fmla="*/ 363196 h 684739"/>
                <a:gd name="connsiteX28" fmla="*/ 678696 w 976436"/>
                <a:gd name="connsiteY28" fmla="*/ 353671 h 684739"/>
                <a:gd name="connsiteX29" fmla="*/ 745371 w 976436"/>
                <a:gd name="connsiteY29" fmla="*/ 320334 h 684739"/>
                <a:gd name="connsiteX30" fmla="*/ 754896 w 976436"/>
                <a:gd name="connsiteY30" fmla="*/ 256040 h 684739"/>
                <a:gd name="connsiteX31" fmla="*/ 750134 w 976436"/>
                <a:gd name="connsiteY31" fmla="*/ 184602 h 684739"/>
                <a:gd name="connsiteX32" fmla="*/ 659646 w 976436"/>
                <a:gd name="connsiteY32" fmla="*/ 156027 h 684739"/>
                <a:gd name="connsiteX33" fmla="*/ 566778 w 976436"/>
                <a:gd name="connsiteY33" fmla="*/ 160790 h 684739"/>
                <a:gd name="connsiteX34" fmla="*/ 462003 w 976436"/>
                <a:gd name="connsiteY34" fmla="*/ 165552 h 684739"/>
                <a:gd name="connsiteX35" fmla="*/ 342940 w 976436"/>
                <a:gd name="connsiteY35" fmla="*/ 196509 h 684739"/>
                <a:gd name="connsiteX36" fmla="*/ 228640 w 976436"/>
                <a:gd name="connsiteY36" fmla="*/ 236990 h 684739"/>
                <a:gd name="connsiteX37" fmla="*/ 150059 w 976436"/>
                <a:gd name="connsiteY37" fmla="*/ 272709 h 684739"/>
                <a:gd name="connsiteX38" fmla="*/ 69096 w 976436"/>
                <a:gd name="connsiteY38" fmla="*/ 263184 h 684739"/>
                <a:gd name="connsiteX39" fmla="*/ 40 w 976436"/>
                <a:gd name="connsiteY39" fmla="*/ 232227 h 684739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63184 h 681230"/>
                <a:gd name="connsiteX39" fmla="*/ 42 w 976438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63184 h 681230"/>
                <a:gd name="connsiteX39" fmla="*/ 42 w 976438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70328 h 681230"/>
                <a:gd name="connsiteX39" fmla="*/ 42 w 976438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28641 w 976437"/>
                <a:gd name="connsiteY36" fmla="*/ 236990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71516 w 976437"/>
                <a:gd name="connsiteY21" fmla="*/ 389390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5791 w 976437"/>
                <a:gd name="connsiteY20" fmla="*/ 510833 h 681230"/>
                <a:gd name="connsiteX21" fmla="*/ 371516 w 976437"/>
                <a:gd name="connsiteY21" fmla="*/ 389390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0227"/>
                <a:gd name="connsiteX1" fmla="*/ 78622 w 976437"/>
                <a:gd name="connsiteY1" fmla="*/ 141740 h 680227"/>
                <a:gd name="connsiteX2" fmla="*/ 264360 w 976437"/>
                <a:gd name="connsiteY2" fmla="*/ 65540 h 680227"/>
                <a:gd name="connsiteX3" fmla="*/ 416760 w 976437"/>
                <a:gd name="connsiteY3" fmla="*/ 25059 h 680227"/>
                <a:gd name="connsiteX4" fmla="*/ 631072 w 976437"/>
                <a:gd name="connsiteY4" fmla="*/ 1246 h 680227"/>
                <a:gd name="connsiteX5" fmla="*/ 754897 w 976437"/>
                <a:gd name="connsiteY5" fmla="*/ 20296 h 680227"/>
                <a:gd name="connsiteX6" fmla="*/ 845385 w 976437"/>
                <a:gd name="connsiteY6" fmla="*/ 48871 h 680227"/>
                <a:gd name="connsiteX7" fmla="*/ 931110 w 976437"/>
                <a:gd name="connsiteY7" fmla="*/ 122690 h 680227"/>
                <a:gd name="connsiteX8" fmla="*/ 971591 w 976437"/>
                <a:gd name="connsiteY8" fmla="*/ 241752 h 680227"/>
                <a:gd name="connsiteX9" fmla="*/ 916822 w 976437"/>
                <a:gd name="connsiteY9" fmla="*/ 363196 h 680227"/>
                <a:gd name="connsiteX10" fmla="*/ 804904 w 976437"/>
                <a:gd name="connsiteY10" fmla="*/ 441777 h 680227"/>
                <a:gd name="connsiteX11" fmla="*/ 681079 w 976437"/>
                <a:gd name="connsiteY11" fmla="*/ 491784 h 680227"/>
                <a:gd name="connsiteX12" fmla="*/ 590591 w 976437"/>
                <a:gd name="connsiteY12" fmla="*/ 489402 h 680227"/>
                <a:gd name="connsiteX13" fmla="*/ 545347 w 976437"/>
                <a:gd name="connsiteY13" fmla="*/ 482259 h 680227"/>
                <a:gd name="connsiteX14" fmla="*/ 528679 w 976437"/>
                <a:gd name="connsiteY14" fmla="*/ 458446 h 680227"/>
                <a:gd name="connsiteX15" fmla="*/ 464385 w 976437"/>
                <a:gd name="connsiteY15" fmla="*/ 544171 h 680227"/>
                <a:gd name="connsiteX16" fmla="*/ 400091 w 976437"/>
                <a:gd name="connsiteY16" fmla="*/ 625134 h 680227"/>
                <a:gd name="connsiteX17" fmla="*/ 321510 w 976437"/>
                <a:gd name="connsiteY17" fmla="*/ 677521 h 680227"/>
                <a:gd name="connsiteX18" fmla="*/ 250072 w 976437"/>
                <a:gd name="connsiteY18" fmla="*/ 667996 h 680227"/>
                <a:gd name="connsiteX19" fmla="*/ 221497 w 976437"/>
                <a:gd name="connsiteY19" fmla="*/ 627515 h 680227"/>
                <a:gd name="connsiteX20" fmla="*/ 285791 w 976437"/>
                <a:gd name="connsiteY20" fmla="*/ 510833 h 680227"/>
                <a:gd name="connsiteX21" fmla="*/ 371516 w 976437"/>
                <a:gd name="connsiteY21" fmla="*/ 389390 h 680227"/>
                <a:gd name="connsiteX22" fmla="*/ 462004 w 976437"/>
                <a:gd name="connsiteY22" fmla="*/ 296521 h 680227"/>
                <a:gd name="connsiteX23" fmla="*/ 497722 w 976437"/>
                <a:gd name="connsiteY23" fmla="*/ 267946 h 680227"/>
                <a:gd name="connsiteX24" fmla="*/ 566779 w 976437"/>
                <a:gd name="connsiteY24" fmla="*/ 260802 h 680227"/>
                <a:gd name="connsiteX25" fmla="*/ 602497 w 976437"/>
                <a:gd name="connsiteY25" fmla="*/ 320334 h 680227"/>
                <a:gd name="connsiteX26" fmla="*/ 590591 w 976437"/>
                <a:gd name="connsiteY26" fmla="*/ 353671 h 680227"/>
                <a:gd name="connsiteX27" fmla="*/ 623928 w 976437"/>
                <a:gd name="connsiteY27" fmla="*/ 363196 h 680227"/>
                <a:gd name="connsiteX28" fmla="*/ 678697 w 976437"/>
                <a:gd name="connsiteY28" fmla="*/ 353671 h 680227"/>
                <a:gd name="connsiteX29" fmla="*/ 745372 w 976437"/>
                <a:gd name="connsiteY29" fmla="*/ 320334 h 680227"/>
                <a:gd name="connsiteX30" fmla="*/ 778709 w 976437"/>
                <a:gd name="connsiteY30" fmla="*/ 256040 h 680227"/>
                <a:gd name="connsiteX31" fmla="*/ 750135 w 976437"/>
                <a:gd name="connsiteY31" fmla="*/ 184602 h 680227"/>
                <a:gd name="connsiteX32" fmla="*/ 659647 w 976437"/>
                <a:gd name="connsiteY32" fmla="*/ 146502 h 680227"/>
                <a:gd name="connsiteX33" fmla="*/ 566779 w 976437"/>
                <a:gd name="connsiteY33" fmla="*/ 146503 h 680227"/>
                <a:gd name="connsiteX34" fmla="*/ 462004 w 976437"/>
                <a:gd name="connsiteY34" fmla="*/ 165552 h 680227"/>
                <a:gd name="connsiteX35" fmla="*/ 342941 w 976437"/>
                <a:gd name="connsiteY35" fmla="*/ 196509 h 680227"/>
                <a:gd name="connsiteX36" fmla="*/ 231022 w 976437"/>
                <a:gd name="connsiteY36" fmla="*/ 241752 h 680227"/>
                <a:gd name="connsiteX37" fmla="*/ 152442 w 976437"/>
                <a:gd name="connsiteY37" fmla="*/ 265565 h 680227"/>
                <a:gd name="connsiteX38" fmla="*/ 69097 w 976437"/>
                <a:gd name="connsiteY38" fmla="*/ 270328 h 680227"/>
                <a:gd name="connsiteX39" fmla="*/ 41 w 976437"/>
                <a:gd name="connsiteY39" fmla="*/ 232227 h 680227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4904 w 976437"/>
                <a:gd name="connsiteY10" fmla="*/ 441777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64385 w 976437"/>
                <a:gd name="connsiteY15" fmla="*/ 544171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4904 w 976437"/>
                <a:gd name="connsiteY10" fmla="*/ 441777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78698 w 976437"/>
                <a:gd name="connsiteY11" fmla="*/ 482259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56039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78698 w 976437"/>
                <a:gd name="connsiteY11" fmla="*/ 482259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0591 w 971769"/>
                <a:gd name="connsiteY26" fmla="*/ 353671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51290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46528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46528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7735 w 971769"/>
                <a:gd name="connsiteY26" fmla="*/ 341766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7735 w 971769"/>
                <a:gd name="connsiteY26" fmla="*/ 341766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623928 w 971769"/>
                <a:gd name="connsiteY26" fmla="*/ 363196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609640 w 971769"/>
                <a:gd name="connsiteY26" fmla="*/ 358434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17952 h 681603"/>
                <a:gd name="connsiteX26" fmla="*/ 609640 w 971769"/>
                <a:gd name="connsiteY26" fmla="*/ 358434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306 h 681682"/>
                <a:gd name="connsiteX1" fmla="*/ 78622 w 971769"/>
                <a:gd name="connsiteY1" fmla="*/ 141819 h 681682"/>
                <a:gd name="connsiteX2" fmla="*/ 264360 w 971769"/>
                <a:gd name="connsiteY2" fmla="*/ 65619 h 681682"/>
                <a:gd name="connsiteX3" fmla="*/ 416760 w 971769"/>
                <a:gd name="connsiteY3" fmla="*/ 25138 h 681682"/>
                <a:gd name="connsiteX4" fmla="*/ 555603 w 971769"/>
                <a:gd name="connsiteY4" fmla="*/ 4230 h 681682"/>
                <a:gd name="connsiteX5" fmla="*/ 631072 w 971769"/>
                <a:gd name="connsiteY5" fmla="*/ 1325 h 681682"/>
                <a:gd name="connsiteX6" fmla="*/ 754897 w 971769"/>
                <a:gd name="connsiteY6" fmla="*/ 20375 h 681682"/>
                <a:gd name="connsiteX7" fmla="*/ 845385 w 971769"/>
                <a:gd name="connsiteY7" fmla="*/ 48950 h 681682"/>
                <a:gd name="connsiteX8" fmla="*/ 931110 w 971769"/>
                <a:gd name="connsiteY8" fmla="*/ 122769 h 681682"/>
                <a:gd name="connsiteX9" fmla="*/ 971591 w 971769"/>
                <a:gd name="connsiteY9" fmla="*/ 256118 h 681682"/>
                <a:gd name="connsiteX10" fmla="*/ 916822 w 971769"/>
                <a:gd name="connsiteY10" fmla="*/ 363275 h 681682"/>
                <a:gd name="connsiteX11" fmla="*/ 802523 w 971769"/>
                <a:gd name="connsiteY11" fmla="*/ 449000 h 681682"/>
                <a:gd name="connsiteX12" fmla="*/ 678698 w 971769"/>
                <a:gd name="connsiteY12" fmla="*/ 482338 h 681682"/>
                <a:gd name="connsiteX13" fmla="*/ 590591 w 971769"/>
                <a:gd name="connsiteY13" fmla="*/ 489481 h 681682"/>
                <a:gd name="connsiteX14" fmla="*/ 545347 w 971769"/>
                <a:gd name="connsiteY14" fmla="*/ 482338 h 681682"/>
                <a:gd name="connsiteX15" fmla="*/ 528679 w 971769"/>
                <a:gd name="connsiteY15" fmla="*/ 458525 h 681682"/>
                <a:gd name="connsiteX16" fmla="*/ 457241 w 971769"/>
                <a:gd name="connsiteY16" fmla="*/ 537106 h 681682"/>
                <a:gd name="connsiteX17" fmla="*/ 392948 w 971769"/>
                <a:gd name="connsiteY17" fmla="*/ 606163 h 681682"/>
                <a:gd name="connsiteX18" fmla="*/ 321510 w 971769"/>
                <a:gd name="connsiteY18" fmla="*/ 677600 h 681682"/>
                <a:gd name="connsiteX19" fmla="*/ 250072 w 971769"/>
                <a:gd name="connsiteY19" fmla="*/ 668075 h 681682"/>
                <a:gd name="connsiteX20" fmla="*/ 221497 w 971769"/>
                <a:gd name="connsiteY20" fmla="*/ 627594 h 681682"/>
                <a:gd name="connsiteX21" fmla="*/ 285791 w 971769"/>
                <a:gd name="connsiteY21" fmla="*/ 510912 h 681682"/>
                <a:gd name="connsiteX22" fmla="*/ 371516 w 971769"/>
                <a:gd name="connsiteY22" fmla="*/ 389469 h 681682"/>
                <a:gd name="connsiteX23" fmla="*/ 462004 w 971769"/>
                <a:gd name="connsiteY23" fmla="*/ 296600 h 681682"/>
                <a:gd name="connsiteX24" fmla="*/ 497722 w 971769"/>
                <a:gd name="connsiteY24" fmla="*/ 268025 h 681682"/>
                <a:gd name="connsiteX25" fmla="*/ 566779 w 971769"/>
                <a:gd name="connsiteY25" fmla="*/ 260881 h 681682"/>
                <a:gd name="connsiteX26" fmla="*/ 602497 w 971769"/>
                <a:gd name="connsiteY26" fmla="*/ 318031 h 681682"/>
                <a:gd name="connsiteX27" fmla="*/ 609640 w 971769"/>
                <a:gd name="connsiteY27" fmla="*/ 358513 h 681682"/>
                <a:gd name="connsiteX28" fmla="*/ 678697 w 971769"/>
                <a:gd name="connsiteY28" fmla="*/ 353750 h 681682"/>
                <a:gd name="connsiteX29" fmla="*/ 745372 w 971769"/>
                <a:gd name="connsiteY29" fmla="*/ 320413 h 681682"/>
                <a:gd name="connsiteX30" fmla="*/ 778709 w 971769"/>
                <a:gd name="connsiteY30" fmla="*/ 256119 h 681682"/>
                <a:gd name="connsiteX31" fmla="*/ 750135 w 971769"/>
                <a:gd name="connsiteY31" fmla="*/ 184681 h 681682"/>
                <a:gd name="connsiteX32" fmla="*/ 659647 w 971769"/>
                <a:gd name="connsiteY32" fmla="*/ 146581 h 681682"/>
                <a:gd name="connsiteX33" fmla="*/ 566779 w 971769"/>
                <a:gd name="connsiteY33" fmla="*/ 146582 h 681682"/>
                <a:gd name="connsiteX34" fmla="*/ 462004 w 971769"/>
                <a:gd name="connsiteY34" fmla="*/ 165631 h 681682"/>
                <a:gd name="connsiteX35" fmla="*/ 342941 w 971769"/>
                <a:gd name="connsiteY35" fmla="*/ 196588 h 681682"/>
                <a:gd name="connsiteX36" fmla="*/ 231022 w 971769"/>
                <a:gd name="connsiteY36" fmla="*/ 241831 h 681682"/>
                <a:gd name="connsiteX37" fmla="*/ 152442 w 971769"/>
                <a:gd name="connsiteY37" fmla="*/ 265644 h 681682"/>
                <a:gd name="connsiteX38" fmla="*/ 69097 w 971769"/>
                <a:gd name="connsiteY38" fmla="*/ 270407 h 681682"/>
                <a:gd name="connsiteX39" fmla="*/ 41 w 971769"/>
                <a:gd name="connsiteY39" fmla="*/ 232306 h 681682"/>
                <a:gd name="connsiteX0" fmla="*/ 41 w 971769"/>
                <a:gd name="connsiteY0" fmla="*/ 232306 h 681682"/>
                <a:gd name="connsiteX1" fmla="*/ 78622 w 971769"/>
                <a:gd name="connsiteY1" fmla="*/ 141819 h 681682"/>
                <a:gd name="connsiteX2" fmla="*/ 264360 w 971769"/>
                <a:gd name="connsiteY2" fmla="*/ 65619 h 681682"/>
                <a:gd name="connsiteX3" fmla="*/ 416760 w 971769"/>
                <a:gd name="connsiteY3" fmla="*/ 25138 h 681682"/>
                <a:gd name="connsiteX4" fmla="*/ 555603 w 971769"/>
                <a:gd name="connsiteY4" fmla="*/ 4230 h 681682"/>
                <a:gd name="connsiteX5" fmla="*/ 631072 w 971769"/>
                <a:gd name="connsiteY5" fmla="*/ 1325 h 681682"/>
                <a:gd name="connsiteX6" fmla="*/ 754897 w 971769"/>
                <a:gd name="connsiteY6" fmla="*/ 20375 h 681682"/>
                <a:gd name="connsiteX7" fmla="*/ 845385 w 971769"/>
                <a:gd name="connsiteY7" fmla="*/ 48950 h 681682"/>
                <a:gd name="connsiteX8" fmla="*/ 931110 w 971769"/>
                <a:gd name="connsiteY8" fmla="*/ 122769 h 681682"/>
                <a:gd name="connsiteX9" fmla="*/ 971591 w 971769"/>
                <a:gd name="connsiteY9" fmla="*/ 256118 h 681682"/>
                <a:gd name="connsiteX10" fmla="*/ 916822 w 971769"/>
                <a:gd name="connsiteY10" fmla="*/ 363275 h 681682"/>
                <a:gd name="connsiteX11" fmla="*/ 802523 w 971769"/>
                <a:gd name="connsiteY11" fmla="*/ 449000 h 681682"/>
                <a:gd name="connsiteX12" fmla="*/ 678698 w 971769"/>
                <a:gd name="connsiteY12" fmla="*/ 482338 h 681682"/>
                <a:gd name="connsiteX13" fmla="*/ 590591 w 971769"/>
                <a:gd name="connsiteY13" fmla="*/ 489481 h 681682"/>
                <a:gd name="connsiteX14" fmla="*/ 545347 w 971769"/>
                <a:gd name="connsiteY14" fmla="*/ 482338 h 681682"/>
                <a:gd name="connsiteX15" fmla="*/ 528679 w 971769"/>
                <a:gd name="connsiteY15" fmla="*/ 458525 h 681682"/>
                <a:gd name="connsiteX16" fmla="*/ 457241 w 971769"/>
                <a:gd name="connsiteY16" fmla="*/ 537106 h 681682"/>
                <a:gd name="connsiteX17" fmla="*/ 392948 w 971769"/>
                <a:gd name="connsiteY17" fmla="*/ 606163 h 681682"/>
                <a:gd name="connsiteX18" fmla="*/ 321510 w 971769"/>
                <a:gd name="connsiteY18" fmla="*/ 677600 h 681682"/>
                <a:gd name="connsiteX19" fmla="*/ 250072 w 971769"/>
                <a:gd name="connsiteY19" fmla="*/ 668075 h 681682"/>
                <a:gd name="connsiteX20" fmla="*/ 221497 w 971769"/>
                <a:gd name="connsiteY20" fmla="*/ 627594 h 681682"/>
                <a:gd name="connsiteX21" fmla="*/ 285791 w 971769"/>
                <a:gd name="connsiteY21" fmla="*/ 510912 h 681682"/>
                <a:gd name="connsiteX22" fmla="*/ 371516 w 971769"/>
                <a:gd name="connsiteY22" fmla="*/ 389469 h 681682"/>
                <a:gd name="connsiteX23" fmla="*/ 462004 w 971769"/>
                <a:gd name="connsiteY23" fmla="*/ 296600 h 681682"/>
                <a:gd name="connsiteX24" fmla="*/ 497722 w 971769"/>
                <a:gd name="connsiteY24" fmla="*/ 268025 h 681682"/>
                <a:gd name="connsiteX25" fmla="*/ 566779 w 971769"/>
                <a:gd name="connsiteY25" fmla="*/ 260881 h 681682"/>
                <a:gd name="connsiteX26" fmla="*/ 602497 w 971769"/>
                <a:gd name="connsiteY26" fmla="*/ 318031 h 681682"/>
                <a:gd name="connsiteX27" fmla="*/ 609640 w 971769"/>
                <a:gd name="connsiteY27" fmla="*/ 358513 h 681682"/>
                <a:gd name="connsiteX28" fmla="*/ 678697 w 971769"/>
                <a:gd name="connsiteY28" fmla="*/ 353750 h 681682"/>
                <a:gd name="connsiteX29" fmla="*/ 745372 w 971769"/>
                <a:gd name="connsiteY29" fmla="*/ 320413 h 681682"/>
                <a:gd name="connsiteX30" fmla="*/ 778709 w 971769"/>
                <a:gd name="connsiteY30" fmla="*/ 256119 h 681682"/>
                <a:gd name="connsiteX31" fmla="*/ 750135 w 971769"/>
                <a:gd name="connsiteY31" fmla="*/ 184681 h 681682"/>
                <a:gd name="connsiteX32" fmla="*/ 659647 w 971769"/>
                <a:gd name="connsiteY32" fmla="*/ 146581 h 681682"/>
                <a:gd name="connsiteX33" fmla="*/ 566779 w 971769"/>
                <a:gd name="connsiteY33" fmla="*/ 146582 h 681682"/>
                <a:gd name="connsiteX34" fmla="*/ 462004 w 971769"/>
                <a:gd name="connsiteY34" fmla="*/ 165631 h 681682"/>
                <a:gd name="connsiteX35" fmla="*/ 342941 w 971769"/>
                <a:gd name="connsiteY35" fmla="*/ 196588 h 681682"/>
                <a:gd name="connsiteX36" fmla="*/ 231022 w 971769"/>
                <a:gd name="connsiteY36" fmla="*/ 241831 h 681682"/>
                <a:gd name="connsiteX37" fmla="*/ 152442 w 971769"/>
                <a:gd name="connsiteY37" fmla="*/ 265644 h 681682"/>
                <a:gd name="connsiteX38" fmla="*/ 69097 w 971769"/>
                <a:gd name="connsiteY38" fmla="*/ 270407 h 681682"/>
                <a:gd name="connsiteX39" fmla="*/ 41 w 971769"/>
                <a:gd name="connsiteY39" fmla="*/ 232306 h 681682"/>
                <a:gd name="connsiteX0" fmla="*/ 41 w 971769"/>
                <a:gd name="connsiteY0" fmla="*/ 230688 h 680064"/>
                <a:gd name="connsiteX1" fmla="*/ 78622 w 971769"/>
                <a:gd name="connsiteY1" fmla="*/ 140201 h 680064"/>
                <a:gd name="connsiteX2" fmla="*/ 264360 w 971769"/>
                <a:gd name="connsiteY2" fmla="*/ 64001 h 680064"/>
                <a:gd name="connsiteX3" fmla="*/ 416760 w 971769"/>
                <a:gd name="connsiteY3" fmla="*/ 23520 h 680064"/>
                <a:gd name="connsiteX4" fmla="*/ 555603 w 971769"/>
                <a:gd name="connsiteY4" fmla="*/ 2612 h 680064"/>
                <a:gd name="connsiteX5" fmla="*/ 631072 w 971769"/>
                <a:gd name="connsiteY5" fmla="*/ 2088 h 680064"/>
                <a:gd name="connsiteX6" fmla="*/ 754897 w 971769"/>
                <a:gd name="connsiteY6" fmla="*/ 18757 h 680064"/>
                <a:gd name="connsiteX7" fmla="*/ 845385 w 971769"/>
                <a:gd name="connsiteY7" fmla="*/ 47332 h 680064"/>
                <a:gd name="connsiteX8" fmla="*/ 931110 w 971769"/>
                <a:gd name="connsiteY8" fmla="*/ 121151 h 680064"/>
                <a:gd name="connsiteX9" fmla="*/ 971591 w 971769"/>
                <a:gd name="connsiteY9" fmla="*/ 254500 h 680064"/>
                <a:gd name="connsiteX10" fmla="*/ 916822 w 971769"/>
                <a:gd name="connsiteY10" fmla="*/ 361657 h 680064"/>
                <a:gd name="connsiteX11" fmla="*/ 802523 w 971769"/>
                <a:gd name="connsiteY11" fmla="*/ 447382 h 680064"/>
                <a:gd name="connsiteX12" fmla="*/ 678698 w 971769"/>
                <a:gd name="connsiteY12" fmla="*/ 480720 h 680064"/>
                <a:gd name="connsiteX13" fmla="*/ 590591 w 971769"/>
                <a:gd name="connsiteY13" fmla="*/ 487863 h 680064"/>
                <a:gd name="connsiteX14" fmla="*/ 545347 w 971769"/>
                <a:gd name="connsiteY14" fmla="*/ 480720 h 680064"/>
                <a:gd name="connsiteX15" fmla="*/ 528679 w 971769"/>
                <a:gd name="connsiteY15" fmla="*/ 456907 h 680064"/>
                <a:gd name="connsiteX16" fmla="*/ 457241 w 971769"/>
                <a:gd name="connsiteY16" fmla="*/ 535488 h 680064"/>
                <a:gd name="connsiteX17" fmla="*/ 392948 w 971769"/>
                <a:gd name="connsiteY17" fmla="*/ 604545 h 680064"/>
                <a:gd name="connsiteX18" fmla="*/ 321510 w 971769"/>
                <a:gd name="connsiteY18" fmla="*/ 675982 h 680064"/>
                <a:gd name="connsiteX19" fmla="*/ 250072 w 971769"/>
                <a:gd name="connsiteY19" fmla="*/ 666457 h 680064"/>
                <a:gd name="connsiteX20" fmla="*/ 221497 w 971769"/>
                <a:gd name="connsiteY20" fmla="*/ 625976 h 680064"/>
                <a:gd name="connsiteX21" fmla="*/ 285791 w 971769"/>
                <a:gd name="connsiteY21" fmla="*/ 509294 h 680064"/>
                <a:gd name="connsiteX22" fmla="*/ 371516 w 971769"/>
                <a:gd name="connsiteY22" fmla="*/ 387851 h 680064"/>
                <a:gd name="connsiteX23" fmla="*/ 462004 w 971769"/>
                <a:gd name="connsiteY23" fmla="*/ 294982 h 680064"/>
                <a:gd name="connsiteX24" fmla="*/ 497722 w 971769"/>
                <a:gd name="connsiteY24" fmla="*/ 266407 h 680064"/>
                <a:gd name="connsiteX25" fmla="*/ 566779 w 971769"/>
                <a:gd name="connsiteY25" fmla="*/ 259263 h 680064"/>
                <a:gd name="connsiteX26" fmla="*/ 602497 w 971769"/>
                <a:gd name="connsiteY26" fmla="*/ 316413 h 680064"/>
                <a:gd name="connsiteX27" fmla="*/ 609640 w 971769"/>
                <a:gd name="connsiteY27" fmla="*/ 356895 h 680064"/>
                <a:gd name="connsiteX28" fmla="*/ 678697 w 971769"/>
                <a:gd name="connsiteY28" fmla="*/ 352132 h 680064"/>
                <a:gd name="connsiteX29" fmla="*/ 745372 w 971769"/>
                <a:gd name="connsiteY29" fmla="*/ 318795 h 680064"/>
                <a:gd name="connsiteX30" fmla="*/ 778709 w 971769"/>
                <a:gd name="connsiteY30" fmla="*/ 254501 h 680064"/>
                <a:gd name="connsiteX31" fmla="*/ 750135 w 971769"/>
                <a:gd name="connsiteY31" fmla="*/ 183063 h 680064"/>
                <a:gd name="connsiteX32" fmla="*/ 659647 w 971769"/>
                <a:gd name="connsiteY32" fmla="*/ 144963 h 680064"/>
                <a:gd name="connsiteX33" fmla="*/ 566779 w 971769"/>
                <a:gd name="connsiteY33" fmla="*/ 144964 h 680064"/>
                <a:gd name="connsiteX34" fmla="*/ 462004 w 971769"/>
                <a:gd name="connsiteY34" fmla="*/ 164013 h 680064"/>
                <a:gd name="connsiteX35" fmla="*/ 342941 w 971769"/>
                <a:gd name="connsiteY35" fmla="*/ 194970 h 680064"/>
                <a:gd name="connsiteX36" fmla="*/ 231022 w 971769"/>
                <a:gd name="connsiteY36" fmla="*/ 240213 h 680064"/>
                <a:gd name="connsiteX37" fmla="*/ 152442 w 971769"/>
                <a:gd name="connsiteY37" fmla="*/ 264026 h 680064"/>
                <a:gd name="connsiteX38" fmla="*/ 69097 w 971769"/>
                <a:gd name="connsiteY38" fmla="*/ 268789 h 680064"/>
                <a:gd name="connsiteX39" fmla="*/ 41 w 971769"/>
                <a:gd name="connsiteY39" fmla="*/ 230688 h 680064"/>
                <a:gd name="connsiteX0" fmla="*/ 41 w 971769"/>
                <a:gd name="connsiteY0" fmla="*/ 228850 h 678226"/>
                <a:gd name="connsiteX1" fmla="*/ 78622 w 971769"/>
                <a:gd name="connsiteY1" fmla="*/ 138363 h 678226"/>
                <a:gd name="connsiteX2" fmla="*/ 264360 w 971769"/>
                <a:gd name="connsiteY2" fmla="*/ 62163 h 678226"/>
                <a:gd name="connsiteX3" fmla="*/ 416760 w 971769"/>
                <a:gd name="connsiteY3" fmla="*/ 21682 h 678226"/>
                <a:gd name="connsiteX4" fmla="*/ 531791 w 971769"/>
                <a:gd name="connsiteY4" fmla="*/ 7917 h 678226"/>
                <a:gd name="connsiteX5" fmla="*/ 631072 w 971769"/>
                <a:gd name="connsiteY5" fmla="*/ 250 h 678226"/>
                <a:gd name="connsiteX6" fmla="*/ 754897 w 971769"/>
                <a:gd name="connsiteY6" fmla="*/ 16919 h 678226"/>
                <a:gd name="connsiteX7" fmla="*/ 845385 w 971769"/>
                <a:gd name="connsiteY7" fmla="*/ 45494 h 678226"/>
                <a:gd name="connsiteX8" fmla="*/ 931110 w 971769"/>
                <a:gd name="connsiteY8" fmla="*/ 119313 h 678226"/>
                <a:gd name="connsiteX9" fmla="*/ 971591 w 971769"/>
                <a:gd name="connsiteY9" fmla="*/ 252662 h 678226"/>
                <a:gd name="connsiteX10" fmla="*/ 916822 w 971769"/>
                <a:gd name="connsiteY10" fmla="*/ 359819 h 678226"/>
                <a:gd name="connsiteX11" fmla="*/ 802523 w 971769"/>
                <a:gd name="connsiteY11" fmla="*/ 445544 h 678226"/>
                <a:gd name="connsiteX12" fmla="*/ 678698 w 971769"/>
                <a:gd name="connsiteY12" fmla="*/ 478882 h 678226"/>
                <a:gd name="connsiteX13" fmla="*/ 590591 w 971769"/>
                <a:gd name="connsiteY13" fmla="*/ 486025 h 678226"/>
                <a:gd name="connsiteX14" fmla="*/ 545347 w 971769"/>
                <a:gd name="connsiteY14" fmla="*/ 478882 h 678226"/>
                <a:gd name="connsiteX15" fmla="*/ 528679 w 971769"/>
                <a:gd name="connsiteY15" fmla="*/ 455069 h 678226"/>
                <a:gd name="connsiteX16" fmla="*/ 457241 w 971769"/>
                <a:gd name="connsiteY16" fmla="*/ 533650 h 678226"/>
                <a:gd name="connsiteX17" fmla="*/ 392948 w 971769"/>
                <a:gd name="connsiteY17" fmla="*/ 602707 h 678226"/>
                <a:gd name="connsiteX18" fmla="*/ 321510 w 971769"/>
                <a:gd name="connsiteY18" fmla="*/ 674144 h 678226"/>
                <a:gd name="connsiteX19" fmla="*/ 250072 w 971769"/>
                <a:gd name="connsiteY19" fmla="*/ 664619 h 678226"/>
                <a:gd name="connsiteX20" fmla="*/ 221497 w 971769"/>
                <a:gd name="connsiteY20" fmla="*/ 624138 h 678226"/>
                <a:gd name="connsiteX21" fmla="*/ 285791 w 971769"/>
                <a:gd name="connsiteY21" fmla="*/ 507456 h 678226"/>
                <a:gd name="connsiteX22" fmla="*/ 371516 w 971769"/>
                <a:gd name="connsiteY22" fmla="*/ 386013 h 678226"/>
                <a:gd name="connsiteX23" fmla="*/ 462004 w 971769"/>
                <a:gd name="connsiteY23" fmla="*/ 293144 h 678226"/>
                <a:gd name="connsiteX24" fmla="*/ 497722 w 971769"/>
                <a:gd name="connsiteY24" fmla="*/ 264569 h 678226"/>
                <a:gd name="connsiteX25" fmla="*/ 566779 w 971769"/>
                <a:gd name="connsiteY25" fmla="*/ 257425 h 678226"/>
                <a:gd name="connsiteX26" fmla="*/ 602497 w 971769"/>
                <a:gd name="connsiteY26" fmla="*/ 314575 h 678226"/>
                <a:gd name="connsiteX27" fmla="*/ 609640 w 971769"/>
                <a:gd name="connsiteY27" fmla="*/ 355057 h 678226"/>
                <a:gd name="connsiteX28" fmla="*/ 678697 w 971769"/>
                <a:gd name="connsiteY28" fmla="*/ 350294 h 678226"/>
                <a:gd name="connsiteX29" fmla="*/ 745372 w 971769"/>
                <a:gd name="connsiteY29" fmla="*/ 316957 h 678226"/>
                <a:gd name="connsiteX30" fmla="*/ 778709 w 971769"/>
                <a:gd name="connsiteY30" fmla="*/ 252663 h 678226"/>
                <a:gd name="connsiteX31" fmla="*/ 750135 w 971769"/>
                <a:gd name="connsiteY31" fmla="*/ 181225 h 678226"/>
                <a:gd name="connsiteX32" fmla="*/ 659647 w 971769"/>
                <a:gd name="connsiteY32" fmla="*/ 143125 h 678226"/>
                <a:gd name="connsiteX33" fmla="*/ 566779 w 971769"/>
                <a:gd name="connsiteY33" fmla="*/ 143126 h 678226"/>
                <a:gd name="connsiteX34" fmla="*/ 462004 w 971769"/>
                <a:gd name="connsiteY34" fmla="*/ 162175 h 678226"/>
                <a:gd name="connsiteX35" fmla="*/ 342941 w 971769"/>
                <a:gd name="connsiteY35" fmla="*/ 193132 h 678226"/>
                <a:gd name="connsiteX36" fmla="*/ 231022 w 971769"/>
                <a:gd name="connsiteY36" fmla="*/ 238375 h 678226"/>
                <a:gd name="connsiteX37" fmla="*/ 152442 w 971769"/>
                <a:gd name="connsiteY37" fmla="*/ 262188 h 678226"/>
                <a:gd name="connsiteX38" fmla="*/ 69097 w 971769"/>
                <a:gd name="connsiteY38" fmla="*/ 266951 h 678226"/>
                <a:gd name="connsiteX39" fmla="*/ 41 w 971769"/>
                <a:gd name="connsiteY39" fmla="*/ 228850 h 678226"/>
                <a:gd name="connsiteX0" fmla="*/ 41 w 971769"/>
                <a:gd name="connsiteY0" fmla="*/ 222651 h 672027"/>
                <a:gd name="connsiteX1" fmla="*/ 78622 w 971769"/>
                <a:gd name="connsiteY1" fmla="*/ 132164 h 672027"/>
                <a:gd name="connsiteX2" fmla="*/ 264360 w 971769"/>
                <a:gd name="connsiteY2" fmla="*/ 55964 h 672027"/>
                <a:gd name="connsiteX3" fmla="*/ 416760 w 971769"/>
                <a:gd name="connsiteY3" fmla="*/ 15483 h 672027"/>
                <a:gd name="connsiteX4" fmla="*/ 531791 w 971769"/>
                <a:gd name="connsiteY4" fmla="*/ 1718 h 672027"/>
                <a:gd name="connsiteX5" fmla="*/ 631072 w 971769"/>
                <a:gd name="connsiteY5" fmla="*/ 1195 h 672027"/>
                <a:gd name="connsiteX6" fmla="*/ 754897 w 971769"/>
                <a:gd name="connsiteY6" fmla="*/ 10720 h 672027"/>
                <a:gd name="connsiteX7" fmla="*/ 845385 w 971769"/>
                <a:gd name="connsiteY7" fmla="*/ 39295 h 672027"/>
                <a:gd name="connsiteX8" fmla="*/ 931110 w 971769"/>
                <a:gd name="connsiteY8" fmla="*/ 113114 h 672027"/>
                <a:gd name="connsiteX9" fmla="*/ 971591 w 971769"/>
                <a:gd name="connsiteY9" fmla="*/ 246463 h 672027"/>
                <a:gd name="connsiteX10" fmla="*/ 916822 w 971769"/>
                <a:gd name="connsiteY10" fmla="*/ 353620 h 672027"/>
                <a:gd name="connsiteX11" fmla="*/ 802523 w 971769"/>
                <a:gd name="connsiteY11" fmla="*/ 439345 h 672027"/>
                <a:gd name="connsiteX12" fmla="*/ 678698 w 971769"/>
                <a:gd name="connsiteY12" fmla="*/ 472683 h 672027"/>
                <a:gd name="connsiteX13" fmla="*/ 590591 w 971769"/>
                <a:gd name="connsiteY13" fmla="*/ 479826 h 672027"/>
                <a:gd name="connsiteX14" fmla="*/ 545347 w 971769"/>
                <a:gd name="connsiteY14" fmla="*/ 472683 h 672027"/>
                <a:gd name="connsiteX15" fmla="*/ 528679 w 971769"/>
                <a:gd name="connsiteY15" fmla="*/ 448870 h 672027"/>
                <a:gd name="connsiteX16" fmla="*/ 457241 w 971769"/>
                <a:gd name="connsiteY16" fmla="*/ 527451 h 672027"/>
                <a:gd name="connsiteX17" fmla="*/ 392948 w 971769"/>
                <a:gd name="connsiteY17" fmla="*/ 596508 h 672027"/>
                <a:gd name="connsiteX18" fmla="*/ 321510 w 971769"/>
                <a:gd name="connsiteY18" fmla="*/ 667945 h 672027"/>
                <a:gd name="connsiteX19" fmla="*/ 250072 w 971769"/>
                <a:gd name="connsiteY19" fmla="*/ 658420 h 672027"/>
                <a:gd name="connsiteX20" fmla="*/ 221497 w 971769"/>
                <a:gd name="connsiteY20" fmla="*/ 617939 h 672027"/>
                <a:gd name="connsiteX21" fmla="*/ 285791 w 971769"/>
                <a:gd name="connsiteY21" fmla="*/ 501257 h 672027"/>
                <a:gd name="connsiteX22" fmla="*/ 371516 w 971769"/>
                <a:gd name="connsiteY22" fmla="*/ 379814 h 672027"/>
                <a:gd name="connsiteX23" fmla="*/ 462004 w 971769"/>
                <a:gd name="connsiteY23" fmla="*/ 286945 h 672027"/>
                <a:gd name="connsiteX24" fmla="*/ 497722 w 971769"/>
                <a:gd name="connsiteY24" fmla="*/ 258370 h 672027"/>
                <a:gd name="connsiteX25" fmla="*/ 566779 w 971769"/>
                <a:gd name="connsiteY25" fmla="*/ 251226 h 672027"/>
                <a:gd name="connsiteX26" fmla="*/ 602497 w 971769"/>
                <a:gd name="connsiteY26" fmla="*/ 308376 h 672027"/>
                <a:gd name="connsiteX27" fmla="*/ 609640 w 971769"/>
                <a:gd name="connsiteY27" fmla="*/ 348858 h 672027"/>
                <a:gd name="connsiteX28" fmla="*/ 678697 w 971769"/>
                <a:gd name="connsiteY28" fmla="*/ 344095 h 672027"/>
                <a:gd name="connsiteX29" fmla="*/ 745372 w 971769"/>
                <a:gd name="connsiteY29" fmla="*/ 310758 h 672027"/>
                <a:gd name="connsiteX30" fmla="*/ 778709 w 971769"/>
                <a:gd name="connsiteY30" fmla="*/ 246464 h 672027"/>
                <a:gd name="connsiteX31" fmla="*/ 750135 w 971769"/>
                <a:gd name="connsiteY31" fmla="*/ 175026 h 672027"/>
                <a:gd name="connsiteX32" fmla="*/ 659647 w 971769"/>
                <a:gd name="connsiteY32" fmla="*/ 136926 h 672027"/>
                <a:gd name="connsiteX33" fmla="*/ 566779 w 971769"/>
                <a:gd name="connsiteY33" fmla="*/ 136927 h 672027"/>
                <a:gd name="connsiteX34" fmla="*/ 462004 w 971769"/>
                <a:gd name="connsiteY34" fmla="*/ 155976 h 672027"/>
                <a:gd name="connsiteX35" fmla="*/ 342941 w 971769"/>
                <a:gd name="connsiteY35" fmla="*/ 186933 h 672027"/>
                <a:gd name="connsiteX36" fmla="*/ 231022 w 971769"/>
                <a:gd name="connsiteY36" fmla="*/ 232176 h 672027"/>
                <a:gd name="connsiteX37" fmla="*/ 152442 w 971769"/>
                <a:gd name="connsiteY37" fmla="*/ 255989 h 672027"/>
                <a:gd name="connsiteX38" fmla="*/ 69097 w 971769"/>
                <a:gd name="connsiteY38" fmla="*/ 260752 h 672027"/>
                <a:gd name="connsiteX39" fmla="*/ 41 w 971769"/>
                <a:gd name="connsiteY39" fmla="*/ 222651 h 672027"/>
                <a:gd name="connsiteX0" fmla="*/ 41 w 971769"/>
                <a:gd name="connsiteY0" fmla="*/ 226568 h 675944"/>
                <a:gd name="connsiteX1" fmla="*/ 78622 w 971769"/>
                <a:gd name="connsiteY1" fmla="*/ 136081 h 675944"/>
                <a:gd name="connsiteX2" fmla="*/ 264360 w 971769"/>
                <a:gd name="connsiteY2" fmla="*/ 59881 h 675944"/>
                <a:gd name="connsiteX3" fmla="*/ 416760 w 971769"/>
                <a:gd name="connsiteY3" fmla="*/ 19400 h 675944"/>
                <a:gd name="connsiteX4" fmla="*/ 531791 w 971769"/>
                <a:gd name="connsiteY4" fmla="*/ 5635 h 675944"/>
                <a:gd name="connsiteX5" fmla="*/ 631072 w 971769"/>
                <a:gd name="connsiteY5" fmla="*/ 350 h 675944"/>
                <a:gd name="connsiteX6" fmla="*/ 754897 w 971769"/>
                <a:gd name="connsiteY6" fmla="*/ 14637 h 675944"/>
                <a:gd name="connsiteX7" fmla="*/ 845385 w 971769"/>
                <a:gd name="connsiteY7" fmla="*/ 43212 h 675944"/>
                <a:gd name="connsiteX8" fmla="*/ 931110 w 971769"/>
                <a:gd name="connsiteY8" fmla="*/ 117031 h 675944"/>
                <a:gd name="connsiteX9" fmla="*/ 971591 w 971769"/>
                <a:gd name="connsiteY9" fmla="*/ 250380 h 675944"/>
                <a:gd name="connsiteX10" fmla="*/ 916822 w 971769"/>
                <a:gd name="connsiteY10" fmla="*/ 357537 h 675944"/>
                <a:gd name="connsiteX11" fmla="*/ 802523 w 971769"/>
                <a:gd name="connsiteY11" fmla="*/ 443262 h 675944"/>
                <a:gd name="connsiteX12" fmla="*/ 678698 w 971769"/>
                <a:gd name="connsiteY12" fmla="*/ 476600 h 675944"/>
                <a:gd name="connsiteX13" fmla="*/ 590591 w 971769"/>
                <a:gd name="connsiteY13" fmla="*/ 483743 h 675944"/>
                <a:gd name="connsiteX14" fmla="*/ 545347 w 971769"/>
                <a:gd name="connsiteY14" fmla="*/ 476600 h 675944"/>
                <a:gd name="connsiteX15" fmla="*/ 528679 w 971769"/>
                <a:gd name="connsiteY15" fmla="*/ 452787 h 675944"/>
                <a:gd name="connsiteX16" fmla="*/ 457241 w 971769"/>
                <a:gd name="connsiteY16" fmla="*/ 531368 h 675944"/>
                <a:gd name="connsiteX17" fmla="*/ 392948 w 971769"/>
                <a:gd name="connsiteY17" fmla="*/ 600425 h 675944"/>
                <a:gd name="connsiteX18" fmla="*/ 321510 w 971769"/>
                <a:gd name="connsiteY18" fmla="*/ 671862 h 675944"/>
                <a:gd name="connsiteX19" fmla="*/ 250072 w 971769"/>
                <a:gd name="connsiteY19" fmla="*/ 662337 h 675944"/>
                <a:gd name="connsiteX20" fmla="*/ 221497 w 971769"/>
                <a:gd name="connsiteY20" fmla="*/ 621856 h 675944"/>
                <a:gd name="connsiteX21" fmla="*/ 285791 w 971769"/>
                <a:gd name="connsiteY21" fmla="*/ 505174 h 675944"/>
                <a:gd name="connsiteX22" fmla="*/ 371516 w 971769"/>
                <a:gd name="connsiteY22" fmla="*/ 383731 h 675944"/>
                <a:gd name="connsiteX23" fmla="*/ 462004 w 971769"/>
                <a:gd name="connsiteY23" fmla="*/ 290862 h 675944"/>
                <a:gd name="connsiteX24" fmla="*/ 497722 w 971769"/>
                <a:gd name="connsiteY24" fmla="*/ 262287 h 675944"/>
                <a:gd name="connsiteX25" fmla="*/ 566779 w 971769"/>
                <a:gd name="connsiteY25" fmla="*/ 255143 h 675944"/>
                <a:gd name="connsiteX26" fmla="*/ 602497 w 971769"/>
                <a:gd name="connsiteY26" fmla="*/ 312293 h 675944"/>
                <a:gd name="connsiteX27" fmla="*/ 609640 w 971769"/>
                <a:gd name="connsiteY27" fmla="*/ 352775 h 675944"/>
                <a:gd name="connsiteX28" fmla="*/ 678697 w 971769"/>
                <a:gd name="connsiteY28" fmla="*/ 348012 h 675944"/>
                <a:gd name="connsiteX29" fmla="*/ 745372 w 971769"/>
                <a:gd name="connsiteY29" fmla="*/ 314675 h 675944"/>
                <a:gd name="connsiteX30" fmla="*/ 778709 w 971769"/>
                <a:gd name="connsiteY30" fmla="*/ 250381 h 675944"/>
                <a:gd name="connsiteX31" fmla="*/ 750135 w 971769"/>
                <a:gd name="connsiteY31" fmla="*/ 178943 h 675944"/>
                <a:gd name="connsiteX32" fmla="*/ 659647 w 971769"/>
                <a:gd name="connsiteY32" fmla="*/ 140843 h 675944"/>
                <a:gd name="connsiteX33" fmla="*/ 566779 w 971769"/>
                <a:gd name="connsiteY33" fmla="*/ 140844 h 675944"/>
                <a:gd name="connsiteX34" fmla="*/ 462004 w 971769"/>
                <a:gd name="connsiteY34" fmla="*/ 159893 h 675944"/>
                <a:gd name="connsiteX35" fmla="*/ 342941 w 971769"/>
                <a:gd name="connsiteY35" fmla="*/ 190850 h 675944"/>
                <a:gd name="connsiteX36" fmla="*/ 231022 w 971769"/>
                <a:gd name="connsiteY36" fmla="*/ 236093 h 675944"/>
                <a:gd name="connsiteX37" fmla="*/ 152442 w 971769"/>
                <a:gd name="connsiteY37" fmla="*/ 259906 h 675944"/>
                <a:gd name="connsiteX38" fmla="*/ 69097 w 971769"/>
                <a:gd name="connsiteY38" fmla="*/ 264669 h 675944"/>
                <a:gd name="connsiteX39" fmla="*/ 41 w 971769"/>
                <a:gd name="connsiteY39" fmla="*/ 226568 h 67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71769" h="675944">
                  <a:moveTo>
                    <a:pt x="41" y="226568"/>
                  </a:moveTo>
                  <a:cubicBezTo>
                    <a:pt x="1629" y="205137"/>
                    <a:pt x="16709" y="161481"/>
                    <a:pt x="78622" y="136081"/>
                  </a:cubicBezTo>
                  <a:lnTo>
                    <a:pt x="264360" y="59881"/>
                  </a:lnTo>
                  <a:cubicBezTo>
                    <a:pt x="320716" y="40434"/>
                    <a:pt x="372188" y="28441"/>
                    <a:pt x="416760" y="19400"/>
                  </a:cubicBezTo>
                  <a:cubicBezTo>
                    <a:pt x="461332" y="10359"/>
                    <a:pt x="496072" y="8810"/>
                    <a:pt x="531791" y="5635"/>
                  </a:cubicBezTo>
                  <a:cubicBezTo>
                    <a:pt x="567510" y="2460"/>
                    <a:pt x="593888" y="-1150"/>
                    <a:pt x="631072" y="350"/>
                  </a:cubicBezTo>
                  <a:cubicBezTo>
                    <a:pt x="668256" y="1850"/>
                    <a:pt x="719178" y="7493"/>
                    <a:pt x="754897" y="14637"/>
                  </a:cubicBezTo>
                  <a:cubicBezTo>
                    <a:pt x="790616" y="21781"/>
                    <a:pt x="816016" y="26146"/>
                    <a:pt x="845385" y="43212"/>
                  </a:cubicBezTo>
                  <a:cubicBezTo>
                    <a:pt x="874754" y="60278"/>
                    <a:pt x="910076" y="82503"/>
                    <a:pt x="931110" y="117031"/>
                  </a:cubicBezTo>
                  <a:cubicBezTo>
                    <a:pt x="952144" y="151559"/>
                    <a:pt x="973972" y="210296"/>
                    <a:pt x="971591" y="250380"/>
                  </a:cubicBezTo>
                  <a:cubicBezTo>
                    <a:pt x="969210" y="290464"/>
                    <a:pt x="945000" y="325390"/>
                    <a:pt x="916822" y="357537"/>
                  </a:cubicBezTo>
                  <a:cubicBezTo>
                    <a:pt x="888644" y="389684"/>
                    <a:pt x="842210" y="423418"/>
                    <a:pt x="802523" y="443262"/>
                  </a:cubicBezTo>
                  <a:cubicBezTo>
                    <a:pt x="762836" y="463106"/>
                    <a:pt x="714020" y="469853"/>
                    <a:pt x="678698" y="476600"/>
                  </a:cubicBezTo>
                  <a:cubicBezTo>
                    <a:pt x="643376" y="483347"/>
                    <a:pt x="612816" y="483743"/>
                    <a:pt x="590591" y="483743"/>
                  </a:cubicBezTo>
                  <a:cubicBezTo>
                    <a:pt x="568366" y="483743"/>
                    <a:pt x="560428" y="478981"/>
                    <a:pt x="545347" y="476600"/>
                  </a:cubicBezTo>
                  <a:cubicBezTo>
                    <a:pt x="535028" y="471441"/>
                    <a:pt x="543363" y="443659"/>
                    <a:pt x="528679" y="452787"/>
                  </a:cubicBezTo>
                  <a:cubicBezTo>
                    <a:pt x="513995" y="461915"/>
                    <a:pt x="479863" y="506762"/>
                    <a:pt x="457241" y="531368"/>
                  </a:cubicBezTo>
                  <a:cubicBezTo>
                    <a:pt x="434619" y="555974"/>
                    <a:pt x="415570" y="577009"/>
                    <a:pt x="392948" y="600425"/>
                  </a:cubicBezTo>
                  <a:cubicBezTo>
                    <a:pt x="370326" y="623841"/>
                    <a:pt x="345323" y="661543"/>
                    <a:pt x="321510" y="671862"/>
                  </a:cubicBezTo>
                  <a:cubicBezTo>
                    <a:pt x="297697" y="682181"/>
                    <a:pt x="266741" y="670671"/>
                    <a:pt x="250072" y="662337"/>
                  </a:cubicBezTo>
                  <a:cubicBezTo>
                    <a:pt x="233403" y="654003"/>
                    <a:pt x="215544" y="648050"/>
                    <a:pt x="221497" y="621856"/>
                  </a:cubicBezTo>
                  <a:cubicBezTo>
                    <a:pt x="227450" y="595662"/>
                    <a:pt x="260788" y="544861"/>
                    <a:pt x="285791" y="505174"/>
                  </a:cubicBezTo>
                  <a:cubicBezTo>
                    <a:pt x="310794" y="465487"/>
                    <a:pt x="342147" y="419450"/>
                    <a:pt x="371516" y="383731"/>
                  </a:cubicBezTo>
                  <a:cubicBezTo>
                    <a:pt x="400885" y="348012"/>
                    <a:pt x="440970" y="311103"/>
                    <a:pt x="462004" y="290862"/>
                  </a:cubicBezTo>
                  <a:cubicBezTo>
                    <a:pt x="483038" y="270621"/>
                    <a:pt x="480260" y="268240"/>
                    <a:pt x="497722" y="262287"/>
                  </a:cubicBezTo>
                  <a:cubicBezTo>
                    <a:pt x="515185" y="256334"/>
                    <a:pt x="549317" y="246809"/>
                    <a:pt x="566779" y="255143"/>
                  </a:cubicBezTo>
                  <a:cubicBezTo>
                    <a:pt x="584241" y="263477"/>
                    <a:pt x="595354" y="296021"/>
                    <a:pt x="602497" y="312293"/>
                  </a:cubicBezTo>
                  <a:cubicBezTo>
                    <a:pt x="609640" y="328565"/>
                    <a:pt x="596940" y="346822"/>
                    <a:pt x="609640" y="352775"/>
                  </a:cubicBezTo>
                  <a:cubicBezTo>
                    <a:pt x="622340" y="358728"/>
                    <a:pt x="656075" y="354362"/>
                    <a:pt x="678697" y="348012"/>
                  </a:cubicBezTo>
                  <a:cubicBezTo>
                    <a:pt x="701319" y="341662"/>
                    <a:pt x="728703" y="330947"/>
                    <a:pt x="745372" y="314675"/>
                  </a:cubicBezTo>
                  <a:cubicBezTo>
                    <a:pt x="762041" y="298403"/>
                    <a:pt x="777915" y="273003"/>
                    <a:pt x="778709" y="250381"/>
                  </a:cubicBezTo>
                  <a:cubicBezTo>
                    <a:pt x="779503" y="227759"/>
                    <a:pt x="769979" y="197199"/>
                    <a:pt x="750135" y="178943"/>
                  </a:cubicBezTo>
                  <a:cubicBezTo>
                    <a:pt x="730291" y="160687"/>
                    <a:pt x="690206" y="147193"/>
                    <a:pt x="659647" y="140843"/>
                  </a:cubicBezTo>
                  <a:cubicBezTo>
                    <a:pt x="629088" y="134493"/>
                    <a:pt x="599720" y="137669"/>
                    <a:pt x="566779" y="140844"/>
                  </a:cubicBezTo>
                  <a:cubicBezTo>
                    <a:pt x="533838" y="144019"/>
                    <a:pt x="499310" y="151559"/>
                    <a:pt x="462004" y="159893"/>
                  </a:cubicBezTo>
                  <a:cubicBezTo>
                    <a:pt x="424698" y="168227"/>
                    <a:pt x="381438" y="178150"/>
                    <a:pt x="342941" y="190850"/>
                  </a:cubicBezTo>
                  <a:cubicBezTo>
                    <a:pt x="304444" y="203550"/>
                    <a:pt x="262772" y="224584"/>
                    <a:pt x="231022" y="236093"/>
                  </a:cubicBezTo>
                  <a:cubicBezTo>
                    <a:pt x="199272" y="247602"/>
                    <a:pt x="179430" y="255143"/>
                    <a:pt x="152442" y="259906"/>
                  </a:cubicBezTo>
                  <a:cubicBezTo>
                    <a:pt x="125454" y="264669"/>
                    <a:pt x="94497" y="270225"/>
                    <a:pt x="69097" y="264669"/>
                  </a:cubicBezTo>
                  <a:cubicBezTo>
                    <a:pt x="43697" y="259113"/>
                    <a:pt x="-1547" y="247999"/>
                    <a:pt x="41" y="226568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12" name="フリーフォーム: 図形 11">
              <a:extLst>
                <a:ext uri="{FF2B5EF4-FFF2-40B4-BE49-F238E27FC236}">
                  <a16:creationId xmlns:a16="http://schemas.microsoft.com/office/drawing/2014/main" id="{64760611-2804-4C43-BDCD-F8A12950154D}"/>
                </a:ext>
              </a:extLst>
            </p:cNvPr>
            <p:cNvSpPr/>
            <p:nvPr/>
          </p:nvSpPr>
          <p:spPr>
            <a:xfrm>
              <a:off x="7833116" y="3163637"/>
              <a:ext cx="545829" cy="756105"/>
            </a:xfrm>
            <a:custGeom>
              <a:avLst/>
              <a:gdLst>
                <a:gd name="connsiteX0" fmla="*/ 428625 w 628650"/>
                <a:gd name="connsiteY0" fmla="*/ 235744 h 852488"/>
                <a:gd name="connsiteX1" fmla="*/ 440531 w 628650"/>
                <a:gd name="connsiteY1" fmla="*/ 100013 h 852488"/>
                <a:gd name="connsiteX2" fmla="*/ 350043 w 628650"/>
                <a:gd name="connsiteY2" fmla="*/ 0 h 852488"/>
                <a:gd name="connsiteX3" fmla="*/ 252412 w 628650"/>
                <a:gd name="connsiteY3" fmla="*/ 14288 h 852488"/>
                <a:gd name="connsiteX4" fmla="*/ 92868 w 628650"/>
                <a:gd name="connsiteY4" fmla="*/ 135731 h 852488"/>
                <a:gd name="connsiteX5" fmla="*/ 0 w 628650"/>
                <a:gd name="connsiteY5" fmla="*/ 333375 h 852488"/>
                <a:gd name="connsiteX6" fmla="*/ 7143 w 628650"/>
                <a:gd name="connsiteY6" fmla="*/ 561975 h 852488"/>
                <a:gd name="connsiteX7" fmla="*/ 97631 w 628650"/>
                <a:gd name="connsiteY7" fmla="*/ 719138 h 852488"/>
                <a:gd name="connsiteX8" fmla="*/ 254793 w 628650"/>
                <a:gd name="connsiteY8" fmla="*/ 795338 h 852488"/>
                <a:gd name="connsiteX9" fmla="*/ 361950 w 628650"/>
                <a:gd name="connsiteY9" fmla="*/ 797719 h 852488"/>
                <a:gd name="connsiteX10" fmla="*/ 392906 w 628650"/>
                <a:gd name="connsiteY10" fmla="*/ 766763 h 852488"/>
                <a:gd name="connsiteX11" fmla="*/ 431006 w 628650"/>
                <a:gd name="connsiteY11" fmla="*/ 762000 h 852488"/>
                <a:gd name="connsiteX12" fmla="*/ 488156 w 628650"/>
                <a:gd name="connsiteY12" fmla="*/ 852488 h 852488"/>
                <a:gd name="connsiteX13" fmla="*/ 628650 w 628650"/>
                <a:gd name="connsiteY13" fmla="*/ 852488 h 852488"/>
                <a:gd name="connsiteX14" fmla="*/ 459581 w 628650"/>
                <a:gd name="connsiteY14" fmla="*/ 407194 h 852488"/>
                <a:gd name="connsiteX15" fmla="*/ 340518 w 628650"/>
                <a:gd name="connsiteY15" fmla="*/ 409575 h 852488"/>
                <a:gd name="connsiteX16" fmla="*/ 371475 w 628650"/>
                <a:gd name="connsiteY16" fmla="*/ 614363 h 852488"/>
                <a:gd name="connsiteX17" fmla="*/ 335756 w 628650"/>
                <a:gd name="connsiteY17" fmla="*/ 650081 h 852488"/>
                <a:gd name="connsiteX18" fmla="*/ 257175 w 628650"/>
                <a:gd name="connsiteY18" fmla="*/ 645319 h 852488"/>
                <a:gd name="connsiteX19" fmla="*/ 161925 w 628650"/>
                <a:gd name="connsiteY19" fmla="*/ 566738 h 852488"/>
                <a:gd name="connsiteX20" fmla="*/ 133350 w 628650"/>
                <a:gd name="connsiteY20" fmla="*/ 476250 h 852488"/>
                <a:gd name="connsiteX21" fmla="*/ 140493 w 628650"/>
                <a:gd name="connsiteY21" fmla="*/ 309563 h 852488"/>
                <a:gd name="connsiteX22" fmla="*/ 195262 w 628650"/>
                <a:gd name="connsiteY22" fmla="*/ 204788 h 852488"/>
                <a:gd name="connsiteX23" fmla="*/ 264318 w 628650"/>
                <a:gd name="connsiteY23" fmla="*/ 119063 h 852488"/>
                <a:gd name="connsiteX24" fmla="*/ 307181 w 628650"/>
                <a:gd name="connsiteY24" fmla="*/ 119063 h 852488"/>
                <a:gd name="connsiteX25" fmla="*/ 290512 w 628650"/>
                <a:gd name="connsiteY25" fmla="*/ 195263 h 852488"/>
                <a:gd name="connsiteX26" fmla="*/ 311943 w 628650"/>
                <a:gd name="connsiteY26" fmla="*/ 228600 h 852488"/>
                <a:gd name="connsiteX27" fmla="*/ 428625 w 628650"/>
                <a:gd name="connsiteY27" fmla="*/ 235744 h 852488"/>
                <a:gd name="connsiteX0" fmla="*/ 428625 w 628650"/>
                <a:gd name="connsiteY0" fmla="*/ 243472 h 860216"/>
                <a:gd name="connsiteX1" fmla="*/ 440531 w 628650"/>
                <a:gd name="connsiteY1" fmla="*/ 107741 h 860216"/>
                <a:gd name="connsiteX2" fmla="*/ 350043 w 628650"/>
                <a:gd name="connsiteY2" fmla="*/ 7728 h 860216"/>
                <a:gd name="connsiteX3" fmla="*/ 252412 w 628650"/>
                <a:gd name="connsiteY3" fmla="*/ 22016 h 860216"/>
                <a:gd name="connsiteX4" fmla="*/ 92868 w 628650"/>
                <a:gd name="connsiteY4" fmla="*/ 143459 h 860216"/>
                <a:gd name="connsiteX5" fmla="*/ 0 w 628650"/>
                <a:gd name="connsiteY5" fmla="*/ 341103 h 860216"/>
                <a:gd name="connsiteX6" fmla="*/ 7143 w 628650"/>
                <a:gd name="connsiteY6" fmla="*/ 569703 h 860216"/>
                <a:gd name="connsiteX7" fmla="*/ 97631 w 628650"/>
                <a:gd name="connsiteY7" fmla="*/ 726866 h 860216"/>
                <a:gd name="connsiteX8" fmla="*/ 254793 w 628650"/>
                <a:gd name="connsiteY8" fmla="*/ 803066 h 860216"/>
                <a:gd name="connsiteX9" fmla="*/ 361950 w 628650"/>
                <a:gd name="connsiteY9" fmla="*/ 805447 h 860216"/>
                <a:gd name="connsiteX10" fmla="*/ 392906 w 628650"/>
                <a:gd name="connsiteY10" fmla="*/ 774491 h 860216"/>
                <a:gd name="connsiteX11" fmla="*/ 431006 w 628650"/>
                <a:gd name="connsiteY11" fmla="*/ 769728 h 860216"/>
                <a:gd name="connsiteX12" fmla="*/ 488156 w 628650"/>
                <a:gd name="connsiteY12" fmla="*/ 860216 h 860216"/>
                <a:gd name="connsiteX13" fmla="*/ 628650 w 628650"/>
                <a:gd name="connsiteY13" fmla="*/ 860216 h 860216"/>
                <a:gd name="connsiteX14" fmla="*/ 459581 w 628650"/>
                <a:gd name="connsiteY14" fmla="*/ 414922 h 860216"/>
                <a:gd name="connsiteX15" fmla="*/ 340518 w 628650"/>
                <a:gd name="connsiteY15" fmla="*/ 417303 h 860216"/>
                <a:gd name="connsiteX16" fmla="*/ 371475 w 628650"/>
                <a:gd name="connsiteY16" fmla="*/ 622091 h 860216"/>
                <a:gd name="connsiteX17" fmla="*/ 335756 w 628650"/>
                <a:gd name="connsiteY17" fmla="*/ 657809 h 860216"/>
                <a:gd name="connsiteX18" fmla="*/ 257175 w 628650"/>
                <a:gd name="connsiteY18" fmla="*/ 653047 h 860216"/>
                <a:gd name="connsiteX19" fmla="*/ 161925 w 628650"/>
                <a:gd name="connsiteY19" fmla="*/ 574466 h 860216"/>
                <a:gd name="connsiteX20" fmla="*/ 133350 w 628650"/>
                <a:gd name="connsiteY20" fmla="*/ 483978 h 860216"/>
                <a:gd name="connsiteX21" fmla="*/ 140493 w 628650"/>
                <a:gd name="connsiteY21" fmla="*/ 317291 h 860216"/>
                <a:gd name="connsiteX22" fmla="*/ 195262 w 628650"/>
                <a:gd name="connsiteY22" fmla="*/ 212516 h 860216"/>
                <a:gd name="connsiteX23" fmla="*/ 264318 w 628650"/>
                <a:gd name="connsiteY23" fmla="*/ 126791 h 860216"/>
                <a:gd name="connsiteX24" fmla="*/ 307181 w 628650"/>
                <a:gd name="connsiteY24" fmla="*/ 126791 h 860216"/>
                <a:gd name="connsiteX25" fmla="*/ 290512 w 628650"/>
                <a:gd name="connsiteY25" fmla="*/ 202991 h 860216"/>
                <a:gd name="connsiteX26" fmla="*/ 311943 w 628650"/>
                <a:gd name="connsiteY26" fmla="*/ 236328 h 860216"/>
                <a:gd name="connsiteX27" fmla="*/ 428625 w 628650"/>
                <a:gd name="connsiteY27" fmla="*/ 243472 h 860216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33464 w 628727"/>
                <a:gd name="connsiteY14" fmla="*/ 427741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92984 w 628727"/>
                <a:gd name="connsiteY15" fmla="*/ 411073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421559 w 628727"/>
                <a:gd name="connsiteY15" fmla="*/ 425361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69184 w 628727"/>
                <a:gd name="connsiteY14" fmla="*/ 444410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31"/>
                <a:gd name="connsiteY0" fmla="*/ 249147 h 865891"/>
                <a:gd name="connsiteX1" fmla="*/ 440608 w 628731"/>
                <a:gd name="connsiteY1" fmla="*/ 113416 h 865891"/>
                <a:gd name="connsiteX2" fmla="*/ 350120 w 628731"/>
                <a:gd name="connsiteY2" fmla="*/ 13403 h 865891"/>
                <a:gd name="connsiteX3" fmla="*/ 252489 w 628731"/>
                <a:gd name="connsiteY3" fmla="*/ 27691 h 865891"/>
                <a:gd name="connsiteX4" fmla="*/ 92945 w 628731"/>
                <a:gd name="connsiteY4" fmla="*/ 149134 h 865891"/>
                <a:gd name="connsiteX5" fmla="*/ 77 w 628731"/>
                <a:gd name="connsiteY5" fmla="*/ 346778 h 865891"/>
                <a:gd name="connsiteX6" fmla="*/ 7220 w 628731"/>
                <a:gd name="connsiteY6" fmla="*/ 575378 h 865891"/>
                <a:gd name="connsiteX7" fmla="*/ 97708 w 628731"/>
                <a:gd name="connsiteY7" fmla="*/ 732541 h 865891"/>
                <a:gd name="connsiteX8" fmla="*/ 254870 w 628731"/>
                <a:gd name="connsiteY8" fmla="*/ 808741 h 865891"/>
                <a:gd name="connsiteX9" fmla="*/ 362027 w 628731"/>
                <a:gd name="connsiteY9" fmla="*/ 811122 h 865891"/>
                <a:gd name="connsiteX10" fmla="*/ 392983 w 628731"/>
                <a:gd name="connsiteY10" fmla="*/ 780166 h 865891"/>
                <a:gd name="connsiteX11" fmla="*/ 431083 w 628731"/>
                <a:gd name="connsiteY11" fmla="*/ 775403 h 865891"/>
                <a:gd name="connsiteX12" fmla="*/ 488233 w 628731"/>
                <a:gd name="connsiteY12" fmla="*/ 865891 h 865891"/>
                <a:gd name="connsiteX13" fmla="*/ 628727 w 628731"/>
                <a:gd name="connsiteY13" fmla="*/ 865891 h 865891"/>
                <a:gd name="connsiteX14" fmla="*/ 492997 w 628731"/>
                <a:gd name="connsiteY14" fmla="*/ 484892 h 865891"/>
                <a:gd name="connsiteX15" fmla="*/ 452514 w 628731"/>
                <a:gd name="connsiteY15" fmla="*/ 401547 h 865891"/>
                <a:gd name="connsiteX16" fmla="*/ 421559 w 628731"/>
                <a:gd name="connsiteY16" fmla="*/ 425361 h 865891"/>
                <a:gd name="connsiteX17" fmla="*/ 340595 w 628731"/>
                <a:gd name="connsiteY17" fmla="*/ 422978 h 865891"/>
                <a:gd name="connsiteX18" fmla="*/ 371552 w 628731"/>
                <a:gd name="connsiteY18" fmla="*/ 627766 h 865891"/>
                <a:gd name="connsiteX19" fmla="*/ 335833 w 628731"/>
                <a:gd name="connsiteY19" fmla="*/ 663484 h 865891"/>
                <a:gd name="connsiteX20" fmla="*/ 257252 w 628731"/>
                <a:gd name="connsiteY20" fmla="*/ 658722 h 865891"/>
                <a:gd name="connsiteX21" fmla="*/ 162002 w 628731"/>
                <a:gd name="connsiteY21" fmla="*/ 580141 h 865891"/>
                <a:gd name="connsiteX22" fmla="*/ 133427 w 628731"/>
                <a:gd name="connsiteY22" fmla="*/ 489653 h 865891"/>
                <a:gd name="connsiteX23" fmla="*/ 140570 w 628731"/>
                <a:gd name="connsiteY23" fmla="*/ 322966 h 865891"/>
                <a:gd name="connsiteX24" fmla="*/ 195339 w 628731"/>
                <a:gd name="connsiteY24" fmla="*/ 218191 h 865891"/>
                <a:gd name="connsiteX25" fmla="*/ 264395 w 628731"/>
                <a:gd name="connsiteY25" fmla="*/ 132466 h 865891"/>
                <a:gd name="connsiteX26" fmla="*/ 307258 w 628731"/>
                <a:gd name="connsiteY26" fmla="*/ 132466 h 865891"/>
                <a:gd name="connsiteX27" fmla="*/ 290589 w 628731"/>
                <a:gd name="connsiteY27" fmla="*/ 208666 h 865891"/>
                <a:gd name="connsiteX28" fmla="*/ 312020 w 628731"/>
                <a:gd name="connsiteY28" fmla="*/ 242003 h 865891"/>
                <a:gd name="connsiteX29" fmla="*/ 428702 w 628731"/>
                <a:gd name="connsiteY29" fmla="*/ 249147 h 865891"/>
                <a:gd name="connsiteX0" fmla="*/ 428702 w 628731"/>
                <a:gd name="connsiteY0" fmla="*/ 249147 h 897772"/>
                <a:gd name="connsiteX1" fmla="*/ 440608 w 628731"/>
                <a:gd name="connsiteY1" fmla="*/ 113416 h 897772"/>
                <a:gd name="connsiteX2" fmla="*/ 350120 w 628731"/>
                <a:gd name="connsiteY2" fmla="*/ 13403 h 897772"/>
                <a:gd name="connsiteX3" fmla="*/ 252489 w 628731"/>
                <a:gd name="connsiteY3" fmla="*/ 27691 h 897772"/>
                <a:gd name="connsiteX4" fmla="*/ 92945 w 628731"/>
                <a:gd name="connsiteY4" fmla="*/ 149134 h 897772"/>
                <a:gd name="connsiteX5" fmla="*/ 77 w 628731"/>
                <a:gd name="connsiteY5" fmla="*/ 346778 h 897772"/>
                <a:gd name="connsiteX6" fmla="*/ 7220 w 628731"/>
                <a:gd name="connsiteY6" fmla="*/ 575378 h 897772"/>
                <a:gd name="connsiteX7" fmla="*/ 97708 w 628731"/>
                <a:gd name="connsiteY7" fmla="*/ 732541 h 897772"/>
                <a:gd name="connsiteX8" fmla="*/ 254870 w 628731"/>
                <a:gd name="connsiteY8" fmla="*/ 808741 h 897772"/>
                <a:gd name="connsiteX9" fmla="*/ 362027 w 628731"/>
                <a:gd name="connsiteY9" fmla="*/ 811122 h 897772"/>
                <a:gd name="connsiteX10" fmla="*/ 392983 w 628731"/>
                <a:gd name="connsiteY10" fmla="*/ 780166 h 897772"/>
                <a:gd name="connsiteX11" fmla="*/ 431083 w 628731"/>
                <a:gd name="connsiteY11" fmla="*/ 775403 h 897772"/>
                <a:gd name="connsiteX12" fmla="*/ 488233 w 628731"/>
                <a:gd name="connsiteY12" fmla="*/ 865891 h 897772"/>
                <a:gd name="connsiteX13" fmla="*/ 628727 w 628731"/>
                <a:gd name="connsiteY13" fmla="*/ 865891 h 897772"/>
                <a:gd name="connsiteX14" fmla="*/ 492997 w 628731"/>
                <a:gd name="connsiteY14" fmla="*/ 484892 h 897772"/>
                <a:gd name="connsiteX15" fmla="*/ 452514 w 628731"/>
                <a:gd name="connsiteY15" fmla="*/ 401547 h 897772"/>
                <a:gd name="connsiteX16" fmla="*/ 421559 w 628731"/>
                <a:gd name="connsiteY16" fmla="*/ 425361 h 897772"/>
                <a:gd name="connsiteX17" fmla="*/ 340595 w 628731"/>
                <a:gd name="connsiteY17" fmla="*/ 422978 h 897772"/>
                <a:gd name="connsiteX18" fmla="*/ 371552 w 628731"/>
                <a:gd name="connsiteY18" fmla="*/ 627766 h 897772"/>
                <a:gd name="connsiteX19" fmla="*/ 335833 w 628731"/>
                <a:gd name="connsiteY19" fmla="*/ 663484 h 897772"/>
                <a:gd name="connsiteX20" fmla="*/ 257252 w 628731"/>
                <a:gd name="connsiteY20" fmla="*/ 658722 h 897772"/>
                <a:gd name="connsiteX21" fmla="*/ 162002 w 628731"/>
                <a:gd name="connsiteY21" fmla="*/ 580141 h 897772"/>
                <a:gd name="connsiteX22" fmla="*/ 133427 w 628731"/>
                <a:gd name="connsiteY22" fmla="*/ 489653 h 897772"/>
                <a:gd name="connsiteX23" fmla="*/ 140570 w 628731"/>
                <a:gd name="connsiteY23" fmla="*/ 322966 h 897772"/>
                <a:gd name="connsiteX24" fmla="*/ 195339 w 628731"/>
                <a:gd name="connsiteY24" fmla="*/ 218191 h 897772"/>
                <a:gd name="connsiteX25" fmla="*/ 264395 w 628731"/>
                <a:gd name="connsiteY25" fmla="*/ 132466 h 897772"/>
                <a:gd name="connsiteX26" fmla="*/ 307258 w 628731"/>
                <a:gd name="connsiteY26" fmla="*/ 132466 h 897772"/>
                <a:gd name="connsiteX27" fmla="*/ 290589 w 628731"/>
                <a:gd name="connsiteY27" fmla="*/ 208666 h 897772"/>
                <a:gd name="connsiteX28" fmla="*/ 312020 w 628731"/>
                <a:gd name="connsiteY28" fmla="*/ 242003 h 897772"/>
                <a:gd name="connsiteX29" fmla="*/ 428702 w 628731"/>
                <a:gd name="connsiteY29" fmla="*/ 249147 h 897772"/>
                <a:gd name="connsiteX0" fmla="*/ 428702 w 626349"/>
                <a:gd name="connsiteY0" fmla="*/ 249147 h 884679"/>
                <a:gd name="connsiteX1" fmla="*/ 440608 w 626349"/>
                <a:gd name="connsiteY1" fmla="*/ 113416 h 884679"/>
                <a:gd name="connsiteX2" fmla="*/ 350120 w 626349"/>
                <a:gd name="connsiteY2" fmla="*/ 13403 h 884679"/>
                <a:gd name="connsiteX3" fmla="*/ 252489 w 626349"/>
                <a:gd name="connsiteY3" fmla="*/ 27691 h 884679"/>
                <a:gd name="connsiteX4" fmla="*/ 92945 w 626349"/>
                <a:gd name="connsiteY4" fmla="*/ 149134 h 884679"/>
                <a:gd name="connsiteX5" fmla="*/ 77 w 626349"/>
                <a:gd name="connsiteY5" fmla="*/ 346778 h 884679"/>
                <a:gd name="connsiteX6" fmla="*/ 7220 w 626349"/>
                <a:gd name="connsiteY6" fmla="*/ 575378 h 884679"/>
                <a:gd name="connsiteX7" fmla="*/ 97708 w 626349"/>
                <a:gd name="connsiteY7" fmla="*/ 732541 h 884679"/>
                <a:gd name="connsiteX8" fmla="*/ 254870 w 626349"/>
                <a:gd name="connsiteY8" fmla="*/ 808741 h 884679"/>
                <a:gd name="connsiteX9" fmla="*/ 362027 w 626349"/>
                <a:gd name="connsiteY9" fmla="*/ 811122 h 884679"/>
                <a:gd name="connsiteX10" fmla="*/ 392983 w 626349"/>
                <a:gd name="connsiteY10" fmla="*/ 780166 h 884679"/>
                <a:gd name="connsiteX11" fmla="*/ 431083 w 626349"/>
                <a:gd name="connsiteY11" fmla="*/ 775403 h 884679"/>
                <a:gd name="connsiteX12" fmla="*/ 488233 w 626349"/>
                <a:gd name="connsiteY12" fmla="*/ 865891 h 884679"/>
                <a:gd name="connsiteX13" fmla="*/ 626345 w 626349"/>
                <a:gd name="connsiteY13" fmla="*/ 844460 h 884679"/>
                <a:gd name="connsiteX14" fmla="*/ 492997 w 626349"/>
                <a:gd name="connsiteY14" fmla="*/ 484892 h 884679"/>
                <a:gd name="connsiteX15" fmla="*/ 452514 w 626349"/>
                <a:gd name="connsiteY15" fmla="*/ 401547 h 884679"/>
                <a:gd name="connsiteX16" fmla="*/ 421559 w 626349"/>
                <a:gd name="connsiteY16" fmla="*/ 425361 h 884679"/>
                <a:gd name="connsiteX17" fmla="*/ 340595 w 626349"/>
                <a:gd name="connsiteY17" fmla="*/ 422978 h 884679"/>
                <a:gd name="connsiteX18" fmla="*/ 371552 w 626349"/>
                <a:gd name="connsiteY18" fmla="*/ 627766 h 884679"/>
                <a:gd name="connsiteX19" fmla="*/ 335833 w 626349"/>
                <a:gd name="connsiteY19" fmla="*/ 663484 h 884679"/>
                <a:gd name="connsiteX20" fmla="*/ 257252 w 626349"/>
                <a:gd name="connsiteY20" fmla="*/ 658722 h 884679"/>
                <a:gd name="connsiteX21" fmla="*/ 162002 w 626349"/>
                <a:gd name="connsiteY21" fmla="*/ 580141 h 884679"/>
                <a:gd name="connsiteX22" fmla="*/ 133427 w 626349"/>
                <a:gd name="connsiteY22" fmla="*/ 489653 h 884679"/>
                <a:gd name="connsiteX23" fmla="*/ 140570 w 626349"/>
                <a:gd name="connsiteY23" fmla="*/ 322966 h 884679"/>
                <a:gd name="connsiteX24" fmla="*/ 195339 w 626349"/>
                <a:gd name="connsiteY24" fmla="*/ 218191 h 884679"/>
                <a:gd name="connsiteX25" fmla="*/ 264395 w 626349"/>
                <a:gd name="connsiteY25" fmla="*/ 132466 h 884679"/>
                <a:gd name="connsiteX26" fmla="*/ 307258 w 626349"/>
                <a:gd name="connsiteY26" fmla="*/ 132466 h 884679"/>
                <a:gd name="connsiteX27" fmla="*/ 290589 w 626349"/>
                <a:gd name="connsiteY27" fmla="*/ 208666 h 884679"/>
                <a:gd name="connsiteX28" fmla="*/ 312020 w 626349"/>
                <a:gd name="connsiteY28" fmla="*/ 242003 h 884679"/>
                <a:gd name="connsiteX29" fmla="*/ 428702 w 626349"/>
                <a:gd name="connsiteY29" fmla="*/ 249147 h 884679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07254 w 626345"/>
                <a:gd name="connsiteY26" fmla="*/ 127826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9142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6578 w 624225"/>
                <a:gd name="connsiteY0" fmla="*/ 244507 h 885750"/>
                <a:gd name="connsiteX1" fmla="*/ 438484 w 624225"/>
                <a:gd name="connsiteY1" fmla="*/ 108776 h 885750"/>
                <a:gd name="connsiteX2" fmla="*/ 347996 w 624225"/>
                <a:gd name="connsiteY2" fmla="*/ 8763 h 885750"/>
                <a:gd name="connsiteX3" fmla="*/ 228933 w 624225"/>
                <a:gd name="connsiteY3" fmla="*/ 32576 h 885750"/>
                <a:gd name="connsiteX4" fmla="*/ 90821 w 624225"/>
                <a:gd name="connsiteY4" fmla="*/ 144494 h 885750"/>
                <a:gd name="connsiteX5" fmla="*/ 12240 w 624225"/>
                <a:gd name="connsiteY5" fmla="*/ 327851 h 885750"/>
                <a:gd name="connsiteX6" fmla="*/ 5096 w 624225"/>
                <a:gd name="connsiteY6" fmla="*/ 570738 h 885750"/>
                <a:gd name="connsiteX7" fmla="*/ 95584 w 624225"/>
                <a:gd name="connsiteY7" fmla="*/ 727901 h 885750"/>
                <a:gd name="connsiteX8" fmla="*/ 252746 w 624225"/>
                <a:gd name="connsiteY8" fmla="*/ 804101 h 885750"/>
                <a:gd name="connsiteX9" fmla="*/ 359903 w 624225"/>
                <a:gd name="connsiteY9" fmla="*/ 806482 h 885750"/>
                <a:gd name="connsiteX10" fmla="*/ 390859 w 624225"/>
                <a:gd name="connsiteY10" fmla="*/ 775526 h 885750"/>
                <a:gd name="connsiteX11" fmla="*/ 428959 w 624225"/>
                <a:gd name="connsiteY11" fmla="*/ 770763 h 885750"/>
                <a:gd name="connsiteX12" fmla="*/ 486109 w 624225"/>
                <a:gd name="connsiteY12" fmla="*/ 861251 h 885750"/>
                <a:gd name="connsiteX13" fmla="*/ 624221 w 624225"/>
                <a:gd name="connsiteY13" fmla="*/ 839820 h 885750"/>
                <a:gd name="connsiteX14" fmla="*/ 490873 w 624225"/>
                <a:gd name="connsiteY14" fmla="*/ 480252 h 885750"/>
                <a:gd name="connsiteX15" fmla="*/ 450390 w 624225"/>
                <a:gd name="connsiteY15" fmla="*/ 396907 h 885750"/>
                <a:gd name="connsiteX16" fmla="*/ 419435 w 624225"/>
                <a:gd name="connsiteY16" fmla="*/ 420721 h 885750"/>
                <a:gd name="connsiteX17" fmla="*/ 338471 w 624225"/>
                <a:gd name="connsiteY17" fmla="*/ 418338 h 885750"/>
                <a:gd name="connsiteX18" fmla="*/ 371809 w 624225"/>
                <a:gd name="connsiteY18" fmla="*/ 608839 h 885750"/>
                <a:gd name="connsiteX19" fmla="*/ 333709 w 624225"/>
                <a:gd name="connsiteY19" fmla="*/ 658844 h 885750"/>
                <a:gd name="connsiteX20" fmla="*/ 255128 w 624225"/>
                <a:gd name="connsiteY20" fmla="*/ 646938 h 885750"/>
                <a:gd name="connsiteX21" fmla="*/ 167022 w 624225"/>
                <a:gd name="connsiteY21" fmla="*/ 575501 h 885750"/>
                <a:gd name="connsiteX22" fmla="*/ 133684 w 624225"/>
                <a:gd name="connsiteY22" fmla="*/ 477869 h 885750"/>
                <a:gd name="connsiteX23" fmla="*/ 145589 w 624225"/>
                <a:gd name="connsiteY23" fmla="*/ 318326 h 885750"/>
                <a:gd name="connsiteX24" fmla="*/ 193215 w 624225"/>
                <a:gd name="connsiteY24" fmla="*/ 213551 h 885750"/>
                <a:gd name="connsiteX25" fmla="*/ 262271 w 624225"/>
                <a:gd name="connsiteY25" fmla="*/ 137351 h 885750"/>
                <a:gd name="connsiteX26" fmla="*/ 319421 w 624225"/>
                <a:gd name="connsiteY26" fmla="*/ 158783 h 885750"/>
                <a:gd name="connsiteX27" fmla="*/ 288465 w 624225"/>
                <a:gd name="connsiteY27" fmla="*/ 204026 h 885750"/>
                <a:gd name="connsiteX28" fmla="*/ 309896 w 624225"/>
                <a:gd name="connsiteY28" fmla="*/ 237363 h 885750"/>
                <a:gd name="connsiteX29" fmla="*/ 426578 w 624225"/>
                <a:gd name="connsiteY29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33012 w 630659"/>
                <a:gd name="connsiteY0" fmla="*/ 244507 h 885750"/>
                <a:gd name="connsiteX1" fmla="*/ 444918 w 630659"/>
                <a:gd name="connsiteY1" fmla="*/ 108776 h 885750"/>
                <a:gd name="connsiteX2" fmla="*/ 354430 w 630659"/>
                <a:gd name="connsiteY2" fmla="*/ 8763 h 885750"/>
                <a:gd name="connsiteX3" fmla="*/ 235367 w 630659"/>
                <a:gd name="connsiteY3" fmla="*/ 32576 h 885750"/>
                <a:gd name="connsiteX4" fmla="*/ 97255 w 630659"/>
                <a:gd name="connsiteY4" fmla="*/ 144494 h 885750"/>
                <a:gd name="connsiteX5" fmla="*/ 18674 w 630659"/>
                <a:gd name="connsiteY5" fmla="*/ 327851 h 885750"/>
                <a:gd name="connsiteX6" fmla="*/ 2006 w 630659"/>
                <a:gd name="connsiteY6" fmla="*/ 446913 h 885750"/>
                <a:gd name="connsiteX7" fmla="*/ 11530 w 630659"/>
                <a:gd name="connsiteY7" fmla="*/ 570738 h 885750"/>
                <a:gd name="connsiteX8" fmla="*/ 102018 w 630659"/>
                <a:gd name="connsiteY8" fmla="*/ 727901 h 885750"/>
                <a:gd name="connsiteX9" fmla="*/ 259180 w 630659"/>
                <a:gd name="connsiteY9" fmla="*/ 804101 h 885750"/>
                <a:gd name="connsiteX10" fmla="*/ 366337 w 630659"/>
                <a:gd name="connsiteY10" fmla="*/ 806482 h 885750"/>
                <a:gd name="connsiteX11" fmla="*/ 397293 w 630659"/>
                <a:gd name="connsiteY11" fmla="*/ 775526 h 885750"/>
                <a:gd name="connsiteX12" fmla="*/ 435393 w 630659"/>
                <a:gd name="connsiteY12" fmla="*/ 770763 h 885750"/>
                <a:gd name="connsiteX13" fmla="*/ 492543 w 630659"/>
                <a:gd name="connsiteY13" fmla="*/ 861251 h 885750"/>
                <a:gd name="connsiteX14" fmla="*/ 630655 w 630659"/>
                <a:gd name="connsiteY14" fmla="*/ 839820 h 885750"/>
                <a:gd name="connsiteX15" fmla="*/ 497307 w 630659"/>
                <a:gd name="connsiteY15" fmla="*/ 480252 h 885750"/>
                <a:gd name="connsiteX16" fmla="*/ 456824 w 630659"/>
                <a:gd name="connsiteY16" fmla="*/ 396907 h 885750"/>
                <a:gd name="connsiteX17" fmla="*/ 425869 w 630659"/>
                <a:gd name="connsiteY17" fmla="*/ 420721 h 885750"/>
                <a:gd name="connsiteX18" fmla="*/ 344905 w 630659"/>
                <a:gd name="connsiteY18" fmla="*/ 418338 h 885750"/>
                <a:gd name="connsiteX19" fmla="*/ 378243 w 630659"/>
                <a:gd name="connsiteY19" fmla="*/ 608839 h 885750"/>
                <a:gd name="connsiteX20" fmla="*/ 340143 w 630659"/>
                <a:gd name="connsiteY20" fmla="*/ 658844 h 885750"/>
                <a:gd name="connsiteX21" fmla="*/ 261562 w 630659"/>
                <a:gd name="connsiteY21" fmla="*/ 646938 h 885750"/>
                <a:gd name="connsiteX22" fmla="*/ 173456 w 630659"/>
                <a:gd name="connsiteY22" fmla="*/ 575501 h 885750"/>
                <a:gd name="connsiteX23" fmla="*/ 140118 w 630659"/>
                <a:gd name="connsiteY23" fmla="*/ 477869 h 885750"/>
                <a:gd name="connsiteX24" fmla="*/ 152023 w 630659"/>
                <a:gd name="connsiteY24" fmla="*/ 318326 h 885750"/>
                <a:gd name="connsiteX25" fmla="*/ 199649 w 630659"/>
                <a:gd name="connsiteY25" fmla="*/ 213551 h 885750"/>
                <a:gd name="connsiteX26" fmla="*/ 268705 w 630659"/>
                <a:gd name="connsiteY26" fmla="*/ 137351 h 885750"/>
                <a:gd name="connsiteX27" fmla="*/ 325855 w 630659"/>
                <a:gd name="connsiteY27" fmla="*/ 158783 h 885750"/>
                <a:gd name="connsiteX28" fmla="*/ 294899 w 630659"/>
                <a:gd name="connsiteY28" fmla="*/ 204026 h 885750"/>
                <a:gd name="connsiteX29" fmla="*/ 316330 w 630659"/>
                <a:gd name="connsiteY29" fmla="*/ 237363 h 885750"/>
                <a:gd name="connsiteX30" fmla="*/ 433012 w 630659"/>
                <a:gd name="connsiteY30" fmla="*/ 244507 h 885750"/>
                <a:gd name="connsiteX0" fmla="*/ 433012 w 630659"/>
                <a:gd name="connsiteY0" fmla="*/ 249147 h 890390"/>
                <a:gd name="connsiteX1" fmla="*/ 444918 w 630659"/>
                <a:gd name="connsiteY1" fmla="*/ 113416 h 890390"/>
                <a:gd name="connsiteX2" fmla="*/ 354430 w 630659"/>
                <a:gd name="connsiteY2" fmla="*/ 13403 h 890390"/>
                <a:gd name="connsiteX3" fmla="*/ 223461 w 630659"/>
                <a:gd name="connsiteY3" fmla="*/ 27691 h 890390"/>
                <a:gd name="connsiteX4" fmla="*/ 97255 w 630659"/>
                <a:gd name="connsiteY4" fmla="*/ 149134 h 890390"/>
                <a:gd name="connsiteX5" fmla="*/ 18674 w 630659"/>
                <a:gd name="connsiteY5" fmla="*/ 332491 h 890390"/>
                <a:gd name="connsiteX6" fmla="*/ 2006 w 630659"/>
                <a:gd name="connsiteY6" fmla="*/ 451553 h 890390"/>
                <a:gd name="connsiteX7" fmla="*/ 11530 w 630659"/>
                <a:gd name="connsiteY7" fmla="*/ 575378 h 890390"/>
                <a:gd name="connsiteX8" fmla="*/ 102018 w 630659"/>
                <a:gd name="connsiteY8" fmla="*/ 732541 h 890390"/>
                <a:gd name="connsiteX9" fmla="*/ 259180 w 630659"/>
                <a:gd name="connsiteY9" fmla="*/ 808741 h 890390"/>
                <a:gd name="connsiteX10" fmla="*/ 366337 w 630659"/>
                <a:gd name="connsiteY10" fmla="*/ 811122 h 890390"/>
                <a:gd name="connsiteX11" fmla="*/ 397293 w 630659"/>
                <a:gd name="connsiteY11" fmla="*/ 780166 h 890390"/>
                <a:gd name="connsiteX12" fmla="*/ 435393 w 630659"/>
                <a:gd name="connsiteY12" fmla="*/ 775403 h 890390"/>
                <a:gd name="connsiteX13" fmla="*/ 492543 w 630659"/>
                <a:gd name="connsiteY13" fmla="*/ 865891 h 890390"/>
                <a:gd name="connsiteX14" fmla="*/ 630655 w 630659"/>
                <a:gd name="connsiteY14" fmla="*/ 844460 h 890390"/>
                <a:gd name="connsiteX15" fmla="*/ 497307 w 630659"/>
                <a:gd name="connsiteY15" fmla="*/ 484892 h 890390"/>
                <a:gd name="connsiteX16" fmla="*/ 456824 w 630659"/>
                <a:gd name="connsiteY16" fmla="*/ 401547 h 890390"/>
                <a:gd name="connsiteX17" fmla="*/ 425869 w 630659"/>
                <a:gd name="connsiteY17" fmla="*/ 425361 h 890390"/>
                <a:gd name="connsiteX18" fmla="*/ 344905 w 630659"/>
                <a:gd name="connsiteY18" fmla="*/ 422978 h 890390"/>
                <a:gd name="connsiteX19" fmla="*/ 378243 w 630659"/>
                <a:gd name="connsiteY19" fmla="*/ 613479 h 890390"/>
                <a:gd name="connsiteX20" fmla="*/ 340143 w 630659"/>
                <a:gd name="connsiteY20" fmla="*/ 663484 h 890390"/>
                <a:gd name="connsiteX21" fmla="*/ 261562 w 630659"/>
                <a:gd name="connsiteY21" fmla="*/ 651578 h 890390"/>
                <a:gd name="connsiteX22" fmla="*/ 173456 w 630659"/>
                <a:gd name="connsiteY22" fmla="*/ 580141 h 890390"/>
                <a:gd name="connsiteX23" fmla="*/ 140118 w 630659"/>
                <a:gd name="connsiteY23" fmla="*/ 482509 h 890390"/>
                <a:gd name="connsiteX24" fmla="*/ 152023 w 630659"/>
                <a:gd name="connsiteY24" fmla="*/ 322966 h 890390"/>
                <a:gd name="connsiteX25" fmla="*/ 199649 w 630659"/>
                <a:gd name="connsiteY25" fmla="*/ 218191 h 890390"/>
                <a:gd name="connsiteX26" fmla="*/ 268705 w 630659"/>
                <a:gd name="connsiteY26" fmla="*/ 141991 h 890390"/>
                <a:gd name="connsiteX27" fmla="*/ 325855 w 630659"/>
                <a:gd name="connsiteY27" fmla="*/ 163423 h 890390"/>
                <a:gd name="connsiteX28" fmla="*/ 294899 w 630659"/>
                <a:gd name="connsiteY28" fmla="*/ 208666 h 890390"/>
                <a:gd name="connsiteX29" fmla="*/ 316330 w 630659"/>
                <a:gd name="connsiteY29" fmla="*/ 242003 h 890390"/>
                <a:gd name="connsiteX30" fmla="*/ 433012 w 630659"/>
                <a:gd name="connsiteY30" fmla="*/ 249147 h 890390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5869 w 630659"/>
                <a:gd name="connsiteY17" fmla="*/ 422894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1106 w 630659"/>
                <a:gd name="connsiteY17" fmla="*/ 408607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1383"/>
                <a:gd name="connsiteY0" fmla="*/ 246680 h 878073"/>
                <a:gd name="connsiteX1" fmla="*/ 444918 w 631383"/>
                <a:gd name="connsiteY1" fmla="*/ 110949 h 878073"/>
                <a:gd name="connsiteX2" fmla="*/ 354430 w 631383"/>
                <a:gd name="connsiteY2" fmla="*/ 10936 h 878073"/>
                <a:gd name="connsiteX3" fmla="*/ 209174 w 631383"/>
                <a:gd name="connsiteY3" fmla="*/ 29987 h 878073"/>
                <a:gd name="connsiteX4" fmla="*/ 97255 w 631383"/>
                <a:gd name="connsiteY4" fmla="*/ 146667 h 878073"/>
                <a:gd name="connsiteX5" fmla="*/ 18674 w 631383"/>
                <a:gd name="connsiteY5" fmla="*/ 330024 h 878073"/>
                <a:gd name="connsiteX6" fmla="*/ 2006 w 631383"/>
                <a:gd name="connsiteY6" fmla="*/ 449086 h 878073"/>
                <a:gd name="connsiteX7" fmla="*/ 11530 w 631383"/>
                <a:gd name="connsiteY7" fmla="*/ 572911 h 878073"/>
                <a:gd name="connsiteX8" fmla="*/ 102018 w 631383"/>
                <a:gd name="connsiteY8" fmla="*/ 730074 h 878073"/>
                <a:gd name="connsiteX9" fmla="*/ 259180 w 631383"/>
                <a:gd name="connsiteY9" fmla="*/ 806274 h 878073"/>
                <a:gd name="connsiteX10" fmla="*/ 366337 w 631383"/>
                <a:gd name="connsiteY10" fmla="*/ 808655 h 878073"/>
                <a:gd name="connsiteX11" fmla="*/ 397293 w 631383"/>
                <a:gd name="connsiteY11" fmla="*/ 777699 h 878073"/>
                <a:gd name="connsiteX12" fmla="*/ 435393 w 631383"/>
                <a:gd name="connsiteY12" fmla="*/ 772936 h 878073"/>
                <a:gd name="connsiteX13" fmla="*/ 492543 w 631383"/>
                <a:gd name="connsiteY13" fmla="*/ 863424 h 878073"/>
                <a:gd name="connsiteX14" fmla="*/ 630655 w 631383"/>
                <a:gd name="connsiteY14" fmla="*/ 841993 h 878073"/>
                <a:gd name="connsiteX15" fmla="*/ 544932 w 631383"/>
                <a:gd name="connsiteY15" fmla="*/ 680068 h 878073"/>
                <a:gd name="connsiteX16" fmla="*/ 497307 w 631383"/>
                <a:gd name="connsiteY16" fmla="*/ 482425 h 878073"/>
                <a:gd name="connsiteX17" fmla="*/ 456824 w 631383"/>
                <a:gd name="connsiteY17" fmla="*/ 399080 h 878073"/>
                <a:gd name="connsiteX18" fmla="*/ 421106 w 631383"/>
                <a:gd name="connsiteY18" fmla="*/ 408607 h 878073"/>
                <a:gd name="connsiteX19" fmla="*/ 344905 w 631383"/>
                <a:gd name="connsiteY19" fmla="*/ 420511 h 878073"/>
                <a:gd name="connsiteX20" fmla="*/ 378243 w 631383"/>
                <a:gd name="connsiteY20" fmla="*/ 611012 h 878073"/>
                <a:gd name="connsiteX21" fmla="*/ 340143 w 631383"/>
                <a:gd name="connsiteY21" fmla="*/ 661017 h 878073"/>
                <a:gd name="connsiteX22" fmla="*/ 261562 w 631383"/>
                <a:gd name="connsiteY22" fmla="*/ 649111 h 878073"/>
                <a:gd name="connsiteX23" fmla="*/ 173456 w 631383"/>
                <a:gd name="connsiteY23" fmla="*/ 577674 h 878073"/>
                <a:gd name="connsiteX24" fmla="*/ 140118 w 631383"/>
                <a:gd name="connsiteY24" fmla="*/ 480042 h 878073"/>
                <a:gd name="connsiteX25" fmla="*/ 152023 w 631383"/>
                <a:gd name="connsiteY25" fmla="*/ 320499 h 878073"/>
                <a:gd name="connsiteX26" fmla="*/ 199649 w 631383"/>
                <a:gd name="connsiteY26" fmla="*/ 215724 h 878073"/>
                <a:gd name="connsiteX27" fmla="*/ 268705 w 631383"/>
                <a:gd name="connsiteY27" fmla="*/ 139524 h 878073"/>
                <a:gd name="connsiteX28" fmla="*/ 325855 w 631383"/>
                <a:gd name="connsiteY28" fmla="*/ 160956 h 878073"/>
                <a:gd name="connsiteX29" fmla="*/ 294899 w 631383"/>
                <a:gd name="connsiteY29" fmla="*/ 206199 h 878073"/>
                <a:gd name="connsiteX30" fmla="*/ 316330 w 631383"/>
                <a:gd name="connsiteY30" fmla="*/ 239536 h 878073"/>
                <a:gd name="connsiteX31" fmla="*/ 433012 w 631383"/>
                <a:gd name="connsiteY31" fmla="*/ 246680 h 878073"/>
                <a:gd name="connsiteX0" fmla="*/ 433012 w 631560"/>
                <a:gd name="connsiteY0" fmla="*/ 246680 h 877891"/>
                <a:gd name="connsiteX1" fmla="*/ 444918 w 631560"/>
                <a:gd name="connsiteY1" fmla="*/ 110949 h 877891"/>
                <a:gd name="connsiteX2" fmla="*/ 354430 w 631560"/>
                <a:gd name="connsiteY2" fmla="*/ 10936 h 877891"/>
                <a:gd name="connsiteX3" fmla="*/ 209174 w 631560"/>
                <a:gd name="connsiteY3" fmla="*/ 29987 h 877891"/>
                <a:gd name="connsiteX4" fmla="*/ 97255 w 631560"/>
                <a:gd name="connsiteY4" fmla="*/ 146667 h 877891"/>
                <a:gd name="connsiteX5" fmla="*/ 18674 w 631560"/>
                <a:gd name="connsiteY5" fmla="*/ 330024 h 877891"/>
                <a:gd name="connsiteX6" fmla="*/ 2006 w 631560"/>
                <a:gd name="connsiteY6" fmla="*/ 449086 h 877891"/>
                <a:gd name="connsiteX7" fmla="*/ 11530 w 631560"/>
                <a:gd name="connsiteY7" fmla="*/ 572911 h 877891"/>
                <a:gd name="connsiteX8" fmla="*/ 102018 w 631560"/>
                <a:gd name="connsiteY8" fmla="*/ 730074 h 877891"/>
                <a:gd name="connsiteX9" fmla="*/ 259180 w 631560"/>
                <a:gd name="connsiteY9" fmla="*/ 806274 h 877891"/>
                <a:gd name="connsiteX10" fmla="*/ 366337 w 631560"/>
                <a:gd name="connsiteY10" fmla="*/ 808655 h 877891"/>
                <a:gd name="connsiteX11" fmla="*/ 397293 w 631560"/>
                <a:gd name="connsiteY11" fmla="*/ 777699 h 877891"/>
                <a:gd name="connsiteX12" fmla="*/ 435393 w 631560"/>
                <a:gd name="connsiteY12" fmla="*/ 772936 h 877891"/>
                <a:gd name="connsiteX13" fmla="*/ 492543 w 631560"/>
                <a:gd name="connsiteY13" fmla="*/ 863424 h 877891"/>
                <a:gd name="connsiteX14" fmla="*/ 630655 w 631560"/>
                <a:gd name="connsiteY14" fmla="*/ 841993 h 877891"/>
                <a:gd name="connsiteX15" fmla="*/ 549695 w 631560"/>
                <a:gd name="connsiteY15" fmla="*/ 684830 h 877891"/>
                <a:gd name="connsiteX16" fmla="*/ 497307 w 631560"/>
                <a:gd name="connsiteY16" fmla="*/ 482425 h 877891"/>
                <a:gd name="connsiteX17" fmla="*/ 456824 w 631560"/>
                <a:gd name="connsiteY17" fmla="*/ 399080 h 877891"/>
                <a:gd name="connsiteX18" fmla="*/ 421106 w 631560"/>
                <a:gd name="connsiteY18" fmla="*/ 408607 h 877891"/>
                <a:gd name="connsiteX19" fmla="*/ 344905 w 631560"/>
                <a:gd name="connsiteY19" fmla="*/ 420511 h 877891"/>
                <a:gd name="connsiteX20" fmla="*/ 378243 w 631560"/>
                <a:gd name="connsiteY20" fmla="*/ 611012 h 877891"/>
                <a:gd name="connsiteX21" fmla="*/ 340143 w 631560"/>
                <a:gd name="connsiteY21" fmla="*/ 661017 h 877891"/>
                <a:gd name="connsiteX22" fmla="*/ 261562 w 631560"/>
                <a:gd name="connsiteY22" fmla="*/ 649111 h 877891"/>
                <a:gd name="connsiteX23" fmla="*/ 173456 w 631560"/>
                <a:gd name="connsiteY23" fmla="*/ 577674 h 877891"/>
                <a:gd name="connsiteX24" fmla="*/ 140118 w 631560"/>
                <a:gd name="connsiteY24" fmla="*/ 480042 h 877891"/>
                <a:gd name="connsiteX25" fmla="*/ 152023 w 631560"/>
                <a:gd name="connsiteY25" fmla="*/ 320499 h 877891"/>
                <a:gd name="connsiteX26" fmla="*/ 199649 w 631560"/>
                <a:gd name="connsiteY26" fmla="*/ 215724 h 877891"/>
                <a:gd name="connsiteX27" fmla="*/ 268705 w 631560"/>
                <a:gd name="connsiteY27" fmla="*/ 139524 h 877891"/>
                <a:gd name="connsiteX28" fmla="*/ 325855 w 631560"/>
                <a:gd name="connsiteY28" fmla="*/ 160956 h 877891"/>
                <a:gd name="connsiteX29" fmla="*/ 294899 w 631560"/>
                <a:gd name="connsiteY29" fmla="*/ 206199 h 877891"/>
                <a:gd name="connsiteX30" fmla="*/ 316330 w 631560"/>
                <a:gd name="connsiteY30" fmla="*/ 239536 h 877891"/>
                <a:gd name="connsiteX31" fmla="*/ 433012 w 631560"/>
                <a:gd name="connsiteY31" fmla="*/ 246680 h 877891"/>
                <a:gd name="connsiteX0" fmla="*/ 433012 w 631579"/>
                <a:gd name="connsiteY0" fmla="*/ 246680 h 877891"/>
                <a:gd name="connsiteX1" fmla="*/ 444918 w 631579"/>
                <a:gd name="connsiteY1" fmla="*/ 110949 h 877891"/>
                <a:gd name="connsiteX2" fmla="*/ 354430 w 631579"/>
                <a:gd name="connsiteY2" fmla="*/ 10936 h 877891"/>
                <a:gd name="connsiteX3" fmla="*/ 209174 w 631579"/>
                <a:gd name="connsiteY3" fmla="*/ 29987 h 877891"/>
                <a:gd name="connsiteX4" fmla="*/ 97255 w 631579"/>
                <a:gd name="connsiteY4" fmla="*/ 146667 h 877891"/>
                <a:gd name="connsiteX5" fmla="*/ 18674 w 631579"/>
                <a:gd name="connsiteY5" fmla="*/ 330024 h 877891"/>
                <a:gd name="connsiteX6" fmla="*/ 2006 w 631579"/>
                <a:gd name="connsiteY6" fmla="*/ 449086 h 877891"/>
                <a:gd name="connsiteX7" fmla="*/ 11530 w 631579"/>
                <a:gd name="connsiteY7" fmla="*/ 572911 h 877891"/>
                <a:gd name="connsiteX8" fmla="*/ 102018 w 631579"/>
                <a:gd name="connsiteY8" fmla="*/ 730074 h 877891"/>
                <a:gd name="connsiteX9" fmla="*/ 259180 w 631579"/>
                <a:gd name="connsiteY9" fmla="*/ 806274 h 877891"/>
                <a:gd name="connsiteX10" fmla="*/ 366337 w 631579"/>
                <a:gd name="connsiteY10" fmla="*/ 808655 h 877891"/>
                <a:gd name="connsiteX11" fmla="*/ 397293 w 631579"/>
                <a:gd name="connsiteY11" fmla="*/ 777699 h 877891"/>
                <a:gd name="connsiteX12" fmla="*/ 435393 w 631579"/>
                <a:gd name="connsiteY12" fmla="*/ 772936 h 877891"/>
                <a:gd name="connsiteX13" fmla="*/ 492543 w 631579"/>
                <a:gd name="connsiteY13" fmla="*/ 863424 h 877891"/>
                <a:gd name="connsiteX14" fmla="*/ 630655 w 631579"/>
                <a:gd name="connsiteY14" fmla="*/ 841993 h 877891"/>
                <a:gd name="connsiteX15" fmla="*/ 549695 w 631579"/>
                <a:gd name="connsiteY15" fmla="*/ 684830 h 877891"/>
                <a:gd name="connsiteX16" fmla="*/ 487782 w 631579"/>
                <a:gd name="connsiteY16" fmla="*/ 491950 h 877891"/>
                <a:gd name="connsiteX17" fmla="*/ 456824 w 631579"/>
                <a:gd name="connsiteY17" fmla="*/ 399080 h 877891"/>
                <a:gd name="connsiteX18" fmla="*/ 421106 w 631579"/>
                <a:gd name="connsiteY18" fmla="*/ 408607 h 877891"/>
                <a:gd name="connsiteX19" fmla="*/ 344905 w 631579"/>
                <a:gd name="connsiteY19" fmla="*/ 420511 h 877891"/>
                <a:gd name="connsiteX20" fmla="*/ 378243 w 631579"/>
                <a:gd name="connsiteY20" fmla="*/ 611012 h 877891"/>
                <a:gd name="connsiteX21" fmla="*/ 340143 w 631579"/>
                <a:gd name="connsiteY21" fmla="*/ 661017 h 877891"/>
                <a:gd name="connsiteX22" fmla="*/ 261562 w 631579"/>
                <a:gd name="connsiteY22" fmla="*/ 649111 h 877891"/>
                <a:gd name="connsiteX23" fmla="*/ 173456 w 631579"/>
                <a:gd name="connsiteY23" fmla="*/ 577674 h 877891"/>
                <a:gd name="connsiteX24" fmla="*/ 140118 w 631579"/>
                <a:gd name="connsiteY24" fmla="*/ 480042 h 877891"/>
                <a:gd name="connsiteX25" fmla="*/ 152023 w 631579"/>
                <a:gd name="connsiteY25" fmla="*/ 320499 h 877891"/>
                <a:gd name="connsiteX26" fmla="*/ 199649 w 631579"/>
                <a:gd name="connsiteY26" fmla="*/ 215724 h 877891"/>
                <a:gd name="connsiteX27" fmla="*/ 268705 w 631579"/>
                <a:gd name="connsiteY27" fmla="*/ 139524 h 877891"/>
                <a:gd name="connsiteX28" fmla="*/ 325855 w 631579"/>
                <a:gd name="connsiteY28" fmla="*/ 160956 h 877891"/>
                <a:gd name="connsiteX29" fmla="*/ 294899 w 631579"/>
                <a:gd name="connsiteY29" fmla="*/ 206199 h 877891"/>
                <a:gd name="connsiteX30" fmla="*/ 316330 w 631579"/>
                <a:gd name="connsiteY30" fmla="*/ 239536 h 877891"/>
                <a:gd name="connsiteX31" fmla="*/ 433012 w 631579"/>
                <a:gd name="connsiteY31" fmla="*/ 246680 h 877891"/>
                <a:gd name="connsiteX0" fmla="*/ 433012 w 631910"/>
                <a:gd name="connsiteY0" fmla="*/ 246680 h 878073"/>
                <a:gd name="connsiteX1" fmla="*/ 444918 w 631910"/>
                <a:gd name="connsiteY1" fmla="*/ 110949 h 878073"/>
                <a:gd name="connsiteX2" fmla="*/ 354430 w 631910"/>
                <a:gd name="connsiteY2" fmla="*/ 10936 h 878073"/>
                <a:gd name="connsiteX3" fmla="*/ 209174 w 631910"/>
                <a:gd name="connsiteY3" fmla="*/ 29987 h 878073"/>
                <a:gd name="connsiteX4" fmla="*/ 97255 w 631910"/>
                <a:gd name="connsiteY4" fmla="*/ 146667 h 878073"/>
                <a:gd name="connsiteX5" fmla="*/ 18674 w 631910"/>
                <a:gd name="connsiteY5" fmla="*/ 330024 h 878073"/>
                <a:gd name="connsiteX6" fmla="*/ 2006 w 631910"/>
                <a:gd name="connsiteY6" fmla="*/ 449086 h 878073"/>
                <a:gd name="connsiteX7" fmla="*/ 11530 w 631910"/>
                <a:gd name="connsiteY7" fmla="*/ 572911 h 878073"/>
                <a:gd name="connsiteX8" fmla="*/ 102018 w 631910"/>
                <a:gd name="connsiteY8" fmla="*/ 730074 h 878073"/>
                <a:gd name="connsiteX9" fmla="*/ 259180 w 631910"/>
                <a:gd name="connsiteY9" fmla="*/ 806274 h 878073"/>
                <a:gd name="connsiteX10" fmla="*/ 366337 w 631910"/>
                <a:gd name="connsiteY10" fmla="*/ 808655 h 878073"/>
                <a:gd name="connsiteX11" fmla="*/ 397293 w 631910"/>
                <a:gd name="connsiteY11" fmla="*/ 777699 h 878073"/>
                <a:gd name="connsiteX12" fmla="*/ 435393 w 631910"/>
                <a:gd name="connsiteY12" fmla="*/ 772936 h 878073"/>
                <a:gd name="connsiteX13" fmla="*/ 492543 w 631910"/>
                <a:gd name="connsiteY13" fmla="*/ 863424 h 878073"/>
                <a:gd name="connsiteX14" fmla="*/ 630655 w 631910"/>
                <a:gd name="connsiteY14" fmla="*/ 841993 h 878073"/>
                <a:gd name="connsiteX15" fmla="*/ 556838 w 631910"/>
                <a:gd name="connsiteY15" fmla="*/ 680068 h 878073"/>
                <a:gd name="connsiteX16" fmla="*/ 487782 w 631910"/>
                <a:gd name="connsiteY16" fmla="*/ 491950 h 878073"/>
                <a:gd name="connsiteX17" fmla="*/ 456824 w 631910"/>
                <a:gd name="connsiteY17" fmla="*/ 399080 h 878073"/>
                <a:gd name="connsiteX18" fmla="*/ 421106 w 631910"/>
                <a:gd name="connsiteY18" fmla="*/ 408607 h 878073"/>
                <a:gd name="connsiteX19" fmla="*/ 344905 w 631910"/>
                <a:gd name="connsiteY19" fmla="*/ 420511 h 878073"/>
                <a:gd name="connsiteX20" fmla="*/ 378243 w 631910"/>
                <a:gd name="connsiteY20" fmla="*/ 611012 h 878073"/>
                <a:gd name="connsiteX21" fmla="*/ 340143 w 631910"/>
                <a:gd name="connsiteY21" fmla="*/ 661017 h 878073"/>
                <a:gd name="connsiteX22" fmla="*/ 261562 w 631910"/>
                <a:gd name="connsiteY22" fmla="*/ 649111 h 878073"/>
                <a:gd name="connsiteX23" fmla="*/ 173456 w 631910"/>
                <a:gd name="connsiteY23" fmla="*/ 577674 h 878073"/>
                <a:gd name="connsiteX24" fmla="*/ 140118 w 631910"/>
                <a:gd name="connsiteY24" fmla="*/ 480042 h 878073"/>
                <a:gd name="connsiteX25" fmla="*/ 152023 w 631910"/>
                <a:gd name="connsiteY25" fmla="*/ 320499 h 878073"/>
                <a:gd name="connsiteX26" fmla="*/ 199649 w 631910"/>
                <a:gd name="connsiteY26" fmla="*/ 215724 h 878073"/>
                <a:gd name="connsiteX27" fmla="*/ 268705 w 631910"/>
                <a:gd name="connsiteY27" fmla="*/ 139524 h 878073"/>
                <a:gd name="connsiteX28" fmla="*/ 325855 w 631910"/>
                <a:gd name="connsiteY28" fmla="*/ 160956 h 878073"/>
                <a:gd name="connsiteX29" fmla="*/ 294899 w 631910"/>
                <a:gd name="connsiteY29" fmla="*/ 206199 h 878073"/>
                <a:gd name="connsiteX30" fmla="*/ 316330 w 631910"/>
                <a:gd name="connsiteY30" fmla="*/ 239536 h 878073"/>
                <a:gd name="connsiteX31" fmla="*/ 433012 w 631910"/>
                <a:gd name="connsiteY31" fmla="*/ 246680 h 878073"/>
                <a:gd name="connsiteX0" fmla="*/ 433012 w 630697"/>
                <a:gd name="connsiteY0" fmla="*/ 246680 h 877639"/>
                <a:gd name="connsiteX1" fmla="*/ 444918 w 630697"/>
                <a:gd name="connsiteY1" fmla="*/ 110949 h 877639"/>
                <a:gd name="connsiteX2" fmla="*/ 354430 w 630697"/>
                <a:gd name="connsiteY2" fmla="*/ 10936 h 877639"/>
                <a:gd name="connsiteX3" fmla="*/ 209174 w 630697"/>
                <a:gd name="connsiteY3" fmla="*/ 29987 h 877639"/>
                <a:gd name="connsiteX4" fmla="*/ 97255 w 630697"/>
                <a:gd name="connsiteY4" fmla="*/ 146667 h 877639"/>
                <a:gd name="connsiteX5" fmla="*/ 18674 w 630697"/>
                <a:gd name="connsiteY5" fmla="*/ 330024 h 877639"/>
                <a:gd name="connsiteX6" fmla="*/ 2006 w 630697"/>
                <a:gd name="connsiteY6" fmla="*/ 449086 h 877639"/>
                <a:gd name="connsiteX7" fmla="*/ 11530 w 630697"/>
                <a:gd name="connsiteY7" fmla="*/ 572911 h 877639"/>
                <a:gd name="connsiteX8" fmla="*/ 102018 w 630697"/>
                <a:gd name="connsiteY8" fmla="*/ 730074 h 877639"/>
                <a:gd name="connsiteX9" fmla="*/ 259180 w 630697"/>
                <a:gd name="connsiteY9" fmla="*/ 806274 h 877639"/>
                <a:gd name="connsiteX10" fmla="*/ 366337 w 630697"/>
                <a:gd name="connsiteY10" fmla="*/ 808655 h 877639"/>
                <a:gd name="connsiteX11" fmla="*/ 397293 w 630697"/>
                <a:gd name="connsiteY11" fmla="*/ 777699 h 877639"/>
                <a:gd name="connsiteX12" fmla="*/ 435393 w 630697"/>
                <a:gd name="connsiteY12" fmla="*/ 772936 h 877639"/>
                <a:gd name="connsiteX13" fmla="*/ 492543 w 630697"/>
                <a:gd name="connsiteY13" fmla="*/ 863424 h 877639"/>
                <a:gd name="connsiteX14" fmla="*/ 566361 w 630697"/>
                <a:gd name="connsiteY14" fmla="*/ 875331 h 877639"/>
                <a:gd name="connsiteX15" fmla="*/ 630655 w 630697"/>
                <a:gd name="connsiteY15" fmla="*/ 841993 h 877639"/>
                <a:gd name="connsiteX16" fmla="*/ 556838 w 630697"/>
                <a:gd name="connsiteY16" fmla="*/ 680068 h 877639"/>
                <a:gd name="connsiteX17" fmla="*/ 487782 w 630697"/>
                <a:gd name="connsiteY17" fmla="*/ 491950 h 877639"/>
                <a:gd name="connsiteX18" fmla="*/ 456824 w 630697"/>
                <a:gd name="connsiteY18" fmla="*/ 399080 h 877639"/>
                <a:gd name="connsiteX19" fmla="*/ 421106 w 630697"/>
                <a:gd name="connsiteY19" fmla="*/ 408607 h 877639"/>
                <a:gd name="connsiteX20" fmla="*/ 344905 w 630697"/>
                <a:gd name="connsiteY20" fmla="*/ 420511 h 877639"/>
                <a:gd name="connsiteX21" fmla="*/ 378243 w 630697"/>
                <a:gd name="connsiteY21" fmla="*/ 611012 h 877639"/>
                <a:gd name="connsiteX22" fmla="*/ 340143 w 630697"/>
                <a:gd name="connsiteY22" fmla="*/ 661017 h 877639"/>
                <a:gd name="connsiteX23" fmla="*/ 261562 w 630697"/>
                <a:gd name="connsiteY23" fmla="*/ 649111 h 877639"/>
                <a:gd name="connsiteX24" fmla="*/ 173456 w 630697"/>
                <a:gd name="connsiteY24" fmla="*/ 577674 h 877639"/>
                <a:gd name="connsiteX25" fmla="*/ 140118 w 630697"/>
                <a:gd name="connsiteY25" fmla="*/ 480042 h 877639"/>
                <a:gd name="connsiteX26" fmla="*/ 152023 w 630697"/>
                <a:gd name="connsiteY26" fmla="*/ 320499 h 877639"/>
                <a:gd name="connsiteX27" fmla="*/ 199649 w 630697"/>
                <a:gd name="connsiteY27" fmla="*/ 215724 h 877639"/>
                <a:gd name="connsiteX28" fmla="*/ 268705 w 630697"/>
                <a:gd name="connsiteY28" fmla="*/ 139524 h 877639"/>
                <a:gd name="connsiteX29" fmla="*/ 325855 w 630697"/>
                <a:gd name="connsiteY29" fmla="*/ 160956 h 877639"/>
                <a:gd name="connsiteX30" fmla="*/ 294899 w 630697"/>
                <a:gd name="connsiteY30" fmla="*/ 206199 h 877639"/>
                <a:gd name="connsiteX31" fmla="*/ 316330 w 630697"/>
                <a:gd name="connsiteY31" fmla="*/ 239536 h 877639"/>
                <a:gd name="connsiteX32" fmla="*/ 433012 w 630697"/>
                <a:gd name="connsiteY32" fmla="*/ 246680 h 877639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1989"/>
                <a:gd name="connsiteX1" fmla="*/ 444918 w 630697"/>
                <a:gd name="connsiteY1" fmla="*/ 110949 h 871989"/>
                <a:gd name="connsiteX2" fmla="*/ 354430 w 630697"/>
                <a:gd name="connsiteY2" fmla="*/ 10936 h 871989"/>
                <a:gd name="connsiteX3" fmla="*/ 209174 w 630697"/>
                <a:gd name="connsiteY3" fmla="*/ 29987 h 871989"/>
                <a:gd name="connsiteX4" fmla="*/ 97255 w 630697"/>
                <a:gd name="connsiteY4" fmla="*/ 146667 h 871989"/>
                <a:gd name="connsiteX5" fmla="*/ 18674 w 630697"/>
                <a:gd name="connsiteY5" fmla="*/ 330024 h 871989"/>
                <a:gd name="connsiteX6" fmla="*/ 2006 w 630697"/>
                <a:gd name="connsiteY6" fmla="*/ 449086 h 871989"/>
                <a:gd name="connsiteX7" fmla="*/ 11530 w 630697"/>
                <a:gd name="connsiteY7" fmla="*/ 572911 h 871989"/>
                <a:gd name="connsiteX8" fmla="*/ 102018 w 630697"/>
                <a:gd name="connsiteY8" fmla="*/ 730074 h 871989"/>
                <a:gd name="connsiteX9" fmla="*/ 259180 w 630697"/>
                <a:gd name="connsiteY9" fmla="*/ 806274 h 871989"/>
                <a:gd name="connsiteX10" fmla="*/ 366337 w 630697"/>
                <a:gd name="connsiteY10" fmla="*/ 808655 h 871989"/>
                <a:gd name="connsiteX11" fmla="*/ 397293 w 630697"/>
                <a:gd name="connsiteY11" fmla="*/ 777699 h 871989"/>
                <a:gd name="connsiteX12" fmla="*/ 435393 w 630697"/>
                <a:gd name="connsiteY12" fmla="*/ 772936 h 871989"/>
                <a:gd name="connsiteX13" fmla="*/ 492543 w 630697"/>
                <a:gd name="connsiteY13" fmla="*/ 863424 h 871989"/>
                <a:gd name="connsiteX14" fmla="*/ 566361 w 630697"/>
                <a:gd name="connsiteY14" fmla="*/ 865807 h 871989"/>
                <a:gd name="connsiteX15" fmla="*/ 630655 w 630697"/>
                <a:gd name="connsiteY15" fmla="*/ 841993 h 871989"/>
                <a:gd name="connsiteX16" fmla="*/ 556838 w 630697"/>
                <a:gd name="connsiteY16" fmla="*/ 680068 h 871989"/>
                <a:gd name="connsiteX17" fmla="*/ 487782 w 630697"/>
                <a:gd name="connsiteY17" fmla="*/ 491950 h 871989"/>
                <a:gd name="connsiteX18" fmla="*/ 456824 w 630697"/>
                <a:gd name="connsiteY18" fmla="*/ 399080 h 871989"/>
                <a:gd name="connsiteX19" fmla="*/ 421106 w 630697"/>
                <a:gd name="connsiteY19" fmla="*/ 408607 h 871989"/>
                <a:gd name="connsiteX20" fmla="*/ 344905 w 630697"/>
                <a:gd name="connsiteY20" fmla="*/ 420511 h 871989"/>
                <a:gd name="connsiteX21" fmla="*/ 378243 w 630697"/>
                <a:gd name="connsiteY21" fmla="*/ 611012 h 871989"/>
                <a:gd name="connsiteX22" fmla="*/ 340143 w 630697"/>
                <a:gd name="connsiteY22" fmla="*/ 661017 h 871989"/>
                <a:gd name="connsiteX23" fmla="*/ 261562 w 630697"/>
                <a:gd name="connsiteY23" fmla="*/ 649111 h 871989"/>
                <a:gd name="connsiteX24" fmla="*/ 173456 w 630697"/>
                <a:gd name="connsiteY24" fmla="*/ 577674 h 871989"/>
                <a:gd name="connsiteX25" fmla="*/ 140118 w 630697"/>
                <a:gd name="connsiteY25" fmla="*/ 480042 h 871989"/>
                <a:gd name="connsiteX26" fmla="*/ 152023 w 630697"/>
                <a:gd name="connsiteY26" fmla="*/ 320499 h 871989"/>
                <a:gd name="connsiteX27" fmla="*/ 199649 w 630697"/>
                <a:gd name="connsiteY27" fmla="*/ 215724 h 871989"/>
                <a:gd name="connsiteX28" fmla="*/ 268705 w 630697"/>
                <a:gd name="connsiteY28" fmla="*/ 139524 h 871989"/>
                <a:gd name="connsiteX29" fmla="*/ 325855 w 630697"/>
                <a:gd name="connsiteY29" fmla="*/ 160956 h 871989"/>
                <a:gd name="connsiteX30" fmla="*/ 294899 w 630697"/>
                <a:gd name="connsiteY30" fmla="*/ 206199 h 871989"/>
                <a:gd name="connsiteX31" fmla="*/ 316330 w 630697"/>
                <a:gd name="connsiteY31" fmla="*/ 239536 h 871989"/>
                <a:gd name="connsiteX32" fmla="*/ 433012 w 630697"/>
                <a:gd name="connsiteY32" fmla="*/ 246680 h 871989"/>
                <a:gd name="connsiteX0" fmla="*/ 433012 w 630697"/>
                <a:gd name="connsiteY0" fmla="*/ 245070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316330 w 630697"/>
                <a:gd name="connsiteY31" fmla="*/ 237926 h 870379"/>
                <a:gd name="connsiteX32" fmla="*/ 433012 w 630697"/>
                <a:gd name="connsiteY32" fmla="*/ 245070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316330 w 630697"/>
                <a:gd name="connsiteY31" fmla="*/ 2379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416343 w 630697"/>
                <a:gd name="connsiteY30" fmla="*/ 156964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35380 w 630697"/>
                <a:gd name="connsiteY29" fmla="*/ 118864 h 870379"/>
                <a:gd name="connsiteX30" fmla="*/ 416343 w 630697"/>
                <a:gd name="connsiteY30" fmla="*/ 156964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197268 w 630697"/>
                <a:gd name="connsiteY9" fmla="*/ 780851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197268 w 630697"/>
                <a:gd name="connsiteY9" fmla="*/ 780851 h 870379"/>
                <a:gd name="connsiteX10" fmla="*/ 354431 w 630697"/>
                <a:gd name="connsiteY10" fmla="*/ 785613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397293 w 630697"/>
                <a:gd name="connsiteY11" fmla="*/ 776089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409200 w 630697"/>
                <a:gd name="connsiteY11" fmla="*/ 780852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397294 w 630697"/>
                <a:gd name="connsiteY11" fmla="*/ 780852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5565"/>
                <a:gd name="connsiteX1" fmla="*/ 540168 w 630697"/>
                <a:gd name="connsiteY1" fmla="*/ 85527 h 865565"/>
                <a:gd name="connsiteX2" fmla="*/ 354430 w 630697"/>
                <a:gd name="connsiteY2" fmla="*/ 9326 h 865565"/>
                <a:gd name="connsiteX3" fmla="*/ 209174 w 630697"/>
                <a:gd name="connsiteY3" fmla="*/ 28377 h 865565"/>
                <a:gd name="connsiteX4" fmla="*/ 97255 w 630697"/>
                <a:gd name="connsiteY4" fmla="*/ 145057 h 865565"/>
                <a:gd name="connsiteX5" fmla="*/ 18674 w 630697"/>
                <a:gd name="connsiteY5" fmla="*/ 328414 h 865565"/>
                <a:gd name="connsiteX6" fmla="*/ 2006 w 630697"/>
                <a:gd name="connsiteY6" fmla="*/ 447476 h 865565"/>
                <a:gd name="connsiteX7" fmla="*/ 11530 w 630697"/>
                <a:gd name="connsiteY7" fmla="*/ 571301 h 865565"/>
                <a:gd name="connsiteX8" fmla="*/ 102018 w 630697"/>
                <a:gd name="connsiteY8" fmla="*/ 728464 h 865565"/>
                <a:gd name="connsiteX9" fmla="*/ 197268 w 630697"/>
                <a:gd name="connsiteY9" fmla="*/ 780851 h 865565"/>
                <a:gd name="connsiteX10" fmla="*/ 354431 w 630697"/>
                <a:gd name="connsiteY10" fmla="*/ 785613 h 865565"/>
                <a:gd name="connsiteX11" fmla="*/ 397294 w 630697"/>
                <a:gd name="connsiteY11" fmla="*/ 780852 h 865565"/>
                <a:gd name="connsiteX12" fmla="*/ 442538 w 630697"/>
                <a:gd name="connsiteY12" fmla="*/ 854670 h 865565"/>
                <a:gd name="connsiteX13" fmla="*/ 492543 w 630697"/>
                <a:gd name="connsiteY13" fmla="*/ 861814 h 865565"/>
                <a:gd name="connsiteX14" fmla="*/ 566361 w 630697"/>
                <a:gd name="connsiteY14" fmla="*/ 864197 h 865565"/>
                <a:gd name="connsiteX15" fmla="*/ 630655 w 630697"/>
                <a:gd name="connsiteY15" fmla="*/ 840383 h 865565"/>
                <a:gd name="connsiteX16" fmla="*/ 556838 w 630697"/>
                <a:gd name="connsiteY16" fmla="*/ 678458 h 865565"/>
                <a:gd name="connsiteX17" fmla="*/ 499688 w 630697"/>
                <a:gd name="connsiteY17" fmla="*/ 485577 h 865565"/>
                <a:gd name="connsiteX18" fmla="*/ 480637 w 630697"/>
                <a:gd name="connsiteY18" fmla="*/ 404613 h 865565"/>
                <a:gd name="connsiteX19" fmla="*/ 421106 w 630697"/>
                <a:gd name="connsiteY19" fmla="*/ 406997 h 865565"/>
                <a:gd name="connsiteX20" fmla="*/ 373480 w 630697"/>
                <a:gd name="connsiteY20" fmla="*/ 418901 h 865565"/>
                <a:gd name="connsiteX21" fmla="*/ 378243 w 630697"/>
                <a:gd name="connsiteY21" fmla="*/ 609402 h 865565"/>
                <a:gd name="connsiteX22" fmla="*/ 340143 w 630697"/>
                <a:gd name="connsiteY22" fmla="*/ 659407 h 865565"/>
                <a:gd name="connsiteX23" fmla="*/ 261562 w 630697"/>
                <a:gd name="connsiteY23" fmla="*/ 647501 h 865565"/>
                <a:gd name="connsiteX24" fmla="*/ 173456 w 630697"/>
                <a:gd name="connsiteY24" fmla="*/ 576064 h 865565"/>
                <a:gd name="connsiteX25" fmla="*/ 140118 w 630697"/>
                <a:gd name="connsiteY25" fmla="*/ 478432 h 865565"/>
                <a:gd name="connsiteX26" fmla="*/ 152023 w 630697"/>
                <a:gd name="connsiteY26" fmla="*/ 318889 h 865565"/>
                <a:gd name="connsiteX27" fmla="*/ 199649 w 630697"/>
                <a:gd name="connsiteY27" fmla="*/ 214114 h 865565"/>
                <a:gd name="connsiteX28" fmla="*/ 263942 w 630697"/>
                <a:gd name="connsiteY28" fmla="*/ 152202 h 865565"/>
                <a:gd name="connsiteX29" fmla="*/ 335380 w 630697"/>
                <a:gd name="connsiteY29" fmla="*/ 118864 h 865565"/>
                <a:gd name="connsiteX30" fmla="*/ 404437 w 630697"/>
                <a:gd name="connsiteY30" fmla="*/ 152202 h 865565"/>
                <a:gd name="connsiteX31" fmla="*/ 413961 w 630697"/>
                <a:gd name="connsiteY31" fmla="*/ 199826 h 865565"/>
                <a:gd name="connsiteX32" fmla="*/ 537787 w 630697"/>
                <a:gd name="connsiteY32" fmla="*/ 202207 h 865565"/>
                <a:gd name="connsiteX0" fmla="*/ 537787 w 630698"/>
                <a:gd name="connsiteY0" fmla="*/ 202207 h 871719"/>
                <a:gd name="connsiteX1" fmla="*/ 540168 w 630698"/>
                <a:gd name="connsiteY1" fmla="*/ 85527 h 871719"/>
                <a:gd name="connsiteX2" fmla="*/ 354430 w 630698"/>
                <a:gd name="connsiteY2" fmla="*/ 9326 h 871719"/>
                <a:gd name="connsiteX3" fmla="*/ 209174 w 630698"/>
                <a:gd name="connsiteY3" fmla="*/ 28377 h 871719"/>
                <a:gd name="connsiteX4" fmla="*/ 97255 w 630698"/>
                <a:gd name="connsiteY4" fmla="*/ 145057 h 871719"/>
                <a:gd name="connsiteX5" fmla="*/ 18674 w 630698"/>
                <a:gd name="connsiteY5" fmla="*/ 328414 h 871719"/>
                <a:gd name="connsiteX6" fmla="*/ 2006 w 630698"/>
                <a:gd name="connsiteY6" fmla="*/ 447476 h 871719"/>
                <a:gd name="connsiteX7" fmla="*/ 11530 w 630698"/>
                <a:gd name="connsiteY7" fmla="*/ 571301 h 871719"/>
                <a:gd name="connsiteX8" fmla="*/ 102018 w 630698"/>
                <a:gd name="connsiteY8" fmla="*/ 728464 h 871719"/>
                <a:gd name="connsiteX9" fmla="*/ 197268 w 630698"/>
                <a:gd name="connsiteY9" fmla="*/ 780851 h 871719"/>
                <a:gd name="connsiteX10" fmla="*/ 354431 w 630698"/>
                <a:gd name="connsiteY10" fmla="*/ 785613 h 871719"/>
                <a:gd name="connsiteX11" fmla="*/ 397294 w 630698"/>
                <a:gd name="connsiteY11" fmla="*/ 780852 h 871719"/>
                <a:gd name="connsiteX12" fmla="*/ 442538 w 630698"/>
                <a:gd name="connsiteY12" fmla="*/ 854670 h 871719"/>
                <a:gd name="connsiteX13" fmla="*/ 490161 w 630698"/>
                <a:gd name="connsiteY13" fmla="*/ 871339 h 871719"/>
                <a:gd name="connsiteX14" fmla="*/ 566361 w 630698"/>
                <a:gd name="connsiteY14" fmla="*/ 864197 h 871719"/>
                <a:gd name="connsiteX15" fmla="*/ 630655 w 630698"/>
                <a:gd name="connsiteY15" fmla="*/ 840383 h 871719"/>
                <a:gd name="connsiteX16" fmla="*/ 556838 w 630698"/>
                <a:gd name="connsiteY16" fmla="*/ 678458 h 871719"/>
                <a:gd name="connsiteX17" fmla="*/ 499688 w 630698"/>
                <a:gd name="connsiteY17" fmla="*/ 485577 h 871719"/>
                <a:gd name="connsiteX18" fmla="*/ 480637 w 630698"/>
                <a:gd name="connsiteY18" fmla="*/ 404613 h 871719"/>
                <a:gd name="connsiteX19" fmla="*/ 421106 w 630698"/>
                <a:gd name="connsiteY19" fmla="*/ 406997 h 871719"/>
                <a:gd name="connsiteX20" fmla="*/ 373480 w 630698"/>
                <a:gd name="connsiteY20" fmla="*/ 418901 h 871719"/>
                <a:gd name="connsiteX21" fmla="*/ 378243 w 630698"/>
                <a:gd name="connsiteY21" fmla="*/ 609402 h 871719"/>
                <a:gd name="connsiteX22" fmla="*/ 340143 w 630698"/>
                <a:gd name="connsiteY22" fmla="*/ 659407 h 871719"/>
                <a:gd name="connsiteX23" fmla="*/ 261562 w 630698"/>
                <a:gd name="connsiteY23" fmla="*/ 647501 h 871719"/>
                <a:gd name="connsiteX24" fmla="*/ 173456 w 630698"/>
                <a:gd name="connsiteY24" fmla="*/ 576064 h 871719"/>
                <a:gd name="connsiteX25" fmla="*/ 140118 w 630698"/>
                <a:gd name="connsiteY25" fmla="*/ 478432 h 871719"/>
                <a:gd name="connsiteX26" fmla="*/ 152023 w 630698"/>
                <a:gd name="connsiteY26" fmla="*/ 318889 h 871719"/>
                <a:gd name="connsiteX27" fmla="*/ 199649 w 630698"/>
                <a:gd name="connsiteY27" fmla="*/ 214114 h 871719"/>
                <a:gd name="connsiteX28" fmla="*/ 263942 w 630698"/>
                <a:gd name="connsiteY28" fmla="*/ 152202 h 871719"/>
                <a:gd name="connsiteX29" fmla="*/ 335380 w 630698"/>
                <a:gd name="connsiteY29" fmla="*/ 118864 h 871719"/>
                <a:gd name="connsiteX30" fmla="*/ 404437 w 630698"/>
                <a:gd name="connsiteY30" fmla="*/ 152202 h 871719"/>
                <a:gd name="connsiteX31" fmla="*/ 413961 w 630698"/>
                <a:gd name="connsiteY31" fmla="*/ 199826 h 871719"/>
                <a:gd name="connsiteX32" fmla="*/ 537787 w 630698"/>
                <a:gd name="connsiteY32" fmla="*/ 202207 h 871719"/>
                <a:gd name="connsiteX0" fmla="*/ 537787 w 630698"/>
                <a:gd name="connsiteY0" fmla="*/ 202207 h 874381"/>
                <a:gd name="connsiteX1" fmla="*/ 540168 w 630698"/>
                <a:gd name="connsiteY1" fmla="*/ 85527 h 874381"/>
                <a:gd name="connsiteX2" fmla="*/ 354430 w 630698"/>
                <a:gd name="connsiteY2" fmla="*/ 9326 h 874381"/>
                <a:gd name="connsiteX3" fmla="*/ 209174 w 630698"/>
                <a:gd name="connsiteY3" fmla="*/ 28377 h 874381"/>
                <a:gd name="connsiteX4" fmla="*/ 97255 w 630698"/>
                <a:gd name="connsiteY4" fmla="*/ 145057 h 874381"/>
                <a:gd name="connsiteX5" fmla="*/ 18674 w 630698"/>
                <a:gd name="connsiteY5" fmla="*/ 328414 h 874381"/>
                <a:gd name="connsiteX6" fmla="*/ 2006 w 630698"/>
                <a:gd name="connsiteY6" fmla="*/ 447476 h 874381"/>
                <a:gd name="connsiteX7" fmla="*/ 11530 w 630698"/>
                <a:gd name="connsiteY7" fmla="*/ 571301 h 874381"/>
                <a:gd name="connsiteX8" fmla="*/ 102018 w 630698"/>
                <a:gd name="connsiteY8" fmla="*/ 728464 h 874381"/>
                <a:gd name="connsiteX9" fmla="*/ 197268 w 630698"/>
                <a:gd name="connsiteY9" fmla="*/ 780851 h 874381"/>
                <a:gd name="connsiteX10" fmla="*/ 354431 w 630698"/>
                <a:gd name="connsiteY10" fmla="*/ 785613 h 874381"/>
                <a:gd name="connsiteX11" fmla="*/ 397294 w 630698"/>
                <a:gd name="connsiteY11" fmla="*/ 780852 h 874381"/>
                <a:gd name="connsiteX12" fmla="*/ 442538 w 630698"/>
                <a:gd name="connsiteY12" fmla="*/ 854670 h 874381"/>
                <a:gd name="connsiteX13" fmla="*/ 490161 w 630698"/>
                <a:gd name="connsiteY13" fmla="*/ 871339 h 874381"/>
                <a:gd name="connsiteX14" fmla="*/ 566361 w 630698"/>
                <a:gd name="connsiteY14" fmla="*/ 871341 h 874381"/>
                <a:gd name="connsiteX15" fmla="*/ 630655 w 630698"/>
                <a:gd name="connsiteY15" fmla="*/ 840383 h 874381"/>
                <a:gd name="connsiteX16" fmla="*/ 556838 w 630698"/>
                <a:gd name="connsiteY16" fmla="*/ 678458 h 874381"/>
                <a:gd name="connsiteX17" fmla="*/ 499688 w 630698"/>
                <a:gd name="connsiteY17" fmla="*/ 485577 h 874381"/>
                <a:gd name="connsiteX18" fmla="*/ 480637 w 630698"/>
                <a:gd name="connsiteY18" fmla="*/ 404613 h 874381"/>
                <a:gd name="connsiteX19" fmla="*/ 421106 w 630698"/>
                <a:gd name="connsiteY19" fmla="*/ 406997 h 874381"/>
                <a:gd name="connsiteX20" fmla="*/ 373480 w 630698"/>
                <a:gd name="connsiteY20" fmla="*/ 418901 h 874381"/>
                <a:gd name="connsiteX21" fmla="*/ 378243 w 630698"/>
                <a:gd name="connsiteY21" fmla="*/ 609402 h 874381"/>
                <a:gd name="connsiteX22" fmla="*/ 340143 w 630698"/>
                <a:gd name="connsiteY22" fmla="*/ 659407 h 874381"/>
                <a:gd name="connsiteX23" fmla="*/ 261562 w 630698"/>
                <a:gd name="connsiteY23" fmla="*/ 647501 h 874381"/>
                <a:gd name="connsiteX24" fmla="*/ 173456 w 630698"/>
                <a:gd name="connsiteY24" fmla="*/ 576064 h 874381"/>
                <a:gd name="connsiteX25" fmla="*/ 140118 w 630698"/>
                <a:gd name="connsiteY25" fmla="*/ 478432 h 874381"/>
                <a:gd name="connsiteX26" fmla="*/ 152023 w 630698"/>
                <a:gd name="connsiteY26" fmla="*/ 318889 h 874381"/>
                <a:gd name="connsiteX27" fmla="*/ 199649 w 630698"/>
                <a:gd name="connsiteY27" fmla="*/ 214114 h 874381"/>
                <a:gd name="connsiteX28" fmla="*/ 263942 w 630698"/>
                <a:gd name="connsiteY28" fmla="*/ 152202 h 874381"/>
                <a:gd name="connsiteX29" fmla="*/ 335380 w 630698"/>
                <a:gd name="connsiteY29" fmla="*/ 118864 h 874381"/>
                <a:gd name="connsiteX30" fmla="*/ 404437 w 630698"/>
                <a:gd name="connsiteY30" fmla="*/ 152202 h 874381"/>
                <a:gd name="connsiteX31" fmla="*/ 413961 w 630698"/>
                <a:gd name="connsiteY31" fmla="*/ 199826 h 874381"/>
                <a:gd name="connsiteX32" fmla="*/ 537787 w 630698"/>
                <a:gd name="connsiteY32" fmla="*/ 202207 h 874381"/>
                <a:gd name="connsiteX0" fmla="*/ 537787 w 623561"/>
                <a:gd name="connsiteY0" fmla="*/ 202207 h 873730"/>
                <a:gd name="connsiteX1" fmla="*/ 540168 w 623561"/>
                <a:gd name="connsiteY1" fmla="*/ 85527 h 873730"/>
                <a:gd name="connsiteX2" fmla="*/ 354430 w 623561"/>
                <a:gd name="connsiteY2" fmla="*/ 9326 h 873730"/>
                <a:gd name="connsiteX3" fmla="*/ 209174 w 623561"/>
                <a:gd name="connsiteY3" fmla="*/ 28377 h 873730"/>
                <a:gd name="connsiteX4" fmla="*/ 97255 w 623561"/>
                <a:gd name="connsiteY4" fmla="*/ 145057 h 873730"/>
                <a:gd name="connsiteX5" fmla="*/ 18674 w 623561"/>
                <a:gd name="connsiteY5" fmla="*/ 328414 h 873730"/>
                <a:gd name="connsiteX6" fmla="*/ 2006 w 623561"/>
                <a:gd name="connsiteY6" fmla="*/ 447476 h 873730"/>
                <a:gd name="connsiteX7" fmla="*/ 11530 w 623561"/>
                <a:gd name="connsiteY7" fmla="*/ 571301 h 873730"/>
                <a:gd name="connsiteX8" fmla="*/ 102018 w 623561"/>
                <a:gd name="connsiteY8" fmla="*/ 728464 h 873730"/>
                <a:gd name="connsiteX9" fmla="*/ 197268 w 623561"/>
                <a:gd name="connsiteY9" fmla="*/ 780851 h 873730"/>
                <a:gd name="connsiteX10" fmla="*/ 354431 w 623561"/>
                <a:gd name="connsiteY10" fmla="*/ 785613 h 873730"/>
                <a:gd name="connsiteX11" fmla="*/ 397294 w 623561"/>
                <a:gd name="connsiteY11" fmla="*/ 780852 h 873730"/>
                <a:gd name="connsiteX12" fmla="*/ 442538 w 623561"/>
                <a:gd name="connsiteY12" fmla="*/ 854670 h 873730"/>
                <a:gd name="connsiteX13" fmla="*/ 490161 w 623561"/>
                <a:gd name="connsiteY13" fmla="*/ 871339 h 873730"/>
                <a:gd name="connsiteX14" fmla="*/ 566361 w 623561"/>
                <a:gd name="connsiteY14" fmla="*/ 871341 h 873730"/>
                <a:gd name="connsiteX15" fmla="*/ 623511 w 623561"/>
                <a:gd name="connsiteY15" fmla="*/ 849908 h 873730"/>
                <a:gd name="connsiteX16" fmla="*/ 556838 w 623561"/>
                <a:gd name="connsiteY16" fmla="*/ 678458 h 873730"/>
                <a:gd name="connsiteX17" fmla="*/ 499688 w 623561"/>
                <a:gd name="connsiteY17" fmla="*/ 485577 h 873730"/>
                <a:gd name="connsiteX18" fmla="*/ 480637 w 623561"/>
                <a:gd name="connsiteY18" fmla="*/ 404613 h 873730"/>
                <a:gd name="connsiteX19" fmla="*/ 421106 w 623561"/>
                <a:gd name="connsiteY19" fmla="*/ 406997 h 873730"/>
                <a:gd name="connsiteX20" fmla="*/ 373480 w 623561"/>
                <a:gd name="connsiteY20" fmla="*/ 418901 h 873730"/>
                <a:gd name="connsiteX21" fmla="*/ 378243 w 623561"/>
                <a:gd name="connsiteY21" fmla="*/ 609402 h 873730"/>
                <a:gd name="connsiteX22" fmla="*/ 340143 w 623561"/>
                <a:gd name="connsiteY22" fmla="*/ 659407 h 873730"/>
                <a:gd name="connsiteX23" fmla="*/ 261562 w 623561"/>
                <a:gd name="connsiteY23" fmla="*/ 647501 h 873730"/>
                <a:gd name="connsiteX24" fmla="*/ 173456 w 623561"/>
                <a:gd name="connsiteY24" fmla="*/ 576064 h 873730"/>
                <a:gd name="connsiteX25" fmla="*/ 140118 w 623561"/>
                <a:gd name="connsiteY25" fmla="*/ 478432 h 873730"/>
                <a:gd name="connsiteX26" fmla="*/ 152023 w 623561"/>
                <a:gd name="connsiteY26" fmla="*/ 318889 h 873730"/>
                <a:gd name="connsiteX27" fmla="*/ 199649 w 623561"/>
                <a:gd name="connsiteY27" fmla="*/ 214114 h 873730"/>
                <a:gd name="connsiteX28" fmla="*/ 263942 w 623561"/>
                <a:gd name="connsiteY28" fmla="*/ 152202 h 873730"/>
                <a:gd name="connsiteX29" fmla="*/ 335380 w 623561"/>
                <a:gd name="connsiteY29" fmla="*/ 118864 h 873730"/>
                <a:gd name="connsiteX30" fmla="*/ 404437 w 623561"/>
                <a:gd name="connsiteY30" fmla="*/ 152202 h 873730"/>
                <a:gd name="connsiteX31" fmla="*/ 413961 w 623561"/>
                <a:gd name="connsiteY31" fmla="*/ 199826 h 873730"/>
                <a:gd name="connsiteX32" fmla="*/ 537787 w 623561"/>
                <a:gd name="connsiteY32" fmla="*/ 202207 h 873730"/>
                <a:gd name="connsiteX0" fmla="*/ 537787 w 623743"/>
                <a:gd name="connsiteY0" fmla="*/ 202207 h 873730"/>
                <a:gd name="connsiteX1" fmla="*/ 540168 w 623743"/>
                <a:gd name="connsiteY1" fmla="*/ 85527 h 873730"/>
                <a:gd name="connsiteX2" fmla="*/ 354430 w 623743"/>
                <a:gd name="connsiteY2" fmla="*/ 9326 h 873730"/>
                <a:gd name="connsiteX3" fmla="*/ 209174 w 623743"/>
                <a:gd name="connsiteY3" fmla="*/ 28377 h 873730"/>
                <a:gd name="connsiteX4" fmla="*/ 97255 w 623743"/>
                <a:gd name="connsiteY4" fmla="*/ 145057 h 873730"/>
                <a:gd name="connsiteX5" fmla="*/ 18674 w 623743"/>
                <a:gd name="connsiteY5" fmla="*/ 328414 h 873730"/>
                <a:gd name="connsiteX6" fmla="*/ 2006 w 623743"/>
                <a:gd name="connsiteY6" fmla="*/ 447476 h 873730"/>
                <a:gd name="connsiteX7" fmla="*/ 11530 w 623743"/>
                <a:gd name="connsiteY7" fmla="*/ 571301 h 873730"/>
                <a:gd name="connsiteX8" fmla="*/ 102018 w 623743"/>
                <a:gd name="connsiteY8" fmla="*/ 728464 h 873730"/>
                <a:gd name="connsiteX9" fmla="*/ 197268 w 623743"/>
                <a:gd name="connsiteY9" fmla="*/ 780851 h 873730"/>
                <a:gd name="connsiteX10" fmla="*/ 354431 w 623743"/>
                <a:gd name="connsiteY10" fmla="*/ 785613 h 873730"/>
                <a:gd name="connsiteX11" fmla="*/ 397294 w 623743"/>
                <a:gd name="connsiteY11" fmla="*/ 780852 h 873730"/>
                <a:gd name="connsiteX12" fmla="*/ 442538 w 623743"/>
                <a:gd name="connsiteY12" fmla="*/ 854670 h 873730"/>
                <a:gd name="connsiteX13" fmla="*/ 490161 w 623743"/>
                <a:gd name="connsiteY13" fmla="*/ 871339 h 873730"/>
                <a:gd name="connsiteX14" fmla="*/ 566361 w 623743"/>
                <a:gd name="connsiteY14" fmla="*/ 871341 h 873730"/>
                <a:gd name="connsiteX15" fmla="*/ 623511 w 623743"/>
                <a:gd name="connsiteY15" fmla="*/ 849908 h 873730"/>
                <a:gd name="connsiteX16" fmla="*/ 544932 w 623743"/>
                <a:gd name="connsiteY16" fmla="*/ 692746 h 873730"/>
                <a:gd name="connsiteX17" fmla="*/ 499688 w 623743"/>
                <a:gd name="connsiteY17" fmla="*/ 485577 h 873730"/>
                <a:gd name="connsiteX18" fmla="*/ 480637 w 623743"/>
                <a:gd name="connsiteY18" fmla="*/ 404613 h 873730"/>
                <a:gd name="connsiteX19" fmla="*/ 421106 w 623743"/>
                <a:gd name="connsiteY19" fmla="*/ 406997 h 873730"/>
                <a:gd name="connsiteX20" fmla="*/ 373480 w 623743"/>
                <a:gd name="connsiteY20" fmla="*/ 418901 h 873730"/>
                <a:gd name="connsiteX21" fmla="*/ 378243 w 623743"/>
                <a:gd name="connsiteY21" fmla="*/ 609402 h 873730"/>
                <a:gd name="connsiteX22" fmla="*/ 340143 w 623743"/>
                <a:gd name="connsiteY22" fmla="*/ 659407 h 873730"/>
                <a:gd name="connsiteX23" fmla="*/ 261562 w 623743"/>
                <a:gd name="connsiteY23" fmla="*/ 647501 h 873730"/>
                <a:gd name="connsiteX24" fmla="*/ 173456 w 623743"/>
                <a:gd name="connsiteY24" fmla="*/ 576064 h 873730"/>
                <a:gd name="connsiteX25" fmla="*/ 140118 w 623743"/>
                <a:gd name="connsiteY25" fmla="*/ 478432 h 873730"/>
                <a:gd name="connsiteX26" fmla="*/ 152023 w 623743"/>
                <a:gd name="connsiteY26" fmla="*/ 318889 h 873730"/>
                <a:gd name="connsiteX27" fmla="*/ 199649 w 623743"/>
                <a:gd name="connsiteY27" fmla="*/ 214114 h 873730"/>
                <a:gd name="connsiteX28" fmla="*/ 263942 w 623743"/>
                <a:gd name="connsiteY28" fmla="*/ 152202 h 873730"/>
                <a:gd name="connsiteX29" fmla="*/ 335380 w 623743"/>
                <a:gd name="connsiteY29" fmla="*/ 118864 h 873730"/>
                <a:gd name="connsiteX30" fmla="*/ 404437 w 623743"/>
                <a:gd name="connsiteY30" fmla="*/ 152202 h 873730"/>
                <a:gd name="connsiteX31" fmla="*/ 413961 w 623743"/>
                <a:gd name="connsiteY31" fmla="*/ 199826 h 873730"/>
                <a:gd name="connsiteX32" fmla="*/ 537787 w 623743"/>
                <a:gd name="connsiteY32" fmla="*/ 202207 h 873730"/>
                <a:gd name="connsiteX0" fmla="*/ 537787 w 623743"/>
                <a:gd name="connsiteY0" fmla="*/ 202207 h 873730"/>
                <a:gd name="connsiteX1" fmla="*/ 540168 w 623743"/>
                <a:gd name="connsiteY1" fmla="*/ 85527 h 873730"/>
                <a:gd name="connsiteX2" fmla="*/ 354430 w 623743"/>
                <a:gd name="connsiteY2" fmla="*/ 9326 h 873730"/>
                <a:gd name="connsiteX3" fmla="*/ 209174 w 623743"/>
                <a:gd name="connsiteY3" fmla="*/ 28377 h 873730"/>
                <a:gd name="connsiteX4" fmla="*/ 97255 w 623743"/>
                <a:gd name="connsiteY4" fmla="*/ 145057 h 873730"/>
                <a:gd name="connsiteX5" fmla="*/ 18674 w 623743"/>
                <a:gd name="connsiteY5" fmla="*/ 328414 h 873730"/>
                <a:gd name="connsiteX6" fmla="*/ 2006 w 623743"/>
                <a:gd name="connsiteY6" fmla="*/ 447476 h 873730"/>
                <a:gd name="connsiteX7" fmla="*/ 11530 w 623743"/>
                <a:gd name="connsiteY7" fmla="*/ 571301 h 873730"/>
                <a:gd name="connsiteX8" fmla="*/ 102018 w 623743"/>
                <a:gd name="connsiteY8" fmla="*/ 728464 h 873730"/>
                <a:gd name="connsiteX9" fmla="*/ 197268 w 623743"/>
                <a:gd name="connsiteY9" fmla="*/ 780851 h 873730"/>
                <a:gd name="connsiteX10" fmla="*/ 354431 w 623743"/>
                <a:gd name="connsiteY10" fmla="*/ 785613 h 873730"/>
                <a:gd name="connsiteX11" fmla="*/ 397294 w 623743"/>
                <a:gd name="connsiteY11" fmla="*/ 780852 h 873730"/>
                <a:gd name="connsiteX12" fmla="*/ 442538 w 623743"/>
                <a:gd name="connsiteY12" fmla="*/ 854670 h 873730"/>
                <a:gd name="connsiteX13" fmla="*/ 490161 w 623743"/>
                <a:gd name="connsiteY13" fmla="*/ 871339 h 873730"/>
                <a:gd name="connsiteX14" fmla="*/ 566361 w 623743"/>
                <a:gd name="connsiteY14" fmla="*/ 871341 h 873730"/>
                <a:gd name="connsiteX15" fmla="*/ 623511 w 623743"/>
                <a:gd name="connsiteY15" fmla="*/ 849908 h 873730"/>
                <a:gd name="connsiteX16" fmla="*/ 544932 w 623743"/>
                <a:gd name="connsiteY16" fmla="*/ 692746 h 873730"/>
                <a:gd name="connsiteX17" fmla="*/ 499688 w 623743"/>
                <a:gd name="connsiteY17" fmla="*/ 485577 h 873730"/>
                <a:gd name="connsiteX18" fmla="*/ 480637 w 623743"/>
                <a:gd name="connsiteY18" fmla="*/ 404613 h 873730"/>
                <a:gd name="connsiteX19" fmla="*/ 421106 w 623743"/>
                <a:gd name="connsiteY19" fmla="*/ 406997 h 873730"/>
                <a:gd name="connsiteX20" fmla="*/ 373480 w 623743"/>
                <a:gd name="connsiteY20" fmla="*/ 418901 h 873730"/>
                <a:gd name="connsiteX21" fmla="*/ 378243 w 623743"/>
                <a:gd name="connsiteY21" fmla="*/ 609402 h 873730"/>
                <a:gd name="connsiteX22" fmla="*/ 340143 w 623743"/>
                <a:gd name="connsiteY22" fmla="*/ 659407 h 873730"/>
                <a:gd name="connsiteX23" fmla="*/ 261562 w 623743"/>
                <a:gd name="connsiteY23" fmla="*/ 647501 h 873730"/>
                <a:gd name="connsiteX24" fmla="*/ 173456 w 623743"/>
                <a:gd name="connsiteY24" fmla="*/ 576064 h 873730"/>
                <a:gd name="connsiteX25" fmla="*/ 140118 w 623743"/>
                <a:gd name="connsiteY25" fmla="*/ 478432 h 873730"/>
                <a:gd name="connsiteX26" fmla="*/ 152023 w 623743"/>
                <a:gd name="connsiteY26" fmla="*/ 318889 h 873730"/>
                <a:gd name="connsiteX27" fmla="*/ 199649 w 623743"/>
                <a:gd name="connsiteY27" fmla="*/ 214114 h 873730"/>
                <a:gd name="connsiteX28" fmla="*/ 263942 w 623743"/>
                <a:gd name="connsiteY28" fmla="*/ 152202 h 873730"/>
                <a:gd name="connsiteX29" fmla="*/ 335380 w 623743"/>
                <a:gd name="connsiteY29" fmla="*/ 118864 h 873730"/>
                <a:gd name="connsiteX30" fmla="*/ 404437 w 623743"/>
                <a:gd name="connsiteY30" fmla="*/ 152202 h 873730"/>
                <a:gd name="connsiteX31" fmla="*/ 413961 w 623743"/>
                <a:gd name="connsiteY31" fmla="*/ 199826 h 873730"/>
                <a:gd name="connsiteX32" fmla="*/ 537787 w 623743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406997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404437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404437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52024 w 624028"/>
                <a:gd name="connsiteY25" fmla="*/ 476051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82981 w 624028"/>
                <a:gd name="connsiteY24" fmla="*/ 566539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37976 h 873730"/>
                <a:gd name="connsiteX24" fmla="*/ 182981 w 624028"/>
                <a:gd name="connsiteY24" fmla="*/ 566539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048 h 873571"/>
                <a:gd name="connsiteX1" fmla="*/ 521118 w 624028"/>
                <a:gd name="connsiteY1" fmla="*/ 82987 h 873571"/>
                <a:gd name="connsiteX2" fmla="*/ 354430 w 624028"/>
                <a:gd name="connsiteY2" fmla="*/ 9167 h 873571"/>
                <a:gd name="connsiteX3" fmla="*/ 209174 w 624028"/>
                <a:gd name="connsiteY3" fmla="*/ 28218 h 873571"/>
                <a:gd name="connsiteX4" fmla="*/ 97255 w 624028"/>
                <a:gd name="connsiteY4" fmla="*/ 144898 h 873571"/>
                <a:gd name="connsiteX5" fmla="*/ 18674 w 624028"/>
                <a:gd name="connsiteY5" fmla="*/ 328255 h 873571"/>
                <a:gd name="connsiteX6" fmla="*/ 2006 w 624028"/>
                <a:gd name="connsiteY6" fmla="*/ 447317 h 873571"/>
                <a:gd name="connsiteX7" fmla="*/ 11530 w 624028"/>
                <a:gd name="connsiteY7" fmla="*/ 571142 h 873571"/>
                <a:gd name="connsiteX8" fmla="*/ 102018 w 624028"/>
                <a:gd name="connsiteY8" fmla="*/ 728305 h 873571"/>
                <a:gd name="connsiteX9" fmla="*/ 197268 w 624028"/>
                <a:gd name="connsiteY9" fmla="*/ 780692 h 873571"/>
                <a:gd name="connsiteX10" fmla="*/ 354431 w 624028"/>
                <a:gd name="connsiteY10" fmla="*/ 785454 h 873571"/>
                <a:gd name="connsiteX11" fmla="*/ 397294 w 624028"/>
                <a:gd name="connsiteY11" fmla="*/ 780693 h 873571"/>
                <a:gd name="connsiteX12" fmla="*/ 442538 w 624028"/>
                <a:gd name="connsiteY12" fmla="*/ 854511 h 873571"/>
                <a:gd name="connsiteX13" fmla="*/ 490161 w 624028"/>
                <a:gd name="connsiteY13" fmla="*/ 871180 h 873571"/>
                <a:gd name="connsiteX14" fmla="*/ 566361 w 624028"/>
                <a:gd name="connsiteY14" fmla="*/ 871182 h 873571"/>
                <a:gd name="connsiteX15" fmla="*/ 623511 w 624028"/>
                <a:gd name="connsiteY15" fmla="*/ 849749 h 873571"/>
                <a:gd name="connsiteX16" fmla="*/ 533026 w 624028"/>
                <a:gd name="connsiteY16" fmla="*/ 685443 h 873571"/>
                <a:gd name="connsiteX17" fmla="*/ 499688 w 624028"/>
                <a:gd name="connsiteY17" fmla="*/ 485418 h 873571"/>
                <a:gd name="connsiteX18" fmla="*/ 480637 w 624028"/>
                <a:gd name="connsiteY18" fmla="*/ 404454 h 873571"/>
                <a:gd name="connsiteX19" fmla="*/ 421106 w 624028"/>
                <a:gd name="connsiteY19" fmla="*/ 397313 h 873571"/>
                <a:gd name="connsiteX20" fmla="*/ 373480 w 624028"/>
                <a:gd name="connsiteY20" fmla="*/ 418742 h 873571"/>
                <a:gd name="connsiteX21" fmla="*/ 378243 w 624028"/>
                <a:gd name="connsiteY21" fmla="*/ 609243 h 873571"/>
                <a:gd name="connsiteX22" fmla="*/ 340143 w 624028"/>
                <a:gd name="connsiteY22" fmla="*/ 659248 h 873571"/>
                <a:gd name="connsiteX23" fmla="*/ 261562 w 624028"/>
                <a:gd name="connsiteY23" fmla="*/ 637817 h 873571"/>
                <a:gd name="connsiteX24" fmla="*/ 182981 w 624028"/>
                <a:gd name="connsiteY24" fmla="*/ 566380 h 873571"/>
                <a:gd name="connsiteX25" fmla="*/ 152024 w 624028"/>
                <a:gd name="connsiteY25" fmla="*/ 475892 h 873571"/>
                <a:gd name="connsiteX26" fmla="*/ 171073 w 624028"/>
                <a:gd name="connsiteY26" fmla="*/ 306824 h 873571"/>
                <a:gd name="connsiteX27" fmla="*/ 199649 w 624028"/>
                <a:gd name="connsiteY27" fmla="*/ 213955 h 873571"/>
                <a:gd name="connsiteX28" fmla="*/ 263942 w 624028"/>
                <a:gd name="connsiteY28" fmla="*/ 152043 h 873571"/>
                <a:gd name="connsiteX29" fmla="*/ 335380 w 624028"/>
                <a:gd name="connsiteY29" fmla="*/ 118705 h 873571"/>
                <a:gd name="connsiteX30" fmla="*/ 392531 w 624028"/>
                <a:gd name="connsiteY30" fmla="*/ 152043 h 873571"/>
                <a:gd name="connsiteX31" fmla="*/ 413961 w 624028"/>
                <a:gd name="connsiteY31" fmla="*/ 199667 h 873571"/>
                <a:gd name="connsiteX32" fmla="*/ 537787 w 624028"/>
                <a:gd name="connsiteY32" fmla="*/ 202048 h 873571"/>
                <a:gd name="connsiteX0" fmla="*/ 537787 w 624028"/>
                <a:gd name="connsiteY0" fmla="*/ 201418 h 872941"/>
                <a:gd name="connsiteX1" fmla="*/ 502068 w 624028"/>
                <a:gd name="connsiteY1" fmla="*/ 72832 h 872941"/>
                <a:gd name="connsiteX2" fmla="*/ 354430 w 624028"/>
                <a:gd name="connsiteY2" fmla="*/ 8537 h 872941"/>
                <a:gd name="connsiteX3" fmla="*/ 209174 w 624028"/>
                <a:gd name="connsiteY3" fmla="*/ 27588 h 872941"/>
                <a:gd name="connsiteX4" fmla="*/ 97255 w 624028"/>
                <a:gd name="connsiteY4" fmla="*/ 144268 h 872941"/>
                <a:gd name="connsiteX5" fmla="*/ 18674 w 624028"/>
                <a:gd name="connsiteY5" fmla="*/ 327625 h 872941"/>
                <a:gd name="connsiteX6" fmla="*/ 2006 w 624028"/>
                <a:gd name="connsiteY6" fmla="*/ 446687 h 872941"/>
                <a:gd name="connsiteX7" fmla="*/ 11530 w 624028"/>
                <a:gd name="connsiteY7" fmla="*/ 570512 h 872941"/>
                <a:gd name="connsiteX8" fmla="*/ 102018 w 624028"/>
                <a:gd name="connsiteY8" fmla="*/ 727675 h 872941"/>
                <a:gd name="connsiteX9" fmla="*/ 197268 w 624028"/>
                <a:gd name="connsiteY9" fmla="*/ 780062 h 872941"/>
                <a:gd name="connsiteX10" fmla="*/ 354431 w 624028"/>
                <a:gd name="connsiteY10" fmla="*/ 784824 h 872941"/>
                <a:gd name="connsiteX11" fmla="*/ 397294 w 624028"/>
                <a:gd name="connsiteY11" fmla="*/ 780063 h 872941"/>
                <a:gd name="connsiteX12" fmla="*/ 442538 w 624028"/>
                <a:gd name="connsiteY12" fmla="*/ 853881 h 872941"/>
                <a:gd name="connsiteX13" fmla="*/ 490161 w 624028"/>
                <a:gd name="connsiteY13" fmla="*/ 870550 h 872941"/>
                <a:gd name="connsiteX14" fmla="*/ 566361 w 624028"/>
                <a:gd name="connsiteY14" fmla="*/ 870552 h 872941"/>
                <a:gd name="connsiteX15" fmla="*/ 623511 w 624028"/>
                <a:gd name="connsiteY15" fmla="*/ 849119 h 872941"/>
                <a:gd name="connsiteX16" fmla="*/ 533026 w 624028"/>
                <a:gd name="connsiteY16" fmla="*/ 684813 h 872941"/>
                <a:gd name="connsiteX17" fmla="*/ 499688 w 624028"/>
                <a:gd name="connsiteY17" fmla="*/ 484788 h 872941"/>
                <a:gd name="connsiteX18" fmla="*/ 480637 w 624028"/>
                <a:gd name="connsiteY18" fmla="*/ 403824 h 872941"/>
                <a:gd name="connsiteX19" fmla="*/ 421106 w 624028"/>
                <a:gd name="connsiteY19" fmla="*/ 396683 h 872941"/>
                <a:gd name="connsiteX20" fmla="*/ 373480 w 624028"/>
                <a:gd name="connsiteY20" fmla="*/ 418112 h 872941"/>
                <a:gd name="connsiteX21" fmla="*/ 378243 w 624028"/>
                <a:gd name="connsiteY21" fmla="*/ 608613 h 872941"/>
                <a:gd name="connsiteX22" fmla="*/ 340143 w 624028"/>
                <a:gd name="connsiteY22" fmla="*/ 658618 h 872941"/>
                <a:gd name="connsiteX23" fmla="*/ 261562 w 624028"/>
                <a:gd name="connsiteY23" fmla="*/ 637187 h 872941"/>
                <a:gd name="connsiteX24" fmla="*/ 182981 w 624028"/>
                <a:gd name="connsiteY24" fmla="*/ 565750 h 872941"/>
                <a:gd name="connsiteX25" fmla="*/ 152024 w 624028"/>
                <a:gd name="connsiteY25" fmla="*/ 475262 h 872941"/>
                <a:gd name="connsiteX26" fmla="*/ 171073 w 624028"/>
                <a:gd name="connsiteY26" fmla="*/ 306194 h 872941"/>
                <a:gd name="connsiteX27" fmla="*/ 199649 w 624028"/>
                <a:gd name="connsiteY27" fmla="*/ 213325 h 872941"/>
                <a:gd name="connsiteX28" fmla="*/ 263942 w 624028"/>
                <a:gd name="connsiteY28" fmla="*/ 151413 h 872941"/>
                <a:gd name="connsiteX29" fmla="*/ 335380 w 624028"/>
                <a:gd name="connsiteY29" fmla="*/ 118075 h 872941"/>
                <a:gd name="connsiteX30" fmla="*/ 392531 w 624028"/>
                <a:gd name="connsiteY30" fmla="*/ 151413 h 872941"/>
                <a:gd name="connsiteX31" fmla="*/ 413961 w 624028"/>
                <a:gd name="connsiteY31" fmla="*/ 199037 h 872941"/>
                <a:gd name="connsiteX32" fmla="*/ 537787 w 624028"/>
                <a:gd name="connsiteY32" fmla="*/ 201418 h 872941"/>
                <a:gd name="connsiteX0" fmla="*/ 530643 w 624028"/>
                <a:gd name="connsiteY0" fmla="*/ 201418 h 872941"/>
                <a:gd name="connsiteX1" fmla="*/ 502068 w 624028"/>
                <a:gd name="connsiteY1" fmla="*/ 72832 h 872941"/>
                <a:gd name="connsiteX2" fmla="*/ 354430 w 624028"/>
                <a:gd name="connsiteY2" fmla="*/ 8537 h 872941"/>
                <a:gd name="connsiteX3" fmla="*/ 209174 w 624028"/>
                <a:gd name="connsiteY3" fmla="*/ 27588 h 872941"/>
                <a:gd name="connsiteX4" fmla="*/ 97255 w 624028"/>
                <a:gd name="connsiteY4" fmla="*/ 144268 h 872941"/>
                <a:gd name="connsiteX5" fmla="*/ 18674 w 624028"/>
                <a:gd name="connsiteY5" fmla="*/ 327625 h 872941"/>
                <a:gd name="connsiteX6" fmla="*/ 2006 w 624028"/>
                <a:gd name="connsiteY6" fmla="*/ 446687 h 872941"/>
                <a:gd name="connsiteX7" fmla="*/ 11530 w 624028"/>
                <a:gd name="connsiteY7" fmla="*/ 570512 h 872941"/>
                <a:gd name="connsiteX8" fmla="*/ 102018 w 624028"/>
                <a:gd name="connsiteY8" fmla="*/ 727675 h 872941"/>
                <a:gd name="connsiteX9" fmla="*/ 197268 w 624028"/>
                <a:gd name="connsiteY9" fmla="*/ 780062 h 872941"/>
                <a:gd name="connsiteX10" fmla="*/ 354431 w 624028"/>
                <a:gd name="connsiteY10" fmla="*/ 784824 h 872941"/>
                <a:gd name="connsiteX11" fmla="*/ 397294 w 624028"/>
                <a:gd name="connsiteY11" fmla="*/ 780063 h 872941"/>
                <a:gd name="connsiteX12" fmla="*/ 442538 w 624028"/>
                <a:gd name="connsiteY12" fmla="*/ 853881 h 872941"/>
                <a:gd name="connsiteX13" fmla="*/ 490161 w 624028"/>
                <a:gd name="connsiteY13" fmla="*/ 870550 h 872941"/>
                <a:gd name="connsiteX14" fmla="*/ 566361 w 624028"/>
                <a:gd name="connsiteY14" fmla="*/ 870552 h 872941"/>
                <a:gd name="connsiteX15" fmla="*/ 623511 w 624028"/>
                <a:gd name="connsiteY15" fmla="*/ 849119 h 872941"/>
                <a:gd name="connsiteX16" fmla="*/ 533026 w 624028"/>
                <a:gd name="connsiteY16" fmla="*/ 684813 h 872941"/>
                <a:gd name="connsiteX17" fmla="*/ 499688 w 624028"/>
                <a:gd name="connsiteY17" fmla="*/ 484788 h 872941"/>
                <a:gd name="connsiteX18" fmla="*/ 480637 w 624028"/>
                <a:gd name="connsiteY18" fmla="*/ 403824 h 872941"/>
                <a:gd name="connsiteX19" fmla="*/ 421106 w 624028"/>
                <a:gd name="connsiteY19" fmla="*/ 396683 h 872941"/>
                <a:gd name="connsiteX20" fmla="*/ 373480 w 624028"/>
                <a:gd name="connsiteY20" fmla="*/ 418112 h 872941"/>
                <a:gd name="connsiteX21" fmla="*/ 378243 w 624028"/>
                <a:gd name="connsiteY21" fmla="*/ 608613 h 872941"/>
                <a:gd name="connsiteX22" fmla="*/ 340143 w 624028"/>
                <a:gd name="connsiteY22" fmla="*/ 658618 h 872941"/>
                <a:gd name="connsiteX23" fmla="*/ 261562 w 624028"/>
                <a:gd name="connsiteY23" fmla="*/ 637187 h 872941"/>
                <a:gd name="connsiteX24" fmla="*/ 182981 w 624028"/>
                <a:gd name="connsiteY24" fmla="*/ 565750 h 872941"/>
                <a:gd name="connsiteX25" fmla="*/ 152024 w 624028"/>
                <a:gd name="connsiteY25" fmla="*/ 475262 h 872941"/>
                <a:gd name="connsiteX26" fmla="*/ 171073 w 624028"/>
                <a:gd name="connsiteY26" fmla="*/ 306194 h 872941"/>
                <a:gd name="connsiteX27" fmla="*/ 199649 w 624028"/>
                <a:gd name="connsiteY27" fmla="*/ 213325 h 872941"/>
                <a:gd name="connsiteX28" fmla="*/ 263942 w 624028"/>
                <a:gd name="connsiteY28" fmla="*/ 151413 h 872941"/>
                <a:gd name="connsiteX29" fmla="*/ 335380 w 624028"/>
                <a:gd name="connsiteY29" fmla="*/ 118075 h 872941"/>
                <a:gd name="connsiteX30" fmla="*/ 392531 w 624028"/>
                <a:gd name="connsiteY30" fmla="*/ 151413 h 872941"/>
                <a:gd name="connsiteX31" fmla="*/ 413961 w 624028"/>
                <a:gd name="connsiteY31" fmla="*/ 199037 h 872941"/>
                <a:gd name="connsiteX32" fmla="*/ 530643 w 624028"/>
                <a:gd name="connsiteY32" fmla="*/ 201418 h 87294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83024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3090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3090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0709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3799 h 865322"/>
                <a:gd name="connsiteX1" fmla="*/ 523504 w 624028"/>
                <a:gd name="connsiteY1" fmla="*/ 120420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93799 h 865322"/>
                <a:gd name="connsiteX0" fmla="*/ 530643 w 624028"/>
                <a:gd name="connsiteY0" fmla="*/ 193799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93799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404437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61548 w 624028"/>
                <a:gd name="connsiteY27" fmla="*/ 329531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49642 w 624028"/>
                <a:gd name="connsiteY27" fmla="*/ 327150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52017 w 624028"/>
                <a:gd name="connsiteY6" fmla="*/ 227575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52017 w 624028"/>
                <a:gd name="connsiteY6" fmla="*/ 227575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40111 w 624028"/>
                <a:gd name="connsiteY6" fmla="*/ 229956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8424 h 864709"/>
                <a:gd name="connsiteX1" fmla="*/ 525885 w 624028"/>
                <a:gd name="connsiteY1" fmla="*/ 107901 h 864709"/>
                <a:gd name="connsiteX2" fmla="*/ 499686 w 624028"/>
                <a:gd name="connsiteY2" fmla="*/ 59838 h 864709"/>
                <a:gd name="connsiteX3" fmla="*/ 354430 w 624028"/>
                <a:gd name="connsiteY3" fmla="*/ 305 h 864709"/>
                <a:gd name="connsiteX4" fmla="*/ 206792 w 624028"/>
                <a:gd name="connsiteY4" fmla="*/ 40787 h 864709"/>
                <a:gd name="connsiteX5" fmla="*/ 106780 w 624028"/>
                <a:gd name="connsiteY5" fmla="*/ 128892 h 864709"/>
                <a:gd name="connsiteX6" fmla="*/ 40111 w 624028"/>
                <a:gd name="connsiteY6" fmla="*/ 229343 h 864709"/>
                <a:gd name="connsiteX7" fmla="*/ 18674 w 624028"/>
                <a:gd name="connsiteY7" fmla="*/ 319393 h 864709"/>
                <a:gd name="connsiteX8" fmla="*/ 2006 w 624028"/>
                <a:gd name="connsiteY8" fmla="*/ 438455 h 864709"/>
                <a:gd name="connsiteX9" fmla="*/ 11530 w 624028"/>
                <a:gd name="connsiteY9" fmla="*/ 562280 h 864709"/>
                <a:gd name="connsiteX10" fmla="*/ 102018 w 624028"/>
                <a:gd name="connsiteY10" fmla="*/ 719443 h 864709"/>
                <a:gd name="connsiteX11" fmla="*/ 197268 w 624028"/>
                <a:gd name="connsiteY11" fmla="*/ 771830 h 864709"/>
                <a:gd name="connsiteX12" fmla="*/ 354431 w 624028"/>
                <a:gd name="connsiteY12" fmla="*/ 776592 h 864709"/>
                <a:gd name="connsiteX13" fmla="*/ 397294 w 624028"/>
                <a:gd name="connsiteY13" fmla="*/ 771831 h 864709"/>
                <a:gd name="connsiteX14" fmla="*/ 442538 w 624028"/>
                <a:gd name="connsiteY14" fmla="*/ 845649 h 864709"/>
                <a:gd name="connsiteX15" fmla="*/ 490161 w 624028"/>
                <a:gd name="connsiteY15" fmla="*/ 862318 h 864709"/>
                <a:gd name="connsiteX16" fmla="*/ 566361 w 624028"/>
                <a:gd name="connsiteY16" fmla="*/ 862320 h 864709"/>
                <a:gd name="connsiteX17" fmla="*/ 623511 w 624028"/>
                <a:gd name="connsiteY17" fmla="*/ 840887 h 864709"/>
                <a:gd name="connsiteX18" fmla="*/ 533026 w 624028"/>
                <a:gd name="connsiteY18" fmla="*/ 676581 h 864709"/>
                <a:gd name="connsiteX19" fmla="*/ 499688 w 624028"/>
                <a:gd name="connsiteY19" fmla="*/ 476556 h 864709"/>
                <a:gd name="connsiteX20" fmla="*/ 480637 w 624028"/>
                <a:gd name="connsiteY20" fmla="*/ 395592 h 864709"/>
                <a:gd name="connsiteX21" fmla="*/ 421106 w 624028"/>
                <a:gd name="connsiteY21" fmla="*/ 388451 h 864709"/>
                <a:gd name="connsiteX22" fmla="*/ 373480 w 624028"/>
                <a:gd name="connsiteY22" fmla="*/ 409880 h 864709"/>
                <a:gd name="connsiteX23" fmla="*/ 378243 w 624028"/>
                <a:gd name="connsiteY23" fmla="*/ 600381 h 864709"/>
                <a:gd name="connsiteX24" fmla="*/ 340143 w 624028"/>
                <a:gd name="connsiteY24" fmla="*/ 650386 h 864709"/>
                <a:gd name="connsiteX25" fmla="*/ 261562 w 624028"/>
                <a:gd name="connsiteY25" fmla="*/ 628955 h 864709"/>
                <a:gd name="connsiteX26" fmla="*/ 182981 w 624028"/>
                <a:gd name="connsiteY26" fmla="*/ 557518 h 864709"/>
                <a:gd name="connsiteX27" fmla="*/ 152024 w 624028"/>
                <a:gd name="connsiteY27" fmla="*/ 467030 h 864709"/>
                <a:gd name="connsiteX28" fmla="*/ 149642 w 624028"/>
                <a:gd name="connsiteY28" fmla="*/ 326537 h 864709"/>
                <a:gd name="connsiteX29" fmla="*/ 199649 w 624028"/>
                <a:gd name="connsiteY29" fmla="*/ 205093 h 864709"/>
                <a:gd name="connsiteX30" fmla="*/ 254417 w 624028"/>
                <a:gd name="connsiteY30" fmla="*/ 140800 h 864709"/>
                <a:gd name="connsiteX31" fmla="*/ 335380 w 624028"/>
                <a:gd name="connsiteY31" fmla="*/ 109843 h 864709"/>
                <a:gd name="connsiteX32" fmla="*/ 397293 w 624028"/>
                <a:gd name="connsiteY32" fmla="*/ 131275 h 864709"/>
                <a:gd name="connsiteX33" fmla="*/ 413961 w 624028"/>
                <a:gd name="connsiteY33" fmla="*/ 190805 h 864709"/>
                <a:gd name="connsiteX34" fmla="*/ 483024 w 624028"/>
                <a:gd name="connsiteY34" fmla="*/ 198388 h 864709"/>
                <a:gd name="connsiteX35" fmla="*/ 530643 w 624028"/>
                <a:gd name="connsiteY35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62280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62280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9077 w 622462"/>
                <a:gd name="connsiteY0" fmla="*/ 188424 h 864709"/>
                <a:gd name="connsiteX1" fmla="*/ 524319 w 622462"/>
                <a:gd name="connsiteY1" fmla="*/ 107901 h 864709"/>
                <a:gd name="connsiteX2" fmla="*/ 498120 w 622462"/>
                <a:gd name="connsiteY2" fmla="*/ 59838 h 864709"/>
                <a:gd name="connsiteX3" fmla="*/ 352864 w 622462"/>
                <a:gd name="connsiteY3" fmla="*/ 305 h 864709"/>
                <a:gd name="connsiteX4" fmla="*/ 205226 w 622462"/>
                <a:gd name="connsiteY4" fmla="*/ 40787 h 864709"/>
                <a:gd name="connsiteX5" fmla="*/ 105214 w 622462"/>
                <a:gd name="connsiteY5" fmla="*/ 128892 h 864709"/>
                <a:gd name="connsiteX6" fmla="*/ 38545 w 622462"/>
                <a:gd name="connsiteY6" fmla="*/ 229343 h 864709"/>
                <a:gd name="connsiteX7" fmla="*/ 17108 w 622462"/>
                <a:gd name="connsiteY7" fmla="*/ 319393 h 864709"/>
                <a:gd name="connsiteX8" fmla="*/ 440 w 622462"/>
                <a:gd name="connsiteY8" fmla="*/ 438455 h 864709"/>
                <a:gd name="connsiteX9" fmla="*/ 7583 w 622462"/>
                <a:gd name="connsiteY9" fmla="*/ 547993 h 864709"/>
                <a:gd name="connsiteX10" fmla="*/ 36163 w 622462"/>
                <a:gd name="connsiteY10" fmla="*/ 624631 h 864709"/>
                <a:gd name="connsiteX11" fmla="*/ 100452 w 622462"/>
                <a:gd name="connsiteY11" fmla="*/ 719443 h 864709"/>
                <a:gd name="connsiteX12" fmla="*/ 195702 w 622462"/>
                <a:gd name="connsiteY12" fmla="*/ 771830 h 864709"/>
                <a:gd name="connsiteX13" fmla="*/ 352865 w 622462"/>
                <a:gd name="connsiteY13" fmla="*/ 776592 h 864709"/>
                <a:gd name="connsiteX14" fmla="*/ 395728 w 622462"/>
                <a:gd name="connsiteY14" fmla="*/ 771831 h 864709"/>
                <a:gd name="connsiteX15" fmla="*/ 440972 w 622462"/>
                <a:gd name="connsiteY15" fmla="*/ 845649 h 864709"/>
                <a:gd name="connsiteX16" fmla="*/ 488595 w 622462"/>
                <a:gd name="connsiteY16" fmla="*/ 862318 h 864709"/>
                <a:gd name="connsiteX17" fmla="*/ 564795 w 622462"/>
                <a:gd name="connsiteY17" fmla="*/ 862320 h 864709"/>
                <a:gd name="connsiteX18" fmla="*/ 621945 w 622462"/>
                <a:gd name="connsiteY18" fmla="*/ 840887 h 864709"/>
                <a:gd name="connsiteX19" fmla="*/ 531460 w 622462"/>
                <a:gd name="connsiteY19" fmla="*/ 676581 h 864709"/>
                <a:gd name="connsiteX20" fmla="*/ 498122 w 622462"/>
                <a:gd name="connsiteY20" fmla="*/ 476556 h 864709"/>
                <a:gd name="connsiteX21" fmla="*/ 479071 w 622462"/>
                <a:gd name="connsiteY21" fmla="*/ 395592 h 864709"/>
                <a:gd name="connsiteX22" fmla="*/ 419540 w 622462"/>
                <a:gd name="connsiteY22" fmla="*/ 388451 h 864709"/>
                <a:gd name="connsiteX23" fmla="*/ 371914 w 622462"/>
                <a:gd name="connsiteY23" fmla="*/ 409880 h 864709"/>
                <a:gd name="connsiteX24" fmla="*/ 376677 w 622462"/>
                <a:gd name="connsiteY24" fmla="*/ 600381 h 864709"/>
                <a:gd name="connsiteX25" fmla="*/ 338577 w 622462"/>
                <a:gd name="connsiteY25" fmla="*/ 650386 h 864709"/>
                <a:gd name="connsiteX26" fmla="*/ 259996 w 622462"/>
                <a:gd name="connsiteY26" fmla="*/ 628955 h 864709"/>
                <a:gd name="connsiteX27" fmla="*/ 181415 w 622462"/>
                <a:gd name="connsiteY27" fmla="*/ 557518 h 864709"/>
                <a:gd name="connsiteX28" fmla="*/ 150458 w 622462"/>
                <a:gd name="connsiteY28" fmla="*/ 467030 h 864709"/>
                <a:gd name="connsiteX29" fmla="*/ 148076 w 622462"/>
                <a:gd name="connsiteY29" fmla="*/ 326537 h 864709"/>
                <a:gd name="connsiteX30" fmla="*/ 198083 w 622462"/>
                <a:gd name="connsiteY30" fmla="*/ 205093 h 864709"/>
                <a:gd name="connsiteX31" fmla="*/ 252851 w 622462"/>
                <a:gd name="connsiteY31" fmla="*/ 140800 h 864709"/>
                <a:gd name="connsiteX32" fmla="*/ 333814 w 622462"/>
                <a:gd name="connsiteY32" fmla="*/ 109843 h 864709"/>
                <a:gd name="connsiteX33" fmla="*/ 395727 w 622462"/>
                <a:gd name="connsiteY33" fmla="*/ 131275 h 864709"/>
                <a:gd name="connsiteX34" fmla="*/ 412395 w 622462"/>
                <a:gd name="connsiteY34" fmla="*/ 190805 h 864709"/>
                <a:gd name="connsiteX35" fmla="*/ 481458 w 622462"/>
                <a:gd name="connsiteY35" fmla="*/ 198388 h 864709"/>
                <a:gd name="connsiteX36" fmla="*/ 529077 w 622462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40849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40849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19284 w 622206"/>
                <a:gd name="connsiteY22" fmla="*/ 388451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0832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86070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699 h 865578"/>
                <a:gd name="connsiteX1" fmla="*/ 524063 w 622206"/>
                <a:gd name="connsiteY1" fmla="*/ 108176 h 865578"/>
                <a:gd name="connsiteX2" fmla="*/ 497864 w 622206"/>
                <a:gd name="connsiteY2" fmla="*/ 60113 h 865578"/>
                <a:gd name="connsiteX3" fmla="*/ 428813 w 622206"/>
                <a:gd name="connsiteY3" fmla="*/ 20069 h 865578"/>
                <a:gd name="connsiteX4" fmla="*/ 352608 w 622206"/>
                <a:gd name="connsiteY4" fmla="*/ 580 h 865578"/>
                <a:gd name="connsiteX5" fmla="*/ 204970 w 622206"/>
                <a:gd name="connsiteY5" fmla="*/ 41062 h 865578"/>
                <a:gd name="connsiteX6" fmla="*/ 104958 w 622206"/>
                <a:gd name="connsiteY6" fmla="*/ 129167 h 865578"/>
                <a:gd name="connsiteX7" fmla="*/ 38289 w 622206"/>
                <a:gd name="connsiteY7" fmla="*/ 229618 h 865578"/>
                <a:gd name="connsiteX8" fmla="*/ 16852 w 622206"/>
                <a:gd name="connsiteY8" fmla="*/ 319668 h 865578"/>
                <a:gd name="connsiteX9" fmla="*/ 184 w 622206"/>
                <a:gd name="connsiteY9" fmla="*/ 438730 h 865578"/>
                <a:gd name="connsiteX10" fmla="*/ 9708 w 622206"/>
                <a:gd name="connsiteY10" fmla="*/ 541124 h 865578"/>
                <a:gd name="connsiteX11" fmla="*/ 35907 w 622206"/>
                <a:gd name="connsiteY11" fmla="*/ 624906 h 865578"/>
                <a:gd name="connsiteX12" fmla="*/ 100196 w 622206"/>
                <a:gd name="connsiteY12" fmla="*/ 719718 h 865578"/>
                <a:gd name="connsiteX13" fmla="*/ 195446 w 622206"/>
                <a:gd name="connsiteY13" fmla="*/ 772105 h 865578"/>
                <a:gd name="connsiteX14" fmla="*/ 352609 w 622206"/>
                <a:gd name="connsiteY14" fmla="*/ 776867 h 865578"/>
                <a:gd name="connsiteX15" fmla="*/ 395472 w 622206"/>
                <a:gd name="connsiteY15" fmla="*/ 772106 h 865578"/>
                <a:gd name="connsiteX16" fmla="*/ 452622 w 622206"/>
                <a:gd name="connsiteY16" fmla="*/ 836399 h 865578"/>
                <a:gd name="connsiteX17" fmla="*/ 488339 w 622206"/>
                <a:gd name="connsiteY17" fmla="*/ 862593 h 865578"/>
                <a:gd name="connsiteX18" fmla="*/ 564539 w 622206"/>
                <a:gd name="connsiteY18" fmla="*/ 862595 h 865578"/>
                <a:gd name="connsiteX19" fmla="*/ 621689 w 622206"/>
                <a:gd name="connsiteY19" fmla="*/ 841162 h 865578"/>
                <a:gd name="connsiteX20" fmla="*/ 531204 w 622206"/>
                <a:gd name="connsiteY20" fmla="*/ 676856 h 865578"/>
                <a:gd name="connsiteX21" fmla="*/ 497866 w 622206"/>
                <a:gd name="connsiteY21" fmla="*/ 476831 h 865578"/>
                <a:gd name="connsiteX22" fmla="*/ 478815 w 622206"/>
                <a:gd name="connsiteY22" fmla="*/ 395867 h 865578"/>
                <a:gd name="connsiteX23" fmla="*/ 424047 w 622206"/>
                <a:gd name="connsiteY23" fmla="*/ 386345 h 865578"/>
                <a:gd name="connsiteX24" fmla="*/ 371658 w 622206"/>
                <a:gd name="connsiteY24" fmla="*/ 410155 h 865578"/>
                <a:gd name="connsiteX25" fmla="*/ 376421 w 622206"/>
                <a:gd name="connsiteY25" fmla="*/ 600656 h 865578"/>
                <a:gd name="connsiteX26" fmla="*/ 338321 w 622206"/>
                <a:gd name="connsiteY26" fmla="*/ 650661 h 865578"/>
                <a:gd name="connsiteX27" fmla="*/ 259740 w 622206"/>
                <a:gd name="connsiteY27" fmla="*/ 629230 h 865578"/>
                <a:gd name="connsiteX28" fmla="*/ 181159 w 622206"/>
                <a:gd name="connsiteY28" fmla="*/ 557793 h 865578"/>
                <a:gd name="connsiteX29" fmla="*/ 150202 w 622206"/>
                <a:gd name="connsiteY29" fmla="*/ 467305 h 865578"/>
                <a:gd name="connsiteX30" fmla="*/ 147820 w 622206"/>
                <a:gd name="connsiteY30" fmla="*/ 326812 h 865578"/>
                <a:gd name="connsiteX31" fmla="*/ 197827 w 622206"/>
                <a:gd name="connsiteY31" fmla="*/ 205368 h 865578"/>
                <a:gd name="connsiteX32" fmla="*/ 252595 w 622206"/>
                <a:gd name="connsiteY32" fmla="*/ 141075 h 865578"/>
                <a:gd name="connsiteX33" fmla="*/ 333558 w 622206"/>
                <a:gd name="connsiteY33" fmla="*/ 110118 h 865578"/>
                <a:gd name="connsiteX34" fmla="*/ 395471 w 622206"/>
                <a:gd name="connsiteY34" fmla="*/ 131550 h 865578"/>
                <a:gd name="connsiteX35" fmla="*/ 412139 w 622206"/>
                <a:gd name="connsiteY35" fmla="*/ 191080 h 865578"/>
                <a:gd name="connsiteX36" fmla="*/ 481202 w 622206"/>
                <a:gd name="connsiteY36" fmla="*/ 198663 h 865578"/>
                <a:gd name="connsiteX37" fmla="*/ 528821 w 622206"/>
                <a:gd name="connsiteY37" fmla="*/ 188699 h 865578"/>
                <a:gd name="connsiteX0" fmla="*/ 528821 w 622206"/>
                <a:gd name="connsiteY0" fmla="*/ 188699 h 865578"/>
                <a:gd name="connsiteX1" fmla="*/ 524063 w 622206"/>
                <a:gd name="connsiteY1" fmla="*/ 108176 h 865578"/>
                <a:gd name="connsiteX2" fmla="*/ 497864 w 622206"/>
                <a:gd name="connsiteY2" fmla="*/ 60113 h 865578"/>
                <a:gd name="connsiteX3" fmla="*/ 428813 w 622206"/>
                <a:gd name="connsiteY3" fmla="*/ 20069 h 865578"/>
                <a:gd name="connsiteX4" fmla="*/ 352608 w 622206"/>
                <a:gd name="connsiteY4" fmla="*/ 580 h 865578"/>
                <a:gd name="connsiteX5" fmla="*/ 204970 w 622206"/>
                <a:gd name="connsiteY5" fmla="*/ 41062 h 865578"/>
                <a:gd name="connsiteX6" fmla="*/ 104958 w 622206"/>
                <a:gd name="connsiteY6" fmla="*/ 129167 h 865578"/>
                <a:gd name="connsiteX7" fmla="*/ 38289 w 622206"/>
                <a:gd name="connsiteY7" fmla="*/ 229618 h 865578"/>
                <a:gd name="connsiteX8" fmla="*/ 16852 w 622206"/>
                <a:gd name="connsiteY8" fmla="*/ 319668 h 865578"/>
                <a:gd name="connsiteX9" fmla="*/ 184 w 622206"/>
                <a:gd name="connsiteY9" fmla="*/ 438730 h 865578"/>
                <a:gd name="connsiteX10" fmla="*/ 9708 w 622206"/>
                <a:gd name="connsiteY10" fmla="*/ 541124 h 865578"/>
                <a:gd name="connsiteX11" fmla="*/ 35907 w 622206"/>
                <a:gd name="connsiteY11" fmla="*/ 624906 h 865578"/>
                <a:gd name="connsiteX12" fmla="*/ 100196 w 622206"/>
                <a:gd name="connsiteY12" fmla="*/ 719718 h 865578"/>
                <a:gd name="connsiteX13" fmla="*/ 195446 w 622206"/>
                <a:gd name="connsiteY13" fmla="*/ 772105 h 865578"/>
                <a:gd name="connsiteX14" fmla="*/ 352609 w 622206"/>
                <a:gd name="connsiteY14" fmla="*/ 776867 h 865578"/>
                <a:gd name="connsiteX15" fmla="*/ 395472 w 622206"/>
                <a:gd name="connsiteY15" fmla="*/ 772106 h 865578"/>
                <a:gd name="connsiteX16" fmla="*/ 452622 w 622206"/>
                <a:gd name="connsiteY16" fmla="*/ 836399 h 865578"/>
                <a:gd name="connsiteX17" fmla="*/ 488339 w 622206"/>
                <a:gd name="connsiteY17" fmla="*/ 862593 h 865578"/>
                <a:gd name="connsiteX18" fmla="*/ 564539 w 622206"/>
                <a:gd name="connsiteY18" fmla="*/ 862595 h 865578"/>
                <a:gd name="connsiteX19" fmla="*/ 621689 w 622206"/>
                <a:gd name="connsiteY19" fmla="*/ 841162 h 865578"/>
                <a:gd name="connsiteX20" fmla="*/ 531204 w 622206"/>
                <a:gd name="connsiteY20" fmla="*/ 676856 h 865578"/>
                <a:gd name="connsiteX21" fmla="*/ 497866 w 622206"/>
                <a:gd name="connsiteY21" fmla="*/ 476831 h 865578"/>
                <a:gd name="connsiteX22" fmla="*/ 478815 w 622206"/>
                <a:gd name="connsiteY22" fmla="*/ 395867 h 865578"/>
                <a:gd name="connsiteX23" fmla="*/ 424047 w 622206"/>
                <a:gd name="connsiteY23" fmla="*/ 386345 h 865578"/>
                <a:gd name="connsiteX24" fmla="*/ 371658 w 622206"/>
                <a:gd name="connsiteY24" fmla="*/ 410155 h 865578"/>
                <a:gd name="connsiteX25" fmla="*/ 376421 w 622206"/>
                <a:gd name="connsiteY25" fmla="*/ 600656 h 865578"/>
                <a:gd name="connsiteX26" fmla="*/ 338321 w 622206"/>
                <a:gd name="connsiteY26" fmla="*/ 650661 h 865578"/>
                <a:gd name="connsiteX27" fmla="*/ 259740 w 622206"/>
                <a:gd name="connsiteY27" fmla="*/ 629230 h 865578"/>
                <a:gd name="connsiteX28" fmla="*/ 181159 w 622206"/>
                <a:gd name="connsiteY28" fmla="*/ 557793 h 865578"/>
                <a:gd name="connsiteX29" fmla="*/ 150202 w 622206"/>
                <a:gd name="connsiteY29" fmla="*/ 467305 h 865578"/>
                <a:gd name="connsiteX30" fmla="*/ 147820 w 622206"/>
                <a:gd name="connsiteY30" fmla="*/ 326812 h 865578"/>
                <a:gd name="connsiteX31" fmla="*/ 197827 w 622206"/>
                <a:gd name="connsiteY31" fmla="*/ 205368 h 865578"/>
                <a:gd name="connsiteX32" fmla="*/ 252595 w 622206"/>
                <a:gd name="connsiteY32" fmla="*/ 141075 h 865578"/>
                <a:gd name="connsiteX33" fmla="*/ 333558 w 622206"/>
                <a:gd name="connsiteY33" fmla="*/ 110118 h 865578"/>
                <a:gd name="connsiteX34" fmla="*/ 395471 w 622206"/>
                <a:gd name="connsiteY34" fmla="*/ 131550 h 865578"/>
                <a:gd name="connsiteX35" fmla="*/ 412139 w 622206"/>
                <a:gd name="connsiteY35" fmla="*/ 191080 h 865578"/>
                <a:gd name="connsiteX36" fmla="*/ 481202 w 622206"/>
                <a:gd name="connsiteY36" fmla="*/ 198663 h 865578"/>
                <a:gd name="connsiteX37" fmla="*/ 528821 w 622206"/>
                <a:gd name="connsiteY37" fmla="*/ 188699 h 865578"/>
                <a:gd name="connsiteX0" fmla="*/ 528821 w 622206"/>
                <a:gd name="connsiteY0" fmla="*/ 190111 h 866990"/>
                <a:gd name="connsiteX1" fmla="*/ 524063 w 622206"/>
                <a:gd name="connsiteY1" fmla="*/ 109588 h 866990"/>
                <a:gd name="connsiteX2" fmla="*/ 497864 w 622206"/>
                <a:gd name="connsiteY2" fmla="*/ 61525 h 866990"/>
                <a:gd name="connsiteX3" fmla="*/ 426432 w 622206"/>
                <a:gd name="connsiteY3" fmla="*/ 11956 h 866990"/>
                <a:gd name="connsiteX4" fmla="*/ 352608 w 622206"/>
                <a:gd name="connsiteY4" fmla="*/ 1992 h 866990"/>
                <a:gd name="connsiteX5" fmla="*/ 204970 w 622206"/>
                <a:gd name="connsiteY5" fmla="*/ 42474 h 866990"/>
                <a:gd name="connsiteX6" fmla="*/ 104958 w 622206"/>
                <a:gd name="connsiteY6" fmla="*/ 130579 h 866990"/>
                <a:gd name="connsiteX7" fmla="*/ 38289 w 622206"/>
                <a:gd name="connsiteY7" fmla="*/ 231030 h 866990"/>
                <a:gd name="connsiteX8" fmla="*/ 16852 w 622206"/>
                <a:gd name="connsiteY8" fmla="*/ 321080 h 866990"/>
                <a:gd name="connsiteX9" fmla="*/ 184 w 622206"/>
                <a:gd name="connsiteY9" fmla="*/ 440142 h 866990"/>
                <a:gd name="connsiteX10" fmla="*/ 9708 w 622206"/>
                <a:gd name="connsiteY10" fmla="*/ 542536 h 866990"/>
                <a:gd name="connsiteX11" fmla="*/ 35907 w 622206"/>
                <a:gd name="connsiteY11" fmla="*/ 626318 h 866990"/>
                <a:gd name="connsiteX12" fmla="*/ 100196 w 622206"/>
                <a:gd name="connsiteY12" fmla="*/ 721130 h 866990"/>
                <a:gd name="connsiteX13" fmla="*/ 195446 w 622206"/>
                <a:gd name="connsiteY13" fmla="*/ 773517 h 866990"/>
                <a:gd name="connsiteX14" fmla="*/ 352609 w 622206"/>
                <a:gd name="connsiteY14" fmla="*/ 778279 h 866990"/>
                <a:gd name="connsiteX15" fmla="*/ 395472 w 622206"/>
                <a:gd name="connsiteY15" fmla="*/ 773518 h 866990"/>
                <a:gd name="connsiteX16" fmla="*/ 452622 w 622206"/>
                <a:gd name="connsiteY16" fmla="*/ 837811 h 866990"/>
                <a:gd name="connsiteX17" fmla="*/ 488339 w 622206"/>
                <a:gd name="connsiteY17" fmla="*/ 864005 h 866990"/>
                <a:gd name="connsiteX18" fmla="*/ 564539 w 622206"/>
                <a:gd name="connsiteY18" fmla="*/ 864007 h 866990"/>
                <a:gd name="connsiteX19" fmla="*/ 621689 w 622206"/>
                <a:gd name="connsiteY19" fmla="*/ 842574 h 866990"/>
                <a:gd name="connsiteX20" fmla="*/ 531204 w 622206"/>
                <a:gd name="connsiteY20" fmla="*/ 678268 h 866990"/>
                <a:gd name="connsiteX21" fmla="*/ 497866 w 622206"/>
                <a:gd name="connsiteY21" fmla="*/ 478243 h 866990"/>
                <a:gd name="connsiteX22" fmla="*/ 478815 w 622206"/>
                <a:gd name="connsiteY22" fmla="*/ 397279 h 866990"/>
                <a:gd name="connsiteX23" fmla="*/ 424047 w 622206"/>
                <a:gd name="connsiteY23" fmla="*/ 387757 h 866990"/>
                <a:gd name="connsiteX24" fmla="*/ 371658 w 622206"/>
                <a:gd name="connsiteY24" fmla="*/ 411567 h 866990"/>
                <a:gd name="connsiteX25" fmla="*/ 376421 w 622206"/>
                <a:gd name="connsiteY25" fmla="*/ 602068 h 866990"/>
                <a:gd name="connsiteX26" fmla="*/ 338321 w 622206"/>
                <a:gd name="connsiteY26" fmla="*/ 652073 h 866990"/>
                <a:gd name="connsiteX27" fmla="*/ 259740 w 622206"/>
                <a:gd name="connsiteY27" fmla="*/ 630642 h 866990"/>
                <a:gd name="connsiteX28" fmla="*/ 181159 w 622206"/>
                <a:gd name="connsiteY28" fmla="*/ 559205 h 866990"/>
                <a:gd name="connsiteX29" fmla="*/ 150202 w 622206"/>
                <a:gd name="connsiteY29" fmla="*/ 468717 h 866990"/>
                <a:gd name="connsiteX30" fmla="*/ 147820 w 622206"/>
                <a:gd name="connsiteY30" fmla="*/ 328224 h 866990"/>
                <a:gd name="connsiteX31" fmla="*/ 197827 w 622206"/>
                <a:gd name="connsiteY31" fmla="*/ 206780 h 866990"/>
                <a:gd name="connsiteX32" fmla="*/ 252595 w 622206"/>
                <a:gd name="connsiteY32" fmla="*/ 142487 h 866990"/>
                <a:gd name="connsiteX33" fmla="*/ 333558 w 622206"/>
                <a:gd name="connsiteY33" fmla="*/ 111530 h 866990"/>
                <a:gd name="connsiteX34" fmla="*/ 395471 w 622206"/>
                <a:gd name="connsiteY34" fmla="*/ 132962 h 866990"/>
                <a:gd name="connsiteX35" fmla="*/ 412139 w 622206"/>
                <a:gd name="connsiteY35" fmla="*/ 192492 h 866990"/>
                <a:gd name="connsiteX36" fmla="*/ 481202 w 622206"/>
                <a:gd name="connsiteY36" fmla="*/ 200075 h 866990"/>
                <a:gd name="connsiteX37" fmla="*/ 528821 w 622206"/>
                <a:gd name="connsiteY37" fmla="*/ 190111 h 866990"/>
                <a:gd name="connsiteX0" fmla="*/ 528821 w 622206"/>
                <a:gd name="connsiteY0" fmla="*/ 181521 h 858400"/>
                <a:gd name="connsiteX1" fmla="*/ 524063 w 622206"/>
                <a:gd name="connsiteY1" fmla="*/ 100998 h 858400"/>
                <a:gd name="connsiteX2" fmla="*/ 497864 w 622206"/>
                <a:gd name="connsiteY2" fmla="*/ 52935 h 858400"/>
                <a:gd name="connsiteX3" fmla="*/ 426432 w 622206"/>
                <a:gd name="connsiteY3" fmla="*/ 3366 h 858400"/>
                <a:gd name="connsiteX4" fmla="*/ 352608 w 622206"/>
                <a:gd name="connsiteY4" fmla="*/ 7689 h 858400"/>
                <a:gd name="connsiteX5" fmla="*/ 204970 w 622206"/>
                <a:gd name="connsiteY5" fmla="*/ 33884 h 858400"/>
                <a:gd name="connsiteX6" fmla="*/ 104958 w 622206"/>
                <a:gd name="connsiteY6" fmla="*/ 121989 h 858400"/>
                <a:gd name="connsiteX7" fmla="*/ 38289 w 622206"/>
                <a:gd name="connsiteY7" fmla="*/ 222440 h 858400"/>
                <a:gd name="connsiteX8" fmla="*/ 16852 w 622206"/>
                <a:gd name="connsiteY8" fmla="*/ 312490 h 858400"/>
                <a:gd name="connsiteX9" fmla="*/ 184 w 622206"/>
                <a:gd name="connsiteY9" fmla="*/ 431552 h 858400"/>
                <a:gd name="connsiteX10" fmla="*/ 9708 w 622206"/>
                <a:gd name="connsiteY10" fmla="*/ 533946 h 858400"/>
                <a:gd name="connsiteX11" fmla="*/ 35907 w 622206"/>
                <a:gd name="connsiteY11" fmla="*/ 617728 h 858400"/>
                <a:gd name="connsiteX12" fmla="*/ 100196 w 622206"/>
                <a:gd name="connsiteY12" fmla="*/ 712540 h 858400"/>
                <a:gd name="connsiteX13" fmla="*/ 195446 w 622206"/>
                <a:gd name="connsiteY13" fmla="*/ 764927 h 858400"/>
                <a:gd name="connsiteX14" fmla="*/ 352609 w 622206"/>
                <a:gd name="connsiteY14" fmla="*/ 769689 h 858400"/>
                <a:gd name="connsiteX15" fmla="*/ 395472 w 622206"/>
                <a:gd name="connsiteY15" fmla="*/ 764928 h 858400"/>
                <a:gd name="connsiteX16" fmla="*/ 452622 w 622206"/>
                <a:gd name="connsiteY16" fmla="*/ 829221 h 858400"/>
                <a:gd name="connsiteX17" fmla="*/ 488339 w 622206"/>
                <a:gd name="connsiteY17" fmla="*/ 855415 h 858400"/>
                <a:gd name="connsiteX18" fmla="*/ 564539 w 622206"/>
                <a:gd name="connsiteY18" fmla="*/ 855417 h 858400"/>
                <a:gd name="connsiteX19" fmla="*/ 621689 w 622206"/>
                <a:gd name="connsiteY19" fmla="*/ 833984 h 858400"/>
                <a:gd name="connsiteX20" fmla="*/ 531204 w 622206"/>
                <a:gd name="connsiteY20" fmla="*/ 669678 h 858400"/>
                <a:gd name="connsiteX21" fmla="*/ 497866 w 622206"/>
                <a:gd name="connsiteY21" fmla="*/ 469653 h 858400"/>
                <a:gd name="connsiteX22" fmla="*/ 478815 w 622206"/>
                <a:gd name="connsiteY22" fmla="*/ 388689 h 858400"/>
                <a:gd name="connsiteX23" fmla="*/ 424047 w 622206"/>
                <a:gd name="connsiteY23" fmla="*/ 379167 h 858400"/>
                <a:gd name="connsiteX24" fmla="*/ 371658 w 622206"/>
                <a:gd name="connsiteY24" fmla="*/ 402977 h 858400"/>
                <a:gd name="connsiteX25" fmla="*/ 376421 w 622206"/>
                <a:gd name="connsiteY25" fmla="*/ 593478 h 858400"/>
                <a:gd name="connsiteX26" fmla="*/ 338321 w 622206"/>
                <a:gd name="connsiteY26" fmla="*/ 643483 h 858400"/>
                <a:gd name="connsiteX27" fmla="*/ 259740 w 622206"/>
                <a:gd name="connsiteY27" fmla="*/ 622052 h 858400"/>
                <a:gd name="connsiteX28" fmla="*/ 181159 w 622206"/>
                <a:gd name="connsiteY28" fmla="*/ 550615 h 858400"/>
                <a:gd name="connsiteX29" fmla="*/ 150202 w 622206"/>
                <a:gd name="connsiteY29" fmla="*/ 460127 h 858400"/>
                <a:gd name="connsiteX30" fmla="*/ 147820 w 622206"/>
                <a:gd name="connsiteY30" fmla="*/ 319634 h 858400"/>
                <a:gd name="connsiteX31" fmla="*/ 197827 w 622206"/>
                <a:gd name="connsiteY31" fmla="*/ 198190 h 858400"/>
                <a:gd name="connsiteX32" fmla="*/ 252595 w 622206"/>
                <a:gd name="connsiteY32" fmla="*/ 133897 h 858400"/>
                <a:gd name="connsiteX33" fmla="*/ 333558 w 622206"/>
                <a:gd name="connsiteY33" fmla="*/ 102940 h 858400"/>
                <a:gd name="connsiteX34" fmla="*/ 395471 w 622206"/>
                <a:gd name="connsiteY34" fmla="*/ 124372 h 858400"/>
                <a:gd name="connsiteX35" fmla="*/ 412139 w 622206"/>
                <a:gd name="connsiteY35" fmla="*/ 183902 h 858400"/>
                <a:gd name="connsiteX36" fmla="*/ 481202 w 622206"/>
                <a:gd name="connsiteY36" fmla="*/ 191485 h 858400"/>
                <a:gd name="connsiteX37" fmla="*/ 528821 w 622206"/>
                <a:gd name="connsiteY37" fmla="*/ 181521 h 858400"/>
                <a:gd name="connsiteX0" fmla="*/ 528821 w 622206"/>
                <a:gd name="connsiteY0" fmla="*/ 188152 h 865031"/>
                <a:gd name="connsiteX1" fmla="*/ 524063 w 622206"/>
                <a:gd name="connsiteY1" fmla="*/ 107629 h 865031"/>
                <a:gd name="connsiteX2" fmla="*/ 497864 w 622206"/>
                <a:gd name="connsiteY2" fmla="*/ 59566 h 865031"/>
                <a:gd name="connsiteX3" fmla="*/ 426432 w 622206"/>
                <a:gd name="connsiteY3" fmla="*/ 9997 h 865031"/>
                <a:gd name="connsiteX4" fmla="*/ 331177 w 622206"/>
                <a:gd name="connsiteY4" fmla="*/ 2414 h 865031"/>
                <a:gd name="connsiteX5" fmla="*/ 204970 w 622206"/>
                <a:gd name="connsiteY5" fmla="*/ 40515 h 865031"/>
                <a:gd name="connsiteX6" fmla="*/ 104958 w 622206"/>
                <a:gd name="connsiteY6" fmla="*/ 128620 h 865031"/>
                <a:gd name="connsiteX7" fmla="*/ 38289 w 622206"/>
                <a:gd name="connsiteY7" fmla="*/ 229071 h 865031"/>
                <a:gd name="connsiteX8" fmla="*/ 16852 w 622206"/>
                <a:gd name="connsiteY8" fmla="*/ 319121 h 865031"/>
                <a:gd name="connsiteX9" fmla="*/ 184 w 622206"/>
                <a:gd name="connsiteY9" fmla="*/ 438183 h 865031"/>
                <a:gd name="connsiteX10" fmla="*/ 9708 w 622206"/>
                <a:gd name="connsiteY10" fmla="*/ 540577 h 865031"/>
                <a:gd name="connsiteX11" fmla="*/ 35907 w 622206"/>
                <a:gd name="connsiteY11" fmla="*/ 624359 h 865031"/>
                <a:gd name="connsiteX12" fmla="*/ 100196 w 622206"/>
                <a:gd name="connsiteY12" fmla="*/ 719171 h 865031"/>
                <a:gd name="connsiteX13" fmla="*/ 195446 w 622206"/>
                <a:gd name="connsiteY13" fmla="*/ 771558 h 865031"/>
                <a:gd name="connsiteX14" fmla="*/ 352609 w 622206"/>
                <a:gd name="connsiteY14" fmla="*/ 776320 h 865031"/>
                <a:gd name="connsiteX15" fmla="*/ 395472 w 622206"/>
                <a:gd name="connsiteY15" fmla="*/ 771559 h 865031"/>
                <a:gd name="connsiteX16" fmla="*/ 452622 w 622206"/>
                <a:gd name="connsiteY16" fmla="*/ 835852 h 865031"/>
                <a:gd name="connsiteX17" fmla="*/ 488339 w 622206"/>
                <a:gd name="connsiteY17" fmla="*/ 862046 h 865031"/>
                <a:gd name="connsiteX18" fmla="*/ 564539 w 622206"/>
                <a:gd name="connsiteY18" fmla="*/ 862048 h 865031"/>
                <a:gd name="connsiteX19" fmla="*/ 621689 w 622206"/>
                <a:gd name="connsiteY19" fmla="*/ 840615 h 865031"/>
                <a:gd name="connsiteX20" fmla="*/ 531204 w 622206"/>
                <a:gd name="connsiteY20" fmla="*/ 676309 h 865031"/>
                <a:gd name="connsiteX21" fmla="*/ 497866 w 622206"/>
                <a:gd name="connsiteY21" fmla="*/ 476284 h 865031"/>
                <a:gd name="connsiteX22" fmla="*/ 478815 w 622206"/>
                <a:gd name="connsiteY22" fmla="*/ 395320 h 865031"/>
                <a:gd name="connsiteX23" fmla="*/ 424047 w 622206"/>
                <a:gd name="connsiteY23" fmla="*/ 385798 h 865031"/>
                <a:gd name="connsiteX24" fmla="*/ 371658 w 622206"/>
                <a:gd name="connsiteY24" fmla="*/ 409608 h 865031"/>
                <a:gd name="connsiteX25" fmla="*/ 376421 w 622206"/>
                <a:gd name="connsiteY25" fmla="*/ 600109 h 865031"/>
                <a:gd name="connsiteX26" fmla="*/ 338321 w 622206"/>
                <a:gd name="connsiteY26" fmla="*/ 650114 h 865031"/>
                <a:gd name="connsiteX27" fmla="*/ 259740 w 622206"/>
                <a:gd name="connsiteY27" fmla="*/ 628683 h 865031"/>
                <a:gd name="connsiteX28" fmla="*/ 181159 w 622206"/>
                <a:gd name="connsiteY28" fmla="*/ 557246 h 865031"/>
                <a:gd name="connsiteX29" fmla="*/ 150202 w 622206"/>
                <a:gd name="connsiteY29" fmla="*/ 466758 h 865031"/>
                <a:gd name="connsiteX30" fmla="*/ 147820 w 622206"/>
                <a:gd name="connsiteY30" fmla="*/ 326265 h 865031"/>
                <a:gd name="connsiteX31" fmla="*/ 197827 w 622206"/>
                <a:gd name="connsiteY31" fmla="*/ 204821 h 865031"/>
                <a:gd name="connsiteX32" fmla="*/ 252595 w 622206"/>
                <a:gd name="connsiteY32" fmla="*/ 140528 h 865031"/>
                <a:gd name="connsiteX33" fmla="*/ 333558 w 622206"/>
                <a:gd name="connsiteY33" fmla="*/ 109571 h 865031"/>
                <a:gd name="connsiteX34" fmla="*/ 395471 w 622206"/>
                <a:gd name="connsiteY34" fmla="*/ 131003 h 865031"/>
                <a:gd name="connsiteX35" fmla="*/ 412139 w 622206"/>
                <a:gd name="connsiteY35" fmla="*/ 190533 h 865031"/>
                <a:gd name="connsiteX36" fmla="*/ 481202 w 622206"/>
                <a:gd name="connsiteY36" fmla="*/ 198116 h 865031"/>
                <a:gd name="connsiteX37" fmla="*/ 528821 w 622206"/>
                <a:gd name="connsiteY37" fmla="*/ 188152 h 865031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31177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38289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38289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28821 w 622206"/>
                <a:gd name="connsiteY37" fmla="*/ 184775 h 861654"/>
                <a:gd name="connsiteX0" fmla="*/ 502627 w 622206"/>
                <a:gd name="connsiteY0" fmla="*/ 196681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02627 w 622206"/>
                <a:gd name="connsiteY37" fmla="*/ 196681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9502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209027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62146 w 622206"/>
                <a:gd name="connsiteY22" fmla="*/ 380037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209027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3582 w 622206"/>
                <a:gd name="connsiteY22" fmla="*/ 418576 h 861654"/>
                <a:gd name="connsiteX23" fmla="*/ 462146 w 622206"/>
                <a:gd name="connsiteY23" fmla="*/ 380037 h 861654"/>
                <a:gd name="connsiteX24" fmla="*/ 424047 w 622206"/>
                <a:gd name="connsiteY24" fmla="*/ 382421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62146 w 622206"/>
                <a:gd name="connsiteY23" fmla="*/ 380037 h 861654"/>
                <a:gd name="connsiteX24" fmla="*/ 424047 w 622206"/>
                <a:gd name="connsiteY24" fmla="*/ 382421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62146 w 622206"/>
                <a:gd name="connsiteY23" fmla="*/ 380037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88341 w 622206"/>
                <a:gd name="connsiteY21" fmla="*/ 491957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88341 w 622206"/>
                <a:gd name="connsiteY21" fmla="*/ 501482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024"/>
                <a:gd name="connsiteY0" fmla="*/ 191918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0233 w 622024"/>
                <a:gd name="connsiteY36" fmla="*/ 203825 h 861654"/>
                <a:gd name="connsiteX37" fmla="*/ 457390 w 622024"/>
                <a:gd name="connsiteY37" fmla="*/ 209027 h 861654"/>
                <a:gd name="connsiteX38" fmla="*/ 500246 w 622024"/>
                <a:gd name="connsiteY38" fmla="*/ 191918 h 861654"/>
                <a:gd name="connsiteX0" fmla="*/ 507390 w 622024"/>
                <a:gd name="connsiteY0" fmla="*/ 196681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0233 w 622024"/>
                <a:gd name="connsiteY36" fmla="*/ 203825 h 861654"/>
                <a:gd name="connsiteX37" fmla="*/ 457390 w 622024"/>
                <a:gd name="connsiteY37" fmla="*/ 209027 h 861654"/>
                <a:gd name="connsiteX38" fmla="*/ 507390 w 622024"/>
                <a:gd name="connsiteY38" fmla="*/ 196681 h 861654"/>
                <a:gd name="connsiteX0" fmla="*/ 507390 w 622024"/>
                <a:gd name="connsiteY0" fmla="*/ 196681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57390 w 622024"/>
                <a:gd name="connsiteY37" fmla="*/ 209027 h 861654"/>
                <a:gd name="connsiteX38" fmla="*/ 507390 w 622024"/>
                <a:gd name="connsiteY38" fmla="*/ 196681 h 861654"/>
                <a:gd name="connsiteX0" fmla="*/ 514534 w 622024"/>
                <a:gd name="connsiteY0" fmla="*/ 199063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57390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24063 w 622024"/>
                <a:gd name="connsiteY1" fmla="*/ 106633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12157 w 622024"/>
                <a:gd name="connsiteY1" fmla="*/ 101870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22024" h="861654">
                  <a:moveTo>
                    <a:pt x="514534" y="199063"/>
                  </a:moveTo>
                  <a:cubicBezTo>
                    <a:pt x="521281" y="186363"/>
                    <a:pt x="514935" y="125682"/>
                    <a:pt x="512157" y="101870"/>
                  </a:cubicBezTo>
                  <a:cubicBezTo>
                    <a:pt x="509379" y="78058"/>
                    <a:pt x="512152" y="72064"/>
                    <a:pt x="497864" y="56189"/>
                  </a:cubicBezTo>
                  <a:cubicBezTo>
                    <a:pt x="483577" y="40314"/>
                    <a:pt x="458579" y="15352"/>
                    <a:pt x="426432" y="6620"/>
                  </a:cubicBezTo>
                  <a:cubicBezTo>
                    <a:pt x="394285" y="-2112"/>
                    <a:pt x="341893" y="-1287"/>
                    <a:pt x="304983" y="3799"/>
                  </a:cubicBezTo>
                  <a:cubicBezTo>
                    <a:pt x="268073" y="8885"/>
                    <a:pt x="238307" y="16897"/>
                    <a:pt x="204970" y="37138"/>
                  </a:cubicBezTo>
                  <a:cubicBezTo>
                    <a:pt x="171633" y="57379"/>
                    <a:pt x="131547" y="93817"/>
                    <a:pt x="104958" y="125243"/>
                  </a:cubicBezTo>
                  <a:cubicBezTo>
                    <a:pt x="78369" y="156669"/>
                    <a:pt x="60117" y="193944"/>
                    <a:pt x="45433" y="225694"/>
                  </a:cubicBezTo>
                  <a:cubicBezTo>
                    <a:pt x="30749" y="257444"/>
                    <a:pt x="24393" y="280892"/>
                    <a:pt x="16852" y="315744"/>
                  </a:cubicBezTo>
                  <a:cubicBezTo>
                    <a:pt x="9311" y="350596"/>
                    <a:pt x="1375" y="397897"/>
                    <a:pt x="184" y="434806"/>
                  </a:cubicBezTo>
                  <a:cubicBezTo>
                    <a:pt x="-1007" y="471715"/>
                    <a:pt x="3754" y="506171"/>
                    <a:pt x="9708" y="537200"/>
                  </a:cubicBezTo>
                  <a:cubicBezTo>
                    <a:pt x="15662" y="568229"/>
                    <a:pt x="20826" y="591216"/>
                    <a:pt x="35907" y="620982"/>
                  </a:cubicBezTo>
                  <a:cubicBezTo>
                    <a:pt x="50988" y="650748"/>
                    <a:pt x="73606" y="691261"/>
                    <a:pt x="100196" y="715794"/>
                  </a:cubicBezTo>
                  <a:cubicBezTo>
                    <a:pt x="126786" y="740327"/>
                    <a:pt x="153377" y="758656"/>
                    <a:pt x="195446" y="768181"/>
                  </a:cubicBezTo>
                  <a:cubicBezTo>
                    <a:pt x="237515" y="777706"/>
                    <a:pt x="319271" y="772943"/>
                    <a:pt x="352609" y="772943"/>
                  </a:cubicBezTo>
                  <a:cubicBezTo>
                    <a:pt x="385947" y="772943"/>
                    <a:pt x="378803" y="758260"/>
                    <a:pt x="395472" y="768182"/>
                  </a:cubicBezTo>
                  <a:cubicBezTo>
                    <a:pt x="412141" y="778104"/>
                    <a:pt x="437144" y="817394"/>
                    <a:pt x="452622" y="832475"/>
                  </a:cubicBezTo>
                  <a:cubicBezTo>
                    <a:pt x="468100" y="847556"/>
                    <a:pt x="469686" y="854303"/>
                    <a:pt x="488339" y="858669"/>
                  </a:cubicBezTo>
                  <a:cubicBezTo>
                    <a:pt x="506992" y="863035"/>
                    <a:pt x="542314" y="862243"/>
                    <a:pt x="564539" y="858671"/>
                  </a:cubicBezTo>
                  <a:cubicBezTo>
                    <a:pt x="586764" y="855099"/>
                    <a:pt x="626054" y="868195"/>
                    <a:pt x="621689" y="837238"/>
                  </a:cubicBezTo>
                  <a:cubicBezTo>
                    <a:pt x="617324" y="806282"/>
                    <a:pt x="560573" y="728891"/>
                    <a:pt x="538348" y="672932"/>
                  </a:cubicBezTo>
                  <a:cubicBezTo>
                    <a:pt x="516123" y="616973"/>
                    <a:pt x="499850" y="549828"/>
                    <a:pt x="488341" y="501482"/>
                  </a:cubicBezTo>
                  <a:cubicBezTo>
                    <a:pt x="476832" y="453136"/>
                    <a:pt x="475248" y="398335"/>
                    <a:pt x="469295" y="382857"/>
                  </a:cubicBezTo>
                  <a:cubicBezTo>
                    <a:pt x="463342" y="367379"/>
                    <a:pt x="452225" y="375744"/>
                    <a:pt x="440715" y="375275"/>
                  </a:cubicBezTo>
                  <a:cubicBezTo>
                    <a:pt x="429205" y="374806"/>
                    <a:pt x="410554" y="374881"/>
                    <a:pt x="400235" y="380040"/>
                  </a:cubicBezTo>
                  <a:cubicBezTo>
                    <a:pt x="389916" y="385199"/>
                    <a:pt x="382771" y="370116"/>
                    <a:pt x="378802" y="406231"/>
                  </a:cubicBezTo>
                  <a:cubicBezTo>
                    <a:pt x="374833" y="442346"/>
                    <a:pt x="383168" y="556648"/>
                    <a:pt x="376421" y="596732"/>
                  </a:cubicBezTo>
                  <a:cubicBezTo>
                    <a:pt x="369674" y="636816"/>
                    <a:pt x="357768" y="641975"/>
                    <a:pt x="338321" y="646737"/>
                  </a:cubicBezTo>
                  <a:cubicBezTo>
                    <a:pt x="318874" y="651499"/>
                    <a:pt x="285934" y="640784"/>
                    <a:pt x="259740" y="625306"/>
                  </a:cubicBezTo>
                  <a:cubicBezTo>
                    <a:pt x="233546" y="609828"/>
                    <a:pt x="199415" y="580857"/>
                    <a:pt x="181159" y="553869"/>
                  </a:cubicBezTo>
                  <a:cubicBezTo>
                    <a:pt x="162903" y="526882"/>
                    <a:pt x="155758" y="501878"/>
                    <a:pt x="150202" y="463381"/>
                  </a:cubicBezTo>
                  <a:cubicBezTo>
                    <a:pt x="144646" y="424884"/>
                    <a:pt x="139883" y="366544"/>
                    <a:pt x="147820" y="322888"/>
                  </a:cubicBezTo>
                  <a:cubicBezTo>
                    <a:pt x="155757" y="279232"/>
                    <a:pt x="180365" y="232400"/>
                    <a:pt x="197827" y="201444"/>
                  </a:cubicBezTo>
                  <a:cubicBezTo>
                    <a:pt x="215289" y="170488"/>
                    <a:pt x="229973" y="153026"/>
                    <a:pt x="252595" y="137151"/>
                  </a:cubicBezTo>
                  <a:cubicBezTo>
                    <a:pt x="275217" y="121276"/>
                    <a:pt x="309745" y="107782"/>
                    <a:pt x="333558" y="106194"/>
                  </a:cubicBezTo>
                  <a:cubicBezTo>
                    <a:pt x="357371" y="104606"/>
                    <a:pt x="383168" y="112148"/>
                    <a:pt x="395471" y="127626"/>
                  </a:cubicBezTo>
                  <a:cubicBezTo>
                    <a:pt x="407774" y="143104"/>
                    <a:pt x="396264" y="185496"/>
                    <a:pt x="407377" y="199063"/>
                  </a:cubicBezTo>
                  <a:cubicBezTo>
                    <a:pt x="418490" y="212630"/>
                    <a:pt x="444293" y="209027"/>
                    <a:pt x="462152" y="209027"/>
                  </a:cubicBezTo>
                  <a:cubicBezTo>
                    <a:pt x="480011" y="209027"/>
                    <a:pt x="509376" y="221361"/>
                    <a:pt x="514534" y="199063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531FE280-086F-41E0-9D3C-EE9602118991}"/>
              </a:ext>
            </a:extLst>
          </p:cNvPr>
          <p:cNvGrpSpPr>
            <a:grpSpLocks noChangeAspect="1"/>
          </p:cNvGrpSpPr>
          <p:nvPr/>
        </p:nvGrpSpPr>
        <p:grpSpPr>
          <a:xfrm>
            <a:off x="468372" y="611974"/>
            <a:ext cx="1520849" cy="439784"/>
            <a:chOff x="3150803" y="1951955"/>
            <a:chExt cx="5890394" cy="1703325"/>
          </a:xfrm>
          <a:solidFill>
            <a:schemeClr val="bg1"/>
          </a:solidFill>
        </p:grpSpPr>
        <p:sp>
          <p:nvSpPr>
            <p:cNvPr id="21" name="正方形/長方形 20">
              <a:extLst>
                <a:ext uri="{FF2B5EF4-FFF2-40B4-BE49-F238E27FC236}">
                  <a16:creationId xmlns:a16="http://schemas.microsoft.com/office/drawing/2014/main" id="{D3D9516E-21F0-45FA-AF58-092477033607}"/>
                </a:ext>
              </a:extLst>
            </p:cNvPr>
            <p:cNvSpPr/>
            <p:nvPr/>
          </p:nvSpPr>
          <p:spPr>
            <a:xfrm>
              <a:off x="3446200" y="1955662"/>
              <a:ext cx="864213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2" name="正方形/長方形 21">
              <a:extLst>
                <a:ext uri="{FF2B5EF4-FFF2-40B4-BE49-F238E27FC236}">
                  <a16:creationId xmlns:a16="http://schemas.microsoft.com/office/drawing/2014/main" id="{E9CF603E-EEFD-4F29-99AA-80B02C334010}"/>
                </a:ext>
              </a:extLst>
            </p:cNvPr>
            <p:cNvSpPr/>
            <p:nvPr/>
          </p:nvSpPr>
          <p:spPr>
            <a:xfrm>
              <a:off x="3857125" y="1998025"/>
              <a:ext cx="453288" cy="107602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3" name="円/楕円 9">
              <a:extLst>
                <a:ext uri="{FF2B5EF4-FFF2-40B4-BE49-F238E27FC236}">
                  <a16:creationId xmlns:a16="http://schemas.microsoft.com/office/drawing/2014/main" id="{7BC354B3-C83B-4143-AE1B-CBC9451E426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50803" y="2937645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4" name="円/楕円 10">
              <a:extLst>
                <a:ext uri="{FF2B5EF4-FFF2-40B4-BE49-F238E27FC236}">
                  <a16:creationId xmlns:a16="http://schemas.microsoft.com/office/drawing/2014/main" id="{0FB1F5C2-52BA-4EE1-8430-F5A3752331D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34537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5" name="円/楕円 11">
              <a:extLst>
                <a:ext uri="{FF2B5EF4-FFF2-40B4-BE49-F238E27FC236}">
                  <a16:creationId xmlns:a16="http://schemas.microsoft.com/office/drawing/2014/main" id="{EE53B373-C1A9-444E-A5D2-DDF78954912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9913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6" name="円/楕円 12">
              <a:extLst>
                <a:ext uri="{FF2B5EF4-FFF2-40B4-BE49-F238E27FC236}">
                  <a16:creationId xmlns:a16="http://schemas.microsoft.com/office/drawing/2014/main" id="{678AAC97-A182-4D68-B477-95D1E7A88D5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631828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7" name="円/楕円 13">
              <a:extLst>
                <a:ext uri="{FF2B5EF4-FFF2-40B4-BE49-F238E27FC236}">
                  <a16:creationId xmlns:a16="http://schemas.microsoft.com/office/drawing/2014/main" id="{071FC0DA-260D-4539-92B7-2A1518323D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15959" y="3116841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8" name="円/楕円 14">
              <a:extLst>
                <a:ext uri="{FF2B5EF4-FFF2-40B4-BE49-F238E27FC236}">
                  <a16:creationId xmlns:a16="http://schemas.microsoft.com/office/drawing/2014/main" id="{6A0DD6E1-E3DA-4076-B105-4023C3C7C73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32208" y="3143954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9" name="正方形/長方形 28">
              <a:extLst>
                <a:ext uri="{FF2B5EF4-FFF2-40B4-BE49-F238E27FC236}">
                  <a16:creationId xmlns:a16="http://schemas.microsoft.com/office/drawing/2014/main" id="{FF92EC1E-F325-41AA-A785-FFB6A0697A46}"/>
                </a:ext>
              </a:extLst>
            </p:cNvPr>
            <p:cNvSpPr/>
            <p:nvPr/>
          </p:nvSpPr>
          <p:spPr>
            <a:xfrm>
              <a:off x="6313352" y="1955663"/>
              <a:ext cx="453288" cy="16996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0" name="正方形/長方形 29">
              <a:extLst>
                <a:ext uri="{FF2B5EF4-FFF2-40B4-BE49-F238E27FC236}">
                  <a16:creationId xmlns:a16="http://schemas.microsoft.com/office/drawing/2014/main" id="{D114533C-BC0F-4C27-B38A-6788E3E67180}"/>
                </a:ext>
              </a:extLst>
            </p:cNvPr>
            <p:cNvSpPr/>
            <p:nvPr/>
          </p:nvSpPr>
          <p:spPr>
            <a:xfrm>
              <a:off x="4687447" y="1962281"/>
              <a:ext cx="806598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1" name="正方形/長方形 30">
              <a:extLst>
                <a:ext uri="{FF2B5EF4-FFF2-40B4-BE49-F238E27FC236}">
                  <a16:creationId xmlns:a16="http://schemas.microsoft.com/office/drawing/2014/main" id="{ED58894E-1A1D-48D5-AE6D-178D5845F765}"/>
                </a:ext>
              </a:extLst>
            </p:cNvPr>
            <p:cNvSpPr/>
            <p:nvPr/>
          </p:nvSpPr>
          <p:spPr>
            <a:xfrm>
              <a:off x="6073258" y="1951955"/>
              <a:ext cx="870036" cy="8658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AD01379A-D564-4E05-B9EE-F60DB41A2973}"/>
                </a:ext>
              </a:extLst>
            </p:cNvPr>
            <p:cNvSpPr/>
            <p:nvPr/>
          </p:nvSpPr>
          <p:spPr>
            <a:xfrm>
              <a:off x="7788019" y="1955662"/>
              <a:ext cx="827107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3" name="平行四辺形 32">
              <a:extLst>
                <a:ext uri="{FF2B5EF4-FFF2-40B4-BE49-F238E27FC236}">
                  <a16:creationId xmlns:a16="http://schemas.microsoft.com/office/drawing/2014/main" id="{B9D25EE3-296C-4065-A4AA-62850DAAE94C}"/>
                </a:ext>
              </a:extLst>
            </p:cNvPr>
            <p:cNvSpPr/>
            <p:nvPr/>
          </p:nvSpPr>
          <p:spPr>
            <a:xfrm>
              <a:off x="4721338" y="2038694"/>
              <a:ext cx="376187" cy="1611502"/>
            </a:xfrm>
            <a:prstGeom prst="parallelogram">
              <a:avLst>
                <a:gd name="adj" fmla="val 7809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4" name="平行四辺形 33">
              <a:extLst>
                <a:ext uri="{FF2B5EF4-FFF2-40B4-BE49-F238E27FC236}">
                  <a16:creationId xmlns:a16="http://schemas.microsoft.com/office/drawing/2014/main" id="{844433E7-DFE4-43D0-B7E1-7BDDD4E17B22}"/>
                </a:ext>
              </a:extLst>
            </p:cNvPr>
            <p:cNvSpPr/>
            <p:nvPr/>
          </p:nvSpPr>
          <p:spPr>
            <a:xfrm>
              <a:off x="7833728" y="2031916"/>
              <a:ext cx="376187" cy="1613197"/>
            </a:xfrm>
            <a:prstGeom prst="parallelogram">
              <a:avLst>
                <a:gd name="adj" fmla="val 7809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5" name="平行四辺形 34">
              <a:extLst>
                <a:ext uri="{FF2B5EF4-FFF2-40B4-BE49-F238E27FC236}">
                  <a16:creationId xmlns:a16="http://schemas.microsoft.com/office/drawing/2014/main" id="{22DA14DD-5BB4-4A1A-85C3-2BCCEE88628E}"/>
                </a:ext>
              </a:extLst>
            </p:cNvPr>
            <p:cNvSpPr/>
            <p:nvPr/>
          </p:nvSpPr>
          <p:spPr>
            <a:xfrm flipH="1">
              <a:off x="5051879" y="1962281"/>
              <a:ext cx="879273" cy="1692999"/>
            </a:xfrm>
            <a:prstGeom prst="parallelogram">
              <a:avLst>
                <a:gd name="adj" fmla="val 480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6" name="平行四辺形 35">
              <a:extLst>
                <a:ext uri="{FF2B5EF4-FFF2-40B4-BE49-F238E27FC236}">
                  <a16:creationId xmlns:a16="http://schemas.microsoft.com/office/drawing/2014/main" id="{1C31D944-7749-4836-B6A5-E7DDFAA47EF7}"/>
                </a:ext>
              </a:extLst>
            </p:cNvPr>
            <p:cNvSpPr/>
            <p:nvPr/>
          </p:nvSpPr>
          <p:spPr>
            <a:xfrm flipH="1">
              <a:off x="8161924" y="1957198"/>
              <a:ext cx="879273" cy="1692999"/>
            </a:xfrm>
            <a:prstGeom prst="parallelogram">
              <a:avLst>
                <a:gd name="adj" fmla="val 480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 dirty="0"/>
            </a:p>
          </p:txBody>
        </p:sp>
        <p:sp>
          <p:nvSpPr>
            <p:cNvPr id="37" name="フリーフォーム 28">
              <a:extLst>
                <a:ext uri="{FF2B5EF4-FFF2-40B4-BE49-F238E27FC236}">
                  <a16:creationId xmlns:a16="http://schemas.microsoft.com/office/drawing/2014/main" id="{26851A10-44A2-49A0-9587-314AF984FF24}"/>
                </a:ext>
              </a:extLst>
            </p:cNvPr>
            <p:cNvSpPr/>
            <p:nvPr/>
          </p:nvSpPr>
          <p:spPr>
            <a:xfrm>
              <a:off x="3151837" y="3051919"/>
              <a:ext cx="1158602" cy="601709"/>
            </a:xfrm>
            <a:custGeom>
              <a:avLst/>
              <a:gdLst>
                <a:gd name="connsiteX0" fmla="*/ 1428802 w 2322882"/>
                <a:gd name="connsiteY0" fmla="*/ 40640 h 1190232"/>
                <a:gd name="connsiteX1" fmla="*/ 1479602 w 2322882"/>
                <a:gd name="connsiteY1" fmla="*/ 72136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36819 w 2330899"/>
                <a:gd name="connsiteY0" fmla="*/ 40640 h 1190232"/>
                <a:gd name="connsiteX1" fmla="*/ 1416499 w 2330899"/>
                <a:gd name="connsiteY1" fmla="*/ 741680 h 1190232"/>
                <a:gd name="connsiteX2" fmla="*/ 878019 w 2330899"/>
                <a:gd name="connsiteY2" fmla="*/ 1076960 h 1190232"/>
                <a:gd name="connsiteX3" fmla="*/ 502099 w 2330899"/>
                <a:gd name="connsiteY3" fmla="*/ 822960 h 1190232"/>
                <a:gd name="connsiteX4" fmla="*/ 715459 w 2330899"/>
                <a:gd name="connsiteY4" fmla="*/ 660400 h 1190232"/>
                <a:gd name="connsiteX5" fmla="*/ 34739 w 2330899"/>
                <a:gd name="connsiteY5" fmla="*/ 233680 h 1190232"/>
                <a:gd name="connsiteX6" fmla="*/ 187139 w 2330899"/>
                <a:gd name="connsiteY6" fmla="*/ 741680 h 1190232"/>
                <a:gd name="connsiteX7" fmla="*/ 938979 w 2330899"/>
                <a:gd name="connsiteY7" fmla="*/ 1188720 h 1190232"/>
                <a:gd name="connsiteX8" fmla="*/ 1965139 w 2330899"/>
                <a:gd name="connsiteY8" fmla="*/ 853440 h 1190232"/>
                <a:gd name="connsiteX9" fmla="*/ 2330899 w 2330899"/>
                <a:gd name="connsiteY9" fmla="*/ 0 h 1190232"/>
                <a:gd name="connsiteX10" fmla="*/ 2330899 w 2330899"/>
                <a:gd name="connsiteY10" fmla="*/ 0 h 1190232"/>
                <a:gd name="connsiteX11" fmla="*/ 2330899 w 2330899"/>
                <a:gd name="connsiteY11" fmla="*/ 0 h 1190232"/>
                <a:gd name="connsiteX0" fmla="*/ 1436819 w 2330899"/>
                <a:gd name="connsiteY0" fmla="*/ 40640 h 1190232"/>
                <a:gd name="connsiteX1" fmla="*/ 1416499 w 2330899"/>
                <a:gd name="connsiteY1" fmla="*/ 741680 h 1190232"/>
                <a:gd name="connsiteX2" fmla="*/ 878019 w 2330899"/>
                <a:gd name="connsiteY2" fmla="*/ 1076960 h 1190232"/>
                <a:gd name="connsiteX3" fmla="*/ 502099 w 2330899"/>
                <a:gd name="connsiteY3" fmla="*/ 822960 h 1190232"/>
                <a:gd name="connsiteX4" fmla="*/ 715459 w 2330899"/>
                <a:gd name="connsiteY4" fmla="*/ 640080 h 1190232"/>
                <a:gd name="connsiteX5" fmla="*/ 34739 w 2330899"/>
                <a:gd name="connsiteY5" fmla="*/ 233680 h 1190232"/>
                <a:gd name="connsiteX6" fmla="*/ 187139 w 2330899"/>
                <a:gd name="connsiteY6" fmla="*/ 741680 h 1190232"/>
                <a:gd name="connsiteX7" fmla="*/ 938979 w 2330899"/>
                <a:gd name="connsiteY7" fmla="*/ 1188720 h 1190232"/>
                <a:gd name="connsiteX8" fmla="*/ 1965139 w 2330899"/>
                <a:gd name="connsiteY8" fmla="*/ 853440 h 1190232"/>
                <a:gd name="connsiteX9" fmla="*/ 2330899 w 2330899"/>
                <a:gd name="connsiteY9" fmla="*/ 0 h 1190232"/>
                <a:gd name="connsiteX10" fmla="*/ 2330899 w 2330899"/>
                <a:gd name="connsiteY10" fmla="*/ 0 h 1190232"/>
                <a:gd name="connsiteX11" fmla="*/ 2330899 w 2330899"/>
                <a:gd name="connsiteY11" fmla="*/ 0 h 1190232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16834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23946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23946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205641"/>
                <a:gd name="connsiteX1" fmla="*/ 1416499 w 2330899"/>
                <a:gd name="connsiteY1" fmla="*/ 741680 h 1205641"/>
                <a:gd name="connsiteX2" fmla="*/ 878019 w 2330899"/>
                <a:gd name="connsiteY2" fmla="*/ 1076960 h 1205641"/>
                <a:gd name="connsiteX3" fmla="*/ 502099 w 2330899"/>
                <a:gd name="connsiteY3" fmla="*/ 822960 h 1205641"/>
                <a:gd name="connsiteX4" fmla="*/ 715459 w 2330899"/>
                <a:gd name="connsiteY4" fmla="*/ 640080 h 1205641"/>
                <a:gd name="connsiteX5" fmla="*/ 34739 w 2330899"/>
                <a:gd name="connsiteY5" fmla="*/ 233680 h 1205641"/>
                <a:gd name="connsiteX6" fmla="*/ 187139 w 2330899"/>
                <a:gd name="connsiteY6" fmla="*/ 741680 h 1205641"/>
                <a:gd name="connsiteX7" fmla="*/ 938979 w 2330899"/>
                <a:gd name="connsiteY7" fmla="*/ 1188720 h 1205641"/>
                <a:gd name="connsiteX8" fmla="*/ 1355540 w 2330899"/>
                <a:gd name="connsiteY8" fmla="*/ 1087121 h 1205641"/>
                <a:gd name="connsiteX9" fmla="*/ 1965139 w 2330899"/>
                <a:gd name="connsiteY9" fmla="*/ 853440 h 1205641"/>
                <a:gd name="connsiteX10" fmla="*/ 2239460 w 2330899"/>
                <a:gd name="connsiteY10" fmla="*/ 497840 h 1205641"/>
                <a:gd name="connsiteX11" fmla="*/ 2330899 w 2330899"/>
                <a:gd name="connsiteY11" fmla="*/ 0 h 1205641"/>
                <a:gd name="connsiteX12" fmla="*/ 2330899 w 2330899"/>
                <a:gd name="connsiteY12" fmla="*/ 0 h 1205641"/>
                <a:gd name="connsiteX13" fmla="*/ 2330899 w 2330899"/>
                <a:gd name="connsiteY13" fmla="*/ 0 h 1205641"/>
                <a:gd name="connsiteX0" fmla="*/ 1436819 w 2330899"/>
                <a:gd name="connsiteY0" fmla="*/ 40640 h 1232886"/>
                <a:gd name="connsiteX1" fmla="*/ 1416499 w 2330899"/>
                <a:gd name="connsiteY1" fmla="*/ 741680 h 1232886"/>
                <a:gd name="connsiteX2" fmla="*/ 878019 w 2330899"/>
                <a:gd name="connsiteY2" fmla="*/ 1076960 h 1232886"/>
                <a:gd name="connsiteX3" fmla="*/ 502099 w 2330899"/>
                <a:gd name="connsiteY3" fmla="*/ 822960 h 1232886"/>
                <a:gd name="connsiteX4" fmla="*/ 715459 w 2330899"/>
                <a:gd name="connsiteY4" fmla="*/ 640080 h 1232886"/>
                <a:gd name="connsiteX5" fmla="*/ 34739 w 2330899"/>
                <a:gd name="connsiteY5" fmla="*/ 233680 h 1232886"/>
                <a:gd name="connsiteX6" fmla="*/ 187139 w 2330899"/>
                <a:gd name="connsiteY6" fmla="*/ 741680 h 1232886"/>
                <a:gd name="connsiteX7" fmla="*/ 938979 w 2330899"/>
                <a:gd name="connsiteY7" fmla="*/ 1188720 h 1232886"/>
                <a:gd name="connsiteX8" fmla="*/ 1355540 w 2330899"/>
                <a:gd name="connsiteY8" fmla="*/ 1178561 h 1232886"/>
                <a:gd name="connsiteX9" fmla="*/ 1965139 w 2330899"/>
                <a:gd name="connsiteY9" fmla="*/ 853440 h 1232886"/>
                <a:gd name="connsiteX10" fmla="*/ 2239460 w 2330899"/>
                <a:gd name="connsiteY10" fmla="*/ 497840 h 1232886"/>
                <a:gd name="connsiteX11" fmla="*/ 2330899 w 2330899"/>
                <a:gd name="connsiteY11" fmla="*/ 0 h 1232886"/>
                <a:gd name="connsiteX12" fmla="*/ 2330899 w 2330899"/>
                <a:gd name="connsiteY12" fmla="*/ 0 h 1232886"/>
                <a:gd name="connsiteX13" fmla="*/ 2330899 w 2330899"/>
                <a:gd name="connsiteY13" fmla="*/ 0 h 1232886"/>
                <a:gd name="connsiteX0" fmla="*/ 1436819 w 2330899"/>
                <a:gd name="connsiteY0" fmla="*/ 40640 h 1232886"/>
                <a:gd name="connsiteX1" fmla="*/ 1416499 w 2330899"/>
                <a:gd name="connsiteY1" fmla="*/ 741680 h 1232886"/>
                <a:gd name="connsiteX2" fmla="*/ 878019 w 2330899"/>
                <a:gd name="connsiteY2" fmla="*/ 1076960 h 1232886"/>
                <a:gd name="connsiteX3" fmla="*/ 502099 w 2330899"/>
                <a:gd name="connsiteY3" fmla="*/ 822960 h 1232886"/>
                <a:gd name="connsiteX4" fmla="*/ 715459 w 2330899"/>
                <a:gd name="connsiteY4" fmla="*/ 640080 h 1232886"/>
                <a:gd name="connsiteX5" fmla="*/ 34739 w 2330899"/>
                <a:gd name="connsiteY5" fmla="*/ 233680 h 1232886"/>
                <a:gd name="connsiteX6" fmla="*/ 187139 w 2330899"/>
                <a:gd name="connsiteY6" fmla="*/ 741680 h 1232886"/>
                <a:gd name="connsiteX7" fmla="*/ 938979 w 2330899"/>
                <a:gd name="connsiteY7" fmla="*/ 1188720 h 1232886"/>
                <a:gd name="connsiteX8" fmla="*/ 1355540 w 2330899"/>
                <a:gd name="connsiteY8" fmla="*/ 1178561 h 1232886"/>
                <a:gd name="connsiteX9" fmla="*/ 1965139 w 2330899"/>
                <a:gd name="connsiteY9" fmla="*/ 853440 h 1232886"/>
                <a:gd name="connsiteX10" fmla="*/ 2239460 w 2330899"/>
                <a:gd name="connsiteY10" fmla="*/ 497840 h 1232886"/>
                <a:gd name="connsiteX11" fmla="*/ 2330899 w 2330899"/>
                <a:gd name="connsiteY11" fmla="*/ 0 h 1232886"/>
                <a:gd name="connsiteX12" fmla="*/ 2330899 w 2330899"/>
                <a:gd name="connsiteY12" fmla="*/ 0 h 1232886"/>
                <a:gd name="connsiteX13" fmla="*/ 2330899 w 2330899"/>
                <a:gd name="connsiteY13" fmla="*/ 0 h 1232886"/>
                <a:gd name="connsiteX0" fmla="*/ 1436819 w 2330899"/>
                <a:gd name="connsiteY0" fmla="*/ 40640 h 1226895"/>
                <a:gd name="connsiteX1" fmla="*/ 1416499 w 2330899"/>
                <a:gd name="connsiteY1" fmla="*/ 741680 h 1226895"/>
                <a:gd name="connsiteX2" fmla="*/ 878019 w 2330899"/>
                <a:gd name="connsiteY2" fmla="*/ 1076960 h 1226895"/>
                <a:gd name="connsiteX3" fmla="*/ 502099 w 2330899"/>
                <a:gd name="connsiteY3" fmla="*/ 822960 h 1226895"/>
                <a:gd name="connsiteX4" fmla="*/ 715459 w 2330899"/>
                <a:gd name="connsiteY4" fmla="*/ 640080 h 1226895"/>
                <a:gd name="connsiteX5" fmla="*/ 34739 w 2330899"/>
                <a:gd name="connsiteY5" fmla="*/ 233680 h 1226895"/>
                <a:gd name="connsiteX6" fmla="*/ 187139 w 2330899"/>
                <a:gd name="connsiteY6" fmla="*/ 741680 h 1226895"/>
                <a:gd name="connsiteX7" fmla="*/ 938979 w 2330899"/>
                <a:gd name="connsiteY7" fmla="*/ 1188720 h 1226895"/>
                <a:gd name="connsiteX8" fmla="*/ 1355540 w 2330899"/>
                <a:gd name="connsiteY8" fmla="*/ 1178561 h 1226895"/>
                <a:gd name="connsiteX9" fmla="*/ 1965139 w 2330899"/>
                <a:gd name="connsiteY9" fmla="*/ 853440 h 1226895"/>
                <a:gd name="connsiteX10" fmla="*/ 2239460 w 2330899"/>
                <a:gd name="connsiteY10" fmla="*/ 497840 h 1226895"/>
                <a:gd name="connsiteX11" fmla="*/ 2330899 w 2330899"/>
                <a:gd name="connsiteY11" fmla="*/ 0 h 1226895"/>
                <a:gd name="connsiteX12" fmla="*/ 2330899 w 2330899"/>
                <a:gd name="connsiteY12" fmla="*/ 0 h 1226895"/>
                <a:gd name="connsiteX13" fmla="*/ 2330899 w 2330899"/>
                <a:gd name="connsiteY13" fmla="*/ 0 h 1226895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033 w 2321113"/>
                <a:gd name="connsiteY0" fmla="*/ 40640 h 1207346"/>
                <a:gd name="connsiteX1" fmla="*/ 1406713 w 2321113"/>
                <a:gd name="connsiteY1" fmla="*/ 741680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78664 w 2321113"/>
                <a:gd name="connsiteY1" fmla="*/ 789363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67444 w 2321113"/>
                <a:gd name="connsiteY1" fmla="*/ 806193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67444 w 2321113"/>
                <a:gd name="connsiteY1" fmla="*/ 806193 h 1207346"/>
                <a:gd name="connsiteX2" fmla="*/ 879453 w 2321113"/>
                <a:gd name="connsiteY2" fmla="*/ 107135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18381 w 2312461"/>
                <a:gd name="connsiteY0" fmla="*/ 40640 h 1207346"/>
                <a:gd name="connsiteX1" fmla="*/ 1358792 w 2312461"/>
                <a:gd name="connsiteY1" fmla="*/ 806193 h 1207346"/>
                <a:gd name="connsiteX2" fmla="*/ 870801 w 2312461"/>
                <a:gd name="connsiteY2" fmla="*/ 1071350 h 1207346"/>
                <a:gd name="connsiteX3" fmla="*/ 483661 w 2312461"/>
                <a:gd name="connsiteY3" fmla="*/ 822960 h 1207346"/>
                <a:gd name="connsiteX4" fmla="*/ 758729 w 2312461"/>
                <a:gd name="connsiteY4" fmla="*/ 598006 h 1207346"/>
                <a:gd name="connsiteX5" fmla="*/ 30326 w 2312461"/>
                <a:gd name="connsiteY5" fmla="*/ 250510 h 1207346"/>
                <a:gd name="connsiteX6" fmla="*/ 168701 w 2312461"/>
                <a:gd name="connsiteY6" fmla="*/ 741680 h 1207346"/>
                <a:gd name="connsiteX7" fmla="*/ 453182 w 2312461"/>
                <a:gd name="connsiteY7" fmla="*/ 1016001 h 1207346"/>
                <a:gd name="connsiteX8" fmla="*/ 920541 w 2312461"/>
                <a:gd name="connsiteY8" fmla="*/ 1188720 h 1207346"/>
                <a:gd name="connsiteX9" fmla="*/ 1337102 w 2312461"/>
                <a:gd name="connsiteY9" fmla="*/ 1178561 h 1207346"/>
                <a:gd name="connsiteX10" fmla="*/ 1946701 w 2312461"/>
                <a:gd name="connsiteY10" fmla="*/ 853440 h 1207346"/>
                <a:gd name="connsiteX11" fmla="*/ 2221022 w 2312461"/>
                <a:gd name="connsiteY11" fmla="*/ 497840 h 1207346"/>
                <a:gd name="connsiteX12" fmla="*/ 2312461 w 2312461"/>
                <a:gd name="connsiteY12" fmla="*/ 0 h 1207346"/>
                <a:gd name="connsiteX13" fmla="*/ 2312461 w 2312461"/>
                <a:gd name="connsiteY13" fmla="*/ 0 h 1207346"/>
                <a:gd name="connsiteX14" fmla="*/ 2312461 w 2312461"/>
                <a:gd name="connsiteY14" fmla="*/ 0 h 1207346"/>
                <a:gd name="connsiteX0" fmla="*/ 1416145 w 2310225"/>
                <a:gd name="connsiteY0" fmla="*/ 40640 h 1207346"/>
                <a:gd name="connsiteX1" fmla="*/ 1356556 w 2310225"/>
                <a:gd name="connsiteY1" fmla="*/ 806193 h 1207346"/>
                <a:gd name="connsiteX2" fmla="*/ 868565 w 2310225"/>
                <a:gd name="connsiteY2" fmla="*/ 1071350 h 1207346"/>
                <a:gd name="connsiteX3" fmla="*/ 481425 w 2310225"/>
                <a:gd name="connsiteY3" fmla="*/ 822960 h 1207346"/>
                <a:gd name="connsiteX4" fmla="*/ 756493 w 2310225"/>
                <a:gd name="connsiteY4" fmla="*/ 598006 h 1207346"/>
                <a:gd name="connsiteX5" fmla="*/ 28090 w 2310225"/>
                <a:gd name="connsiteY5" fmla="*/ 250510 h 1207346"/>
                <a:gd name="connsiteX6" fmla="*/ 166465 w 2310225"/>
                <a:gd name="connsiteY6" fmla="*/ 741680 h 1207346"/>
                <a:gd name="connsiteX7" fmla="*/ 450946 w 2310225"/>
                <a:gd name="connsiteY7" fmla="*/ 1016001 h 1207346"/>
                <a:gd name="connsiteX8" fmla="*/ 918305 w 2310225"/>
                <a:gd name="connsiteY8" fmla="*/ 1188720 h 1207346"/>
                <a:gd name="connsiteX9" fmla="*/ 1334866 w 2310225"/>
                <a:gd name="connsiteY9" fmla="*/ 1178561 h 1207346"/>
                <a:gd name="connsiteX10" fmla="*/ 1944465 w 2310225"/>
                <a:gd name="connsiteY10" fmla="*/ 853440 h 1207346"/>
                <a:gd name="connsiteX11" fmla="*/ 2218786 w 2310225"/>
                <a:gd name="connsiteY11" fmla="*/ 497840 h 1207346"/>
                <a:gd name="connsiteX12" fmla="*/ 2310225 w 2310225"/>
                <a:gd name="connsiteY12" fmla="*/ 0 h 1207346"/>
                <a:gd name="connsiteX13" fmla="*/ 2310225 w 2310225"/>
                <a:gd name="connsiteY13" fmla="*/ 0 h 1207346"/>
                <a:gd name="connsiteX14" fmla="*/ 2310225 w 2310225"/>
                <a:gd name="connsiteY14" fmla="*/ 0 h 1207346"/>
                <a:gd name="connsiteX0" fmla="*/ 1409576 w 2303656"/>
                <a:gd name="connsiteY0" fmla="*/ 40640 h 1207346"/>
                <a:gd name="connsiteX1" fmla="*/ 1349987 w 2303656"/>
                <a:gd name="connsiteY1" fmla="*/ 806193 h 1207346"/>
                <a:gd name="connsiteX2" fmla="*/ 861996 w 2303656"/>
                <a:gd name="connsiteY2" fmla="*/ 1071350 h 1207346"/>
                <a:gd name="connsiteX3" fmla="*/ 474856 w 2303656"/>
                <a:gd name="connsiteY3" fmla="*/ 822960 h 1207346"/>
                <a:gd name="connsiteX4" fmla="*/ 749924 w 2303656"/>
                <a:gd name="connsiteY4" fmla="*/ 598006 h 1207346"/>
                <a:gd name="connsiteX5" fmla="*/ 21521 w 2303656"/>
                <a:gd name="connsiteY5" fmla="*/ 250510 h 1207346"/>
                <a:gd name="connsiteX6" fmla="*/ 159896 w 2303656"/>
                <a:gd name="connsiteY6" fmla="*/ 741680 h 1207346"/>
                <a:gd name="connsiteX7" fmla="*/ 444377 w 2303656"/>
                <a:gd name="connsiteY7" fmla="*/ 1016001 h 1207346"/>
                <a:gd name="connsiteX8" fmla="*/ 911736 w 2303656"/>
                <a:gd name="connsiteY8" fmla="*/ 1188720 h 1207346"/>
                <a:gd name="connsiteX9" fmla="*/ 1328297 w 2303656"/>
                <a:gd name="connsiteY9" fmla="*/ 1178561 h 1207346"/>
                <a:gd name="connsiteX10" fmla="*/ 1937896 w 2303656"/>
                <a:gd name="connsiteY10" fmla="*/ 853440 h 1207346"/>
                <a:gd name="connsiteX11" fmla="*/ 2212217 w 2303656"/>
                <a:gd name="connsiteY11" fmla="*/ 497840 h 1207346"/>
                <a:gd name="connsiteX12" fmla="*/ 2303656 w 2303656"/>
                <a:gd name="connsiteY12" fmla="*/ 0 h 1207346"/>
                <a:gd name="connsiteX13" fmla="*/ 2303656 w 2303656"/>
                <a:gd name="connsiteY13" fmla="*/ 0 h 1207346"/>
                <a:gd name="connsiteX14" fmla="*/ 2303656 w 2303656"/>
                <a:gd name="connsiteY14" fmla="*/ 0 h 1207346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61996 w 2303656"/>
                <a:gd name="connsiteY2" fmla="*/ 1078335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14" fmla="*/ 2303656 w 2303656"/>
                <a:gd name="connsiteY14" fmla="*/ 6985 h 1214331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14" fmla="*/ 2303656 w 2303656"/>
                <a:gd name="connsiteY14" fmla="*/ 6985 h 1214331"/>
                <a:gd name="connsiteX0" fmla="*/ 1409576 w 2315562"/>
                <a:gd name="connsiteY0" fmla="*/ 0 h 1214331"/>
                <a:gd name="connsiteX1" fmla="*/ 1349987 w 2315562"/>
                <a:gd name="connsiteY1" fmla="*/ 813178 h 1214331"/>
                <a:gd name="connsiteX2" fmla="*/ 871521 w 2315562"/>
                <a:gd name="connsiteY2" fmla="*/ 1073572 h 1214331"/>
                <a:gd name="connsiteX3" fmla="*/ 474856 w 2315562"/>
                <a:gd name="connsiteY3" fmla="*/ 829945 h 1214331"/>
                <a:gd name="connsiteX4" fmla="*/ 749924 w 2315562"/>
                <a:gd name="connsiteY4" fmla="*/ 604991 h 1214331"/>
                <a:gd name="connsiteX5" fmla="*/ 21521 w 2315562"/>
                <a:gd name="connsiteY5" fmla="*/ 257495 h 1214331"/>
                <a:gd name="connsiteX6" fmla="*/ 159896 w 2315562"/>
                <a:gd name="connsiteY6" fmla="*/ 748665 h 1214331"/>
                <a:gd name="connsiteX7" fmla="*/ 444377 w 2315562"/>
                <a:gd name="connsiteY7" fmla="*/ 1022986 h 1214331"/>
                <a:gd name="connsiteX8" fmla="*/ 911736 w 2315562"/>
                <a:gd name="connsiteY8" fmla="*/ 1195705 h 1214331"/>
                <a:gd name="connsiteX9" fmla="*/ 1328297 w 2315562"/>
                <a:gd name="connsiteY9" fmla="*/ 1185546 h 1214331"/>
                <a:gd name="connsiteX10" fmla="*/ 1937896 w 2315562"/>
                <a:gd name="connsiteY10" fmla="*/ 860425 h 1214331"/>
                <a:gd name="connsiteX11" fmla="*/ 2212217 w 2315562"/>
                <a:gd name="connsiteY11" fmla="*/ 504825 h 1214331"/>
                <a:gd name="connsiteX12" fmla="*/ 2303656 w 2315562"/>
                <a:gd name="connsiteY12" fmla="*/ 6985 h 1214331"/>
                <a:gd name="connsiteX13" fmla="*/ 2303656 w 2315562"/>
                <a:gd name="connsiteY13" fmla="*/ 6985 h 1214331"/>
                <a:gd name="connsiteX14" fmla="*/ 2315562 w 2315562"/>
                <a:gd name="connsiteY14" fmla="*/ 2222 h 1214331"/>
                <a:gd name="connsiteX0" fmla="*/ 1409576 w 2410812"/>
                <a:gd name="connsiteY0" fmla="*/ 4922 h 1219253"/>
                <a:gd name="connsiteX1" fmla="*/ 1349987 w 2410812"/>
                <a:gd name="connsiteY1" fmla="*/ 818100 h 1219253"/>
                <a:gd name="connsiteX2" fmla="*/ 871521 w 2410812"/>
                <a:gd name="connsiteY2" fmla="*/ 1078494 h 1219253"/>
                <a:gd name="connsiteX3" fmla="*/ 474856 w 2410812"/>
                <a:gd name="connsiteY3" fmla="*/ 834867 h 1219253"/>
                <a:gd name="connsiteX4" fmla="*/ 749924 w 2410812"/>
                <a:gd name="connsiteY4" fmla="*/ 609913 h 1219253"/>
                <a:gd name="connsiteX5" fmla="*/ 21521 w 2410812"/>
                <a:gd name="connsiteY5" fmla="*/ 262417 h 1219253"/>
                <a:gd name="connsiteX6" fmla="*/ 159896 w 2410812"/>
                <a:gd name="connsiteY6" fmla="*/ 753587 h 1219253"/>
                <a:gd name="connsiteX7" fmla="*/ 444377 w 2410812"/>
                <a:gd name="connsiteY7" fmla="*/ 1027908 h 1219253"/>
                <a:gd name="connsiteX8" fmla="*/ 911736 w 2410812"/>
                <a:gd name="connsiteY8" fmla="*/ 1200627 h 1219253"/>
                <a:gd name="connsiteX9" fmla="*/ 1328297 w 2410812"/>
                <a:gd name="connsiteY9" fmla="*/ 1190468 h 1219253"/>
                <a:gd name="connsiteX10" fmla="*/ 1937896 w 2410812"/>
                <a:gd name="connsiteY10" fmla="*/ 865347 h 1219253"/>
                <a:gd name="connsiteX11" fmla="*/ 2212217 w 2410812"/>
                <a:gd name="connsiteY11" fmla="*/ 509747 h 1219253"/>
                <a:gd name="connsiteX12" fmla="*/ 2303656 w 2410812"/>
                <a:gd name="connsiteY12" fmla="*/ 11907 h 1219253"/>
                <a:gd name="connsiteX13" fmla="*/ 2303656 w 2410812"/>
                <a:gd name="connsiteY13" fmla="*/ 11907 h 1219253"/>
                <a:gd name="connsiteX14" fmla="*/ 2410812 w 2410812"/>
                <a:gd name="connsiteY14" fmla="*/ 0 h 1219253"/>
                <a:gd name="connsiteX0" fmla="*/ 1409576 w 2412663"/>
                <a:gd name="connsiteY0" fmla="*/ 8412 h 1222743"/>
                <a:gd name="connsiteX1" fmla="*/ 1349987 w 2412663"/>
                <a:gd name="connsiteY1" fmla="*/ 821590 h 1222743"/>
                <a:gd name="connsiteX2" fmla="*/ 871521 w 2412663"/>
                <a:gd name="connsiteY2" fmla="*/ 1081984 h 1222743"/>
                <a:gd name="connsiteX3" fmla="*/ 474856 w 2412663"/>
                <a:gd name="connsiteY3" fmla="*/ 838357 h 1222743"/>
                <a:gd name="connsiteX4" fmla="*/ 749924 w 2412663"/>
                <a:gd name="connsiteY4" fmla="*/ 613403 h 1222743"/>
                <a:gd name="connsiteX5" fmla="*/ 21521 w 2412663"/>
                <a:gd name="connsiteY5" fmla="*/ 265907 h 1222743"/>
                <a:gd name="connsiteX6" fmla="*/ 159896 w 2412663"/>
                <a:gd name="connsiteY6" fmla="*/ 757077 h 1222743"/>
                <a:gd name="connsiteX7" fmla="*/ 444377 w 2412663"/>
                <a:gd name="connsiteY7" fmla="*/ 1031398 h 1222743"/>
                <a:gd name="connsiteX8" fmla="*/ 911736 w 2412663"/>
                <a:gd name="connsiteY8" fmla="*/ 1204117 h 1222743"/>
                <a:gd name="connsiteX9" fmla="*/ 1328297 w 2412663"/>
                <a:gd name="connsiteY9" fmla="*/ 1193958 h 1222743"/>
                <a:gd name="connsiteX10" fmla="*/ 1937896 w 2412663"/>
                <a:gd name="connsiteY10" fmla="*/ 868837 h 1222743"/>
                <a:gd name="connsiteX11" fmla="*/ 2212217 w 2412663"/>
                <a:gd name="connsiteY11" fmla="*/ 513237 h 1222743"/>
                <a:gd name="connsiteX12" fmla="*/ 2303656 w 2412663"/>
                <a:gd name="connsiteY12" fmla="*/ 15397 h 1222743"/>
                <a:gd name="connsiteX13" fmla="*/ 2303656 w 2412663"/>
                <a:gd name="connsiteY13" fmla="*/ 15397 h 1222743"/>
                <a:gd name="connsiteX14" fmla="*/ 2410812 w 2412663"/>
                <a:gd name="connsiteY14" fmla="*/ 3490 h 1222743"/>
                <a:gd name="connsiteX15" fmla="*/ 2370807 w 2412663"/>
                <a:gd name="connsiteY15" fmla="*/ 0 h 1222743"/>
                <a:gd name="connsiteX0" fmla="*/ 1409576 w 2410812"/>
                <a:gd name="connsiteY0" fmla="*/ 4922 h 1219253"/>
                <a:gd name="connsiteX1" fmla="*/ 1349987 w 2410812"/>
                <a:gd name="connsiteY1" fmla="*/ 818100 h 1219253"/>
                <a:gd name="connsiteX2" fmla="*/ 871521 w 2410812"/>
                <a:gd name="connsiteY2" fmla="*/ 1078494 h 1219253"/>
                <a:gd name="connsiteX3" fmla="*/ 474856 w 2410812"/>
                <a:gd name="connsiteY3" fmla="*/ 834867 h 1219253"/>
                <a:gd name="connsiteX4" fmla="*/ 749924 w 2410812"/>
                <a:gd name="connsiteY4" fmla="*/ 609913 h 1219253"/>
                <a:gd name="connsiteX5" fmla="*/ 21521 w 2410812"/>
                <a:gd name="connsiteY5" fmla="*/ 262417 h 1219253"/>
                <a:gd name="connsiteX6" fmla="*/ 159896 w 2410812"/>
                <a:gd name="connsiteY6" fmla="*/ 753587 h 1219253"/>
                <a:gd name="connsiteX7" fmla="*/ 444377 w 2410812"/>
                <a:gd name="connsiteY7" fmla="*/ 1027908 h 1219253"/>
                <a:gd name="connsiteX8" fmla="*/ 911736 w 2410812"/>
                <a:gd name="connsiteY8" fmla="*/ 1200627 h 1219253"/>
                <a:gd name="connsiteX9" fmla="*/ 1328297 w 2410812"/>
                <a:gd name="connsiteY9" fmla="*/ 1190468 h 1219253"/>
                <a:gd name="connsiteX10" fmla="*/ 1937896 w 2410812"/>
                <a:gd name="connsiteY10" fmla="*/ 865347 h 1219253"/>
                <a:gd name="connsiteX11" fmla="*/ 2212217 w 2410812"/>
                <a:gd name="connsiteY11" fmla="*/ 509747 h 1219253"/>
                <a:gd name="connsiteX12" fmla="*/ 2303656 w 2410812"/>
                <a:gd name="connsiteY12" fmla="*/ 11907 h 1219253"/>
                <a:gd name="connsiteX13" fmla="*/ 2303656 w 2410812"/>
                <a:gd name="connsiteY13" fmla="*/ 11907 h 1219253"/>
                <a:gd name="connsiteX14" fmla="*/ 2410812 w 2410812"/>
                <a:gd name="connsiteY14" fmla="*/ 0 h 1219253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0" fmla="*/ 1409576 w 2520350"/>
                <a:gd name="connsiteY0" fmla="*/ 26941 h 1241272"/>
                <a:gd name="connsiteX1" fmla="*/ 1349987 w 2520350"/>
                <a:gd name="connsiteY1" fmla="*/ 840119 h 1241272"/>
                <a:gd name="connsiteX2" fmla="*/ 871521 w 2520350"/>
                <a:gd name="connsiteY2" fmla="*/ 1100513 h 1241272"/>
                <a:gd name="connsiteX3" fmla="*/ 474856 w 2520350"/>
                <a:gd name="connsiteY3" fmla="*/ 856886 h 1241272"/>
                <a:gd name="connsiteX4" fmla="*/ 749924 w 2520350"/>
                <a:gd name="connsiteY4" fmla="*/ 631932 h 1241272"/>
                <a:gd name="connsiteX5" fmla="*/ 21521 w 2520350"/>
                <a:gd name="connsiteY5" fmla="*/ 284436 h 1241272"/>
                <a:gd name="connsiteX6" fmla="*/ 159896 w 2520350"/>
                <a:gd name="connsiteY6" fmla="*/ 775606 h 1241272"/>
                <a:gd name="connsiteX7" fmla="*/ 444377 w 2520350"/>
                <a:gd name="connsiteY7" fmla="*/ 1049927 h 1241272"/>
                <a:gd name="connsiteX8" fmla="*/ 911736 w 2520350"/>
                <a:gd name="connsiteY8" fmla="*/ 1222646 h 1241272"/>
                <a:gd name="connsiteX9" fmla="*/ 1328297 w 2520350"/>
                <a:gd name="connsiteY9" fmla="*/ 1212487 h 1241272"/>
                <a:gd name="connsiteX10" fmla="*/ 1937896 w 2520350"/>
                <a:gd name="connsiteY10" fmla="*/ 887366 h 1241272"/>
                <a:gd name="connsiteX11" fmla="*/ 2212217 w 2520350"/>
                <a:gd name="connsiteY11" fmla="*/ 531766 h 1241272"/>
                <a:gd name="connsiteX12" fmla="*/ 2303656 w 2520350"/>
                <a:gd name="connsiteY12" fmla="*/ 33926 h 1241272"/>
                <a:gd name="connsiteX13" fmla="*/ 2520350 w 2520350"/>
                <a:gd name="connsiteY13" fmla="*/ 45833 h 1241272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0" fmla="*/ 1409576 w 2306160"/>
                <a:gd name="connsiteY0" fmla="*/ 0 h 1214331"/>
                <a:gd name="connsiteX1" fmla="*/ 1349987 w 2306160"/>
                <a:gd name="connsiteY1" fmla="*/ 813178 h 1214331"/>
                <a:gd name="connsiteX2" fmla="*/ 871521 w 2306160"/>
                <a:gd name="connsiteY2" fmla="*/ 1073572 h 1214331"/>
                <a:gd name="connsiteX3" fmla="*/ 474856 w 2306160"/>
                <a:gd name="connsiteY3" fmla="*/ 829945 h 1214331"/>
                <a:gd name="connsiteX4" fmla="*/ 749924 w 2306160"/>
                <a:gd name="connsiteY4" fmla="*/ 604991 h 1214331"/>
                <a:gd name="connsiteX5" fmla="*/ 21521 w 2306160"/>
                <a:gd name="connsiteY5" fmla="*/ 257495 h 1214331"/>
                <a:gd name="connsiteX6" fmla="*/ 159896 w 2306160"/>
                <a:gd name="connsiteY6" fmla="*/ 748665 h 1214331"/>
                <a:gd name="connsiteX7" fmla="*/ 444377 w 2306160"/>
                <a:gd name="connsiteY7" fmla="*/ 1022986 h 1214331"/>
                <a:gd name="connsiteX8" fmla="*/ 911736 w 2306160"/>
                <a:gd name="connsiteY8" fmla="*/ 1195705 h 1214331"/>
                <a:gd name="connsiteX9" fmla="*/ 1328297 w 2306160"/>
                <a:gd name="connsiteY9" fmla="*/ 1185546 h 1214331"/>
                <a:gd name="connsiteX10" fmla="*/ 1937896 w 2306160"/>
                <a:gd name="connsiteY10" fmla="*/ 860425 h 1214331"/>
                <a:gd name="connsiteX11" fmla="*/ 2212217 w 2306160"/>
                <a:gd name="connsiteY11" fmla="*/ 504825 h 1214331"/>
                <a:gd name="connsiteX12" fmla="*/ 2303656 w 2306160"/>
                <a:gd name="connsiteY12" fmla="*/ 6985 h 1214331"/>
                <a:gd name="connsiteX0" fmla="*/ 1409576 w 2314771"/>
                <a:gd name="connsiteY0" fmla="*/ 0 h 1214331"/>
                <a:gd name="connsiteX1" fmla="*/ 1349987 w 2314771"/>
                <a:gd name="connsiteY1" fmla="*/ 813178 h 1214331"/>
                <a:gd name="connsiteX2" fmla="*/ 871521 w 2314771"/>
                <a:gd name="connsiteY2" fmla="*/ 1073572 h 1214331"/>
                <a:gd name="connsiteX3" fmla="*/ 474856 w 2314771"/>
                <a:gd name="connsiteY3" fmla="*/ 829945 h 1214331"/>
                <a:gd name="connsiteX4" fmla="*/ 749924 w 2314771"/>
                <a:gd name="connsiteY4" fmla="*/ 604991 h 1214331"/>
                <a:gd name="connsiteX5" fmla="*/ 21521 w 2314771"/>
                <a:gd name="connsiteY5" fmla="*/ 257495 h 1214331"/>
                <a:gd name="connsiteX6" fmla="*/ 159896 w 2314771"/>
                <a:gd name="connsiteY6" fmla="*/ 748665 h 1214331"/>
                <a:gd name="connsiteX7" fmla="*/ 444377 w 2314771"/>
                <a:gd name="connsiteY7" fmla="*/ 1022986 h 1214331"/>
                <a:gd name="connsiteX8" fmla="*/ 911736 w 2314771"/>
                <a:gd name="connsiteY8" fmla="*/ 1195705 h 1214331"/>
                <a:gd name="connsiteX9" fmla="*/ 1328297 w 2314771"/>
                <a:gd name="connsiteY9" fmla="*/ 1185546 h 1214331"/>
                <a:gd name="connsiteX10" fmla="*/ 1937896 w 2314771"/>
                <a:gd name="connsiteY10" fmla="*/ 860425 h 1214331"/>
                <a:gd name="connsiteX11" fmla="*/ 2212217 w 2314771"/>
                <a:gd name="connsiteY11" fmla="*/ 504825 h 1214331"/>
                <a:gd name="connsiteX12" fmla="*/ 2313181 w 2314771"/>
                <a:gd name="connsiteY12" fmla="*/ 6985 h 1214331"/>
                <a:gd name="connsiteX0" fmla="*/ 1409576 w 2313181"/>
                <a:gd name="connsiteY0" fmla="*/ 0 h 1214331"/>
                <a:gd name="connsiteX1" fmla="*/ 1349987 w 2313181"/>
                <a:gd name="connsiteY1" fmla="*/ 813178 h 1214331"/>
                <a:gd name="connsiteX2" fmla="*/ 871521 w 2313181"/>
                <a:gd name="connsiteY2" fmla="*/ 1073572 h 1214331"/>
                <a:gd name="connsiteX3" fmla="*/ 474856 w 2313181"/>
                <a:gd name="connsiteY3" fmla="*/ 829945 h 1214331"/>
                <a:gd name="connsiteX4" fmla="*/ 749924 w 2313181"/>
                <a:gd name="connsiteY4" fmla="*/ 604991 h 1214331"/>
                <a:gd name="connsiteX5" fmla="*/ 21521 w 2313181"/>
                <a:gd name="connsiteY5" fmla="*/ 257495 h 1214331"/>
                <a:gd name="connsiteX6" fmla="*/ 159896 w 2313181"/>
                <a:gd name="connsiteY6" fmla="*/ 748665 h 1214331"/>
                <a:gd name="connsiteX7" fmla="*/ 444377 w 2313181"/>
                <a:gd name="connsiteY7" fmla="*/ 1022986 h 1214331"/>
                <a:gd name="connsiteX8" fmla="*/ 911736 w 2313181"/>
                <a:gd name="connsiteY8" fmla="*/ 1195705 h 1214331"/>
                <a:gd name="connsiteX9" fmla="*/ 1328297 w 2313181"/>
                <a:gd name="connsiteY9" fmla="*/ 1185546 h 1214331"/>
                <a:gd name="connsiteX10" fmla="*/ 1937896 w 2313181"/>
                <a:gd name="connsiteY10" fmla="*/ 860425 h 1214331"/>
                <a:gd name="connsiteX11" fmla="*/ 2212217 w 2313181"/>
                <a:gd name="connsiteY11" fmla="*/ 504825 h 1214331"/>
                <a:gd name="connsiteX12" fmla="*/ 2313181 w 2313181"/>
                <a:gd name="connsiteY12" fmla="*/ 6985 h 1214331"/>
                <a:gd name="connsiteX0" fmla="*/ 1409576 w 2315562"/>
                <a:gd name="connsiteY0" fmla="*/ 0 h 1214331"/>
                <a:gd name="connsiteX1" fmla="*/ 1349987 w 2315562"/>
                <a:gd name="connsiteY1" fmla="*/ 813178 h 1214331"/>
                <a:gd name="connsiteX2" fmla="*/ 871521 w 2315562"/>
                <a:gd name="connsiteY2" fmla="*/ 1073572 h 1214331"/>
                <a:gd name="connsiteX3" fmla="*/ 474856 w 2315562"/>
                <a:gd name="connsiteY3" fmla="*/ 829945 h 1214331"/>
                <a:gd name="connsiteX4" fmla="*/ 749924 w 2315562"/>
                <a:gd name="connsiteY4" fmla="*/ 604991 h 1214331"/>
                <a:gd name="connsiteX5" fmla="*/ 21521 w 2315562"/>
                <a:gd name="connsiteY5" fmla="*/ 257495 h 1214331"/>
                <a:gd name="connsiteX6" fmla="*/ 159896 w 2315562"/>
                <a:gd name="connsiteY6" fmla="*/ 748665 h 1214331"/>
                <a:gd name="connsiteX7" fmla="*/ 444377 w 2315562"/>
                <a:gd name="connsiteY7" fmla="*/ 1022986 h 1214331"/>
                <a:gd name="connsiteX8" fmla="*/ 911736 w 2315562"/>
                <a:gd name="connsiteY8" fmla="*/ 1195705 h 1214331"/>
                <a:gd name="connsiteX9" fmla="*/ 1328297 w 2315562"/>
                <a:gd name="connsiteY9" fmla="*/ 1185546 h 1214331"/>
                <a:gd name="connsiteX10" fmla="*/ 1937896 w 2315562"/>
                <a:gd name="connsiteY10" fmla="*/ 860425 h 1214331"/>
                <a:gd name="connsiteX11" fmla="*/ 2212217 w 2315562"/>
                <a:gd name="connsiteY11" fmla="*/ 504825 h 1214331"/>
                <a:gd name="connsiteX12" fmla="*/ 2315562 w 2315562"/>
                <a:gd name="connsiteY12" fmla="*/ 4604 h 1214331"/>
                <a:gd name="connsiteX0" fmla="*/ 1409576 w 2315562"/>
                <a:gd name="connsiteY0" fmla="*/ 0 h 1208507"/>
                <a:gd name="connsiteX1" fmla="*/ 1349987 w 2315562"/>
                <a:gd name="connsiteY1" fmla="*/ 813178 h 1208507"/>
                <a:gd name="connsiteX2" fmla="*/ 871521 w 2315562"/>
                <a:gd name="connsiteY2" fmla="*/ 1073572 h 1208507"/>
                <a:gd name="connsiteX3" fmla="*/ 474856 w 2315562"/>
                <a:gd name="connsiteY3" fmla="*/ 829945 h 1208507"/>
                <a:gd name="connsiteX4" fmla="*/ 749924 w 2315562"/>
                <a:gd name="connsiteY4" fmla="*/ 604991 h 1208507"/>
                <a:gd name="connsiteX5" fmla="*/ 21521 w 2315562"/>
                <a:gd name="connsiteY5" fmla="*/ 257495 h 1208507"/>
                <a:gd name="connsiteX6" fmla="*/ 159896 w 2315562"/>
                <a:gd name="connsiteY6" fmla="*/ 748665 h 1208507"/>
                <a:gd name="connsiteX7" fmla="*/ 444377 w 2315562"/>
                <a:gd name="connsiteY7" fmla="*/ 1022986 h 1208507"/>
                <a:gd name="connsiteX8" fmla="*/ 911736 w 2315562"/>
                <a:gd name="connsiteY8" fmla="*/ 1195705 h 1208507"/>
                <a:gd name="connsiteX9" fmla="*/ 1328297 w 2315562"/>
                <a:gd name="connsiteY9" fmla="*/ 1185546 h 1208507"/>
                <a:gd name="connsiteX10" fmla="*/ 1937896 w 2315562"/>
                <a:gd name="connsiteY10" fmla="*/ 860425 h 1208507"/>
                <a:gd name="connsiteX11" fmla="*/ 2212217 w 2315562"/>
                <a:gd name="connsiteY11" fmla="*/ 504825 h 1208507"/>
                <a:gd name="connsiteX12" fmla="*/ 2315562 w 2315562"/>
                <a:gd name="connsiteY12" fmla="*/ 4604 h 1208507"/>
                <a:gd name="connsiteX0" fmla="*/ 1409576 w 2315562"/>
                <a:gd name="connsiteY0" fmla="*/ 0 h 1209520"/>
                <a:gd name="connsiteX1" fmla="*/ 1349987 w 2315562"/>
                <a:gd name="connsiteY1" fmla="*/ 813178 h 1209520"/>
                <a:gd name="connsiteX2" fmla="*/ 871521 w 2315562"/>
                <a:gd name="connsiteY2" fmla="*/ 1073572 h 1209520"/>
                <a:gd name="connsiteX3" fmla="*/ 474856 w 2315562"/>
                <a:gd name="connsiteY3" fmla="*/ 829945 h 1209520"/>
                <a:gd name="connsiteX4" fmla="*/ 749924 w 2315562"/>
                <a:gd name="connsiteY4" fmla="*/ 604991 h 1209520"/>
                <a:gd name="connsiteX5" fmla="*/ 21521 w 2315562"/>
                <a:gd name="connsiteY5" fmla="*/ 257495 h 1209520"/>
                <a:gd name="connsiteX6" fmla="*/ 159896 w 2315562"/>
                <a:gd name="connsiteY6" fmla="*/ 748665 h 1209520"/>
                <a:gd name="connsiteX7" fmla="*/ 444377 w 2315562"/>
                <a:gd name="connsiteY7" fmla="*/ 1022986 h 1209520"/>
                <a:gd name="connsiteX8" fmla="*/ 795055 w 2315562"/>
                <a:gd name="connsiteY8" fmla="*/ 1167130 h 1209520"/>
                <a:gd name="connsiteX9" fmla="*/ 1328297 w 2315562"/>
                <a:gd name="connsiteY9" fmla="*/ 1185546 h 1209520"/>
                <a:gd name="connsiteX10" fmla="*/ 1937896 w 2315562"/>
                <a:gd name="connsiteY10" fmla="*/ 860425 h 1209520"/>
                <a:gd name="connsiteX11" fmla="*/ 2212217 w 2315562"/>
                <a:gd name="connsiteY11" fmla="*/ 504825 h 1209520"/>
                <a:gd name="connsiteX12" fmla="*/ 2315562 w 2315562"/>
                <a:gd name="connsiteY12" fmla="*/ 4604 h 1209520"/>
                <a:gd name="connsiteX0" fmla="*/ 1409576 w 2315562"/>
                <a:gd name="connsiteY0" fmla="*/ 0 h 1218234"/>
                <a:gd name="connsiteX1" fmla="*/ 1349987 w 2315562"/>
                <a:gd name="connsiteY1" fmla="*/ 813178 h 1218234"/>
                <a:gd name="connsiteX2" fmla="*/ 871521 w 2315562"/>
                <a:gd name="connsiteY2" fmla="*/ 1073572 h 1218234"/>
                <a:gd name="connsiteX3" fmla="*/ 474856 w 2315562"/>
                <a:gd name="connsiteY3" fmla="*/ 829945 h 1218234"/>
                <a:gd name="connsiteX4" fmla="*/ 749924 w 2315562"/>
                <a:gd name="connsiteY4" fmla="*/ 604991 h 1218234"/>
                <a:gd name="connsiteX5" fmla="*/ 21521 w 2315562"/>
                <a:gd name="connsiteY5" fmla="*/ 257495 h 1218234"/>
                <a:gd name="connsiteX6" fmla="*/ 159896 w 2315562"/>
                <a:gd name="connsiteY6" fmla="*/ 748665 h 1218234"/>
                <a:gd name="connsiteX7" fmla="*/ 444377 w 2315562"/>
                <a:gd name="connsiteY7" fmla="*/ 1022986 h 1218234"/>
                <a:gd name="connsiteX8" fmla="*/ 892686 w 2315562"/>
                <a:gd name="connsiteY8" fmla="*/ 1188561 h 1218234"/>
                <a:gd name="connsiteX9" fmla="*/ 1328297 w 2315562"/>
                <a:gd name="connsiteY9" fmla="*/ 1185546 h 1218234"/>
                <a:gd name="connsiteX10" fmla="*/ 1937896 w 2315562"/>
                <a:gd name="connsiteY10" fmla="*/ 860425 h 1218234"/>
                <a:gd name="connsiteX11" fmla="*/ 2212217 w 2315562"/>
                <a:gd name="connsiteY11" fmla="*/ 504825 h 1218234"/>
                <a:gd name="connsiteX12" fmla="*/ 2315562 w 2315562"/>
                <a:gd name="connsiteY12" fmla="*/ 4604 h 1218234"/>
                <a:gd name="connsiteX0" fmla="*/ 1409576 w 2315562"/>
                <a:gd name="connsiteY0" fmla="*/ 0 h 1216004"/>
                <a:gd name="connsiteX1" fmla="*/ 1349987 w 2315562"/>
                <a:gd name="connsiteY1" fmla="*/ 813178 h 1216004"/>
                <a:gd name="connsiteX2" fmla="*/ 871521 w 2315562"/>
                <a:gd name="connsiteY2" fmla="*/ 1073572 h 1216004"/>
                <a:gd name="connsiteX3" fmla="*/ 474856 w 2315562"/>
                <a:gd name="connsiteY3" fmla="*/ 829945 h 1216004"/>
                <a:gd name="connsiteX4" fmla="*/ 749924 w 2315562"/>
                <a:gd name="connsiteY4" fmla="*/ 604991 h 1216004"/>
                <a:gd name="connsiteX5" fmla="*/ 21521 w 2315562"/>
                <a:gd name="connsiteY5" fmla="*/ 257495 h 1216004"/>
                <a:gd name="connsiteX6" fmla="*/ 159896 w 2315562"/>
                <a:gd name="connsiteY6" fmla="*/ 748665 h 1216004"/>
                <a:gd name="connsiteX7" fmla="*/ 444377 w 2315562"/>
                <a:gd name="connsiteY7" fmla="*/ 1022986 h 1216004"/>
                <a:gd name="connsiteX8" fmla="*/ 892686 w 2315562"/>
                <a:gd name="connsiteY8" fmla="*/ 1188561 h 1216004"/>
                <a:gd name="connsiteX9" fmla="*/ 1328297 w 2315562"/>
                <a:gd name="connsiteY9" fmla="*/ 1185546 h 1216004"/>
                <a:gd name="connsiteX10" fmla="*/ 1937896 w 2315562"/>
                <a:gd name="connsiteY10" fmla="*/ 860425 h 1216004"/>
                <a:gd name="connsiteX11" fmla="*/ 2212217 w 2315562"/>
                <a:gd name="connsiteY11" fmla="*/ 504825 h 1216004"/>
                <a:gd name="connsiteX12" fmla="*/ 2315562 w 2315562"/>
                <a:gd name="connsiteY12" fmla="*/ 4604 h 1216004"/>
                <a:gd name="connsiteX0" fmla="*/ 1409576 w 2315562"/>
                <a:gd name="connsiteY0" fmla="*/ 0 h 1215296"/>
                <a:gd name="connsiteX1" fmla="*/ 1349987 w 2315562"/>
                <a:gd name="connsiteY1" fmla="*/ 813178 h 1215296"/>
                <a:gd name="connsiteX2" fmla="*/ 871521 w 2315562"/>
                <a:gd name="connsiteY2" fmla="*/ 1073572 h 1215296"/>
                <a:gd name="connsiteX3" fmla="*/ 474856 w 2315562"/>
                <a:gd name="connsiteY3" fmla="*/ 829945 h 1215296"/>
                <a:gd name="connsiteX4" fmla="*/ 749924 w 2315562"/>
                <a:gd name="connsiteY4" fmla="*/ 604991 h 1215296"/>
                <a:gd name="connsiteX5" fmla="*/ 21521 w 2315562"/>
                <a:gd name="connsiteY5" fmla="*/ 257495 h 1215296"/>
                <a:gd name="connsiteX6" fmla="*/ 159896 w 2315562"/>
                <a:gd name="connsiteY6" fmla="*/ 748665 h 1215296"/>
                <a:gd name="connsiteX7" fmla="*/ 444377 w 2315562"/>
                <a:gd name="connsiteY7" fmla="*/ 1022986 h 1215296"/>
                <a:gd name="connsiteX8" fmla="*/ 892686 w 2315562"/>
                <a:gd name="connsiteY8" fmla="*/ 1188561 h 1215296"/>
                <a:gd name="connsiteX9" fmla="*/ 1328297 w 2315562"/>
                <a:gd name="connsiteY9" fmla="*/ 1185546 h 1215296"/>
                <a:gd name="connsiteX10" fmla="*/ 1937896 w 2315562"/>
                <a:gd name="connsiteY10" fmla="*/ 860425 h 1215296"/>
                <a:gd name="connsiteX11" fmla="*/ 2212217 w 2315562"/>
                <a:gd name="connsiteY11" fmla="*/ 504825 h 1215296"/>
                <a:gd name="connsiteX12" fmla="*/ 2315562 w 2315562"/>
                <a:gd name="connsiteY12" fmla="*/ 4604 h 1215296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8390"/>
                <a:gd name="connsiteX1" fmla="*/ 1349987 w 2315562"/>
                <a:gd name="connsiteY1" fmla="*/ 813178 h 1218390"/>
                <a:gd name="connsiteX2" fmla="*/ 871521 w 2315562"/>
                <a:gd name="connsiteY2" fmla="*/ 1073572 h 1218390"/>
                <a:gd name="connsiteX3" fmla="*/ 474856 w 2315562"/>
                <a:gd name="connsiteY3" fmla="*/ 829945 h 1218390"/>
                <a:gd name="connsiteX4" fmla="*/ 749924 w 2315562"/>
                <a:gd name="connsiteY4" fmla="*/ 604991 h 1218390"/>
                <a:gd name="connsiteX5" fmla="*/ 21521 w 2315562"/>
                <a:gd name="connsiteY5" fmla="*/ 257495 h 1218390"/>
                <a:gd name="connsiteX6" fmla="*/ 159896 w 2315562"/>
                <a:gd name="connsiteY6" fmla="*/ 748665 h 1218390"/>
                <a:gd name="connsiteX7" fmla="*/ 444377 w 2315562"/>
                <a:gd name="connsiteY7" fmla="*/ 1022986 h 1218390"/>
                <a:gd name="connsiteX8" fmla="*/ 708694 w 2315562"/>
                <a:gd name="connsiteY8" fmla="*/ 1146494 h 1218390"/>
                <a:gd name="connsiteX9" fmla="*/ 971267 w 2315562"/>
                <a:gd name="connsiteY9" fmla="*/ 1202848 h 1218390"/>
                <a:gd name="connsiteX10" fmla="*/ 1328297 w 2315562"/>
                <a:gd name="connsiteY10" fmla="*/ 1185546 h 1218390"/>
                <a:gd name="connsiteX11" fmla="*/ 1937896 w 2315562"/>
                <a:gd name="connsiteY11" fmla="*/ 860425 h 1218390"/>
                <a:gd name="connsiteX12" fmla="*/ 2212217 w 2315562"/>
                <a:gd name="connsiteY12" fmla="*/ 504825 h 1218390"/>
                <a:gd name="connsiteX13" fmla="*/ 2315562 w 2315562"/>
                <a:gd name="connsiteY13" fmla="*/ 4604 h 1218390"/>
                <a:gd name="connsiteX0" fmla="*/ 1409576 w 2315562"/>
                <a:gd name="connsiteY0" fmla="*/ 0 h 1218389"/>
                <a:gd name="connsiteX1" fmla="*/ 1349987 w 2315562"/>
                <a:gd name="connsiteY1" fmla="*/ 813178 h 1218389"/>
                <a:gd name="connsiteX2" fmla="*/ 871521 w 2315562"/>
                <a:gd name="connsiteY2" fmla="*/ 1073572 h 1218389"/>
                <a:gd name="connsiteX3" fmla="*/ 474856 w 2315562"/>
                <a:gd name="connsiteY3" fmla="*/ 829945 h 1218389"/>
                <a:gd name="connsiteX4" fmla="*/ 749924 w 2315562"/>
                <a:gd name="connsiteY4" fmla="*/ 604991 h 1218389"/>
                <a:gd name="connsiteX5" fmla="*/ 21521 w 2315562"/>
                <a:gd name="connsiteY5" fmla="*/ 257495 h 1218389"/>
                <a:gd name="connsiteX6" fmla="*/ 159896 w 2315562"/>
                <a:gd name="connsiteY6" fmla="*/ 748665 h 1218389"/>
                <a:gd name="connsiteX7" fmla="*/ 444377 w 2315562"/>
                <a:gd name="connsiteY7" fmla="*/ 1022986 h 1218389"/>
                <a:gd name="connsiteX8" fmla="*/ 708694 w 2315562"/>
                <a:gd name="connsiteY8" fmla="*/ 1146494 h 1218389"/>
                <a:gd name="connsiteX9" fmla="*/ 928405 w 2315562"/>
                <a:gd name="connsiteY9" fmla="*/ 1202848 h 1218389"/>
                <a:gd name="connsiteX10" fmla="*/ 1328297 w 2315562"/>
                <a:gd name="connsiteY10" fmla="*/ 1185546 h 1218389"/>
                <a:gd name="connsiteX11" fmla="*/ 1937896 w 2315562"/>
                <a:gd name="connsiteY11" fmla="*/ 860425 h 1218389"/>
                <a:gd name="connsiteX12" fmla="*/ 2212217 w 2315562"/>
                <a:gd name="connsiteY12" fmla="*/ 504825 h 1218389"/>
                <a:gd name="connsiteX13" fmla="*/ 2315562 w 2315562"/>
                <a:gd name="connsiteY13" fmla="*/ 4604 h 1218389"/>
                <a:gd name="connsiteX0" fmla="*/ 1409576 w 2315562"/>
                <a:gd name="connsiteY0" fmla="*/ 0 h 1218259"/>
                <a:gd name="connsiteX1" fmla="*/ 1349987 w 2315562"/>
                <a:gd name="connsiteY1" fmla="*/ 813178 h 1218259"/>
                <a:gd name="connsiteX2" fmla="*/ 871521 w 2315562"/>
                <a:gd name="connsiteY2" fmla="*/ 1073572 h 1218259"/>
                <a:gd name="connsiteX3" fmla="*/ 474856 w 2315562"/>
                <a:gd name="connsiteY3" fmla="*/ 829945 h 1218259"/>
                <a:gd name="connsiteX4" fmla="*/ 749924 w 2315562"/>
                <a:gd name="connsiteY4" fmla="*/ 604991 h 1218259"/>
                <a:gd name="connsiteX5" fmla="*/ 21521 w 2315562"/>
                <a:gd name="connsiteY5" fmla="*/ 257495 h 1218259"/>
                <a:gd name="connsiteX6" fmla="*/ 159896 w 2315562"/>
                <a:gd name="connsiteY6" fmla="*/ 748665 h 1218259"/>
                <a:gd name="connsiteX7" fmla="*/ 444377 w 2315562"/>
                <a:gd name="connsiteY7" fmla="*/ 1022986 h 1218259"/>
                <a:gd name="connsiteX8" fmla="*/ 689644 w 2315562"/>
                <a:gd name="connsiteY8" fmla="*/ 1148875 h 1218259"/>
                <a:gd name="connsiteX9" fmla="*/ 928405 w 2315562"/>
                <a:gd name="connsiteY9" fmla="*/ 1202848 h 1218259"/>
                <a:gd name="connsiteX10" fmla="*/ 1328297 w 2315562"/>
                <a:gd name="connsiteY10" fmla="*/ 1185546 h 1218259"/>
                <a:gd name="connsiteX11" fmla="*/ 1937896 w 2315562"/>
                <a:gd name="connsiteY11" fmla="*/ 860425 h 1218259"/>
                <a:gd name="connsiteX12" fmla="*/ 2212217 w 2315562"/>
                <a:gd name="connsiteY12" fmla="*/ 504825 h 1218259"/>
                <a:gd name="connsiteX13" fmla="*/ 2315562 w 2315562"/>
                <a:gd name="connsiteY13" fmla="*/ 4604 h 1218259"/>
                <a:gd name="connsiteX0" fmla="*/ 1409576 w 2315562"/>
                <a:gd name="connsiteY0" fmla="*/ 0 h 1212540"/>
                <a:gd name="connsiteX1" fmla="*/ 1349987 w 2315562"/>
                <a:gd name="connsiteY1" fmla="*/ 813178 h 1212540"/>
                <a:gd name="connsiteX2" fmla="*/ 871521 w 2315562"/>
                <a:gd name="connsiteY2" fmla="*/ 1073572 h 1212540"/>
                <a:gd name="connsiteX3" fmla="*/ 474856 w 2315562"/>
                <a:gd name="connsiteY3" fmla="*/ 829945 h 1212540"/>
                <a:gd name="connsiteX4" fmla="*/ 749924 w 2315562"/>
                <a:gd name="connsiteY4" fmla="*/ 604991 h 1212540"/>
                <a:gd name="connsiteX5" fmla="*/ 21521 w 2315562"/>
                <a:gd name="connsiteY5" fmla="*/ 257495 h 1212540"/>
                <a:gd name="connsiteX6" fmla="*/ 159896 w 2315562"/>
                <a:gd name="connsiteY6" fmla="*/ 748665 h 1212540"/>
                <a:gd name="connsiteX7" fmla="*/ 444377 w 2315562"/>
                <a:gd name="connsiteY7" fmla="*/ 1022986 h 1212540"/>
                <a:gd name="connsiteX8" fmla="*/ 689644 w 2315562"/>
                <a:gd name="connsiteY8" fmla="*/ 1148875 h 1212540"/>
                <a:gd name="connsiteX9" fmla="*/ 928405 w 2315562"/>
                <a:gd name="connsiteY9" fmla="*/ 1202848 h 1212540"/>
                <a:gd name="connsiteX10" fmla="*/ 1328297 w 2315562"/>
                <a:gd name="connsiteY10" fmla="*/ 1185546 h 1212540"/>
                <a:gd name="connsiteX11" fmla="*/ 1937896 w 2315562"/>
                <a:gd name="connsiteY11" fmla="*/ 860425 h 1212540"/>
                <a:gd name="connsiteX12" fmla="*/ 2212217 w 2315562"/>
                <a:gd name="connsiteY12" fmla="*/ 504825 h 1212540"/>
                <a:gd name="connsiteX13" fmla="*/ 2315562 w 2315562"/>
                <a:gd name="connsiteY13" fmla="*/ 4604 h 1212540"/>
                <a:gd name="connsiteX0" fmla="*/ 1409576 w 2315562"/>
                <a:gd name="connsiteY0" fmla="*/ 0 h 1212540"/>
                <a:gd name="connsiteX1" fmla="*/ 1349987 w 2315562"/>
                <a:gd name="connsiteY1" fmla="*/ 813178 h 1212540"/>
                <a:gd name="connsiteX2" fmla="*/ 871521 w 2315562"/>
                <a:gd name="connsiteY2" fmla="*/ 1073572 h 1212540"/>
                <a:gd name="connsiteX3" fmla="*/ 474856 w 2315562"/>
                <a:gd name="connsiteY3" fmla="*/ 829945 h 1212540"/>
                <a:gd name="connsiteX4" fmla="*/ 749924 w 2315562"/>
                <a:gd name="connsiteY4" fmla="*/ 604991 h 1212540"/>
                <a:gd name="connsiteX5" fmla="*/ 21521 w 2315562"/>
                <a:gd name="connsiteY5" fmla="*/ 257495 h 1212540"/>
                <a:gd name="connsiteX6" fmla="*/ 159896 w 2315562"/>
                <a:gd name="connsiteY6" fmla="*/ 748665 h 1212540"/>
                <a:gd name="connsiteX7" fmla="*/ 444377 w 2315562"/>
                <a:gd name="connsiteY7" fmla="*/ 1022986 h 1212540"/>
                <a:gd name="connsiteX8" fmla="*/ 680119 w 2315562"/>
                <a:gd name="connsiteY8" fmla="*/ 1148875 h 1212540"/>
                <a:gd name="connsiteX9" fmla="*/ 928405 w 2315562"/>
                <a:gd name="connsiteY9" fmla="*/ 1202848 h 1212540"/>
                <a:gd name="connsiteX10" fmla="*/ 1328297 w 2315562"/>
                <a:gd name="connsiteY10" fmla="*/ 1185546 h 1212540"/>
                <a:gd name="connsiteX11" fmla="*/ 1937896 w 2315562"/>
                <a:gd name="connsiteY11" fmla="*/ 860425 h 1212540"/>
                <a:gd name="connsiteX12" fmla="*/ 2212217 w 2315562"/>
                <a:gd name="connsiteY12" fmla="*/ 504825 h 1212540"/>
                <a:gd name="connsiteX13" fmla="*/ 2315562 w 2315562"/>
                <a:gd name="connsiteY13" fmla="*/ 4604 h 1212540"/>
                <a:gd name="connsiteX0" fmla="*/ 1409576 w 2315562"/>
                <a:gd name="connsiteY0" fmla="*/ 0 h 1218259"/>
                <a:gd name="connsiteX1" fmla="*/ 1349987 w 2315562"/>
                <a:gd name="connsiteY1" fmla="*/ 813178 h 1218259"/>
                <a:gd name="connsiteX2" fmla="*/ 871521 w 2315562"/>
                <a:gd name="connsiteY2" fmla="*/ 1073572 h 1218259"/>
                <a:gd name="connsiteX3" fmla="*/ 474856 w 2315562"/>
                <a:gd name="connsiteY3" fmla="*/ 829945 h 1218259"/>
                <a:gd name="connsiteX4" fmla="*/ 749924 w 2315562"/>
                <a:gd name="connsiteY4" fmla="*/ 604991 h 1218259"/>
                <a:gd name="connsiteX5" fmla="*/ 21521 w 2315562"/>
                <a:gd name="connsiteY5" fmla="*/ 257495 h 1218259"/>
                <a:gd name="connsiteX6" fmla="*/ 159896 w 2315562"/>
                <a:gd name="connsiteY6" fmla="*/ 748665 h 1218259"/>
                <a:gd name="connsiteX7" fmla="*/ 444377 w 2315562"/>
                <a:gd name="connsiteY7" fmla="*/ 1022986 h 1218259"/>
                <a:gd name="connsiteX8" fmla="*/ 680119 w 2315562"/>
                <a:gd name="connsiteY8" fmla="*/ 1148875 h 1218259"/>
                <a:gd name="connsiteX9" fmla="*/ 909355 w 2315562"/>
                <a:gd name="connsiteY9" fmla="*/ 1202848 h 1218259"/>
                <a:gd name="connsiteX10" fmla="*/ 1328297 w 2315562"/>
                <a:gd name="connsiteY10" fmla="*/ 1185546 h 1218259"/>
                <a:gd name="connsiteX11" fmla="*/ 1937896 w 2315562"/>
                <a:gd name="connsiteY11" fmla="*/ 860425 h 1218259"/>
                <a:gd name="connsiteX12" fmla="*/ 2212217 w 2315562"/>
                <a:gd name="connsiteY12" fmla="*/ 504825 h 1218259"/>
                <a:gd name="connsiteX13" fmla="*/ 2315562 w 2315562"/>
                <a:gd name="connsiteY13" fmla="*/ 4604 h 1218259"/>
                <a:gd name="connsiteX0" fmla="*/ 1409576 w 2315562"/>
                <a:gd name="connsiteY0" fmla="*/ 0 h 1220651"/>
                <a:gd name="connsiteX1" fmla="*/ 1349987 w 2315562"/>
                <a:gd name="connsiteY1" fmla="*/ 813178 h 1220651"/>
                <a:gd name="connsiteX2" fmla="*/ 871521 w 2315562"/>
                <a:gd name="connsiteY2" fmla="*/ 1073572 h 1220651"/>
                <a:gd name="connsiteX3" fmla="*/ 474856 w 2315562"/>
                <a:gd name="connsiteY3" fmla="*/ 829945 h 1220651"/>
                <a:gd name="connsiteX4" fmla="*/ 749924 w 2315562"/>
                <a:gd name="connsiteY4" fmla="*/ 604991 h 1220651"/>
                <a:gd name="connsiteX5" fmla="*/ 21521 w 2315562"/>
                <a:gd name="connsiteY5" fmla="*/ 257495 h 1220651"/>
                <a:gd name="connsiteX6" fmla="*/ 159896 w 2315562"/>
                <a:gd name="connsiteY6" fmla="*/ 748665 h 1220651"/>
                <a:gd name="connsiteX7" fmla="*/ 444377 w 2315562"/>
                <a:gd name="connsiteY7" fmla="*/ 1022986 h 1220651"/>
                <a:gd name="connsiteX8" fmla="*/ 680119 w 2315562"/>
                <a:gd name="connsiteY8" fmla="*/ 1148875 h 1220651"/>
                <a:gd name="connsiteX9" fmla="*/ 906974 w 2315562"/>
                <a:gd name="connsiteY9" fmla="*/ 1207611 h 1220651"/>
                <a:gd name="connsiteX10" fmla="*/ 1328297 w 2315562"/>
                <a:gd name="connsiteY10" fmla="*/ 1185546 h 1220651"/>
                <a:gd name="connsiteX11" fmla="*/ 1937896 w 2315562"/>
                <a:gd name="connsiteY11" fmla="*/ 860425 h 1220651"/>
                <a:gd name="connsiteX12" fmla="*/ 2212217 w 2315562"/>
                <a:gd name="connsiteY12" fmla="*/ 504825 h 1220651"/>
                <a:gd name="connsiteX13" fmla="*/ 2315562 w 2315562"/>
                <a:gd name="connsiteY13" fmla="*/ 4604 h 1220651"/>
                <a:gd name="connsiteX0" fmla="*/ 1409576 w 2315562"/>
                <a:gd name="connsiteY0" fmla="*/ 0 h 1221500"/>
                <a:gd name="connsiteX1" fmla="*/ 1349987 w 2315562"/>
                <a:gd name="connsiteY1" fmla="*/ 813178 h 1221500"/>
                <a:gd name="connsiteX2" fmla="*/ 871521 w 2315562"/>
                <a:gd name="connsiteY2" fmla="*/ 1073572 h 1221500"/>
                <a:gd name="connsiteX3" fmla="*/ 474856 w 2315562"/>
                <a:gd name="connsiteY3" fmla="*/ 829945 h 1221500"/>
                <a:gd name="connsiteX4" fmla="*/ 749924 w 2315562"/>
                <a:gd name="connsiteY4" fmla="*/ 604991 h 1221500"/>
                <a:gd name="connsiteX5" fmla="*/ 21521 w 2315562"/>
                <a:gd name="connsiteY5" fmla="*/ 257495 h 1221500"/>
                <a:gd name="connsiteX6" fmla="*/ 159896 w 2315562"/>
                <a:gd name="connsiteY6" fmla="*/ 748665 h 1221500"/>
                <a:gd name="connsiteX7" fmla="*/ 444377 w 2315562"/>
                <a:gd name="connsiteY7" fmla="*/ 1022986 h 1221500"/>
                <a:gd name="connsiteX8" fmla="*/ 680119 w 2315562"/>
                <a:gd name="connsiteY8" fmla="*/ 1148875 h 1221500"/>
                <a:gd name="connsiteX9" fmla="*/ 906974 w 2315562"/>
                <a:gd name="connsiteY9" fmla="*/ 1207611 h 1221500"/>
                <a:gd name="connsiteX10" fmla="*/ 1328297 w 2315562"/>
                <a:gd name="connsiteY10" fmla="*/ 1185546 h 1221500"/>
                <a:gd name="connsiteX11" fmla="*/ 1937896 w 2315562"/>
                <a:gd name="connsiteY11" fmla="*/ 860425 h 1221500"/>
                <a:gd name="connsiteX12" fmla="*/ 2212217 w 2315562"/>
                <a:gd name="connsiteY12" fmla="*/ 504825 h 1221500"/>
                <a:gd name="connsiteX13" fmla="*/ 2315562 w 2315562"/>
                <a:gd name="connsiteY13" fmla="*/ 4604 h 1221500"/>
                <a:gd name="connsiteX0" fmla="*/ 1409576 w 2315562"/>
                <a:gd name="connsiteY0" fmla="*/ 0 h 1221215"/>
                <a:gd name="connsiteX1" fmla="*/ 1349987 w 2315562"/>
                <a:gd name="connsiteY1" fmla="*/ 813178 h 1221215"/>
                <a:gd name="connsiteX2" fmla="*/ 871521 w 2315562"/>
                <a:gd name="connsiteY2" fmla="*/ 1073572 h 1221215"/>
                <a:gd name="connsiteX3" fmla="*/ 474856 w 2315562"/>
                <a:gd name="connsiteY3" fmla="*/ 829945 h 1221215"/>
                <a:gd name="connsiteX4" fmla="*/ 749924 w 2315562"/>
                <a:gd name="connsiteY4" fmla="*/ 604991 h 1221215"/>
                <a:gd name="connsiteX5" fmla="*/ 21521 w 2315562"/>
                <a:gd name="connsiteY5" fmla="*/ 257495 h 1221215"/>
                <a:gd name="connsiteX6" fmla="*/ 159896 w 2315562"/>
                <a:gd name="connsiteY6" fmla="*/ 748665 h 1221215"/>
                <a:gd name="connsiteX7" fmla="*/ 444377 w 2315562"/>
                <a:gd name="connsiteY7" fmla="*/ 1022986 h 1221215"/>
                <a:gd name="connsiteX8" fmla="*/ 644400 w 2315562"/>
                <a:gd name="connsiteY8" fmla="*/ 1139350 h 1221215"/>
                <a:gd name="connsiteX9" fmla="*/ 906974 w 2315562"/>
                <a:gd name="connsiteY9" fmla="*/ 1207611 h 1221215"/>
                <a:gd name="connsiteX10" fmla="*/ 1328297 w 2315562"/>
                <a:gd name="connsiteY10" fmla="*/ 1185546 h 1221215"/>
                <a:gd name="connsiteX11" fmla="*/ 1937896 w 2315562"/>
                <a:gd name="connsiteY11" fmla="*/ 860425 h 1221215"/>
                <a:gd name="connsiteX12" fmla="*/ 2212217 w 2315562"/>
                <a:gd name="connsiteY12" fmla="*/ 504825 h 1221215"/>
                <a:gd name="connsiteX13" fmla="*/ 2315562 w 2315562"/>
                <a:gd name="connsiteY13" fmla="*/ 4604 h 1221215"/>
                <a:gd name="connsiteX0" fmla="*/ 1409576 w 2315562"/>
                <a:gd name="connsiteY0" fmla="*/ 0 h 1214859"/>
                <a:gd name="connsiteX1" fmla="*/ 1349987 w 2315562"/>
                <a:gd name="connsiteY1" fmla="*/ 813178 h 1214859"/>
                <a:gd name="connsiteX2" fmla="*/ 871521 w 2315562"/>
                <a:gd name="connsiteY2" fmla="*/ 1073572 h 1214859"/>
                <a:gd name="connsiteX3" fmla="*/ 474856 w 2315562"/>
                <a:gd name="connsiteY3" fmla="*/ 829945 h 1214859"/>
                <a:gd name="connsiteX4" fmla="*/ 749924 w 2315562"/>
                <a:gd name="connsiteY4" fmla="*/ 604991 h 1214859"/>
                <a:gd name="connsiteX5" fmla="*/ 21521 w 2315562"/>
                <a:gd name="connsiteY5" fmla="*/ 257495 h 1214859"/>
                <a:gd name="connsiteX6" fmla="*/ 159896 w 2315562"/>
                <a:gd name="connsiteY6" fmla="*/ 748665 h 1214859"/>
                <a:gd name="connsiteX7" fmla="*/ 444377 w 2315562"/>
                <a:gd name="connsiteY7" fmla="*/ 1022986 h 1214859"/>
                <a:gd name="connsiteX8" fmla="*/ 644400 w 2315562"/>
                <a:gd name="connsiteY8" fmla="*/ 1139350 h 1214859"/>
                <a:gd name="connsiteX9" fmla="*/ 906974 w 2315562"/>
                <a:gd name="connsiteY9" fmla="*/ 1207611 h 1214859"/>
                <a:gd name="connsiteX10" fmla="*/ 1366397 w 2315562"/>
                <a:gd name="connsiteY10" fmla="*/ 1173640 h 1214859"/>
                <a:gd name="connsiteX11" fmla="*/ 1937896 w 2315562"/>
                <a:gd name="connsiteY11" fmla="*/ 860425 h 1214859"/>
                <a:gd name="connsiteX12" fmla="*/ 2212217 w 2315562"/>
                <a:gd name="connsiteY12" fmla="*/ 504825 h 1214859"/>
                <a:gd name="connsiteX13" fmla="*/ 2315562 w 2315562"/>
                <a:gd name="connsiteY13" fmla="*/ 4604 h 1214859"/>
                <a:gd name="connsiteX0" fmla="*/ 1409576 w 2315562"/>
                <a:gd name="connsiteY0" fmla="*/ 0 h 1210460"/>
                <a:gd name="connsiteX1" fmla="*/ 1349987 w 2315562"/>
                <a:gd name="connsiteY1" fmla="*/ 813178 h 1210460"/>
                <a:gd name="connsiteX2" fmla="*/ 871521 w 2315562"/>
                <a:gd name="connsiteY2" fmla="*/ 1073572 h 1210460"/>
                <a:gd name="connsiteX3" fmla="*/ 474856 w 2315562"/>
                <a:gd name="connsiteY3" fmla="*/ 829945 h 1210460"/>
                <a:gd name="connsiteX4" fmla="*/ 749924 w 2315562"/>
                <a:gd name="connsiteY4" fmla="*/ 604991 h 1210460"/>
                <a:gd name="connsiteX5" fmla="*/ 21521 w 2315562"/>
                <a:gd name="connsiteY5" fmla="*/ 257495 h 1210460"/>
                <a:gd name="connsiteX6" fmla="*/ 159896 w 2315562"/>
                <a:gd name="connsiteY6" fmla="*/ 748665 h 1210460"/>
                <a:gd name="connsiteX7" fmla="*/ 444377 w 2315562"/>
                <a:gd name="connsiteY7" fmla="*/ 1022986 h 1210460"/>
                <a:gd name="connsiteX8" fmla="*/ 644400 w 2315562"/>
                <a:gd name="connsiteY8" fmla="*/ 1139350 h 1210460"/>
                <a:gd name="connsiteX9" fmla="*/ 906974 w 2315562"/>
                <a:gd name="connsiteY9" fmla="*/ 1200467 h 1210460"/>
                <a:gd name="connsiteX10" fmla="*/ 1366397 w 2315562"/>
                <a:gd name="connsiteY10" fmla="*/ 1173640 h 1210460"/>
                <a:gd name="connsiteX11" fmla="*/ 1937896 w 2315562"/>
                <a:gd name="connsiteY11" fmla="*/ 860425 h 1210460"/>
                <a:gd name="connsiteX12" fmla="*/ 2212217 w 2315562"/>
                <a:gd name="connsiteY12" fmla="*/ 504825 h 1210460"/>
                <a:gd name="connsiteX13" fmla="*/ 2315562 w 2315562"/>
                <a:gd name="connsiteY13" fmla="*/ 4604 h 1210460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37896 w 2315562"/>
                <a:gd name="connsiteY12" fmla="*/ 86042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37896 w 2315562"/>
                <a:gd name="connsiteY12" fmla="*/ 86042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88696 w 2315562"/>
                <a:gd name="connsiteY12" fmla="*/ 82994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3761"/>
                <a:gd name="connsiteX1" fmla="*/ 1349987 w 2315562"/>
                <a:gd name="connsiteY1" fmla="*/ 813178 h 1203761"/>
                <a:gd name="connsiteX2" fmla="*/ 871521 w 2315562"/>
                <a:gd name="connsiteY2" fmla="*/ 1073572 h 1203761"/>
                <a:gd name="connsiteX3" fmla="*/ 474856 w 2315562"/>
                <a:gd name="connsiteY3" fmla="*/ 829945 h 1203761"/>
                <a:gd name="connsiteX4" fmla="*/ 749924 w 2315562"/>
                <a:gd name="connsiteY4" fmla="*/ 604991 h 1203761"/>
                <a:gd name="connsiteX5" fmla="*/ 21521 w 2315562"/>
                <a:gd name="connsiteY5" fmla="*/ 257495 h 1203761"/>
                <a:gd name="connsiteX6" fmla="*/ 159896 w 2315562"/>
                <a:gd name="connsiteY6" fmla="*/ 748665 h 1203761"/>
                <a:gd name="connsiteX7" fmla="*/ 444377 w 2315562"/>
                <a:gd name="connsiteY7" fmla="*/ 1022986 h 1203761"/>
                <a:gd name="connsiteX8" fmla="*/ 644400 w 2315562"/>
                <a:gd name="connsiteY8" fmla="*/ 1139350 h 1203761"/>
                <a:gd name="connsiteX9" fmla="*/ 906974 w 2315562"/>
                <a:gd name="connsiteY9" fmla="*/ 1200467 h 1203761"/>
                <a:gd name="connsiteX10" fmla="*/ 1366397 w 2315562"/>
                <a:gd name="connsiteY10" fmla="*/ 1173640 h 1203761"/>
                <a:gd name="connsiteX11" fmla="*/ 1724535 w 2315562"/>
                <a:gd name="connsiteY11" fmla="*/ 992507 h 1203761"/>
                <a:gd name="connsiteX12" fmla="*/ 1988696 w 2315562"/>
                <a:gd name="connsiteY12" fmla="*/ 829945 h 1203761"/>
                <a:gd name="connsiteX13" fmla="*/ 2212217 w 2315562"/>
                <a:gd name="connsiteY13" fmla="*/ 504825 h 1203761"/>
                <a:gd name="connsiteX14" fmla="*/ 2315562 w 2315562"/>
                <a:gd name="connsiteY14" fmla="*/ 4604 h 1203761"/>
                <a:gd name="connsiteX0" fmla="*/ 1409576 w 2315562"/>
                <a:gd name="connsiteY0" fmla="*/ 0 h 1203023"/>
                <a:gd name="connsiteX1" fmla="*/ 1349987 w 2315562"/>
                <a:gd name="connsiteY1" fmla="*/ 813178 h 1203023"/>
                <a:gd name="connsiteX2" fmla="*/ 871521 w 2315562"/>
                <a:gd name="connsiteY2" fmla="*/ 1073572 h 1203023"/>
                <a:gd name="connsiteX3" fmla="*/ 474856 w 2315562"/>
                <a:gd name="connsiteY3" fmla="*/ 829945 h 1203023"/>
                <a:gd name="connsiteX4" fmla="*/ 749924 w 2315562"/>
                <a:gd name="connsiteY4" fmla="*/ 604991 h 1203023"/>
                <a:gd name="connsiteX5" fmla="*/ 21521 w 2315562"/>
                <a:gd name="connsiteY5" fmla="*/ 257495 h 1203023"/>
                <a:gd name="connsiteX6" fmla="*/ 159896 w 2315562"/>
                <a:gd name="connsiteY6" fmla="*/ 748665 h 1203023"/>
                <a:gd name="connsiteX7" fmla="*/ 444377 w 2315562"/>
                <a:gd name="connsiteY7" fmla="*/ 1022986 h 1203023"/>
                <a:gd name="connsiteX8" fmla="*/ 644400 w 2315562"/>
                <a:gd name="connsiteY8" fmla="*/ 1139350 h 1203023"/>
                <a:gd name="connsiteX9" fmla="*/ 906974 w 2315562"/>
                <a:gd name="connsiteY9" fmla="*/ 1200467 h 1203023"/>
                <a:gd name="connsiteX10" fmla="*/ 1366397 w 2315562"/>
                <a:gd name="connsiteY10" fmla="*/ 1173640 h 1203023"/>
                <a:gd name="connsiteX11" fmla="*/ 1712629 w 2315562"/>
                <a:gd name="connsiteY11" fmla="*/ 1016319 h 1203023"/>
                <a:gd name="connsiteX12" fmla="*/ 1988696 w 2315562"/>
                <a:gd name="connsiteY12" fmla="*/ 829945 h 1203023"/>
                <a:gd name="connsiteX13" fmla="*/ 2212217 w 2315562"/>
                <a:gd name="connsiteY13" fmla="*/ 504825 h 1203023"/>
                <a:gd name="connsiteX14" fmla="*/ 2315562 w 2315562"/>
                <a:gd name="connsiteY14" fmla="*/ 4604 h 1203023"/>
                <a:gd name="connsiteX0" fmla="*/ 1409576 w 2315562"/>
                <a:gd name="connsiteY0" fmla="*/ 0 h 1202779"/>
                <a:gd name="connsiteX1" fmla="*/ 1349987 w 2315562"/>
                <a:gd name="connsiteY1" fmla="*/ 813178 h 1202779"/>
                <a:gd name="connsiteX2" fmla="*/ 871521 w 2315562"/>
                <a:gd name="connsiteY2" fmla="*/ 1073572 h 1202779"/>
                <a:gd name="connsiteX3" fmla="*/ 474856 w 2315562"/>
                <a:gd name="connsiteY3" fmla="*/ 829945 h 1202779"/>
                <a:gd name="connsiteX4" fmla="*/ 749924 w 2315562"/>
                <a:gd name="connsiteY4" fmla="*/ 604991 h 1202779"/>
                <a:gd name="connsiteX5" fmla="*/ 21521 w 2315562"/>
                <a:gd name="connsiteY5" fmla="*/ 257495 h 1202779"/>
                <a:gd name="connsiteX6" fmla="*/ 159896 w 2315562"/>
                <a:gd name="connsiteY6" fmla="*/ 748665 h 1202779"/>
                <a:gd name="connsiteX7" fmla="*/ 444377 w 2315562"/>
                <a:gd name="connsiteY7" fmla="*/ 1022986 h 1202779"/>
                <a:gd name="connsiteX8" fmla="*/ 644400 w 2315562"/>
                <a:gd name="connsiteY8" fmla="*/ 1139350 h 1202779"/>
                <a:gd name="connsiteX9" fmla="*/ 906974 w 2315562"/>
                <a:gd name="connsiteY9" fmla="*/ 1200467 h 1202779"/>
                <a:gd name="connsiteX10" fmla="*/ 1366397 w 2315562"/>
                <a:gd name="connsiteY10" fmla="*/ 1173640 h 1202779"/>
                <a:gd name="connsiteX11" fmla="*/ 1712629 w 2315562"/>
                <a:gd name="connsiteY11" fmla="*/ 1025844 h 1202779"/>
                <a:gd name="connsiteX12" fmla="*/ 1988696 w 2315562"/>
                <a:gd name="connsiteY12" fmla="*/ 829945 h 1202779"/>
                <a:gd name="connsiteX13" fmla="*/ 2212217 w 2315562"/>
                <a:gd name="connsiteY13" fmla="*/ 504825 h 1202779"/>
                <a:gd name="connsiteX14" fmla="*/ 2315562 w 2315562"/>
                <a:gd name="connsiteY14" fmla="*/ 4604 h 1202779"/>
                <a:gd name="connsiteX0" fmla="*/ 1409576 w 2315562"/>
                <a:gd name="connsiteY0" fmla="*/ 0 h 1202668"/>
                <a:gd name="connsiteX1" fmla="*/ 1349987 w 2315562"/>
                <a:gd name="connsiteY1" fmla="*/ 813178 h 1202668"/>
                <a:gd name="connsiteX2" fmla="*/ 871521 w 2315562"/>
                <a:gd name="connsiteY2" fmla="*/ 1073572 h 1202668"/>
                <a:gd name="connsiteX3" fmla="*/ 474856 w 2315562"/>
                <a:gd name="connsiteY3" fmla="*/ 829945 h 1202668"/>
                <a:gd name="connsiteX4" fmla="*/ 749924 w 2315562"/>
                <a:gd name="connsiteY4" fmla="*/ 604991 h 1202668"/>
                <a:gd name="connsiteX5" fmla="*/ 21521 w 2315562"/>
                <a:gd name="connsiteY5" fmla="*/ 257495 h 1202668"/>
                <a:gd name="connsiteX6" fmla="*/ 159896 w 2315562"/>
                <a:gd name="connsiteY6" fmla="*/ 748665 h 1202668"/>
                <a:gd name="connsiteX7" fmla="*/ 444377 w 2315562"/>
                <a:gd name="connsiteY7" fmla="*/ 1022986 h 1202668"/>
                <a:gd name="connsiteX8" fmla="*/ 644400 w 2315562"/>
                <a:gd name="connsiteY8" fmla="*/ 1139350 h 1202668"/>
                <a:gd name="connsiteX9" fmla="*/ 906974 w 2315562"/>
                <a:gd name="connsiteY9" fmla="*/ 1200467 h 1202668"/>
                <a:gd name="connsiteX10" fmla="*/ 1366397 w 2315562"/>
                <a:gd name="connsiteY10" fmla="*/ 1173640 h 1202668"/>
                <a:gd name="connsiteX11" fmla="*/ 1712629 w 2315562"/>
                <a:gd name="connsiteY11" fmla="*/ 1030606 h 1202668"/>
                <a:gd name="connsiteX12" fmla="*/ 1988696 w 2315562"/>
                <a:gd name="connsiteY12" fmla="*/ 829945 h 1202668"/>
                <a:gd name="connsiteX13" fmla="*/ 2212217 w 2315562"/>
                <a:gd name="connsiteY13" fmla="*/ 504825 h 1202668"/>
                <a:gd name="connsiteX14" fmla="*/ 2315562 w 2315562"/>
                <a:gd name="connsiteY14" fmla="*/ 4604 h 1202668"/>
                <a:gd name="connsiteX0" fmla="*/ 1409576 w 2315562"/>
                <a:gd name="connsiteY0" fmla="*/ 0 h 1202564"/>
                <a:gd name="connsiteX1" fmla="*/ 1349987 w 2315562"/>
                <a:gd name="connsiteY1" fmla="*/ 813178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21431 w 2315562"/>
                <a:gd name="connsiteY1" fmla="*/ 827456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64054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15562" h="1202564">
                  <a:moveTo>
                    <a:pt x="1409576" y="0"/>
                  </a:moveTo>
                  <a:cubicBezTo>
                    <a:pt x="1420582" y="508000"/>
                    <a:pt x="1396829" y="651700"/>
                    <a:pt x="1307153" y="827456"/>
                  </a:cubicBezTo>
                  <a:cubicBezTo>
                    <a:pt x="1217477" y="1003212"/>
                    <a:pt x="1014996" y="1068395"/>
                    <a:pt x="871522" y="1054535"/>
                  </a:cubicBezTo>
                  <a:cubicBezTo>
                    <a:pt x="728048" y="1040675"/>
                    <a:pt x="495122" y="904869"/>
                    <a:pt x="474856" y="829945"/>
                  </a:cubicBezTo>
                  <a:cubicBezTo>
                    <a:pt x="454590" y="755021"/>
                    <a:pt x="825480" y="700399"/>
                    <a:pt x="749924" y="604991"/>
                  </a:cubicBezTo>
                  <a:cubicBezTo>
                    <a:pt x="674368" y="509583"/>
                    <a:pt x="97420" y="107328"/>
                    <a:pt x="21521" y="257495"/>
                  </a:cubicBezTo>
                  <a:cubicBezTo>
                    <a:pt x="-54378" y="407662"/>
                    <a:pt x="89420" y="621083"/>
                    <a:pt x="159896" y="748665"/>
                  </a:cubicBezTo>
                  <a:cubicBezTo>
                    <a:pt x="230372" y="876247"/>
                    <a:pt x="352911" y="956681"/>
                    <a:pt x="444377" y="1022986"/>
                  </a:cubicBezTo>
                  <a:cubicBezTo>
                    <a:pt x="535843" y="1089291"/>
                    <a:pt x="567301" y="1109770"/>
                    <a:pt x="644400" y="1139350"/>
                  </a:cubicBezTo>
                  <a:cubicBezTo>
                    <a:pt x="721500" y="1168930"/>
                    <a:pt x="786641" y="1194752"/>
                    <a:pt x="906974" y="1200467"/>
                  </a:cubicBezTo>
                  <a:cubicBezTo>
                    <a:pt x="1027307" y="1206182"/>
                    <a:pt x="1231327" y="1201156"/>
                    <a:pt x="1366397" y="1173640"/>
                  </a:cubicBezTo>
                  <a:cubicBezTo>
                    <a:pt x="1501467" y="1146124"/>
                    <a:pt x="1613676" y="1092651"/>
                    <a:pt x="1717392" y="1035369"/>
                  </a:cubicBezTo>
                  <a:cubicBezTo>
                    <a:pt x="1821108" y="978087"/>
                    <a:pt x="1906225" y="918369"/>
                    <a:pt x="1988696" y="829945"/>
                  </a:cubicBezTo>
                  <a:cubicBezTo>
                    <a:pt x="2071167" y="741521"/>
                    <a:pt x="2151257" y="647065"/>
                    <a:pt x="2212217" y="504825"/>
                  </a:cubicBezTo>
                  <a:cubicBezTo>
                    <a:pt x="2313817" y="332105"/>
                    <a:pt x="2314213" y="99880"/>
                    <a:pt x="2315562" y="4604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8" name="フリーフォーム 29">
              <a:extLst>
                <a:ext uri="{FF2B5EF4-FFF2-40B4-BE49-F238E27FC236}">
                  <a16:creationId xmlns:a16="http://schemas.microsoft.com/office/drawing/2014/main" id="{2F6403F2-7795-4360-BF98-56598FD3D8FE}"/>
                </a:ext>
              </a:extLst>
            </p:cNvPr>
            <p:cNvSpPr/>
            <p:nvPr/>
          </p:nvSpPr>
          <p:spPr>
            <a:xfrm>
              <a:off x="6389990" y="1952625"/>
              <a:ext cx="1179949" cy="1203771"/>
            </a:xfrm>
            <a:custGeom>
              <a:avLst/>
              <a:gdLst>
                <a:gd name="connsiteX0" fmla="*/ 1066303 w 2363360"/>
                <a:gd name="connsiteY0" fmla="*/ 0 h 2413708"/>
                <a:gd name="connsiteX1" fmla="*/ 1432063 w 2363360"/>
                <a:gd name="connsiteY1" fmla="*/ 40640 h 2413708"/>
                <a:gd name="connsiteX2" fmla="*/ 1858783 w 2363360"/>
                <a:gd name="connsiteY2" fmla="*/ 193040 h 2413708"/>
                <a:gd name="connsiteX3" fmla="*/ 2234703 w 2363360"/>
                <a:gd name="connsiteY3" fmla="*/ 548640 h 2413708"/>
                <a:gd name="connsiteX4" fmla="*/ 2356623 w 2363360"/>
                <a:gd name="connsiteY4" fmla="*/ 1097280 h 2413708"/>
                <a:gd name="connsiteX5" fmla="*/ 2061983 w 2363360"/>
                <a:gd name="connsiteY5" fmla="*/ 1757680 h 2413708"/>
                <a:gd name="connsiteX6" fmla="*/ 1360943 w 2363360"/>
                <a:gd name="connsiteY6" fmla="*/ 2072640 h 2413708"/>
                <a:gd name="connsiteX7" fmla="*/ 842783 w 2363360"/>
                <a:gd name="connsiteY7" fmla="*/ 2072640 h 2413708"/>
                <a:gd name="connsiteX8" fmla="*/ 700543 w 2363360"/>
                <a:gd name="connsiteY8" fmla="*/ 2367280 h 2413708"/>
                <a:gd name="connsiteX9" fmla="*/ 29983 w 2363360"/>
                <a:gd name="connsiteY9" fmla="*/ 2326640 h 2413708"/>
                <a:gd name="connsiteX10" fmla="*/ 172223 w 2363360"/>
                <a:gd name="connsiteY10" fmla="*/ 1554480 h 2413708"/>
                <a:gd name="connsiteX11" fmla="*/ 670063 w 2363360"/>
                <a:gd name="connsiteY11" fmla="*/ 1635760 h 2413708"/>
                <a:gd name="connsiteX12" fmla="*/ 802143 w 2363360"/>
                <a:gd name="connsiteY12" fmla="*/ 1899920 h 2413708"/>
                <a:gd name="connsiteX13" fmla="*/ 995183 w 2363360"/>
                <a:gd name="connsiteY13" fmla="*/ 1940560 h 2413708"/>
                <a:gd name="connsiteX14" fmla="*/ 1289823 w 2363360"/>
                <a:gd name="connsiteY14" fmla="*/ 1808480 h 2413708"/>
                <a:gd name="connsiteX15" fmla="*/ 1401583 w 2363360"/>
                <a:gd name="connsiteY15" fmla="*/ 1635760 h 2413708"/>
                <a:gd name="connsiteX16" fmla="*/ 1401583 w 2363360"/>
                <a:gd name="connsiteY16" fmla="*/ 426720 h 2413708"/>
                <a:gd name="connsiteX17" fmla="*/ 1259343 w 2363360"/>
                <a:gd name="connsiteY17" fmla="*/ 233680 h 2413708"/>
                <a:gd name="connsiteX18" fmla="*/ 1005343 w 2363360"/>
                <a:gd name="connsiteY18" fmla="*/ 193040 h 2413708"/>
                <a:gd name="connsiteX0" fmla="*/ 1066303 w 2363360"/>
                <a:gd name="connsiteY0" fmla="*/ 0 h 2400060"/>
                <a:gd name="connsiteX1" fmla="*/ 1432063 w 2363360"/>
                <a:gd name="connsiteY1" fmla="*/ 26992 h 2400060"/>
                <a:gd name="connsiteX2" fmla="*/ 1858783 w 2363360"/>
                <a:gd name="connsiteY2" fmla="*/ 179392 h 2400060"/>
                <a:gd name="connsiteX3" fmla="*/ 2234703 w 2363360"/>
                <a:gd name="connsiteY3" fmla="*/ 534992 h 2400060"/>
                <a:gd name="connsiteX4" fmla="*/ 2356623 w 2363360"/>
                <a:gd name="connsiteY4" fmla="*/ 1083632 h 2400060"/>
                <a:gd name="connsiteX5" fmla="*/ 2061983 w 2363360"/>
                <a:gd name="connsiteY5" fmla="*/ 1744032 h 2400060"/>
                <a:gd name="connsiteX6" fmla="*/ 1360943 w 2363360"/>
                <a:gd name="connsiteY6" fmla="*/ 2058992 h 2400060"/>
                <a:gd name="connsiteX7" fmla="*/ 842783 w 2363360"/>
                <a:gd name="connsiteY7" fmla="*/ 2058992 h 2400060"/>
                <a:gd name="connsiteX8" fmla="*/ 700543 w 2363360"/>
                <a:gd name="connsiteY8" fmla="*/ 2353632 h 2400060"/>
                <a:gd name="connsiteX9" fmla="*/ 29983 w 2363360"/>
                <a:gd name="connsiteY9" fmla="*/ 2312992 h 2400060"/>
                <a:gd name="connsiteX10" fmla="*/ 172223 w 2363360"/>
                <a:gd name="connsiteY10" fmla="*/ 1540832 h 2400060"/>
                <a:gd name="connsiteX11" fmla="*/ 670063 w 2363360"/>
                <a:gd name="connsiteY11" fmla="*/ 1622112 h 2400060"/>
                <a:gd name="connsiteX12" fmla="*/ 802143 w 2363360"/>
                <a:gd name="connsiteY12" fmla="*/ 1886272 h 2400060"/>
                <a:gd name="connsiteX13" fmla="*/ 995183 w 2363360"/>
                <a:gd name="connsiteY13" fmla="*/ 1926912 h 2400060"/>
                <a:gd name="connsiteX14" fmla="*/ 1289823 w 2363360"/>
                <a:gd name="connsiteY14" fmla="*/ 1794832 h 2400060"/>
                <a:gd name="connsiteX15" fmla="*/ 1401583 w 2363360"/>
                <a:gd name="connsiteY15" fmla="*/ 1622112 h 2400060"/>
                <a:gd name="connsiteX16" fmla="*/ 1401583 w 2363360"/>
                <a:gd name="connsiteY16" fmla="*/ 413072 h 2400060"/>
                <a:gd name="connsiteX17" fmla="*/ 1259343 w 2363360"/>
                <a:gd name="connsiteY17" fmla="*/ 220032 h 2400060"/>
                <a:gd name="connsiteX18" fmla="*/ 1005343 w 2363360"/>
                <a:gd name="connsiteY18" fmla="*/ 179392 h 2400060"/>
                <a:gd name="connsiteX0" fmla="*/ 1066303 w 2363360"/>
                <a:gd name="connsiteY0" fmla="*/ 1087 h 2401147"/>
                <a:gd name="connsiteX1" fmla="*/ 1432063 w 2363360"/>
                <a:gd name="connsiteY1" fmla="*/ 28079 h 2401147"/>
                <a:gd name="connsiteX2" fmla="*/ 1858783 w 2363360"/>
                <a:gd name="connsiteY2" fmla="*/ 180479 h 2401147"/>
                <a:gd name="connsiteX3" fmla="*/ 2234703 w 2363360"/>
                <a:gd name="connsiteY3" fmla="*/ 536079 h 2401147"/>
                <a:gd name="connsiteX4" fmla="*/ 2356623 w 2363360"/>
                <a:gd name="connsiteY4" fmla="*/ 1084719 h 2401147"/>
                <a:gd name="connsiteX5" fmla="*/ 2061983 w 2363360"/>
                <a:gd name="connsiteY5" fmla="*/ 1745119 h 2401147"/>
                <a:gd name="connsiteX6" fmla="*/ 1360943 w 2363360"/>
                <a:gd name="connsiteY6" fmla="*/ 2060079 h 2401147"/>
                <a:gd name="connsiteX7" fmla="*/ 842783 w 2363360"/>
                <a:gd name="connsiteY7" fmla="*/ 2060079 h 2401147"/>
                <a:gd name="connsiteX8" fmla="*/ 700543 w 2363360"/>
                <a:gd name="connsiteY8" fmla="*/ 2354719 h 2401147"/>
                <a:gd name="connsiteX9" fmla="*/ 29983 w 2363360"/>
                <a:gd name="connsiteY9" fmla="*/ 2314079 h 2401147"/>
                <a:gd name="connsiteX10" fmla="*/ 172223 w 2363360"/>
                <a:gd name="connsiteY10" fmla="*/ 1541919 h 2401147"/>
                <a:gd name="connsiteX11" fmla="*/ 670063 w 2363360"/>
                <a:gd name="connsiteY11" fmla="*/ 1623199 h 2401147"/>
                <a:gd name="connsiteX12" fmla="*/ 802143 w 2363360"/>
                <a:gd name="connsiteY12" fmla="*/ 1887359 h 2401147"/>
                <a:gd name="connsiteX13" fmla="*/ 995183 w 2363360"/>
                <a:gd name="connsiteY13" fmla="*/ 1927999 h 2401147"/>
                <a:gd name="connsiteX14" fmla="*/ 1289823 w 2363360"/>
                <a:gd name="connsiteY14" fmla="*/ 1795919 h 2401147"/>
                <a:gd name="connsiteX15" fmla="*/ 1401583 w 2363360"/>
                <a:gd name="connsiteY15" fmla="*/ 1623199 h 2401147"/>
                <a:gd name="connsiteX16" fmla="*/ 1401583 w 2363360"/>
                <a:gd name="connsiteY16" fmla="*/ 414159 h 2401147"/>
                <a:gd name="connsiteX17" fmla="*/ 1259343 w 2363360"/>
                <a:gd name="connsiteY17" fmla="*/ 221119 h 2401147"/>
                <a:gd name="connsiteX18" fmla="*/ 1005343 w 2363360"/>
                <a:gd name="connsiteY18" fmla="*/ 180479 h 2401147"/>
                <a:gd name="connsiteX0" fmla="*/ 1062891 w 2363360"/>
                <a:gd name="connsiteY0" fmla="*/ 768 h 2404240"/>
                <a:gd name="connsiteX1" fmla="*/ 1432063 w 2363360"/>
                <a:gd name="connsiteY1" fmla="*/ 31172 h 2404240"/>
                <a:gd name="connsiteX2" fmla="*/ 1858783 w 2363360"/>
                <a:gd name="connsiteY2" fmla="*/ 183572 h 2404240"/>
                <a:gd name="connsiteX3" fmla="*/ 2234703 w 2363360"/>
                <a:gd name="connsiteY3" fmla="*/ 539172 h 2404240"/>
                <a:gd name="connsiteX4" fmla="*/ 2356623 w 2363360"/>
                <a:gd name="connsiteY4" fmla="*/ 1087812 h 2404240"/>
                <a:gd name="connsiteX5" fmla="*/ 2061983 w 2363360"/>
                <a:gd name="connsiteY5" fmla="*/ 1748212 h 2404240"/>
                <a:gd name="connsiteX6" fmla="*/ 1360943 w 2363360"/>
                <a:gd name="connsiteY6" fmla="*/ 2063172 h 2404240"/>
                <a:gd name="connsiteX7" fmla="*/ 842783 w 2363360"/>
                <a:gd name="connsiteY7" fmla="*/ 2063172 h 2404240"/>
                <a:gd name="connsiteX8" fmla="*/ 700543 w 2363360"/>
                <a:gd name="connsiteY8" fmla="*/ 2357812 h 2404240"/>
                <a:gd name="connsiteX9" fmla="*/ 29983 w 2363360"/>
                <a:gd name="connsiteY9" fmla="*/ 2317172 h 2404240"/>
                <a:gd name="connsiteX10" fmla="*/ 172223 w 2363360"/>
                <a:gd name="connsiteY10" fmla="*/ 1545012 h 2404240"/>
                <a:gd name="connsiteX11" fmla="*/ 670063 w 2363360"/>
                <a:gd name="connsiteY11" fmla="*/ 1626292 h 2404240"/>
                <a:gd name="connsiteX12" fmla="*/ 802143 w 2363360"/>
                <a:gd name="connsiteY12" fmla="*/ 1890452 h 2404240"/>
                <a:gd name="connsiteX13" fmla="*/ 995183 w 2363360"/>
                <a:gd name="connsiteY13" fmla="*/ 1931092 h 2404240"/>
                <a:gd name="connsiteX14" fmla="*/ 1289823 w 2363360"/>
                <a:gd name="connsiteY14" fmla="*/ 1799012 h 2404240"/>
                <a:gd name="connsiteX15" fmla="*/ 1401583 w 2363360"/>
                <a:gd name="connsiteY15" fmla="*/ 1626292 h 2404240"/>
                <a:gd name="connsiteX16" fmla="*/ 1401583 w 2363360"/>
                <a:gd name="connsiteY16" fmla="*/ 417252 h 2404240"/>
                <a:gd name="connsiteX17" fmla="*/ 1259343 w 2363360"/>
                <a:gd name="connsiteY17" fmla="*/ 224212 h 2404240"/>
                <a:gd name="connsiteX18" fmla="*/ 1005343 w 2363360"/>
                <a:gd name="connsiteY18" fmla="*/ 183572 h 2404240"/>
                <a:gd name="connsiteX0" fmla="*/ 1062891 w 2362879"/>
                <a:gd name="connsiteY0" fmla="*/ 867 h 2404339"/>
                <a:gd name="connsiteX1" fmla="*/ 1432063 w 2362879"/>
                <a:gd name="connsiteY1" fmla="*/ 31271 h 2404339"/>
                <a:gd name="connsiteX2" fmla="*/ 1906551 w 2362879"/>
                <a:gd name="connsiteY2" fmla="*/ 190495 h 2404339"/>
                <a:gd name="connsiteX3" fmla="*/ 2234703 w 2362879"/>
                <a:gd name="connsiteY3" fmla="*/ 539271 h 2404339"/>
                <a:gd name="connsiteX4" fmla="*/ 2356623 w 2362879"/>
                <a:gd name="connsiteY4" fmla="*/ 1087911 h 2404339"/>
                <a:gd name="connsiteX5" fmla="*/ 2061983 w 2362879"/>
                <a:gd name="connsiteY5" fmla="*/ 1748311 h 2404339"/>
                <a:gd name="connsiteX6" fmla="*/ 1360943 w 2362879"/>
                <a:gd name="connsiteY6" fmla="*/ 2063271 h 2404339"/>
                <a:gd name="connsiteX7" fmla="*/ 842783 w 2362879"/>
                <a:gd name="connsiteY7" fmla="*/ 2063271 h 2404339"/>
                <a:gd name="connsiteX8" fmla="*/ 700543 w 2362879"/>
                <a:gd name="connsiteY8" fmla="*/ 2357911 h 2404339"/>
                <a:gd name="connsiteX9" fmla="*/ 29983 w 2362879"/>
                <a:gd name="connsiteY9" fmla="*/ 2317271 h 2404339"/>
                <a:gd name="connsiteX10" fmla="*/ 172223 w 2362879"/>
                <a:gd name="connsiteY10" fmla="*/ 1545111 h 2404339"/>
                <a:gd name="connsiteX11" fmla="*/ 670063 w 2362879"/>
                <a:gd name="connsiteY11" fmla="*/ 1626391 h 2404339"/>
                <a:gd name="connsiteX12" fmla="*/ 802143 w 2362879"/>
                <a:gd name="connsiteY12" fmla="*/ 1890551 h 2404339"/>
                <a:gd name="connsiteX13" fmla="*/ 995183 w 2362879"/>
                <a:gd name="connsiteY13" fmla="*/ 1931191 h 2404339"/>
                <a:gd name="connsiteX14" fmla="*/ 1289823 w 2362879"/>
                <a:gd name="connsiteY14" fmla="*/ 1799111 h 2404339"/>
                <a:gd name="connsiteX15" fmla="*/ 1401583 w 2362879"/>
                <a:gd name="connsiteY15" fmla="*/ 1626391 h 2404339"/>
                <a:gd name="connsiteX16" fmla="*/ 1401583 w 2362879"/>
                <a:gd name="connsiteY16" fmla="*/ 417351 h 2404339"/>
                <a:gd name="connsiteX17" fmla="*/ 1259343 w 2362879"/>
                <a:gd name="connsiteY17" fmla="*/ 224311 h 2404339"/>
                <a:gd name="connsiteX18" fmla="*/ 1005343 w 2362879"/>
                <a:gd name="connsiteY18" fmla="*/ 183671 h 2404339"/>
                <a:gd name="connsiteX0" fmla="*/ 1062891 w 2363701"/>
                <a:gd name="connsiteY0" fmla="*/ 867 h 2404339"/>
                <a:gd name="connsiteX1" fmla="*/ 1432063 w 2363701"/>
                <a:gd name="connsiteY1" fmla="*/ 31271 h 2404339"/>
                <a:gd name="connsiteX2" fmla="*/ 1906551 w 2363701"/>
                <a:gd name="connsiteY2" fmla="*/ 190495 h 2404339"/>
                <a:gd name="connsiteX3" fmla="*/ 2241527 w 2363701"/>
                <a:gd name="connsiteY3" fmla="*/ 539271 h 2404339"/>
                <a:gd name="connsiteX4" fmla="*/ 2356623 w 2363701"/>
                <a:gd name="connsiteY4" fmla="*/ 1087911 h 2404339"/>
                <a:gd name="connsiteX5" fmla="*/ 2061983 w 2363701"/>
                <a:gd name="connsiteY5" fmla="*/ 1748311 h 2404339"/>
                <a:gd name="connsiteX6" fmla="*/ 1360943 w 2363701"/>
                <a:gd name="connsiteY6" fmla="*/ 2063271 h 2404339"/>
                <a:gd name="connsiteX7" fmla="*/ 842783 w 2363701"/>
                <a:gd name="connsiteY7" fmla="*/ 2063271 h 2404339"/>
                <a:gd name="connsiteX8" fmla="*/ 700543 w 2363701"/>
                <a:gd name="connsiteY8" fmla="*/ 2357911 h 2404339"/>
                <a:gd name="connsiteX9" fmla="*/ 29983 w 2363701"/>
                <a:gd name="connsiteY9" fmla="*/ 2317271 h 2404339"/>
                <a:gd name="connsiteX10" fmla="*/ 172223 w 2363701"/>
                <a:gd name="connsiteY10" fmla="*/ 1545111 h 2404339"/>
                <a:gd name="connsiteX11" fmla="*/ 670063 w 2363701"/>
                <a:gd name="connsiteY11" fmla="*/ 1626391 h 2404339"/>
                <a:gd name="connsiteX12" fmla="*/ 802143 w 2363701"/>
                <a:gd name="connsiteY12" fmla="*/ 1890551 h 2404339"/>
                <a:gd name="connsiteX13" fmla="*/ 995183 w 2363701"/>
                <a:gd name="connsiteY13" fmla="*/ 1931191 h 2404339"/>
                <a:gd name="connsiteX14" fmla="*/ 1289823 w 2363701"/>
                <a:gd name="connsiteY14" fmla="*/ 1799111 h 2404339"/>
                <a:gd name="connsiteX15" fmla="*/ 1401583 w 2363701"/>
                <a:gd name="connsiteY15" fmla="*/ 1626391 h 2404339"/>
                <a:gd name="connsiteX16" fmla="*/ 1401583 w 2363701"/>
                <a:gd name="connsiteY16" fmla="*/ 417351 h 2404339"/>
                <a:gd name="connsiteX17" fmla="*/ 1259343 w 2363701"/>
                <a:gd name="connsiteY17" fmla="*/ 224311 h 2404339"/>
                <a:gd name="connsiteX18" fmla="*/ 1005343 w 2363701"/>
                <a:gd name="connsiteY18" fmla="*/ 183671 h 2404339"/>
                <a:gd name="connsiteX0" fmla="*/ 1062891 w 2366916"/>
                <a:gd name="connsiteY0" fmla="*/ 867 h 2404339"/>
                <a:gd name="connsiteX1" fmla="*/ 1432063 w 2366916"/>
                <a:gd name="connsiteY1" fmla="*/ 31271 h 2404339"/>
                <a:gd name="connsiteX2" fmla="*/ 1906551 w 2366916"/>
                <a:gd name="connsiteY2" fmla="*/ 190495 h 2404339"/>
                <a:gd name="connsiteX3" fmla="*/ 2241527 w 2366916"/>
                <a:gd name="connsiteY3" fmla="*/ 539271 h 2404339"/>
                <a:gd name="connsiteX4" fmla="*/ 2360035 w 2366916"/>
                <a:gd name="connsiteY4" fmla="*/ 1087911 h 2404339"/>
                <a:gd name="connsiteX5" fmla="*/ 2061983 w 2366916"/>
                <a:gd name="connsiteY5" fmla="*/ 1748311 h 2404339"/>
                <a:gd name="connsiteX6" fmla="*/ 1360943 w 2366916"/>
                <a:gd name="connsiteY6" fmla="*/ 2063271 h 2404339"/>
                <a:gd name="connsiteX7" fmla="*/ 842783 w 2366916"/>
                <a:gd name="connsiteY7" fmla="*/ 2063271 h 2404339"/>
                <a:gd name="connsiteX8" fmla="*/ 700543 w 2366916"/>
                <a:gd name="connsiteY8" fmla="*/ 2357911 h 2404339"/>
                <a:gd name="connsiteX9" fmla="*/ 29983 w 2366916"/>
                <a:gd name="connsiteY9" fmla="*/ 2317271 h 2404339"/>
                <a:gd name="connsiteX10" fmla="*/ 172223 w 2366916"/>
                <a:gd name="connsiteY10" fmla="*/ 1545111 h 2404339"/>
                <a:gd name="connsiteX11" fmla="*/ 670063 w 2366916"/>
                <a:gd name="connsiteY11" fmla="*/ 1626391 h 2404339"/>
                <a:gd name="connsiteX12" fmla="*/ 802143 w 2366916"/>
                <a:gd name="connsiteY12" fmla="*/ 1890551 h 2404339"/>
                <a:gd name="connsiteX13" fmla="*/ 995183 w 2366916"/>
                <a:gd name="connsiteY13" fmla="*/ 1931191 h 2404339"/>
                <a:gd name="connsiteX14" fmla="*/ 1289823 w 2366916"/>
                <a:gd name="connsiteY14" fmla="*/ 1799111 h 2404339"/>
                <a:gd name="connsiteX15" fmla="*/ 1401583 w 2366916"/>
                <a:gd name="connsiteY15" fmla="*/ 1626391 h 2404339"/>
                <a:gd name="connsiteX16" fmla="*/ 1401583 w 2366916"/>
                <a:gd name="connsiteY16" fmla="*/ 417351 h 2404339"/>
                <a:gd name="connsiteX17" fmla="*/ 1259343 w 2366916"/>
                <a:gd name="connsiteY17" fmla="*/ 224311 h 2404339"/>
                <a:gd name="connsiteX18" fmla="*/ 1005343 w 2366916"/>
                <a:gd name="connsiteY18" fmla="*/ 183671 h 2404339"/>
                <a:gd name="connsiteX0" fmla="*/ 1062891 w 2380771"/>
                <a:gd name="connsiteY0" fmla="*/ 867 h 2404339"/>
                <a:gd name="connsiteX1" fmla="*/ 1432063 w 2380771"/>
                <a:gd name="connsiteY1" fmla="*/ 31271 h 2404339"/>
                <a:gd name="connsiteX2" fmla="*/ 1906551 w 2380771"/>
                <a:gd name="connsiteY2" fmla="*/ 190495 h 2404339"/>
                <a:gd name="connsiteX3" fmla="*/ 2241527 w 2380771"/>
                <a:gd name="connsiteY3" fmla="*/ 539271 h 2404339"/>
                <a:gd name="connsiteX4" fmla="*/ 2360035 w 2380771"/>
                <a:gd name="connsiteY4" fmla="*/ 1087911 h 2404339"/>
                <a:gd name="connsiteX5" fmla="*/ 1840207 w 2380771"/>
                <a:gd name="connsiteY5" fmla="*/ 1905260 h 2404339"/>
                <a:gd name="connsiteX6" fmla="*/ 1360943 w 2380771"/>
                <a:gd name="connsiteY6" fmla="*/ 2063271 h 2404339"/>
                <a:gd name="connsiteX7" fmla="*/ 842783 w 2380771"/>
                <a:gd name="connsiteY7" fmla="*/ 2063271 h 2404339"/>
                <a:gd name="connsiteX8" fmla="*/ 700543 w 2380771"/>
                <a:gd name="connsiteY8" fmla="*/ 2357911 h 2404339"/>
                <a:gd name="connsiteX9" fmla="*/ 29983 w 2380771"/>
                <a:gd name="connsiteY9" fmla="*/ 2317271 h 2404339"/>
                <a:gd name="connsiteX10" fmla="*/ 172223 w 2380771"/>
                <a:gd name="connsiteY10" fmla="*/ 1545111 h 2404339"/>
                <a:gd name="connsiteX11" fmla="*/ 670063 w 2380771"/>
                <a:gd name="connsiteY11" fmla="*/ 1626391 h 2404339"/>
                <a:gd name="connsiteX12" fmla="*/ 802143 w 2380771"/>
                <a:gd name="connsiteY12" fmla="*/ 1890551 h 2404339"/>
                <a:gd name="connsiteX13" fmla="*/ 995183 w 2380771"/>
                <a:gd name="connsiteY13" fmla="*/ 1931191 h 2404339"/>
                <a:gd name="connsiteX14" fmla="*/ 1289823 w 2380771"/>
                <a:gd name="connsiteY14" fmla="*/ 1799111 h 2404339"/>
                <a:gd name="connsiteX15" fmla="*/ 1401583 w 2380771"/>
                <a:gd name="connsiteY15" fmla="*/ 1626391 h 2404339"/>
                <a:gd name="connsiteX16" fmla="*/ 1401583 w 2380771"/>
                <a:gd name="connsiteY16" fmla="*/ 417351 h 2404339"/>
                <a:gd name="connsiteX17" fmla="*/ 1259343 w 2380771"/>
                <a:gd name="connsiteY17" fmla="*/ 224311 h 2404339"/>
                <a:gd name="connsiteX18" fmla="*/ 1005343 w 2380771"/>
                <a:gd name="connsiteY18" fmla="*/ 183671 h 2404339"/>
                <a:gd name="connsiteX0" fmla="*/ 1062891 w 2361882"/>
                <a:gd name="connsiteY0" fmla="*/ 867 h 2404339"/>
                <a:gd name="connsiteX1" fmla="*/ 1432063 w 2361882"/>
                <a:gd name="connsiteY1" fmla="*/ 31271 h 2404339"/>
                <a:gd name="connsiteX2" fmla="*/ 1906551 w 2361882"/>
                <a:gd name="connsiteY2" fmla="*/ 190495 h 2404339"/>
                <a:gd name="connsiteX3" fmla="*/ 2241527 w 2361882"/>
                <a:gd name="connsiteY3" fmla="*/ 539271 h 2404339"/>
                <a:gd name="connsiteX4" fmla="*/ 2360035 w 2361882"/>
                <a:gd name="connsiteY4" fmla="*/ 1087911 h 2404339"/>
                <a:gd name="connsiteX5" fmla="*/ 2164417 w 2361882"/>
                <a:gd name="connsiteY5" fmla="*/ 1467245 h 2404339"/>
                <a:gd name="connsiteX6" fmla="*/ 1840207 w 2361882"/>
                <a:gd name="connsiteY6" fmla="*/ 1905260 h 2404339"/>
                <a:gd name="connsiteX7" fmla="*/ 1360943 w 2361882"/>
                <a:gd name="connsiteY7" fmla="*/ 2063271 h 2404339"/>
                <a:gd name="connsiteX8" fmla="*/ 842783 w 2361882"/>
                <a:gd name="connsiteY8" fmla="*/ 2063271 h 2404339"/>
                <a:gd name="connsiteX9" fmla="*/ 700543 w 2361882"/>
                <a:gd name="connsiteY9" fmla="*/ 2357911 h 2404339"/>
                <a:gd name="connsiteX10" fmla="*/ 29983 w 2361882"/>
                <a:gd name="connsiteY10" fmla="*/ 2317271 h 2404339"/>
                <a:gd name="connsiteX11" fmla="*/ 172223 w 2361882"/>
                <a:gd name="connsiteY11" fmla="*/ 1545111 h 2404339"/>
                <a:gd name="connsiteX12" fmla="*/ 670063 w 2361882"/>
                <a:gd name="connsiteY12" fmla="*/ 1626391 h 2404339"/>
                <a:gd name="connsiteX13" fmla="*/ 802143 w 2361882"/>
                <a:gd name="connsiteY13" fmla="*/ 1890551 h 2404339"/>
                <a:gd name="connsiteX14" fmla="*/ 995183 w 2361882"/>
                <a:gd name="connsiteY14" fmla="*/ 1931191 h 2404339"/>
                <a:gd name="connsiteX15" fmla="*/ 1289823 w 2361882"/>
                <a:gd name="connsiteY15" fmla="*/ 1799111 h 2404339"/>
                <a:gd name="connsiteX16" fmla="*/ 1401583 w 2361882"/>
                <a:gd name="connsiteY16" fmla="*/ 1626391 h 2404339"/>
                <a:gd name="connsiteX17" fmla="*/ 1401583 w 2361882"/>
                <a:gd name="connsiteY17" fmla="*/ 417351 h 2404339"/>
                <a:gd name="connsiteX18" fmla="*/ 1259343 w 2361882"/>
                <a:gd name="connsiteY18" fmla="*/ 224311 h 2404339"/>
                <a:gd name="connsiteX19" fmla="*/ 1005343 w 2361882"/>
                <a:gd name="connsiteY19" fmla="*/ 183671 h 2404339"/>
                <a:gd name="connsiteX0" fmla="*/ 1062891 w 2360190"/>
                <a:gd name="connsiteY0" fmla="*/ 867 h 2404339"/>
                <a:gd name="connsiteX1" fmla="*/ 1432063 w 2360190"/>
                <a:gd name="connsiteY1" fmla="*/ 31271 h 2404339"/>
                <a:gd name="connsiteX2" fmla="*/ 1906551 w 2360190"/>
                <a:gd name="connsiteY2" fmla="*/ 190495 h 2404339"/>
                <a:gd name="connsiteX3" fmla="*/ 2241527 w 2360190"/>
                <a:gd name="connsiteY3" fmla="*/ 539271 h 2404339"/>
                <a:gd name="connsiteX4" fmla="*/ 2360035 w 2360190"/>
                <a:gd name="connsiteY4" fmla="*/ 1087911 h 2404339"/>
                <a:gd name="connsiteX5" fmla="*/ 2222420 w 2360190"/>
                <a:gd name="connsiteY5" fmla="*/ 1566191 h 2404339"/>
                <a:gd name="connsiteX6" fmla="*/ 1840207 w 2360190"/>
                <a:gd name="connsiteY6" fmla="*/ 1905260 h 2404339"/>
                <a:gd name="connsiteX7" fmla="*/ 1360943 w 2360190"/>
                <a:gd name="connsiteY7" fmla="*/ 2063271 h 2404339"/>
                <a:gd name="connsiteX8" fmla="*/ 842783 w 2360190"/>
                <a:gd name="connsiteY8" fmla="*/ 2063271 h 2404339"/>
                <a:gd name="connsiteX9" fmla="*/ 700543 w 2360190"/>
                <a:gd name="connsiteY9" fmla="*/ 2357911 h 2404339"/>
                <a:gd name="connsiteX10" fmla="*/ 29983 w 2360190"/>
                <a:gd name="connsiteY10" fmla="*/ 2317271 h 2404339"/>
                <a:gd name="connsiteX11" fmla="*/ 172223 w 2360190"/>
                <a:gd name="connsiteY11" fmla="*/ 1545111 h 2404339"/>
                <a:gd name="connsiteX12" fmla="*/ 670063 w 2360190"/>
                <a:gd name="connsiteY12" fmla="*/ 1626391 h 2404339"/>
                <a:gd name="connsiteX13" fmla="*/ 802143 w 2360190"/>
                <a:gd name="connsiteY13" fmla="*/ 1890551 h 2404339"/>
                <a:gd name="connsiteX14" fmla="*/ 995183 w 2360190"/>
                <a:gd name="connsiteY14" fmla="*/ 1931191 h 2404339"/>
                <a:gd name="connsiteX15" fmla="*/ 1289823 w 2360190"/>
                <a:gd name="connsiteY15" fmla="*/ 1799111 h 2404339"/>
                <a:gd name="connsiteX16" fmla="*/ 1401583 w 2360190"/>
                <a:gd name="connsiteY16" fmla="*/ 1626391 h 2404339"/>
                <a:gd name="connsiteX17" fmla="*/ 1401583 w 2360190"/>
                <a:gd name="connsiteY17" fmla="*/ 417351 h 2404339"/>
                <a:gd name="connsiteX18" fmla="*/ 1259343 w 2360190"/>
                <a:gd name="connsiteY18" fmla="*/ 224311 h 2404339"/>
                <a:gd name="connsiteX19" fmla="*/ 1005343 w 2360190"/>
                <a:gd name="connsiteY19" fmla="*/ 183671 h 2404339"/>
                <a:gd name="connsiteX0" fmla="*/ 1062891 w 2360190"/>
                <a:gd name="connsiteY0" fmla="*/ 867 h 2403722"/>
                <a:gd name="connsiteX1" fmla="*/ 1432063 w 2360190"/>
                <a:gd name="connsiteY1" fmla="*/ 31271 h 2403722"/>
                <a:gd name="connsiteX2" fmla="*/ 1906551 w 2360190"/>
                <a:gd name="connsiteY2" fmla="*/ 190495 h 2403722"/>
                <a:gd name="connsiteX3" fmla="*/ 2241527 w 2360190"/>
                <a:gd name="connsiteY3" fmla="*/ 539271 h 2403722"/>
                <a:gd name="connsiteX4" fmla="*/ 2360035 w 2360190"/>
                <a:gd name="connsiteY4" fmla="*/ 1087911 h 2403722"/>
                <a:gd name="connsiteX5" fmla="*/ 2222420 w 2360190"/>
                <a:gd name="connsiteY5" fmla="*/ 1566191 h 2403722"/>
                <a:gd name="connsiteX6" fmla="*/ 1840207 w 2360190"/>
                <a:gd name="connsiteY6" fmla="*/ 1905260 h 2403722"/>
                <a:gd name="connsiteX7" fmla="*/ 1360943 w 2360190"/>
                <a:gd name="connsiteY7" fmla="*/ 2063271 h 2403722"/>
                <a:gd name="connsiteX8" fmla="*/ 866667 w 2360190"/>
                <a:gd name="connsiteY8" fmla="*/ 2073507 h 2403722"/>
                <a:gd name="connsiteX9" fmla="*/ 700543 w 2360190"/>
                <a:gd name="connsiteY9" fmla="*/ 2357911 h 2403722"/>
                <a:gd name="connsiteX10" fmla="*/ 29983 w 2360190"/>
                <a:gd name="connsiteY10" fmla="*/ 2317271 h 2403722"/>
                <a:gd name="connsiteX11" fmla="*/ 172223 w 2360190"/>
                <a:gd name="connsiteY11" fmla="*/ 1545111 h 2403722"/>
                <a:gd name="connsiteX12" fmla="*/ 670063 w 2360190"/>
                <a:gd name="connsiteY12" fmla="*/ 1626391 h 2403722"/>
                <a:gd name="connsiteX13" fmla="*/ 802143 w 2360190"/>
                <a:gd name="connsiteY13" fmla="*/ 1890551 h 2403722"/>
                <a:gd name="connsiteX14" fmla="*/ 995183 w 2360190"/>
                <a:gd name="connsiteY14" fmla="*/ 1931191 h 2403722"/>
                <a:gd name="connsiteX15" fmla="*/ 1289823 w 2360190"/>
                <a:gd name="connsiteY15" fmla="*/ 1799111 h 2403722"/>
                <a:gd name="connsiteX16" fmla="*/ 1401583 w 2360190"/>
                <a:gd name="connsiteY16" fmla="*/ 1626391 h 2403722"/>
                <a:gd name="connsiteX17" fmla="*/ 1401583 w 2360190"/>
                <a:gd name="connsiteY17" fmla="*/ 417351 h 2403722"/>
                <a:gd name="connsiteX18" fmla="*/ 1259343 w 2360190"/>
                <a:gd name="connsiteY18" fmla="*/ 224311 h 2403722"/>
                <a:gd name="connsiteX19" fmla="*/ 1005343 w 2360190"/>
                <a:gd name="connsiteY19" fmla="*/ 183671 h 2403722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806465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0773 w 2358072"/>
                <a:gd name="connsiteY0" fmla="*/ 867 h 2404649"/>
                <a:gd name="connsiteX1" fmla="*/ 1429945 w 2358072"/>
                <a:gd name="connsiteY1" fmla="*/ 31271 h 2404649"/>
                <a:gd name="connsiteX2" fmla="*/ 1904433 w 2358072"/>
                <a:gd name="connsiteY2" fmla="*/ 190495 h 2404649"/>
                <a:gd name="connsiteX3" fmla="*/ 2239409 w 2358072"/>
                <a:gd name="connsiteY3" fmla="*/ 539271 h 2404649"/>
                <a:gd name="connsiteX4" fmla="*/ 2357917 w 2358072"/>
                <a:gd name="connsiteY4" fmla="*/ 1087911 h 2404649"/>
                <a:gd name="connsiteX5" fmla="*/ 2220302 w 2358072"/>
                <a:gd name="connsiteY5" fmla="*/ 1566191 h 2404649"/>
                <a:gd name="connsiteX6" fmla="*/ 1838089 w 2358072"/>
                <a:gd name="connsiteY6" fmla="*/ 1905260 h 2404649"/>
                <a:gd name="connsiteX7" fmla="*/ 1358825 w 2358072"/>
                <a:gd name="connsiteY7" fmla="*/ 2063271 h 2404649"/>
                <a:gd name="connsiteX8" fmla="*/ 864549 w 2358072"/>
                <a:gd name="connsiteY8" fmla="*/ 2073507 h 2404649"/>
                <a:gd name="connsiteX9" fmla="*/ 773639 w 2358072"/>
                <a:gd name="connsiteY9" fmla="*/ 2180340 h 2404649"/>
                <a:gd name="connsiteX10" fmla="*/ 667717 w 2358072"/>
                <a:gd name="connsiteY10" fmla="*/ 2371559 h 2404649"/>
                <a:gd name="connsiteX11" fmla="*/ 27865 w 2358072"/>
                <a:gd name="connsiteY11" fmla="*/ 2317271 h 2404649"/>
                <a:gd name="connsiteX12" fmla="*/ 170105 w 2358072"/>
                <a:gd name="connsiteY12" fmla="*/ 1545111 h 2404649"/>
                <a:gd name="connsiteX13" fmla="*/ 667945 w 2358072"/>
                <a:gd name="connsiteY13" fmla="*/ 1626391 h 2404649"/>
                <a:gd name="connsiteX14" fmla="*/ 800025 w 2358072"/>
                <a:gd name="connsiteY14" fmla="*/ 1890551 h 2404649"/>
                <a:gd name="connsiteX15" fmla="*/ 993065 w 2358072"/>
                <a:gd name="connsiteY15" fmla="*/ 1931191 h 2404649"/>
                <a:gd name="connsiteX16" fmla="*/ 1287705 w 2358072"/>
                <a:gd name="connsiteY16" fmla="*/ 1799111 h 2404649"/>
                <a:gd name="connsiteX17" fmla="*/ 1399465 w 2358072"/>
                <a:gd name="connsiteY17" fmla="*/ 1626391 h 2404649"/>
                <a:gd name="connsiteX18" fmla="*/ 1399465 w 2358072"/>
                <a:gd name="connsiteY18" fmla="*/ 417351 h 2404649"/>
                <a:gd name="connsiteX19" fmla="*/ 1257225 w 2358072"/>
                <a:gd name="connsiteY19" fmla="*/ 224311 h 2404649"/>
                <a:gd name="connsiteX20" fmla="*/ 1003225 w 2358072"/>
                <a:gd name="connsiteY20" fmla="*/ 183671 h 2404649"/>
                <a:gd name="connsiteX0" fmla="*/ 1060773 w 2358072"/>
                <a:gd name="connsiteY0" fmla="*/ 867 h 2404649"/>
                <a:gd name="connsiteX1" fmla="*/ 1429945 w 2358072"/>
                <a:gd name="connsiteY1" fmla="*/ 31271 h 2404649"/>
                <a:gd name="connsiteX2" fmla="*/ 1904433 w 2358072"/>
                <a:gd name="connsiteY2" fmla="*/ 190495 h 2404649"/>
                <a:gd name="connsiteX3" fmla="*/ 2239409 w 2358072"/>
                <a:gd name="connsiteY3" fmla="*/ 539271 h 2404649"/>
                <a:gd name="connsiteX4" fmla="*/ 2357917 w 2358072"/>
                <a:gd name="connsiteY4" fmla="*/ 1087911 h 2404649"/>
                <a:gd name="connsiteX5" fmla="*/ 2220302 w 2358072"/>
                <a:gd name="connsiteY5" fmla="*/ 1566191 h 2404649"/>
                <a:gd name="connsiteX6" fmla="*/ 1838089 w 2358072"/>
                <a:gd name="connsiteY6" fmla="*/ 1905260 h 2404649"/>
                <a:gd name="connsiteX7" fmla="*/ 1358825 w 2358072"/>
                <a:gd name="connsiteY7" fmla="*/ 2063271 h 2404649"/>
                <a:gd name="connsiteX8" fmla="*/ 864549 w 2358072"/>
                <a:gd name="connsiteY8" fmla="*/ 2073507 h 2404649"/>
                <a:gd name="connsiteX9" fmla="*/ 773639 w 2358072"/>
                <a:gd name="connsiteY9" fmla="*/ 2180340 h 2404649"/>
                <a:gd name="connsiteX10" fmla="*/ 667717 w 2358072"/>
                <a:gd name="connsiteY10" fmla="*/ 2371559 h 2404649"/>
                <a:gd name="connsiteX11" fmla="*/ 27865 w 2358072"/>
                <a:gd name="connsiteY11" fmla="*/ 2317271 h 2404649"/>
                <a:gd name="connsiteX12" fmla="*/ 170105 w 2358072"/>
                <a:gd name="connsiteY12" fmla="*/ 1545111 h 2404649"/>
                <a:gd name="connsiteX13" fmla="*/ 667945 w 2358072"/>
                <a:gd name="connsiteY13" fmla="*/ 1626391 h 2404649"/>
                <a:gd name="connsiteX14" fmla="*/ 800025 w 2358072"/>
                <a:gd name="connsiteY14" fmla="*/ 1890551 h 2404649"/>
                <a:gd name="connsiteX15" fmla="*/ 993065 w 2358072"/>
                <a:gd name="connsiteY15" fmla="*/ 1931191 h 2404649"/>
                <a:gd name="connsiteX16" fmla="*/ 1287705 w 2358072"/>
                <a:gd name="connsiteY16" fmla="*/ 1799111 h 2404649"/>
                <a:gd name="connsiteX17" fmla="*/ 1399465 w 2358072"/>
                <a:gd name="connsiteY17" fmla="*/ 1626391 h 2404649"/>
                <a:gd name="connsiteX18" fmla="*/ 1399465 w 2358072"/>
                <a:gd name="connsiteY18" fmla="*/ 417351 h 2404649"/>
                <a:gd name="connsiteX19" fmla="*/ 1257225 w 2358072"/>
                <a:gd name="connsiteY19" fmla="*/ 224311 h 2404649"/>
                <a:gd name="connsiteX20" fmla="*/ 1003225 w 2358072"/>
                <a:gd name="connsiteY20" fmla="*/ 183671 h 2404649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800025 w 2358072"/>
                <a:gd name="connsiteY14" fmla="*/ 1890551 h 2405488"/>
                <a:gd name="connsiteX15" fmla="*/ 993065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93065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50257 w 2358072"/>
                <a:gd name="connsiteY17" fmla="*/ 1770907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435556 w 2358072"/>
                <a:gd name="connsiteY17" fmla="*/ 1115814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8260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1436 w 2358072"/>
                <a:gd name="connsiteY17" fmla="*/ 1119226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0024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2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102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572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52254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5721 h 240548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66564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992812 w 2357820"/>
                <a:gd name="connsiteY15" fmla="*/ 1914131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992812 w 2357820"/>
                <a:gd name="connsiteY15" fmla="*/ 1914131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1033755 w 2357820"/>
                <a:gd name="connsiteY15" fmla="*/ 1910719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1033755 w 2357820"/>
                <a:gd name="connsiteY15" fmla="*/ 1900484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02973 w 2357820"/>
                <a:gd name="connsiteY20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02973 w 2357820"/>
                <a:gd name="connsiteY20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158628 w 2357820"/>
                <a:gd name="connsiteY20" fmla="*/ 196621 h 2407333"/>
                <a:gd name="connsiteX21" fmla="*/ 1002973 w 2357820"/>
                <a:gd name="connsiteY21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158628 w 2357820"/>
                <a:gd name="connsiteY20" fmla="*/ 196621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0730 w 2357820"/>
                <a:gd name="connsiteY21" fmla="*/ 253730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598448 w 2357820"/>
                <a:gd name="connsiteY22" fmla="*/ 684948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773140 w 2357820"/>
                <a:gd name="connsiteY21" fmla="*/ 215657 h 2407333"/>
                <a:gd name="connsiteX22" fmla="*/ 598448 w 2357820"/>
                <a:gd name="connsiteY22" fmla="*/ 684948 h 2407333"/>
                <a:gd name="connsiteX0" fmla="*/ 1060521 w 2357820"/>
                <a:gd name="connsiteY0" fmla="*/ 1770 h 2408236"/>
                <a:gd name="connsiteX1" fmla="*/ 1206219 w 2357820"/>
                <a:gd name="connsiteY1" fmla="*/ 2400 h 2408236"/>
                <a:gd name="connsiteX2" fmla="*/ 1429693 w 2357820"/>
                <a:gd name="connsiteY2" fmla="*/ 32174 h 2408236"/>
                <a:gd name="connsiteX3" fmla="*/ 1904181 w 2357820"/>
                <a:gd name="connsiteY3" fmla="*/ 191398 h 2408236"/>
                <a:gd name="connsiteX4" fmla="*/ 2239157 w 2357820"/>
                <a:gd name="connsiteY4" fmla="*/ 540174 h 2408236"/>
                <a:gd name="connsiteX5" fmla="*/ 2357665 w 2357820"/>
                <a:gd name="connsiteY5" fmla="*/ 1088814 h 2408236"/>
                <a:gd name="connsiteX6" fmla="*/ 2220050 w 2357820"/>
                <a:gd name="connsiteY6" fmla="*/ 1567094 h 2408236"/>
                <a:gd name="connsiteX7" fmla="*/ 1837837 w 2357820"/>
                <a:gd name="connsiteY7" fmla="*/ 1906163 h 2408236"/>
                <a:gd name="connsiteX8" fmla="*/ 1358573 w 2357820"/>
                <a:gd name="connsiteY8" fmla="*/ 2053157 h 2408236"/>
                <a:gd name="connsiteX9" fmla="*/ 864297 w 2357820"/>
                <a:gd name="connsiteY9" fmla="*/ 2074410 h 2408236"/>
                <a:gd name="connsiteX10" fmla="*/ 741899 w 2357820"/>
                <a:gd name="connsiteY10" fmla="*/ 2171008 h 2408236"/>
                <a:gd name="connsiteX11" fmla="*/ 663793 w 2357820"/>
                <a:gd name="connsiteY11" fmla="*/ 2376134 h 2408236"/>
                <a:gd name="connsiteX12" fmla="*/ 27613 w 2357820"/>
                <a:gd name="connsiteY12" fmla="*/ 2318174 h 2408236"/>
                <a:gd name="connsiteX13" fmla="*/ 169853 w 2357820"/>
                <a:gd name="connsiteY13" fmla="*/ 1546014 h 2408236"/>
                <a:gd name="connsiteX14" fmla="*/ 667693 w 2357820"/>
                <a:gd name="connsiteY14" fmla="*/ 1627294 h 2408236"/>
                <a:gd name="connsiteX15" fmla="*/ 782713 w 2357820"/>
                <a:gd name="connsiteY15" fmla="*/ 1857334 h 2408236"/>
                <a:gd name="connsiteX16" fmla="*/ 1033755 w 2357820"/>
                <a:gd name="connsiteY16" fmla="*/ 1901387 h 2408236"/>
                <a:gd name="connsiteX17" fmla="*/ 1358269 w 2357820"/>
                <a:gd name="connsiteY17" fmla="*/ 1668237 h 2408236"/>
                <a:gd name="connsiteX18" fmla="*/ 1408008 w 2357820"/>
                <a:gd name="connsiteY18" fmla="*/ 1116717 h 2408236"/>
                <a:gd name="connsiteX19" fmla="*/ 1388978 w 2357820"/>
                <a:gd name="connsiteY19" fmla="*/ 510377 h 2408236"/>
                <a:gd name="connsiteX20" fmla="*/ 1274033 w 2357820"/>
                <a:gd name="connsiteY20" fmla="*/ 259333 h 2408236"/>
                <a:gd name="connsiteX21" fmla="*/ 1025373 w 2357820"/>
                <a:gd name="connsiteY21" fmla="*/ 183248 h 2408236"/>
                <a:gd name="connsiteX22" fmla="*/ 773140 w 2357820"/>
                <a:gd name="connsiteY22" fmla="*/ 216560 h 2408236"/>
                <a:gd name="connsiteX23" fmla="*/ 598448 w 2357820"/>
                <a:gd name="connsiteY23" fmla="*/ 685851 h 2408236"/>
                <a:gd name="connsiteX0" fmla="*/ 465632 w 2357820"/>
                <a:gd name="connsiteY0" fmla="*/ 8890 h 2405836"/>
                <a:gd name="connsiteX1" fmla="*/ 1206219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73140 w 2357820"/>
                <a:gd name="connsiteY22" fmla="*/ 214160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73140 w 2357820"/>
                <a:gd name="connsiteY22" fmla="*/ 214160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655557 w 2357820"/>
                <a:gd name="connsiteY23" fmla="*/ 74056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655557 w 2357820"/>
                <a:gd name="connsiteY23" fmla="*/ 74056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01693 w 2357820"/>
                <a:gd name="connsiteY22" fmla="*/ 323621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45046 w 2358226"/>
                <a:gd name="connsiteY15" fmla="*/ 1759752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45046 w 2358226"/>
                <a:gd name="connsiteY15" fmla="*/ 1759752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59324 w 2358226"/>
                <a:gd name="connsiteY15" fmla="*/ 1716921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58226" h="2405836">
                  <a:moveTo>
                    <a:pt x="466038" y="8890"/>
                  </a:moveTo>
                  <a:lnTo>
                    <a:pt x="1030538" y="0"/>
                  </a:lnTo>
                  <a:cubicBezTo>
                    <a:pt x="1092067" y="5067"/>
                    <a:pt x="1284424" y="-1726"/>
                    <a:pt x="1430099" y="29774"/>
                  </a:cubicBezTo>
                  <a:cubicBezTo>
                    <a:pt x="1575774" y="61274"/>
                    <a:pt x="1769676" y="104331"/>
                    <a:pt x="1904587" y="188998"/>
                  </a:cubicBezTo>
                  <a:cubicBezTo>
                    <a:pt x="2039498" y="273665"/>
                    <a:pt x="2163982" y="388205"/>
                    <a:pt x="2239563" y="537774"/>
                  </a:cubicBezTo>
                  <a:cubicBezTo>
                    <a:pt x="2315144" y="687343"/>
                    <a:pt x="2361256" y="915261"/>
                    <a:pt x="2358071" y="1086414"/>
                  </a:cubicBezTo>
                  <a:cubicBezTo>
                    <a:pt x="2354887" y="1257567"/>
                    <a:pt x="2307094" y="1428469"/>
                    <a:pt x="2220456" y="1564694"/>
                  </a:cubicBezTo>
                  <a:cubicBezTo>
                    <a:pt x="2133818" y="1700919"/>
                    <a:pt x="1981822" y="1822753"/>
                    <a:pt x="1838243" y="1903763"/>
                  </a:cubicBezTo>
                  <a:cubicBezTo>
                    <a:pt x="1694664" y="1984773"/>
                    <a:pt x="1521236" y="2022716"/>
                    <a:pt x="1358979" y="2050757"/>
                  </a:cubicBezTo>
                  <a:cubicBezTo>
                    <a:pt x="1196722" y="2078798"/>
                    <a:pt x="967482" y="2052368"/>
                    <a:pt x="864703" y="2072010"/>
                  </a:cubicBezTo>
                  <a:cubicBezTo>
                    <a:pt x="761924" y="2091652"/>
                    <a:pt x="759898" y="2110850"/>
                    <a:pt x="742305" y="2168608"/>
                  </a:cubicBezTo>
                  <a:cubicBezTo>
                    <a:pt x="725948" y="2222307"/>
                    <a:pt x="783247" y="2349206"/>
                    <a:pt x="664199" y="2373734"/>
                  </a:cubicBezTo>
                  <a:cubicBezTo>
                    <a:pt x="545151" y="2398262"/>
                    <a:pt x="110342" y="2454127"/>
                    <a:pt x="28019" y="2315774"/>
                  </a:cubicBezTo>
                  <a:cubicBezTo>
                    <a:pt x="-54304" y="2177421"/>
                    <a:pt x="60406" y="1674624"/>
                    <a:pt x="170259" y="1543614"/>
                  </a:cubicBezTo>
                  <a:cubicBezTo>
                    <a:pt x="280112" y="1412604"/>
                    <a:pt x="588958" y="1500827"/>
                    <a:pt x="687135" y="1529711"/>
                  </a:cubicBezTo>
                  <a:cubicBezTo>
                    <a:pt x="785312" y="1558595"/>
                    <a:pt x="739560" y="1598265"/>
                    <a:pt x="759324" y="1716921"/>
                  </a:cubicBezTo>
                  <a:cubicBezTo>
                    <a:pt x="779088" y="1835577"/>
                    <a:pt x="934269" y="1907501"/>
                    <a:pt x="1034161" y="1898987"/>
                  </a:cubicBezTo>
                  <a:cubicBezTo>
                    <a:pt x="1134053" y="1890473"/>
                    <a:pt x="1296300" y="1796615"/>
                    <a:pt x="1358675" y="1665837"/>
                  </a:cubicBezTo>
                  <a:cubicBezTo>
                    <a:pt x="1421050" y="1535059"/>
                    <a:pt x="1408414" y="1315824"/>
                    <a:pt x="1408414" y="1114317"/>
                  </a:cubicBezTo>
                  <a:cubicBezTo>
                    <a:pt x="1408414" y="912810"/>
                    <a:pt x="1411713" y="650874"/>
                    <a:pt x="1389384" y="507977"/>
                  </a:cubicBezTo>
                  <a:cubicBezTo>
                    <a:pt x="1367055" y="365080"/>
                    <a:pt x="1312831" y="309075"/>
                    <a:pt x="1274439" y="256933"/>
                  </a:cubicBezTo>
                  <a:cubicBezTo>
                    <a:pt x="1236047" y="204791"/>
                    <a:pt x="1105295" y="173699"/>
                    <a:pt x="1025779" y="180848"/>
                  </a:cubicBezTo>
                  <a:cubicBezTo>
                    <a:pt x="946263" y="187997"/>
                    <a:pt x="844699" y="239060"/>
                    <a:pt x="797341" y="299825"/>
                  </a:cubicBezTo>
                  <a:cubicBezTo>
                    <a:pt x="749983" y="360590"/>
                    <a:pt x="771535" y="339519"/>
                    <a:pt x="741628" y="545437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1BEF5D8F-46DD-4505-9B06-D21E069B8FE5}"/>
              </a:ext>
            </a:extLst>
          </p:cNvPr>
          <p:cNvGrpSpPr>
            <a:grpSpLocks noChangeAspect="1"/>
          </p:cNvGrpSpPr>
          <p:nvPr/>
        </p:nvGrpSpPr>
        <p:grpSpPr>
          <a:xfrm>
            <a:off x="8215500" y="256702"/>
            <a:ext cx="670511" cy="670511"/>
            <a:chOff x="3333486" y="723231"/>
            <a:chExt cx="5525029" cy="5525029"/>
          </a:xfrm>
        </p:grpSpPr>
        <p:sp>
          <p:nvSpPr>
            <p:cNvPr id="40" name="楕円 39">
              <a:extLst>
                <a:ext uri="{FF2B5EF4-FFF2-40B4-BE49-F238E27FC236}">
                  <a16:creationId xmlns:a16="http://schemas.microsoft.com/office/drawing/2014/main" id="{23DEC199-B374-4E20-B084-5CB781F146E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33486" y="723231"/>
              <a:ext cx="5525029" cy="5525029"/>
            </a:xfrm>
            <a:prstGeom prst="ellipse">
              <a:avLst/>
            </a:pr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1" name="楕円 40">
              <a:extLst>
                <a:ext uri="{FF2B5EF4-FFF2-40B4-BE49-F238E27FC236}">
                  <a16:creationId xmlns:a16="http://schemas.microsoft.com/office/drawing/2014/main" id="{E9DF82DE-886A-4CF4-8804-8C8C5594A91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78023" y="967771"/>
              <a:ext cx="5035954" cy="5035954"/>
            </a:xfrm>
            <a:prstGeom prst="ellipse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grpSp>
          <p:nvGrpSpPr>
            <p:cNvPr id="42" name="グループ化 41">
              <a:extLst>
                <a:ext uri="{FF2B5EF4-FFF2-40B4-BE49-F238E27FC236}">
                  <a16:creationId xmlns:a16="http://schemas.microsoft.com/office/drawing/2014/main" id="{76F593DF-9579-4BE4-8A4A-A71EBF737428}"/>
                </a:ext>
              </a:extLst>
            </p:cNvPr>
            <p:cNvGrpSpPr/>
            <p:nvPr/>
          </p:nvGrpSpPr>
          <p:grpSpPr>
            <a:xfrm>
              <a:off x="4370574" y="2250939"/>
              <a:ext cx="3460942" cy="2011054"/>
              <a:chOff x="3985911" y="2053139"/>
              <a:chExt cx="3944074" cy="2291788"/>
            </a:xfrm>
          </p:grpSpPr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5A34240F-3A1F-4D4E-9086-5EC2BA8B298D}"/>
                  </a:ext>
                </a:extLst>
              </p:cNvPr>
              <p:cNvSpPr/>
              <p:nvPr/>
            </p:nvSpPr>
            <p:spPr>
              <a:xfrm>
                <a:off x="3985911" y="2053139"/>
                <a:ext cx="3944074" cy="2291788"/>
              </a:xfrm>
              <a:custGeom>
                <a:avLst/>
                <a:gdLst>
                  <a:gd name="connsiteX0" fmla="*/ 5788 w 3949861"/>
                  <a:gd name="connsiteY0" fmla="*/ 1556795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5788 w 3949861"/>
                  <a:gd name="connsiteY13" fmla="*/ 1556795 h 2291788"/>
                  <a:gd name="connsiteX0" fmla="*/ 5788 w 3949861"/>
                  <a:gd name="connsiteY0" fmla="*/ 1556795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5788 w 3949861"/>
                  <a:gd name="connsiteY13" fmla="*/ 1556795 h 2291788"/>
                  <a:gd name="connsiteX0" fmla="*/ 11576 w 3949861"/>
                  <a:gd name="connsiteY0" fmla="*/ 1559688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11576 w 3949861"/>
                  <a:gd name="connsiteY13" fmla="*/ 1559688 h 2291788"/>
                  <a:gd name="connsiteX0" fmla="*/ 11576 w 3949861"/>
                  <a:gd name="connsiteY0" fmla="*/ 1559688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11576 w 3949861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28464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37145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8286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44074" h="2291788">
                    <a:moveTo>
                      <a:pt x="5789" y="1559688"/>
                    </a:moveTo>
                    <a:lnTo>
                      <a:pt x="355922" y="1556795"/>
                    </a:lnTo>
                    <a:lnTo>
                      <a:pt x="1166150" y="292261"/>
                    </a:lnTo>
                    <a:lnTo>
                      <a:pt x="1406325" y="813122"/>
                    </a:lnTo>
                    <a:lnTo>
                      <a:pt x="1999527" y="0"/>
                    </a:lnTo>
                    <a:lnTo>
                      <a:pt x="2479877" y="772610"/>
                    </a:lnTo>
                    <a:lnTo>
                      <a:pt x="2740307" y="234388"/>
                    </a:lnTo>
                    <a:lnTo>
                      <a:pt x="3446363" y="1857737"/>
                    </a:lnTo>
                    <a:lnTo>
                      <a:pt x="3944074" y="1857737"/>
                    </a:lnTo>
                    <a:cubicBezTo>
                      <a:pt x="3942145" y="1999527"/>
                      <a:pt x="3940215" y="2141317"/>
                      <a:pt x="3938286" y="2283107"/>
                    </a:cubicBezTo>
                    <a:lnTo>
                      <a:pt x="1469985" y="2291788"/>
                    </a:lnTo>
                    <a:lnTo>
                      <a:pt x="1637818" y="2042933"/>
                    </a:lnTo>
                    <a:lnTo>
                      <a:pt x="0" y="2057400"/>
                    </a:lnTo>
                    <a:cubicBezTo>
                      <a:pt x="1930" y="1891496"/>
                      <a:pt x="3859" y="1725592"/>
                      <a:pt x="5789" y="1559688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54" name="フリーフォーム: 図形 53">
                <a:extLst>
                  <a:ext uri="{FF2B5EF4-FFF2-40B4-BE49-F238E27FC236}">
                    <a16:creationId xmlns:a16="http://schemas.microsoft.com/office/drawing/2014/main" id="{572CFFD7-A995-486B-9189-F246FC789FE1}"/>
                  </a:ext>
                </a:extLst>
              </p:cNvPr>
              <p:cNvSpPr/>
              <p:nvPr/>
            </p:nvSpPr>
            <p:spPr>
              <a:xfrm>
                <a:off x="4119020" y="2258591"/>
                <a:ext cx="3701005" cy="1961908"/>
              </a:xfrm>
              <a:custGeom>
                <a:avLst/>
                <a:gdLst>
                  <a:gd name="connsiteX0" fmla="*/ 2893 w 3701005"/>
                  <a:gd name="connsiteY0" fmla="*/ 1461304 h 1959015"/>
                  <a:gd name="connsiteX1" fmla="*/ 318303 w 3701005"/>
                  <a:gd name="connsiteY1" fmla="*/ 1458410 h 1959015"/>
                  <a:gd name="connsiteX2" fmla="*/ 1021465 w 3701005"/>
                  <a:gd name="connsiteY2" fmla="*/ 350134 h 1959015"/>
                  <a:gd name="connsiteX3" fmla="*/ 1267427 w 3701005"/>
                  <a:gd name="connsiteY3" fmla="*/ 862314 h 1959015"/>
                  <a:gd name="connsiteX4" fmla="*/ 1863524 w 3701005"/>
                  <a:gd name="connsiteY4" fmla="*/ 0 h 1959015"/>
                  <a:gd name="connsiteX5" fmla="*/ 2364129 w 3701005"/>
                  <a:gd name="connsiteY5" fmla="*/ 824696 h 1959015"/>
                  <a:gd name="connsiteX6" fmla="*/ 2601410 w 3701005"/>
                  <a:gd name="connsiteY6" fmla="*/ 321197 h 1959015"/>
                  <a:gd name="connsiteX7" fmla="*/ 3243805 w 3701005"/>
                  <a:gd name="connsiteY7" fmla="*/ 1791182 h 1959015"/>
                  <a:gd name="connsiteX8" fmla="*/ 3701005 w 3701005"/>
                  <a:gd name="connsiteY8" fmla="*/ 1788289 h 1959015"/>
                  <a:gd name="connsiteX9" fmla="*/ 3695217 w 3701005"/>
                  <a:gd name="connsiteY9" fmla="*/ 1956121 h 1959015"/>
                  <a:gd name="connsiteX10" fmla="*/ 1568369 w 3701005"/>
                  <a:gd name="connsiteY10" fmla="*/ 1959015 h 1959015"/>
                  <a:gd name="connsiteX11" fmla="*/ 1715946 w 3701005"/>
                  <a:gd name="connsiteY11" fmla="*/ 1718840 h 1959015"/>
                  <a:gd name="connsiteX12" fmla="*/ 0 w 3701005"/>
                  <a:gd name="connsiteY12" fmla="*/ 1713053 h 1959015"/>
                  <a:gd name="connsiteX13" fmla="*/ 2893 w 3701005"/>
                  <a:gd name="connsiteY13" fmla="*/ 1461304 h 1959015"/>
                  <a:gd name="connsiteX0" fmla="*/ 2893 w 3701005"/>
                  <a:gd name="connsiteY0" fmla="*/ 1461304 h 1959015"/>
                  <a:gd name="connsiteX1" fmla="*/ 318303 w 3701005"/>
                  <a:gd name="connsiteY1" fmla="*/ 1458410 h 1959015"/>
                  <a:gd name="connsiteX2" fmla="*/ 1021465 w 3701005"/>
                  <a:gd name="connsiteY2" fmla="*/ 350134 h 1959015"/>
                  <a:gd name="connsiteX3" fmla="*/ 1261640 w 3701005"/>
                  <a:gd name="connsiteY3" fmla="*/ 856526 h 1959015"/>
                  <a:gd name="connsiteX4" fmla="*/ 1863524 w 3701005"/>
                  <a:gd name="connsiteY4" fmla="*/ 0 h 1959015"/>
                  <a:gd name="connsiteX5" fmla="*/ 2364129 w 3701005"/>
                  <a:gd name="connsiteY5" fmla="*/ 824696 h 1959015"/>
                  <a:gd name="connsiteX6" fmla="*/ 2601410 w 3701005"/>
                  <a:gd name="connsiteY6" fmla="*/ 321197 h 1959015"/>
                  <a:gd name="connsiteX7" fmla="*/ 3243805 w 3701005"/>
                  <a:gd name="connsiteY7" fmla="*/ 1791182 h 1959015"/>
                  <a:gd name="connsiteX8" fmla="*/ 3701005 w 3701005"/>
                  <a:gd name="connsiteY8" fmla="*/ 1788289 h 1959015"/>
                  <a:gd name="connsiteX9" fmla="*/ 3695217 w 3701005"/>
                  <a:gd name="connsiteY9" fmla="*/ 1956121 h 1959015"/>
                  <a:gd name="connsiteX10" fmla="*/ 1568369 w 3701005"/>
                  <a:gd name="connsiteY10" fmla="*/ 1959015 h 1959015"/>
                  <a:gd name="connsiteX11" fmla="*/ 1715946 w 3701005"/>
                  <a:gd name="connsiteY11" fmla="*/ 1718840 h 1959015"/>
                  <a:gd name="connsiteX12" fmla="*/ 0 w 3701005"/>
                  <a:gd name="connsiteY12" fmla="*/ 1713053 h 1959015"/>
                  <a:gd name="connsiteX13" fmla="*/ 2893 w 3701005"/>
                  <a:gd name="connsiteY13" fmla="*/ 1461304 h 1959015"/>
                  <a:gd name="connsiteX0" fmla="*/ 2893 w 3701005"/>
                  <a:gd name="connsiteY0" fmla="*/ 1461304 h 1964802"/>
                  <a:gd name="connsiteX1" fmla="*/ 318303 w 3701005"/>
                  <a:gd name="connsiteY1" fmla="*/ 1458410 h 1964802"/>
                  <a:gd name="connsiteX2" fmla="*/ 1021465 w 3701005"/>
                  <a:gd name="connsiteY2" fmla="*/ 350134 h 1964802"/>
                  <a:gd name="connsiteX3" fmla="*/ 1261640 w 3701005"/>
                  <a:gd name="connsiteY3" fmla="*/ 856526 h 1964802"/>
                  <a:gd name="connsiteX4" fmla="*/ 1863524 w 3701005"/>
                  <a:gd name="connsiteY4" fmla="*/ 0 h 1964802"/>
                  <a:gd name="connsiteX5" fmla="*/ 2364129 w 3701005"/>
                  <a:gd name="connsiteY5" fmla="*/ 824696 h 1964802"/>
                  <a:gd name="connsiteX6" fmla="*/ 2601410 w 3701005"/>
                  <a:gd name="connsiteY6" fmla="*/ 321197 h 1964802"/>
                  <a:gd name="connsiteX7" fmla="*/ 3243805 w 3701005"/>
                  <a:gd name="connsiteY7" fmla="*/ 1791182 h 1964802"/>
                  <a:gd name="connsiteX8" fmla="*/ 3701005 w 3701005"/>
                  <a:gd name="connsiteY8" fmla="*/ 1788289 h 1964802"/>
                  <a:gd name="connsiteX9" fmla="*/ 3695217 w 3701005"/>
                  <a:gd name="connsiteY9" fmla="*/ 1956121 h 1964802"/>
                  <a:gd name="connsiteX10" fmla="*/ 1565475 w 3701005"/>
                  <a:gd name="connsiteY10" fmla="*/ 1964802 h 1964802"/>
                  <a:gd name="connsiteX11" fmla="*/ 1715946 w 3701005"/>
                  <a:gd name="connsiteY11" fmla="*/ 1718840 h 1964802"/>
                  <a:gd name="connsiteX12" fmla="*/ 0 w 3701005"/>
                  <a:gd name="connsiteY12" fmla="*/ 1713053 h 1964802"/>
                  <a:gd name="connsiteX13" fmla="*/ 2893 w 3701005"/>
                  <a:gd name="connsiteY13" fmla="*/ 1461304 h 1964802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13053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13053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79608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58342 w 3701005"/>
                  <a:gd name="connsiteY5" fmla="*/ 827589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79608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01005" h="1961908">
                    <a:moveTo>
                      <a:pt x="2893" y="1461304"/>
                    </a:moveTo>
                    <a:lnTo>
                      <a:pt x="318303" y="1458410"/>
                    </a:lnTo>
                    <a:lnTo>
                      <a:pt x="1021465" y="350134"/>
                    </a:lnTo>
                    <a:lnTo>
                      <a:pt x="1261640" y="856526"/>
                    </a:lnTo>
                    <a:lnTo>
                      <a:pt x="1863524" y="0"/>
                    </a:lnTo>
                    <a:lnTo>
                      <a:pt x="2358342" y="827589"/>
                    </a:lnTo>
                    <a:lnTo>
                      <a:pt x="2601410" y="321197"/>
                    </a:lnTo>
                    <a:lnTo>
                      <a:pt x="3243805" y="1782501"/>
                    </a:lnTo>
                    <a:lnTo>
                      <a:pt x="3701005" y="1779608"/>
                    </a:lnTo>
                    <a:lnTo>
                      <a:pt x="3695217" y="1956121"/>
                    </a:lnTo>
                    <a:lnTo>
                      <a:pt x="1568368" y="1961908"/>
                    </a:lnTo>
                    <a:lnTo>
                      <a:pt x="1715946" y="1718840"/>
                    </a:lnTo>
                    <a:lnTo>
                      <a:pt x="0" y="1704372"/>
                    </a:lnTo>
                    <a:cubicBezTo>
                      <a:pt x="964" y="1620456"/>
                      <a:pt x="1929" y="1545220"/>
                      <a:pt x="2893" y="146130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</p:grpSp>
        <p:grpSp>
          <p:nvGrpSpPr>
            <p:cNvPr id="43" name="グループ化 42">
              <a:extLst>
                <a:ext uri="{FF2B5EF4-FFF2-40B4-BE49-F238E27FC236}">
                  <a16:creationId xmlns:a16="http://schemas.microsoft.com/office/drawing/2014/main" id="{CB68A9A6-A802-4245-8A40-410A8509865F}"/>
                </a:ext>
              </a:extLst>
            </p:cNvPr>
            <p:cNvGrpSpPr/>
            <p:nvPr/>
          </p:nvGrpSpPr>
          <p:grpSpPr>
            <a:xfrm>
              <a:off x="4403323" y="1982235"/>
              <a:ext cx="3347483" cy="2905788"/>
              <a:chOff x="4023232" y="1746925"/>
              <a:chExt cx="3814776" cy="3311422"/>
            </a:xfrm>
          </p:grpSpPr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72A9D0EB-324A-449F-B695-75D5AD3EEC67}"/>
                  </a:ext>
                </a:extLst>
              </p:cNvPr>
              <p:cNvSpPr/>
              <p:nvPr/>
            </p:nvSpPr>
            <p:spPr>
              <a:xfrm>
                <a:off x="4023232" y="3352211"/>
                <a:ext cx="3814776" cy="180862"/>
              </a:xfrm>
              <a:custGeom>
                <a:avLst/>
                <a:gdLst>
                  <a:gd name="connsiteX0" fmla="*/ 0 w 3782028"/>
                  <a:gd name="connsiteY0" fmla="*/ 26043 h 196770"/>
                  <a:gd name="connsiteX1" fmla="*/ 3782028 w 3782028"/>
                  <a:gd name="connsiteY1" fmla="*/ 0 h 196770"/>
                  <a:gd name="connsiteX2" fmla="*/ 3779134 w 3782028"/>
                  <a:gd name="connsiteY2" fmla="*/ 190982 h 196770"/>
                  <a:gd name="connsiteX3" fmla="*/ 0 w 3782028"/>
                  <a:gd name="connsiteY3" fmla="*/ 196770 h 196770"/>
                  <a:gd name="connsiteX4" fmla="*/ 0 w 3782028"/>
                  <a:gd name="connsiteY4" fmla="*/ 26043 h 196770"/>
                  <a:gd name="connsiteX0" fmla="*/ 0 w 3782028"/>
                  <a:gd name="connsiteY0" fmla="*/ 26043 h 196770"/>
                  <a:gd name="connsiteX1" fmla="*/ 3782028 w 3782028"/>
                  <a:gd name="connsiteY1" fmla="*/ 0 h 196770"/>
                  <a:gd name="connsiteX2" fmla="*/ 3779134 w 3782028"/>
                  <a:gd name="connsiteY2" fmla="*/ 190982 h 196770"/>
                  <a:gd name="connsiteX3" fmla="*/ 0 w 3782028"/>
                  <a:gd name="connsiteY3" fmla="*/ 196770 h 196770"/>
                  <a:gd name="connsiteX4" fmla="*/ 0 w 3782028"/>
                  <a:gd name="connsiteY4" fmla="*/ 26043 h 196770"/>
                  <a:gd name="connsiteX0" fmla="*/ 0 w 3782028"/>
                  <a:gd name="connsiteY0" fmla="*/ 26043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0 w 3782028"/>
                  <a:gd name="connsiteY4" fmla="*/ 26043 h 193876"/>
                  <a:gd name="connsiteX0" fmla="*/ 2893 w 3782028"/>
                  <a:gd name="connsiteY0" fmla="*/ 31830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2893 w 3782028"/>
                  <a:gd name="connsiteY4" fmla="*/ 31830 h 193876"/>
                  <a:gd name="connsiteX0" fmla="*/ 2893 w 3782028"/>
                  <a:gd name="connsiteY0" fmla="*/ 26043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2893 w 3782028"/>
                  <a:gd name="connsiteY4" fmla="*/ 26043 h 193876"/>
                  <a:gd name="connsiteX0" fmla="*/ 2893 w 3782028"/>
                  <a:gd name="connsiteY0" fmla="*/ 26043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26043 h 202557"/>
                  <a:gd name="connsiteX0" fmla="*/ 2893 w 3782028"/>
                  <a:gd name="connsiteY0" fmla="*/ 43460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43460 h 202557"/>
                  <a:gd name="connsiteX0" fmla="*/ 2893 w 3782028"/>
                  <a:gd name="connsiteY0" fmla="*/ 32443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32443 h 202557"/>
                  <a:gd name="connsiteX0" fmla="*/ 100 w 3779235"/>
                  <a:gd name="connsiteY0" fmla="*/ 32443 h 190982"/>
                  <a:gd name="connsiteX1" fmla="*/ 3779235 w 3779235"/>
                  <a:gd name="connsiteY1" fmla="*/ 0 h 190982"/>
                  <a:gd name="connsiteX2" fmla="*/ 3776341 w 3779235"/>
                  <a:gd name="connsiteY2" fmla="*/ 190982 h 190982"/>
                  <a:gd name="connsiteX3" fmla="*/ 4551 w 3779235"/>
                  <a:gd name="connsiteY3" fmla="*/ 184195 h 190982"/>
                  <a:gd name="connsiteX4" fmla="*/ 100 w 3779235"/>
                  <a:gd name="connsiteY4" fmla="*/ 32443 h 190982"/>
                  <a:gd name="connsiteX0" fmla="*/ 100 w 3779235"/>
                  <a:gd name="connsiteY0" fmla="*/ 32443 h 184195"/>
                  <a:gd name="connsiteX1" fmla="*/ 3779235 w 3779235"/>
                  <a:gd name="connsiteY1" fmla="*/ 0 h 184195"/>
                  <a:gd name="connsiteX2" fmla="*/ 3772669 w 3779235"/>
                  <a:gd name="connsiteY2" fmla="*/ 168949 h 184195"/>
                  <a:gd name="connsiteX3" fmla="*/ 4551 w 3779235"/>
                  <a:gd name="connsiteY3" fmla="*/ 184195 h 184195"/>
                  <a:gd name="connsiteX4" fmla="*/ 100 w 3779235"/>
                  <a:gd name="connsiteY4" fmla="*/ 32443 h 184195"/>
                  <a:gd name="connsiteX0" fmla="*/ 100 w 3779235"/>
                  <a:gd name="connsiteY0" fmla="*/ 32443 h 190983"/>
                  <a:gd name="connsiteX1" fmla="*/ 3779235 w 3779235"/>
                  <a:gd name="connsiteY1" fmla="*/ 0 h 190983"/>
                  <a:gd name="connsiteX2" fmla="*/ 3768997 w 3779235"/>
                  <a:gd name="connsiteY2" fmla="*/ 190983 h 190983"/>
                  <a:gd name="connsiteX3" fmla="*/ 4551 w 3779235"/>
                  <a:gd name="connsiteY3" fmla="*/ 184195 h 190983"/>
                  <a:gd name="connsiteX4" fmla="*/ 100 w 3779235"/>
                  <a:gd name="connsiteY4" fmla="*/ 32443 h 190983"/>
                  <a:gd name="connsiteX0" fmla="*/ 100 w 3775562"/>
                  <a:gd name="connsiteY0" fmla="*/ 21426 h 179966"/>
                  <a:gd name="connsiteX1" fmla="*/ 3775562 w 3775562"/>
                  <a:gd name="connsiteY1" fmla="*/ 0 h 179966"/>
                  <a:gd name="connsiteX2" fmla="*/ 3768997 w 3775562"/>
                  <a:gd name="connsiteY2" fmla="*/ 179966 h 179966"/>
                  <a:gd name="connsiteX3" fmla="*/ 4551 w 3775562"/>
                  <a:gd name="connsiteY3" fmla="*/ 173178 h 179966"/>
                  <a:gd name="connsiteX4" fmla="*/ 100 w 3775562"/>
                  <a:gd name="connsiteY4" fmla="*/ 21426 h 179966"/>
                  <a:gd name="connsiteX0" fmla="*/ 100 w 3775562"/>
                  <a:gd name="connsiteY0" fmla="*/ 28770 h 187310"/>
                  <a:gd name="connsiteX1" fmla="*/ 3775562 w 3775562"/>
                  <a:gd name="connsiteY1" fmla="*/ 0 h 187310"/>
                  <a:gd name="connsiteX2" fmla="*/ 3768997 w 3775562"/>
                  <a:gd name="connsiteY2" fmla="*/ 187310 h 187310"/>
                  <a:gd name="connsiteX3" fmla="*/ 4551 w 3775562"/>
                  <a:gd name="connsiteY3" fmla="*/ 180522 h 187310"/>
                  <a:gd name="connsiteX4" fmla="*/ 100 w 3775562"/>
                  <a:gd name="connsiteY4" fmla="*/ 28770 h 187310"/>
                  <a:gd name="connsiteX0" fmla="*/ 100 w 3775562"/>
                  <a:gd name="connsiteY0" fmla="*/ 17753 h 187310"/>
                  <a:gd name="connsiteX1" fmla="*/ 3775562 w 3775562"/>
                  <a:gd name="connsiteY1" fmla="*/ 0 h 187310"/>
                  <a:gd name="connsiteX2" fmla="*/ 3768997 w 3775562"/>
                  <a:gd name="connsiteY2" fmla="*/ 187310 h 187310"/>
                  <a:gd name="connsiteX3" fmla="*/ 4551 w 3775562"/>
                  <a:gd name="connsiteY3" fmla="*/ 180522 h 187310"/>
                  <a:gd name="connsiteX4" fmla="*/ 100 w 3775562"/>
                  <a:gd name="connsiteY4" fmla="*/ 17753 h 187310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1652 w 3775562"/>
                  <a:gd name="connsiteY2" fmla="*/ 165277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91538"/>
                  <a:gd name="connsiteX1" fmla="*/ 3775562 w 3775562"/>
                  <a:gd name="connsiteY1" fmla="*/ 0 h 191538"/>
                  <a:gd name="connsiteX2" fmla="*/ 3761652 w 3775562"/>
                  <a:gd name="connsiteY2" fmla="*/ 165277 h 191538"/>
                  <a:gd name="connsiteX3" fmla="*/ 4551 w 3775562"/>
                  <a:gd name="connsiteY3" fmla="*/ 191538 h 191538"/>
                  <a:gd name="connsiteX4" fmla="*/ 100 w 3775562"/>
                  <a:gd name="connsiteY4" fmla="*/ 17753 h 191538"/>
                  <a:gd name="connsiteX0" fmla="*/ 100 w 3764545"/>
                  <a:gd name="connsiteY0" fmla="*/ 3064 h 176849"/>
                  <a:gd name="connsiteX1" fmla="*/ 3764545 w 3764545"/>
                  <a:gd name="connsiteY1" fmla="*/ 0 h 176849"/>
                  <a:gd name="connsiteX2" fmla="*/ 3761652 w 3764545"/>
                  <a:gd name="connsiteY2" fmla="*/ 150588 h 176849"/>
                  <a:gd name="connsiteX3" fmla="*/ 4551 w 3764545"/>
                  <a:gd name="connsiteY3" fmla="*/ 176849 h 176849"/>
                  <a:gd name="connsiteX4" fmla="*/ 100 w 3764545"/>
                  <a:gd name="connsiteY4" fmla="*/ 3064 h 176849"/>
                  <a:gd name="connsiteX0" fmla="*/ 100 w 3769096"/>
                  <a:gd name="connsiteY0" fmla="*/ 3064 h 176849"/>
                  <a:gd name="connsiteX1" fmla="*/ 3764545 w 3769096"/>
                  <a:gd name="connsiteY1" fmla="*/ 0 h 176849"/>
                  <a:gd name="connsiteX2" fmla="*/ 3768997 w 3769096"/>
                  <a:gd name="connsiteY2" fmla="*/ 150588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69207"/>
                  <a:gd name="connsiteY0" fmla="*/ 3064 h 176849"/>
                  <a:gd name="connsiteX1" fmla="*/ 3768217 w 3769207"/>
                  <a:gd name="connsiteY1" fmla="*/ 0 h 176849"/>
                  <a:gd name="connsiteX2" fmla="*/ 3768997 w 3769207"/>
                  <a:gd name="connsiteY2" fmla="*/ 150588 h 176849"/>
                  <a:gd name="connsiteX3" fmla="*/ 4551 w 3769207"/>
                  <a:gd name="connsiteY3" fmla="*/ 176849 h 176849"/>
                  <a:gd name="connsiteX4" fmla="*/ 100 w 3769207"/>
                  <a:gd name="connsiteY4" fmla="*/ 3064 h 176849"/>
                  <a:gd name="connsiteX0" fmla="*/ 100 w 3769207"/>
                  <a:gd name="connsiteY0" fmla="*/ 0 h 173785"/>
                  <a:gd name="connsiteX1" fmla="*/ 3768217 w 3769207"/>
                  <a:gd name="connsiteY1" fmla="*/ 11625 h 173785"/>
                  <a:gd name="connsiteX2" fmla="*/ 3768997 w 3769207"/>
                  <a:gd name="connsiteY2" fmla="*/ 147524 h 173785"/>
                  <a:gd name="connsiteX3" fmla="*/ 4551 w 3769207"/>
                  <a:gd name="connsiteY3" fmla="*/ 173785 h 173785"/>
                  <a:gd name="connsiteX4" fmla="*/ 100 w 3769207"/>
                  <a:gd name="connsiteY4" fmla="*/ 0 h 173785"/>
                  <a:gd name="connsiteX0" fmla="*/ 100 w 3769096"/>
                  <a:gd name="connsiteY0" fmla="*/ 3064 h 176849"/>
                  <a:gd name="connsiteX1" fmla="*/ 3764544 w 3769096"/>
                  <a:gd name="connsiteY1" fmla="*/ 0 h 176849"/>
                  <a:gd name="connsiteX2" fmla="*/ 3768997 w 3769096"/>
                  <a:gd name="connsiteY2" fmla="*/ 150588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69096"/>
                  <a:gd name="connsiteY0" fmla="*/ 3064 h 176849"/>
                  <a:gd name="connsiteX1" fmla="*/ 3764544 w 3769096"/>
                  <a:gd name="connsiteY1" fmla="*/ 0 h 176849"/>
                  <a:gd name="connsiteX2" fmla="*/ 3768997 w 3769096"/>
                  <a:gd name="connsiteY2" fmla="*/ 160113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71452"/>
                  <a:gd name="connsiteY0" fmla="*/ 3064 h 176849"/>
                  <a:gd name="connsiteX1" fmla="*/ 3764544 w 3771452"/>
                  <a:gd name="connsiteY1" fmla="*/ 0 h 176849"/>
                  <a:gd name="connsiteX2" fmla="*/ 3771378 w 3771452"/>
                  <a:gd name="connsiteY2" fmla="*/ 172020 h 176849"/>
                  <a:gd name="connsiteX3" fmla="*/ 4551 w 3771452"/>
                  <a:gd name="connsiteY3" fmla="*/ 176849 h 176849"/>
                  <a:gd name="connsiteX4" fmla="*/ 100 w 3771452"/>
                  <a:gd name="connsiteY4" fmla="*/ 3064 h 176849"/>
                  <a:gd name="connsiteX0" fmla="*/ 100 w 3774069"/>
                  <a:gd name="connsiteY0" fmla="*/ 12589 h 186374"/>
                  <a:gd name="connsiteX1" fmla="*/ 3774069 w 3774069"/>
                  <a:gd name="connsiteY1" fmla="*/ 0 h 186374"/>
                  <a:gd name="connsiteX2" fmla="*/ 3771378 w 3774069"/>
                  <a:gd name="connsiteY2" fmla="*/ 181545 h 186374"/>
                  <a:gd name="connsiteX3" fmla="*/ 4551 w 3774069"/>
                  <a:gd name="connsiteY3" fmla="*/ 186374 h 186374"/>
                  <a:gd name="connsiteX4" fmla="*/ 100 w 3774069"/>
                  <a:gd name="connsiteY4" fmla="*/ 12589 h 186374"/>
                  <a:gd name="connsiteX0" fmla="*/ 100 w 3774069"/>
                  <a:gd name="connsiteY0" fmla="*/ 3064 h 176849"/>
                  <a:gd name="connsiteX1" fmla="*/ 3774069 w 3774069"/>
                  <a:gd name="connsiteY1" fmla="*/ 0 h 176849"/>
                  <a:gd name="connsiteX2" fmla="*/ 3771378 w 3774069"/>
                  <a:gd name="connsiteY2" fmla="*/ 172020 h 176849"/>
                  <a:gd name="connsiteX3" fmla="*/ 4551 w 3774069"/>
                  <a:gd name="connsiteY3" fmla="*/ 176849 h 176849"/>
                  <a:gd name="connsiteX4" fmla="*/ 100 w 3774069"/>
                  <a:gd name="connsiteY4" fmla="*/ 3064 h 176849"/>
                  <a:gd name="connsiteX0" fmla="*/ 100 w 3774069"/>
                  <a:gd name="connsiteY0" fmla="*/ 3064 h 181545"/>
                  <a:gd name="connsiteX1" fmla="*/ 3774069 w 3774069"/>
                  <a:gd name="connsiteY1" fmla="*/ 0 h 181545"/>
                  <a:gd name="connsiteX2" fmla="*/ 3768997 w 3774069"/>
                  <a:gd name="connsiteY2" fmla="*/ 181545 h 181545"/>
                  <a:gd name="connsiteX3" fmla="*/ 4551 w 3774069"/>
                  <a:gd name="connsiteY3" fmla="*/ 176849 h 181545"/>
                  <a:gd name="connsiteX4" fmla="*/ 100 w 3774069"/>
                  <a:gd name="connsiteY4" fmla="*/ 3064 h 181545"/>
                  <a:gd name="connsiteX0" fmla="*/ 100 w 3774069"/>
                  <a:gd name="connsiteY0" fmla="*/ 3064 h 176849"/>
                  <a:gd name="connsiteX1" fmla="*/ 3774069 w 3774069"/>
                  <a:gd name="connsiteY1" fmla="*/ 0 h 176849"/>
                  <a:gd name="connsiteX2" fmla="*/ 3768997 w 3774069"/>
                  <a:gd name="connsiteY2" fmla="*/ 176782 h 176849"/>
                  <a:gd name="connsiteX3" fmla="*/ 4551 w 3774069"/>
                  <a:gd name="connsiteY3" fmla="*/ 176849 h 176849"/>
                  <a:gd name="connsiteX4" fmla="*/ 100 w 3774069"/>
                  <a:gd name="connsiteY4" fmla="*/ 3064 h 176849"/>
                  <a:gd name="connsiteX0" fmla="*/ 28887 w 3802856"/>
                  <a:gd name="connsiteY0" fmla="*/ 3064 h 176782"/>
                  <a:gd name="connsiteX1" fmla="*/ 3802856 w 3802856"/>
                  <a:gd name="connsiteY1" fmla="*/ 0 h 176782"/>
                  <a:gd name="connsiteX2" fmla="*/ 3797784 w 3802856"/>
                  <a:gd name="connsiteY2" fmla="*/ 176782 h 176782"/>
                  <a:gd name="connsiteX3" fmla="*/ 0 w 3802856"/>
                  <a:gd name="connsiteY3" fmla="*/ 174468 h 176782"/>
                  <a:gd name="connsiteX4" fmla="*/ 28887 w 3802856"/>
                  <a:gd name="connsiteY4" fmla="*/ 3064 h 176782"/>
                  <a:gd name="connsiteX0" fmla="*/ 5074 w 3802856"/>
                  <a:gd name="connsiteY0" fmla="*/ 0 h 180862"/>
                  <a:gd name="connsiteX1" fmla="*/ 3802856 w 3802856"/>
                  <a:gd name="connsiteY1" fmla="*/ 4080 h 180862"/>
                  <a:gd name="connsiteX2" fmla="*/ 3797784 w 3802856"/>
                  <a:gd name="connsiteY2" fmla="*/ 180862 h 180862"/>
                  <a:gd name="connsiteX3" fmla="*/ 0 w 3802856"/>
                  <a:gd name="connsiteY3" fmla="*/ 178548 h 180862"/>
                  <a:gd name="connsiteX4" fmla="*/ 5074 w 3802856"/>
                  <a:gd name="connsiteY4" fmla="*/ 0 h 180862"/>
                  <a:gd name="connsiteX0" fmla="*/ 151 w 3805077"/>
                  <a:gd name="connsiteY0" fmla="*/ 0 h 180862"/>
                  <a:gd name="connsiteX1" fmla="*/ 3805077 w 3805077"/>
                  <a:gd name="connsiteY1" fmla="*/ 4080 h 180862"/>
                  <a:gd name="connsiteX2" fmla="*/ 3800005 w 3805077"/>
                  <a:gd name="connsiteY2" fmla="*/ 180862 h 180862"/>
                  <a:gd name="connsiteX3" fmla="*/ 2221 w 3805077"/>
                  <a:gd name="connsiteY3" fmla="*/ 178548 h 180862"/>
                  <a:gd name="connsiteX4" fmla="*/ 151 w 3805077"/>
                  <a:gd name="connsiteY4" fmla="*/ 0 h 180862"/>
                  <a:gd name="connsiteX0" fmla="*/ 9798 w 3802856"/>
                  <a:gd name="connsiteY0" fmla="*/ 0 h 180862"/>
                  <a:gd name="connsiteX1" fmla="*/ 3802856 w 3802856"/>
                  <a:gd name="connsiteY1" fmla="*/ 4080 h 180862"/>
                  <a:gd name="connsiteX2" fmla="*/ 3797784 w 3802856"/>
                  <a:gd name="connsiteY2" fmla="*/ 180862 h 180862"/>
                  <a:gd name="connsiteX3" fmla="*/ 0 w 3802856"/>
                  <a:gd name="connsiteY3" fmla="*/ 178548 h 180862"/>
                  <a:gd name="connsiteX4" fmla="*/ 9798 w 3802856"/>
                  <a:gd name="connsiteY4" fmla="*/ 0 h 180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2856" h="180862">
                    <a:moveTo>
                      <a:pt x="9798" y="0"/>
                    </a:moveTo>
                    <a:lnTo>
                      <a:pt x="3802856" y="4080"/>
                    </a:lnTo>
                    <a:cubicBezTo>
                      <a:pt x="3801892" y="54276"/>
                      <a:pt x="3798748" y="130666"/>
                      <a:pt x="3797784" y="180862"/>
                    </a:cubicBezTo>
                    <a:lnTo>
                      <a:pt x="0" y="178548"/>
                    </a:lnTo>
                    <a:cubicBezTo>
                      <a:pt x="964" y="124533"/>
                      <a:pt x="8834" y="54015"/>
                      <a:pt x="9798" y="0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68DB30F1-1E8C-4EE9-87EA-25231F2598AE}"/>
                  </a:ext>
                </a:extLst>
              </p:cNvPr>
              <p:cNvSpPr/>
              <p:nvPr/>
            </p:nvSpPr>
            <p:spPr>
              <a:xfrm>
                <a:off x="5897087" y="1746925"/>
                <a:ext cx="160310" cy="3311422"/>
              </a:xfrm>
              <a:custGeom>
                <a:avLst/>
                <a:gdLst>
                  <a:gd name="connsiteX0" fmla="*/ 0 w 174567"/>
                  <a:gd name="connsiteY0" fmla="*/ 4156 h 3316778"/>
                  <a:gd name="connsiteX1" fmla="*/ 166254 w 174567"/>
                  <a:gd name="connsiteY1" fmla="*/ 0 h 3316778"/>
                  <a:gd name="connsiteX2" fmla="*/ 174567 w 174567"/>
                  <a:gd name="connsiteY2" fmla="*/ 3316778 h 3316778"/>
                  <a:gd name="connsiteX3" fmla="*/ 0 w 174567"/>
                  <a:gd name="connsiteY3" fmla="*/ 3312622 h 3316778"/>
                  <a:gd name="connsiteX4" fmla="*/ 0 w 174567"/>
                  <a:gd name="connsiteY4" fmla="*/ 4156 h 3316778"/>
                  <a:gd name="connsiteX0" fmla="*/ 0 w 179682"/>
                  <a:gd name="connsiteY0" fmla="*/ 4156 h 3316778"/>
                  <a:gd name="connsiteX1" fmla="*/ 179682 w 179682"/>
                  <a:gd name="connsiteY1" fmla="*/ 0 h 3316778"/>
                  <a:gd name="connsiteX2" fmla="*/ 174567 w 179682"/>
                  <a:gd name="connsiteY2" fmla="*/ 3316778 h 3316778"/>
                  <a:gd name="connsiteX3" fmla="*/ 0 w 179682"/>
                  <a:gd name="connsiteY3" fmla="*/ 3312622 h 3316778"/>
                  <a:gd name="connsiteX4" fmla="*/ 0 w 179682"/>
                  <a:gd name="connsiteY4" fmla="*/ 4156 h 3316778"/>
                  <a:gd name="connsiteX0" fmla="*/ 0 w 187995"/>
                  <a:gd name="connsiteY0" fmla="*/ 4156 h 3320945"/>
                  <a:gd name="connsiteX1" fmla="*/ 179682 w 187995"/>
                  <a:gd name="connsiteY1" fmla="*/ 0 h 3320945"/>
                  <a:gd name="connsiteX2" fmla="*/ 187995 w 187995"/>
                  <a:gd name="connsiteY2" fmla="*/ 3320945 h 3320945"/>
                  <a:gd name="connsiteX3" fmla="*/ 0 w 187995"/>
                  <a:gd name="connsiteY3" fmla="*/ 3312622 h 3320945"/>
                  <a:gd name="connsiteX4" fmla="*/ 0 w 187995"/>
                  <a:gd name="connsiteY4" fmla="*/ 4156 h 3320945"/>
                  <a:gd name="connsiteX0" fmla="*/ 0 w 187995"/>
                  <a:gd name="connsiteY0" fmla="*/ 4156 h 3320956"/>
                  <a:gd name="connsiteX1" fmla="*/ 179682 w 187995"/>
                  <a:gd name="connsiteY1" fmla="*/ 0 h 3320956"/>
                  <a:gd name="connsiteX2" fmla="*/ 187995 w 187995"/>
                  <a:gd name="connsiteY2" fmla="*/ 3320945 h 3320956"/>
                  <a:gd name="connsiteX3" fmla="*/ 8951 w 187995"/>
                  <a:gd name="connsiteY3" fmla="*/ 3320956 h 3320956"/>
                  <a:gd name="connsiteX4" fmla="*/ 0 w 187995"/>
                  <a:gd name="connsiteY4" fmla="*/ 4156 h 3320956"/>
                  <a:gd name="connsiteX0" fmla="*/ 9350 w 197345"/>
                  <a:gd name="connsiteY0" fmla="*/ 4156 h 3320945"/>
                  <a:gd name="connsiteX1" fmla="*/ 189032 w 197345"/>
                  <a:gd name="connsiteY1" fmla="*/ 0 h 3320945"/>
                  <a:gd name="connsiteX2" fmla="*/ 197345 w 197345"/>
                  <a:gd name="connsiteY2" fmla="*/ 3320945 h 3320945"/>
                  <a:gd name="connsiteX3" fmla="*/ 396 w 197345"/>
                  <a:gd name="connsiteY3" fmla="*/ 3316789 h 3320945"/>
                  <a:gd name="connsiteX4" fmla="*/ 9350 w 197345"/>
                  <a:gd name="connsiteY4" fmla="*/ 4156 h 3320945"/>
                  <a:gd name="connsiteX0" fmla="*/ 9350 w 215250"/>
                  <a:gd name="connsiteY0" fmla="*/ 4156 h 3320945"/>
                  <a:gd name="connsiteX1" fmla="*/ 189032 w 215250"/>
                  <a:gd name="connsiteY1" fmla="*/ 0 h 3320945"/>
                  <a:gd name="connsiteX2" fmla="*/ 215250 w 215250"/>
                  <a:gd name="connsiteY2" fmla="*/ 3320945 h 3320945"/>
                  <a:gd name="connsiteX3" fmla="*/ 396 w 215250"/>
                  <a:gd name="connsiteY3" fmla="*/ 3316789 h 3320945"/>
                  <a:gd name="connsiteX4" fmla="*/ 9350 w 215250"/>
                  <a:gd name="connsiteY4" fmla="*/ 4156 h 3320945"/>
                  <a:gd name="connsiteX0" fmla="*/ 9350 w 215250"/>
                  <a:gd name="connsiteY0" fmla="*/ 4156 h 3320945"/>
                  <a:gd name="connsiteX1" fmla="*/ 193509 w 215250"/>
                  <a:gd name="connsiteY1" fmla="*/ 0 h 3320945"/>
                  <a:gd name="connsiteX2" fmla="*/ 215250 w 215250"/>
                  <a:gd name="connsiteY2" fmla="*/ 3320945 h 3320945"/>
                  <a:gd name="connsiteX3" fmla="*/ 396 w 215250"/>
                  <a:gd name="connsiteY3" fmla="*/ 3316789 h 3320945"/>
                  <a:gd name="connsiteX4" fmla="*/ 9350 w 215250"/>
                  <a:gd name="connsiteY4" fmla="*/ 4156 h 3320945"/>
                  <a:gd name="connsiteX0" fmla="*/ 9350 w 215250"/>
                  <a:gd name="connsiteY0" fmla="*/ 12490 h 3329279"/>
                  <a:gd name="connsiteX1" fmla="*/ 184557 w 215250"/>
                  <a:gd name="connsiteY1" fmla="*/ 0 h 3329279"/>
                  <a:gd name="connsiteX2" fmla="*/ 215250 w 215250"/>
                  <a:gd name="connsiteY2" fmla="*/ 3329279 h 3329279"/>
                  <a:gd name="connsiteX3" fmla="*/ 396 w 215250"/>
                  <a:gd name="connsiteY3" fmla="*/ 3325123 h 3329279"/>
                  <a:gd name="connsiteX4" fmla="*/ 9350 w 215250"/>
                  <a:gd name="connsiteY4" fmla="*/ 12490 h 3329279"/>
                  <a:gd name="connsiteX0" fmla="*/ 9350 w 206298"/>
                  <a:gd name="connsiteY0" fmla="*/ 12490 h 3329279"/>
                  <a:gd name="connsiteX1" fmla="*/ 184557 w 206298"/>
                  <a:gd name="connsiteY1" fmla="*/ 0 h 3329279"/>
                  <a:gd name="connsiteX2" fmla="*/ 206298 w 206298"/>
                  <a:gd name="connsiteY2" fmla="*/ 3329279 h 3329279"/>
                  <a:gd name="connsiteX3" fmla="*/ 396 w 206298"/>
                  <a:gd name="connsiteY3" fmla="*/ 3325123 h 3329279"/>
                  <a:gd name="connsiteX4" fmla="*/ 9350 w 206298"/>
                  <a:gd name="connsiteY4" fmla="*/ 12490 h 3329279"/>
                  <a:gd name="connsiteX0" fmla="*/ 0 w 196948"/>
                  <a:gd name="connsiteY0" fmla="*/ 12490 h 3329290"/>
                  <a:gd name="connsiteX1" fmla="*/ 175207 w 196948"/>
                  <a:gd name="connsiteY1" fmla="*/ 0 h 3329290"/>
                  <a:gd name="connsiteX2" fmla="*/ 196948 w 196948"/>
                  <a:gd name="connsiteY2" fmla="*/ 3329279 h 3329290"/>
                  <a:gd name="connsiteX3" fmla="*/ 4474 w 196948"/>
                  <a:gd name="connsiteY3" fmla="*/ 3329290 h 3329290"/>
                  <a:gd name="connsiteX4" fmla="*/ 0 w 196948"/>
                  <a:gd name="connsiteY4" fmla="*/ 12490 h 3329290"/>
                  <a:gd name="connsiteX0" fmla="*/ 0 w 196948"/>
                  <a:gd name="connsiteY0" fmla="*/ 5328 h 3322128"/>
                  <a:gd name="connsiteX1" fmla="*/ 175207 w 196948"/>
                  <a:gd name="connsiteY1" fmla="*/ 0 h 3322128"/>
                  <a:gd name="connsiteX2" fmla="*/ 196948 w 196948"/>
                  <a:gd name="connsiteY2" fmla="*/ 3322117 h 3322128"/>
                  <a:gd name="connsiteX3" fmla="*/ 4474 w 196948"/>
                  <a:gd name="connsiteY3" fmla="*/ 3322128 h 3322128"/>
                  <a:gd name="connsiteX4" fmla="*/ 0 w 196948"/>
                  <a:gd name="connsiteY4" fmla="*/ 5328 h 3322128"/>
                  <a:gd name="connsiteX0" fmla="*/ 0 w 196948"/>
                  <a:gd name="connsiteY0" fmla="*/ 2941 h 3319741"/>
                  <a:gd name="connsiteX1" fmla="*/ 175207 w 196948"/>
                  <a:gd name="connsiteY1" fmla="*/ 0 h 3319741"/>
                  <a:gd name="connsiteX2" fmla="*/ 196948 w 196948"/>
                  <a:gd name="connsiteY2" fmla="*/ 3319730 h 3319741"/>
                  <a:gd name="connsiteX3" fmla="*/ 4474 w 196948"/>
                  <a:gd name="connsiteY3" fmla="*/ 3319741 h 3319741"/>
                  <a:gd name="connsiteX4" fmla="*/ 0 w 196948"/>
                  <a:gd name="connsiteY4" fmla="*/ 2941 h 3319741"/>
                  <a:gd name="connsiteX0" fmla="*/ 0 w 196948"/>
                  <a:gd name="connsiteY0" fmla="*/ 2941 h 3319741"/>
                  <a:gd name="connsiteX1" fmla="*/ 188029 w 196948"/>
                  <a:gd name="connsiteY1" fmla="*/ 0 h 3319741"/>
                  <a:gd name="connsiteX2" fmla="*/ 196948 w 196948"/>
                  <a:gd name="connsiteY2" fmla="*/ 3319730 h 3319741"/>
                  <a:gd name="connsiteX3" fmla="*/ 4474 w 196948"/>
                  <a:gd name="connsiteY3" fmla="*/ 3319741 h 3319741"/>
                  <a:gd name="connsiteX4" fmla="*/ 0 w 196948"/>
                  <a:gd name="connsiteY4" fmla="*/ 2941 h 3319741"/>
                  <a:gd name="connsiteX0" fmla="*/ 0 w 198287"/>
                  <a:gd name="connsiteY0" fmla="*/ 2941 h 3319741"/>
                  <a:gd name="connsiteX1" fmla="*/ 198287 w 198287"/>
                  <a:gd name="connsiteY1" fmla="*/ 0 h 3319741"/>
                  <a:gd name="connsiteX2" fmla="*/ 196948 w 198287"/>
                  <a:gd name="connsiteY2" fmla="*/ 3319730 h 3319741"/>
                  <a:gd name="connsiteX3" fmla="*/ 4474 w 198287"/>
                  <a:gd name="connsiteY3" fmla="*/ 3319741 h 3319741"/>
                  <a:gd name="connsiteX4" fmla="*/ 0 w 198287"/>
                  <a:gd name="connsiteY4" fmla="*/ 2941 h 3319741"/>
                  <a:gd name="connsiteX0" fmla="*/ 3824 w 202111"/>
                  <a:gd name="connsiteY0" fmla="*/ 2941 h 3319741"/>
                  <a:gd name="connsiteX1" fmla="*/ 202111 w 202111"/>
                  <a:gd name="connsiteY1" fmla="*/ 0 h 3319741"/>
                  <a:gd name="connsiteX2" fmla="*/ 200772 w 202111"/>
                  <a:gd name="connsiteY2" fmla="*/ 3319730 h 3319741"/>
                  <a:gd name="connsiteX3" fmla="*/ 604 w 202111"/>
                  <a:gd name="connsiteY3" fmla="*/ 3319741 h 3319741"/>
                  <a:gd name="connsiteX4" fmla="*/ 3824 w 202111"/>
                  <a:gd name="connsiteY4" fmla="*/ 2941 h 3319741"/>
                  <a:gd name="connsiteX0" fmla="*/ 3824 w 200786"/>
                  <a:gd name="connsiteY0" fmla="*/ 10103 h 3326903"/>
                  <a:gd name="connsiteX1" fmla="*/ 191853 w 200786"/>
                  <a:gd name="connsiteY1" fmla="*/ 0 h 3326903"/>
                  <a:gd name="connsiteX2" fmla="*/ 200772 w 200786"/>
                  <a:gd name="connsiteY2" fmla="*/ 3326892 h 3326903"/>
                  <a:gd name="connsiteX3" fmla="*/ 604 w 200786"/>
                  <a:gd name="connsiteY3" fmla="*/ 3326903 h 3326903"/>
                  <a:gd name="connsiteX4" fmla="*/ 3824 w 200786"/>
                  <a:gd name="connsiteY4" fmla="*/ 10103 h 3326903"/>
                  <a:gd name="connsiteX0" fmla="*/ 3824 w 200777"/>
                  <a:gd name="connsiteY0" fmla="*/ 5329 h 3322129"/>
                  <a:gd name="connsiteX1" fmla="*/ 176466 w 200777"/>
                  <a:gd name="connsiteY1" fmla="*/ 0 h 3322129"/>
                  <a:gd name="connsiteX2" fmla="*/ 200772 w 200777"/>
                  <a:gd name="connsiteY2" fmla="*/ 3322118 h 3322129"/>
                  <a:gd name="connsiteX3" fmla="*/ 604 w 200777"/>
                  <a:gd name="connsiteY3" fmla="*/ 3322129 h 3322129"/>
                  <a:gd name="connsiteX4" fmla="*/ 3824 w 200777"/>
                  <a:gd name="connsiteY4" fmla="*/ 5329 h 3322129"/>
                  <a:gd name="connsiteX0" fmla="*/ 3824 w 200776"/>
                  <a:gd name="connsiteY0" fmla="*/ 5329 h 3322129"/>
                  <a:gd name="connsiteX1" fmla="*/ 171337 w 200776"/>
                  <a:gd name="connsiteY1" fmla="*/ 0 h 3322129"/>
                  <a:gd name="connsiteX2" fmla="*/ 200772 w 200776"/>
                  <a:gd name="connsiteY2" fmla="*/ 3322118 h 3322129"/>
                  <a:gd name="connsiteX3" fmla="*/ 604 w 200776"/>
                  <a:gd name="connsiteY3" fmla="*/ 3322129 h 3322129"/>
                  <a:gd name="connsiteX4" fmla="*/ 3824 w 200776"/>
                  <a:gd name="connsiteY4" fmla="*/ 5329 h 3322129"/>
                  <a:gd name="connsiteX0" fmla="*/ 3824 w 182831"/>
                  <a:gd name="connsiteY0" fmla="*/ 5329 h 3324506"/>
                  <a:gd name="connsiteX1" fmla="*/ 171337 w 182831"/>
                  <a:gd name="connsiteY1" fmla="*/ 0 h 3324506"/>
                  <a:gd name="connsiteX2" fmla="*/ 182820 w 182831"/>
                  <a:gd name="connsiteY2" fmla="*/ 3324506 h 3324506"/>
                  <a:gd name="connsiteX3" fmla="*/ 604 w 182831"/>
                  <a:gd name="connsiteY3" fmla="*/ 3322129 h 3324506"/>
                  <a:gd name="connsiteX4" fmla="*/ 3824 w 182831"/>
                  <a:gd name="connsiteY4" fmla="*/ 5329 h 3324506"/>
                  <a:gd name="connsiteX0" fmla="*/ 3824 w 171337"/>
                  <a:gd name="connsiteY0" fmla="*/ 5329 h 3322129"/>
                  <a:gd name="connsiteX1" fmla="*/ 171337 w 171337"/>
                  <a:gd name="connsiteY1" fmla="*/ 0 h 3322129"/>
                  <a:gd name="connsiteX2" fmla="*/ 169998 w 171337"/>
                  <a:gd name="connsiteY2" fmla="*/ 3319731 h 3322129"/>
                  <a:gd name="connsiteX3" fmla="*/ 604 w 171337"/>
                  <a:gd name="connsiteY3" fmla="*/ 3322129 h 3322129"/>
                  <a:gd name="connsiteX4" fmla="*/ 3824 w 171337"/>
                  <a:gd name="connsiteY4" fmla="*/ 5329 h 3322129"/>
                  <a:gd name="connsiteX0" fmla="*/ 0 w 172641"/>
                  <a:gd name="connsiteY0" fmla="*/ 5329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5329 h 3322129"/>
                  <a:gd name="connsiteX0" fmla="*/ 0 w 172641"/>
                  <a:gd name="connsiteY0" fmla="*/ 2942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2942 h 3322129"/>
                  <a:gd name="connsiteX0" fmla="*/ 0 w 175205"/>
                  <a:gd name="connsiteY0" fmla="*/ 0 h 3323961"/>
                  <a:gd name="connsiteX1" fmla="*/ 175205 w 175205"/>
                  <a:gd name="connsiteY1" fmla="*/ 1832 h 3323961"/>
                  <a:gd name="connsiteX2" fmla="*/ 173866 w 175205"/>
                  <a:gd name="connsiteY2" fmla="*/ 3321563 h 3323961"/>
                  <a:gd name="connsiteX3" fmla="*/ 4472 w 175205"/>
                  <a:gd name="connsiteY3" fmla="*/ 3323961 h 3323961"/>
                  <a:gd name="connsiteX4" fmla="*/ 0 w 175205"/>
                  <a:gd name="connsiteY4" fmla="*/ 0 h 3323961"/>
                  <a:gd name="connsiteX0" fmla="*/ 0 w 175205"/>
                  <a:gd name="connsiteY0" fmla="*/ 5330 h 3322129"/>
                  <a:gd name="connsiteX1" fmla="*/ 175205 w 175205"/>
                  <a:gd name="connsiteY1" fmla="*/ 0 h 3322129"/>
                  <a:gd name="connsiteX2" fmla="*/ 173866 w 175205"/>
                  <a:gd name="connsiteY2" fmla="*/ 3319731 h 3322129"/>
                  <a:gd name="connsiteX3" fmla="*/ 4472 w 175205"/>
                  <a:gd name="connsiteY3" fmla="*/ 3322129 h 3322129"/>
                  <a:gd name="connsiteX4" fmla="*/ 0 w 175205"/>
                  <a:gd name="connsiteY4" fmla="*/ 5330 h 3322129"/>
                  <a:gd name="connsiteX0" fmla="*/ 0 w 172641"/>
                  <a:gd name="connsiteY0" fmla="*/ 5330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5330 h 3322129"/>
                  <a:gd name="connsiteX0" fmla="*/ 0 w 172641"/>
                  <a:gd name="connsiteY0" fmla="*/ 5330 h 3319742"/>
                  <a:gd name="connsiteX1" fmla="*/ 172641 w 172641"/>
                  <a:gd name="connsiteY1" fmla="*/ 0 h 3319742"/>
                  <a:gd name="connsiteX2" fmla="*/ 171302 w 172641"/>
                  <a:gd name="connsiteY2" fmla="*/ 3319731 h 3319742"/>
                  <a:gd name="connsiteX3" fmla="*/ 4472 w 172641"/>
                  <a:gd name="connsiteY3" fmla="*/ 3319742 h 3319742"/>
                  <a:gd name="connsiteX4" fmla="*/ 0 w 172641"/>
                  <a:gd name="connsiteY4" fmla="*/ 5330 h 3319742"/>
                  <a:gd name="connsiteX0" fmla="*/ 0 w 172641"/>
                  <a:gd name="connsiteY0" fmla="*/ 5330 h 3319742"/>
                  <a:gd name="connsiteX1" fmla="*/ 172641 w 172641"/>
                  <a:gd name="connsiteY1" fmla="*/ 0 h 3319742"/>
                  <a:gd name="connsiteX2" fmla="*/ 171302 w 172641"/>
                  <a:gd name="connsiteY2" fmla="*/ 3319731 h 3319742"/>
                  <a:gd name="connsiteX3" fmla="*/ 1907 w 172641"/>
                  <a:gd name="connsiteY3" fmla="*/ 3319742 h 3319742"/>
                  <a:gd name="connsiteX4" fmla="*/ 0 w 172641"/>
                  <a:gd name="connsiteY4" fmla="*/ 5330 h 331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641" h="3319742">
                    <a:moveTo>
                      <a:pt x="0" y="5330"/>
                    </a:moveTo>
                    <a:lnTo>
                      <a:pt x="172641" y="0"/>
                    </a:lnTo>
                    <a:cubicBezTo>
                      <a:pt x="172195" y="1106577"/>
                      <a:pt x="171748" y="2213154"/>
                      <a:pt x="171302" y="3319731"/>
                    </a:cubicBezTo>
                    <a:lnTo>
                      <a:pt x="1907" y="3319742"/>
                    </a:lnTo>
                    <a:cubicBezTo>
                      <a:pt x="-1077" y="2214142"/>
                      <a:pt x="2984" y="1110930"/>
                      <a:pt x="0" y="5330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</p:grpSp>
        <p:grpSp>
          <p:nvGrpSpPr>
            <p:cNvPr id="44" name="グループ化 43">
              <a:extLst>
                <a:ext uri="{FF2B5EF4-FFF2-40B4-BE49-F238E27FC236}">
                  <a16:creationId xmlns:a16="http://schemas.microsoft.com/office/drawing/2014/main" id="{F6C7CE69-86E3-48AA-8D0F-6908FB7149DA}"/>
                </a:ext>
              </a:extLst>
            </p:cNvPr>
            <p:cNvGrpSpPr/>
            <p:nvPr/>
          </p:nvGrpSpPr>
          <p:grpSpPr>
            <a:xfrm>
              <a:off x="5701658" y="1081726"/>
              <a:ext cx="685680" cy="864206"/>
              <a:chOff x="5502808" y="690565"/>
              <a:chExt cx="781398" cy="984845"/>
            </a:xfrm>
          </p:grpSpPr>
          <p:sp>
            <p:nvSpPr>
              <p:cNvPr id="48" name="フリーフォーム: 図形 47">
                <a:extLst>
                  <a:ext uri="{FF2B5EF4-FFF2-40B4-BE49-F238E27FC236}">
                    <a16:creationId xmlns:a16="http://schemas.microsoft.com/office/drawing/2014/main" id="{D1EFBA6A-0A2F-48E1-B62D-6FF8D14E774A}"/>
                  </a:ext>
                </a:extLst>
              </p:cNvPr>
              <p:cNvSpPr/>
              <p:nvPr/>
            </p:nvSpPr>
            <p:spPr>
              <a:xfrm>
                <a:off x="5834429" y="690565"/>
                <a:ext cx="309377" cy="549541"/>
              </a:xfrm>
              <a:custGeom>
                <a:avLst/>
                <a:gdLst>
                  <a:gd name="connsiteX0" fmla="*/ 11906 w 302419"/>
                  <a:gd name="connsiteY0" fmla="*/ 514350 h 514350"/>
                  <a:gd name="connsiteX1" fmla="*/ 0 w 302419"/>
                  <a:gd name="connsiteY1" fmla="*/ 330994 h 514350"/>
                  <a:gd name="connsiteX2" fmla="*/ 9525 w 302419"/>
                  <a:gd name="connsiteY2" fmla="*/ 176213 h 514350"/>
                  <a:gd name="connsiteX3" fmla="*/ 78581 w 302419"/>
                  <a:gd name="connsiteY3" fmla="*/ 52388 h 514350"/>
                  <a:gd name="connsiteX4" fmla="*/ 154781 w 302419"/>
                  <a:gd name="connsiteY4" fmla="*/ 0 h 514350"/>
                  <a:gd name="connsiteX5" fmla="*/ 216694 w 302419"/>
                  <a:gd name="connsiteY5" fmla="*/ 7144 h 514350"/>
                  <a:gd name="connsiteX6" fmla="*/ 297656 w 302419"/>
                  <a:gd name="connsiteY6" fmla="*/ 90488 h 514350"/>
                  <a:gd name="connsiteX7" fmla="*/ 302419 w 302419"/>
                  <a:gd name="connsiteY7" fmla="*/ 257175 h 514350"/>
                  <a:gd name="connsiteX8" fmla="*/ 285750 w 302419"/>
                  <a:gd name="connsiteY8" fmla="*/ 385763 h 514350"/>
                  <a:gd name="connsiteX9" fmla="*/ 180975 w 302419"/>
                  <a:gd name="connsiteY9" fmla="*/ 395288 h 514350"/>
                  <a:gd name="connsiteX10" fmla="*/ 202406 w 302419"/>
                  <a:gd name="connsiteY10" fmla="*/ 288132 h 514350"/>
                  <a:gd name="connsiteX11" fmla="*/ 190500 w 302419"/>
                  <a:gd name="connsiteY11" fmla="*/ 195263 h 514350"/>
                  <a:gd name="connsiteX12" fmla="*/ 154781 w 302419"/>
                  <a:gd name="connsiteY12" fmla="*/ 159544 h 514350"/>
                  <a:gd name="connsiteX13" fmla="*/ 111919 w 302419"/>
                  <a:gd name="connsiteY13" fmla="*/ 195263 h 514350"/>
                  <a:gd name="connsiteX14" fmla="*/ 88106 w 302419"/>
                  <a:gd name="connsiteY14" fmla="*/ 257175 h 514350"/>
                  <a:gd name="connsiteX15" fmla="*/ 92869 w 302419"/>
                  <a:gd name="connsiteY15" fmla="*/ 338138 h 514350"/>
                  <a:gd name="connsiteX16" fmla="*/ 85725 w 302419"/>
                  <a:gd name="connsiteY16" fmla="*/ 428625 h 514350"/>
                  <a:gd name="connsiteX17" fmla="*/ 95250 w 302419"/>
                  <a:gd name="connsiteY17" fmla="*/ 469107 h 514350"/>
                  <a:gd name="connsiteX18" fmla="*/ 11906 w 302419"/>
                  <a:gd name="connsiteY18" fmla="*/ 514350 h 514350"/>
                  <a:gd name="connsiteX0" fmla="*/ 11906 w 302419"/>
                  <a:gd name="connsiteY0" fmla="*/ 519453 h 519453"/>
                  <a:gd name="connsiteX1" fmla="*/ 0 w 302419"/>
                  <a:gd name="connsiteY1" fmla="*/ 336097 h 519453"/>
                  <a:gd name="connsiteX2" fmla="*/ 9525 w 302419"/>
                  <a:gd name="connsiteY2" fmla="*/ 181316 h 519453"/>
                  <a:gd name="connsiteX3" fmla="*/ 78581 w 302419"/>
                  <a:gd name="connsiteY3" fmla="*/ 57491 h 519453"/>
                  <a:gd name="connsiteX4" fmla="*/ 154781 w 302419"/>
                  <a:gd name="connsiteY4" fmla="*/ 5103 h 519453"/>
                  <a:gd name="connsiteX5" fmla="*/ 216694 w 302419"/>
                  <a:gd name="connsiteY5" fmla="*/ 12247 h 519453"/>
                  <a:gd name="connsiteX6" fmla="*/ 297656 w 302419"/>
                  <a:gd name="connsiteY6" fmla="*/ 95591 h 519453"/>
                  <a:gd name="connsiteX7" fmla="*/ 302419 w 302419"/>
                  <a:gd name="connsiteY7" fmla="*/ 262278 h 519453"/>
                  <a:gd name="connsiteX8" fmla="*/ 285750 w 302419"/>
                  <a:gd name="connsiteY8" fmla="*/ 390866 h 519453"/>
                  <a:gd name="connsiteX9" fmla="*/ 180975 w 302419"/>
                  <a:gd name="connsiteY9" fmla="*/ 400391 h 519453"/>
                  <a:gd name="connsiteX10" fmla="*/ 202406 w 302419"/>
                  <a:gd name="connsiteY10" fmla="*/ 293235 h 519453"/>
                  <a:gd name="connsiteX11" fmla="*/ 190500 w 302419"/>
                  <a:gd name="connsiteY11" fmla="*/ 200366 h 519453"/>
                  <a:gd name="connsiteX12" fmla="*/ 154781 w 302419"/>
                  <a:gd name="connsiteY12" fmla="*/ 164647 h 519453"/>
                  <a:gd name="connsiteX13" fmla="*/ 111919 w 302419"/>
                  <a:gd name="connsiteY13" fmla="*/ 200366 h 519453"/>
                  <a:gd name="connsiteX14" fmla="*/ 88106 w 302419"/>
                  <a:gd name="connsiteY14" fmla="*/ 262278 h 519453"/>
                  <a:gd name="connsiteX15" fmla="*/ 92869 w 302419"/>
                  <a:gd name="connsiteY15" fmla="*/ 343241 h 519453"/>
                  <a:gd name="connsiteX16" fmla="*/ 85725 w 302419"/>
                  <a:gd name="connsiteY16" fmla="*/ 433728 h 519453"/>
                  <a:gd name="connsiteX17" fmla="*/ 95250 w 302419"/>
                  <a:gd name="connsiteY17" fmla="*/ 474210 h 519453"/>
                  <a:gd name="connsiteX18" fmla="*/ 11906 w 302419"/>
                  <a:gd name="connsiteY18" fmla="*/ 519453 h 519453"/>
                  <a:gd name="connsiteX0" fmla="*/ 11906 w 302419"/>
                  <a:gd name="connsiteY0" fmla="*/ 524114 h 524114"/>
                  <a:gd name="connsiteX1" fmla="*/ 0 w 302419"/>
                  <a:gd name="connsiteY1" fmla="*/ 340758 h 524114"/>
                  <a:gd name="connsiteX2" fmla="*/ 9525 w 302419"/>
                  <a:gd name="connsiteY2" fmla="*/ 185977 h 524114"/>
                  <a:gd name="connsiteX3" fmla="*/ 78581 w 302419"/>
                  <a:gd name="connsiteY3" fmla="*/ 62152 h 524114"/>
                  <a:gd name="connsiteX4" fmla="*/ 154781 w 302419"/>
                  <a:gd name="connsiteY4" fmla="*/ 9764 h 524114"/>
                  <a:gd name="connsiteX5" fmla="*/ 216694 w 302419"/>
                  <a:gd name="connsiteY5" fmla="*/ 16908 h 524114"/>
                  <a:gd name="connsiteX6" fmla="*/ 297656 w 302419"/>
                  <a:gd name="connsiteY6" fmla="*/ 100252 h 524114"/>
                  <a:gd name="connsiteX7" fmla="*/ 302419 w 302419"/>
                  <a:gd name="connsiteY7" fmla="*/ 266939 h 524114"/>
                  <a:gd name="connsiteX8" fmla="*/ 285750 w 302419"/>
                  <a:gd name="connsiteY8" fmla="*/ 395527 h 524114"/>
                  <a:gd name="connsiteX9" fmla="*/ 180975 w 302419"/>
                  <a:gd name="connsiteY9" fmla="*/ 405052 h 524114"/>
                  <a:gd name="connsiteX10" fmla="*/ 202406 w 302419"/>
                  <a:gd name="connsiteY10" fmla="*/ 297896 h 524114"/>
                  <a:gd name="connsiteX11" fmla="*/ 190500 w 302419"/>
                  <a:gd name="connsiteY11" fmla="*/ 205027 h 524114"/>
                  <a:gd name="connsiteX12" fmla="*/ 154781 w 302419"/>
                  <a:gd name="connsiteY12" fmla="*/ 169308 h 524114"/>
                  <a:gd name="connsiteX13" fmla="*/ 111919 w 302419"/>
                  <a:gd name="connsiteY13" fmla="*/ 205027 h 524114"/>
                  <a:gd name="connsiteX14" fmla="*/ 88106 w 302419"/>
                  <a:gd name="connsiteY14" fmla="*/ 266939 h 524114"/>
                  <a:gd name="connsiteX15" fmla="*/ 92869 w 302419"/>
                  <a:gd name="connsiteY15" fmla="*/ 347902 h 524114"/>
                  <a:gd name="connsiteX16" fmla="*/ 85725 w 302419"/>
                  <a:gd name="connsiteY16" fmla="*/ 438389 h 524114"/>
                  <a:gd name="connsiteX17" fmla="*/ 95250 w 302419"/>
                  <a:gd name="connsiteY17" fmla="*/ 478871 h 524114"/>
                  <a:gd name="connsiteX18" fmla="*/ 11906 w 302419"/>
                  <a:gd name="connsiteY18" fmla="*/ 524114 h 524114"/>
                  <a:gd name="connsiteX0" fmla="*/ 11906 w 311565"/>
                  <a:gd name="connsiteY0" fmla="*/ 524114 h 524114"/>
                  <a:gd name="connsiteX1" fmla="*/ 0 w 311565"/>
                  <a:gd name="connsiteY1" fmla="*/ 340758 h 524114"/>
                  <a:gd name="connsiteX2" fmla="*/ 9525 w 311565"/>
                  <a:gd name="connsiteY2" fmla="*/ 185977 h 524114"/>
                  <a:gd name="connsiteX3" fmla="*/ 78581 w 311565"/>
                  <a:gd name="connsiteY3" fmla="*/ 62152 h 524114"/>
                  <a:gd name="connsiteX4" fmla="*/ 154781 w 311565"/>
                  <a:gd name="connsiteY4" fmla="*/ 9764 h 524114"/>
                  <a:gd name="connsiteX5" fmla="*/ 216694 w 311565"/>
                  <a:gd name="connsiteY5" fmla="*/ 16908 h 524114"/>
                  <a:gd name="connsiteX6" fmla="*/ 297656 w 311565"/>
                  <a:gd name="connsiteY6" fmla="*/ 100252 h 524114"/>
                  <a:gd name="connsiteX7" fmla="*/ 302419 w 311565"/>
                  <a:gd name="connsiteY7" fmla="*/ 266939 h 524114"/>
                  <a:gd name="connsiteX8" fmla="*/ 285750 w 311565"/>
                  <a:gd name="connsiteY8" fmla="*/ 395527 h 524114"/>
                  <a:gd name="connsiteX9" fmla="*/ 180975 w 311565"/>
                  <a:gd name="connsiteY9" fmla="*/ 405052 h 524114"/>
                  <a:gd name="connsiteX10" fmla="*/ 202406 w 311565"/>
                  <a:gd name="connsiteY10" fmla="*/ 297896 h 524114"/>
                  <a:gd name="connsiteX11" fmla="*/ 190500 w 311565"/>
                  <a:gd name="connsiteY11" fmla="*/ 205027 h 524114"/>
                  <a:gd name="connsiteX12" fmla="*/ 154781 w 311565"/>
                  <a:gd name="connsiteY12" fmla="*/ 169308 h 524114"/>
                  <a:gd name="connsiteX13" fmla="*/ 111919 w 311565"/>
                  <a:gd name="connsiteY13" fmla="*/ 205027 h 524114"/>
                  <a:gd name="connsiteX14" fmla="*/ 88106 w 311565"/>
                  <a:gd name="connsiteY14" fmla="*/ 266939 h 524114"/>
                  <a:gd name="connsiteX15" fmla="*/ 92869 w 311565"/>
                  <a:gd name="connsiteY15" fmla="*/ 347902 h 524114"/>
                  <a:gd name="connsiteX16" fmla="*/ 85725 w 311565"/>
                  <a:gd name="connsiteY16" fmla="*/ 438389 h 524114"/>
                  <a:gd name="connsiteX17" fmla="*/ 95250 w 311565"/>
                  <a:gd name="connsiteY17" fmla="*/ 478871 h 524114"/>
                  <a:gd name="connsiteX18" fmla="*/ 11906 w 311565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2868 w 307481"/>
                  <a:gd name="connsiteY17" fmla="*/ 507446 h 524114"/>
                  <a:gd name="connsiteX18" fmla="*/ 11906 w 307481"/>
                  <a:gd name="connsiteY18" fmla="*/ 524114 h 524114"/>
                  <a:gd name="connsiteX0" fmla="*/ 12527 w 308102"/>
                  <a:gd name="connsiteY0" fmla="*/ 524114 h 524114"/>
                  <a:gd name="connsiteX1" fmla="*/ 621 w 308102"/>
                  <a:gd name="connsiteY1" fmla="*/ 340758 h 524114"/>
                  <a:gd name="connsiteX2" fmla="*/ 10146 w 308102"/>
                  <a:gd name="connsiteY2" fmla="*/ 185977 h 524114"/>
                  <a:gd name="connsiteX3" fmla="*/ 79202 w 308102"/>
                  <a:gd name="connsiteY3" fmla="*/ 62152 h 524114"/>
                  <a:gd name="connsiteX4" fmla="*/ 155402 w 308102"/>
                  <a:gd name="connsiteY4" fmla="*/ 9764 h 524114"/>
                  <a:gd name="connsiteX5" fmla="*/ 217315 w 308102"/>
                  <a:gd name="connsiteY5" fmla="*/ 16908 h 524114"/>
                  <a:gd name="connsiteX6" fmla="*/ 298277 w 308102"/>
                  <a:gd name="connsiteY6" fmla="*/ 100252 h 524114"/>
                  <a:gd name="connsiteX7" fmla="*/ 303040 w 308102"/>
                  <a:gd name="connsiteY7" fmla="*/ 266939 h 524114"/>
                  <a:gd name="connsiteX8" fmla="*/ 286371 w 308102"/>
                  <a:gd name="connsiteY8" fmla="*/ 395527 h 524114"/>
                  <a:gd name="connsiteX9" fmla="*/ 181596 w 308102"/>
                  <a:gd name="connsiteY9" fmla="*/ 405052 h 524114"/>
                  <a:gd name="connsiteX10" fmla="*/ 203027 w 308102"/>
                  <a:gd name="connsiteY10" fmla="*/ 297896 h 524114"/>
                  <a:gd name="connsiteX11" fmla="*/ 191121 w 308102"/>
                  <a:gd name="connsiteY11" fmla="*/ 205027 h 524114"/>
                  <a:gd name="connsiteX12" fmla="*/ 155402 w 308102"/>
                  <a:gd name="connsiteY12" fmla="*/ 169308 h 524114"/>
                  <a:gd name="connsiteX13" fmla="*/ 112540 w 308102"/>
                  <a:gd name="connsiteY13" fmla="*/ 205027 h 524114"/>
                  <a:gd name="connsiteX14" fmla="*/ 88727 w 308102"/>
                  <a:gd name="connsiteY14" fmla="*/ 266939 h 524114"/>
                  <a:gd name="connsiteX15" fmla="*/ 93490 w 308102"/>
                  <a:gd name="connsiteY15" fmla="*/ 347902 h 524114"/>
                  <a:gd name="connsiteX16" fmla="*/ 86346 w 308102"/>
                  <a:gd name="connsiteY16" fmla="*/ 438389 h 524114"/>
                  <a:gd name="connsiteX17" fmla="*/ 93489 w 308102"/>
                  <a:gd name="connsiteY17" fmla="*/ 507446 h 524114"/>
                  <a:gd name="connsiteX18" fmla="*/ 12527 w 308102"/>
                  <a:gd name="connsiteY18" fmla="*/ 524114 h 524114"/>
                  <a:gd name="connsiteX0" fmla="*/ 12527 w 308102"/>
                  <a:gd name="connsiteY0" fmla="*/ 524114 h 524114"/>
                  <a:gd name="connsiteX1" fmla="*/ 621 w 308102"/>
                  <a:gd name="connsiteY1" fmla="*/ 340758 h 524114"/>
                  <a:gd name="connsiteX2" fmla="*/ 10146 w 308102"/>
                  <a:gd name="connsiteY2" fmla="*/ 185977 h 524114"/>
                  <a:gd name="connsiteX3" fmla="*/ 79202 w 308102"/>
                  <a:gd name="connsiteY3" fmla="*/ 62152 h 524114"/>
                  <a:gd name="connsiteX4" fmla="*/ 155402 w 308102"/>
                  <a:gd name="connsiteY4" fmla="*/ 9764 h 524114"/>
                  <a:gd name="connsiteX5" fmla="*/ 217315 w 308102"/>
                  <a:gd name="connsiteY5" fmla="*/ 16908 h 524114"/>
                  <a:gd name="connsiteX6" fmla="*/ 298277 w 308102"/>
                  <a:gd name="connsiteY6" fmla="*/ 100252 h 524114"/>
                  <a:gd name="connsiteX7" fmla="*/ 303040 w 308102"/>
                  <a:gd name="connsiteY7" fmla="*/ 266939 h 524114"/>
                  <a:gd name="connsiteX8" fmla="*/ 286371 w 308102"/>
                  <a:gd name="connsiteY8" fmla="*/ 395527 h 524114"/>
                  <a:gd name="connsiteX9" fmla="*/ 181596 w 308102"/>
                  <a:gd name="connsiteY9" fmla="*/ 405052 h 524114"/>
                  <a:gd name="connsiteX10" fmla="*/ 203027 w 308102"/>
                  <a:gd name="connsiteY10" fmla="*/ 297896 h 524114"/>
                  <a:gd name="connsiteX11" fmla="*/ 191121 w 308102"/>
                  <a:gd name="connsiteY11" fmla="*/ 205027 h 524114"/>
                  <a:gd name="connsiteX12" fmla="*/ 155402 w 308102"/>
                  <a:gd name="connsiteY12" fmla="*/ 169308 h 524114"/>
                  <a:gd name="connsiteX13" fmla="*/ 112540 w 308102"/>
                  <a:gd name="connsiteY13" fmla="*/ 205027 h 524114"/>
                  <a:gd name="connsiteX14" fmla="*/ 88727 w 308102"/>
                  <a:gd name="connsiteY14" fmla="*/ 266939 h 524114"/>
                  <a:gd name="connsiteX15" fmla="*/ 93490 w 308102"/>
                  <a:gd name="connsiteY15" fmla="*/ 347902 h 524114"/>
                  <a:gd name="connsiteX16" fmla="*/ 86346 w 308102"/>
                  <a:gd name="connsiteY16" fmla="*/ 438389 h 524114"/>
                  <a:gd name="connsiteX17" fmla="*/ 93489 w 308102"/>
                  <a:gd name="connsiteY17" fmla="*/ 507446 h 524114"/>
                  <a:gd name="connsiteX18" fmla="*/ 12527 w 308102"/>
                  <a:gd name="connsiteY18" fmla="*/ 524114 h 524114"/>
                  <a:gd name="connsiteX0" fmla="*/ 15973 w 311548"/>
                  <a:gd name="connsiteY0" fmla="*/ 524114 h 524114"/>
                  <a:gd name="connsiteX1" fmla="*/ 4067 w 311548"/>
                  <a:gd name="connsiteY1" fmla="*/ 340758 h 524114"/>
                  <a:gd name="connsiteX2" fmla="*/ 13592 w 311548"/>
                  <a:gd name="connsiteY2" fmla="*/ 185977 h 524114"/>
                  <a:gd name="connsiteX3" fmla="*/ 82648 w 311548"/>
                  <a:gd name="connsiteY3" fmla="*/ 62152 h 524114"/>
                  <a:gd name="connsiteX4" fmla="*/ 158848 w 311548"/>
                  <a:gd name="connsiteY4" fmla="*/ 9764 h 524114"/>
                  <a:gd name="connsiteX5" fmla="*/ 220761 w 311548"/>
                  <a:gd name="connsiteY5" fmla="*/ 16908 h 524114"/>
                  <a:gd name="connsiteX6" fmla="*/ 301723 w 311548"/>
                  <a:gd name="connsiteY6" fmla="*/ 100252 h 524114"/>
                  <a:gd name="connsiteX7" fmla="*/ 306486 w 311548"/>
                  <a:gd name="connsiteY7" fmla="*/ 266939 h 524114"/>
                  <a:gd name="connsiteX8" fmla="*/ 289817 w 311548"/>
                  <a:gd name="connsiteY8" fmla="*/ 395527 h 524114"/>
                  <a:gd name="connsiteX9" fmla="*/ 185042 w 311548"/>
                  <a:gd name="connsiteY9" fmla="*/ 405052 h 524114"/>
                  <a:gd name="connsiteX10" fmla="*/ 206473 w 311548"/>
                  <a:gd name="connsiteY10" fmla="*/ 297896 h 524114"/>
                  <a:gd name="connsiteX11" fmla="*/ 194567 w 311548"/>
                  <a:gd name="connsiteY11" fmla="*/ 205027 h 524114"/>
                  <a:gd name="connsiteX12" fmla="*/ 158848 w 311548"/>
                  <a:gd name="connsiteY12" fmla="*/ 169308 h 524114"/>
                  <a:gd name="connsiteX13" fmla="*/ 115986 w 311548"/>
                  <a:gd name="connsiteY13" fmla="*/ 205027 h 524114"/>
                  <a:gd name="connsiteX14" fmla="*/ 92173 w 311548"/>
                  <a:gd name="connsiteY14" fmla="*/ 266939 h 524114"/>
                  <a:gd name="connsiteX15" fmla="*/ 96936 w 311548"/>
                  <a:gd name="connsiteY15" fmla="*/ 347902 h 524114"/>
                  <a:gd name="connsiteX16" fmla="*/ 89792 w 311548"/>
                  <a:gd name="connsiteY16" fmla="*/ 438389 h 524114"/>
                  <a:gd name="connsiteX17" fmla="*/ 96935 w 311548"/>
                  <a:gd name="connsiteY17" fmla="*/ 507446 h 524114"/>
                  <a:gd name="connsiteX18" fmla="*/ 15973 w 311548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191122 w 307674"/>
                  <a:gd name="connsiteY11" fmla="*/ 208128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205409 w 307674"/>
                  <a:gd name="connsiteY11" fmla="*/ 196222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62547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205408 w 307674"/>
                  <a:gd name="connsiteY11" fmla="*/ 208129 h 527215"/>
                  <a:gd name="connsiteX12" fmla="*/ 162547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0650 w 308177"/>
                  <a:gd name="connsiteY0" fmla="*/ 565315 h 565315"/>
                  <a:gd name="connsiteX1" fmla="*/ 1125 w 308177"/>
                  <a:gd name="connsiteY1" fmla="*/ 343859 h 565315"/>
                  <a:gd name="connsiteX2" fmla="*/ 10650 w 308177"/>
                  <a:gd name="connsiteY2" fmla="*/ 189078 h 565315"/>
                  <a:gd name="connsiteX3" fmla="*/ 79706 w 308177"/>
                  <a:gd name="connsiteY3" fmla="*/ 65253 h 565315"/>
                  <a:gd name="connsiteX4" fmla="*/ 155906 w 308177"/>
                  <a:gd name="connsiteY4" fmla="*/ 12865 h 565315"/>
                  <a:gd name="connsiteX5" fmla="*/ 224963 w 308177"/>
                  <a:gd name="connsiteY5" fmla="*/ 15247 h 565315"/>
                  <a:gd name="connsiteX6" fmla="*/ 298781 w 308177"/>
                  <a:gd name="connsiteY6" fmla="*/ 103353 h 565315"/>
                  <a:gd name="connsiteX7" fmla="*/ 303544 w 308177"/>
                  <a:gd name="connsiteY7" fmla="*/ 270040 h 565315"/>
                  <a:gd name="connsiteX8" fmla="*/ 286875 w 308177"/>
                  <a:gd name="connsiteY8" fmla="*/ 398628 h 565315"/>
                  <a:gd name="connsiteX9" fmla="*/ 189243 w 308177"/>
                  <a:gd name="connsiteY9" fmla="*/ 465303 h 565315"/>
                  <a:gd name="connsiteX10" fmla="*/ 203531 w 308177"/>
                  <a:gd name="connsiteY10" fmla="*/ 300997 h 565315"/>
                  <a:gd name="connsiteX11" fmla="*/ 205911 w 308177"/>
                  <a:gd name="connsiteY11" fmla="*/ 208129 h 565315"/>
                  <a:gd name="connsiteX12" fmla="*/ 163050 w 308177"/>
                  <a:gd name="connsiteY12" fmla="*/ 172409 h 565315"/>
                  <a:gd name="connsiteX13" fmla="*/ 113044 w 308177"/>
                  <a:gd name="connsiteY13" fmla="*/ 208128 h 565315"/>
                  <a:gd name="connsiteX14" fmla="*/ 89231 w 308177"/>
                  <a:gd name="connsiteY14" fmla="*/ 270040 h 565315"/>
                  <a:gd name="connsiteX15" fmla="*/ 77325 w 308177"/>
                  <a:gd name="connsiteY15" fmla="*/ 351003 h 565315"/>
                  <a:gd name="connsiteX16" fmla="*/ 86850 w 308177"/>
                  <a:gd name="connsiteY16" fmla="*/ 441490 h 565315"/>
                  <a:gd name="connsiteX17" fmla="*/ 93993 w 308177"/>
                  <a:gd name="connsiteY17" fmla="*/ 510547 h 565315"/>
                  <a:gd name="connsiteX18" fmla="*/ 10650 w 308177"/>
                  <a:gd name="connsiteY18" fmla="*/ 565315 h 565315"/>
                  <a:gd name="connsiteX0" fmla="*/ 10650 w 307130"/>
                  <a:gd name="connsiteY0" fmla="*/ 560791 h 560791"/>
                  <a:gd name="connsiteX1" fmla="*/ 1125 w 307130"/>
                  <a:gd name="connsiteY1" fmla="*/ 339335 h 560791"/>
                  <a:gd name="connsiteX2" fmla="*/ 10650 w 307130"/>
                  <a:gd name="connsiteY2" fmla="*/ 184554 h 560791"/>
                  <a:gd name="connsiteX3" fmla="*/ 79706 w 307130"/>
                  <a:gd name="connsiteY3" fmla="*/ 60729 h 560791"/>
                  <a:gd name="connsiteX4" fmla="*/ 155906 w 307130"/>
                  <a:gd name="connsiteY4" fmla="*/ 8341 h 560791"/>
                  <a:gd name="connsiteX5" fmla="*/ 244013 w 307130"/>
                  <a:gd name="connsiteY5" fmla="*/ 17867 h 560791"/>
                  <a:gd name="connsiteX6" fmla="*/ 298781 w 307130"/>
                  <a:gd name="connsiteY6" fmla="*/ 98829 h 560791"/>
                  <a:gd name="connsiteX7" fmla="*/ 303544 w 307130"/>
                  <a:gd name="connsiteY7" fmla="*/ 265516 h 560791"/>
                  <a:gd name="connsiteX8" fmla="*/ 286875 w 307130"/>
                  <a:gd name="connsiteY8" fmla="*/ 394104 h 560791"/>
                  <a:gd name="connsiteX9" fmla="*/ 189243 w 307130"/>
                  <a:gd name="connsiteY9" fmla="*/ 460779 h 560791"/>
                  <a:gd name="connsiteX10" fmla="*/ 203531 w 307130"/>
                  <a:gd name="connsiteY10" fmla="*/ 296473 h 560791"/>
                  <a:gd name="connsiteX11" fmla="*/ 205911 w 307130"/>
                  <a:gd name="connsiteY11" fmla="*/ 203605 h 560791"/>
                  <a:gd name="connsiteX12" fmla="*/ 163050 w 307130"/>
                  <a:gd name="connsiteY12" fmla="*/ 167885 h 560791"/>
                  <a:gd name="connsiteX13" fmla="*/ 113044 w 307130"/>
                  <a:gd name="connsiteY13" fmla="*/ 203604 h 560791"/>
                  <a:gd name="connsiteX14" fmla="*/ 89231 w 307130"/>
                  <a:gd name="connsiteY14" fmla="*/ 265516 h 560791"/>
                  <a:gd name="connsiteX15" fmla="*/ 77325 w 307130"/>
                  <a:gd name="connsiteY15" fmla="*/ 346479 h 560791"/>
                  <a:gd name="connsiteX16" fmla="*/ 86850 w 307130"/>
                  <a:gd name="connsiteY16" fmla="*/ 436966 h 560791"/>
                  <a:gd name="connsiteX17" fmla="*/ 93993 w 307130"/>
                  <a:gd name="connsiteY17" fmla="*/ 506023 h 560791"/>
                  <a:gd name="connsiteX18" fmla="*/ 10650 w 307130"/>
                  <a:gd name="connsiteY18" fmla="*/ 560791 h 560791"/>
                  <a:gd name="connsiteX0" fmla="*/ 10650 w 307130"/>
                  <a:gd name="connsiteY0" fmla="*/ 552021 h 552021"/>
                  <a:gd name="connsiteX1" fmla="*/ 1125 w 307130"/>
                  <a:gd name="connsiteY1" fmla="*/ 330565 h 552021"/>
                  <a:gd name="connsiteX2" fmla="*/ 10650 w 307130"/>
                  <a:gd name="connsiteY2" fmla="*/ 175784 h 552021"/>
                  <a:gd name="connsiteX3" fmla="*/ 79706 w 307130"/>
                  <a:gd name="connsiteY3" fmla="*/ 51959 h 552021"/>
                  <a:gd name="connsiteX4" fmla="*/ 155906 w 307130"/>
                  <a:gd name="connsiteY4" fmla="*/ 6715 h 552021"/>
                  <a:gd name="connsiteX5" fmla="*/ 244013 w 307130"/>
                  <a:gd name="connsiteY5" fmla="*/ 9097 h 552021"/>
                  <a:gd name="connsiteX6" fmla="*/ 298781 w 307130"/>
                  <a:gd name="connsiteY6" fmla="*/ 90059 h 552021"/>
                  <a:gd name="connsiteX7" fmla="*/ 303544 w 307130"/>
                  <a:gd name="connsiteY7" fmla="*/ 256746 h 552021"/>
                  <a:gd name="connsiteX8" fmla="*/ 286875 w 307130"/>
                  <a:gd name="connsiteY8" fmla="*/ 385334 h 552021"/>
                  <a:gd name="connsiteX9" fmla="*/ 189243 w 307130"/>
                  <a:gd name="connsiteY9" fmla="*/ 452009 h 552021"/>
                  <a:gd name="connsiteX10" fmla="*/ 203531 w 307130"/>
                  <a:gd name="connsiteY10" fmla="*/ 287703 h 552021"/>
                  <a:gd name="connsiteX11" fmla="*/ 205911 w 307130"/>
                  <a:gd name="connsiteY11" fmla="*/ 194835 h 552021"/>
                  <a:gd name="connsiteX12" fmla="*/ 163050 w 307130"/>
                  <a:gd name="connsiteY12" fmla="*/ 159115 h 552021"/>
                  <a:gd name="connsiteX13" fmla="*/ 113044 w 307130"/>
                  <a:gd name="connsiteY13" fmla="*/ 194834 h 552021"/>
                  <a:gd name="connsiteX14" fmla="*/ 89231 w 307130"/>
                  <a:gd name="connsiteY14" fmla="*/ 256746 h 552021"/>
                  <a:gd name="connsiteX15" fmla="*/ 77325 w 307130"/>
                  <a:gd name="connsiteY15" fmla="*/ 337709 h 552021"/>
                  <a:gd name="connsiteX16" fmla="*/ 86850 w 307130"/>
                  <a:gd name="connsiteY16" fmla="*/ 428196 h 552021"/>
                  <a:gd name="connsiteX17" fmla="*/ 93993 w 307130"/>
                  <a:gd name="connsiteY17" fmla="*/ 497253 h 552021"/>
                  <a:gd name="connsiteX18" fmla="*/ 10650 w 307130"/>
                  <a:gd name="connsiteY18" fmla="*/ 552021 h 552021"/>
                  <a:gd name="connsiteX0" fmla="*/ 10650 w 307765"/>
                  <a:gd name="connsiteY0" fmla="*/ 549541 h 549541"/>
                  <a:gd name="connsiteX1" fmla="*/ 1125 w 307765"/>
                  <a:gd name="connsiteY1" fmla="*/ 328085 h 549541"/>
                  <a:gd name="connsiteX2" fmla="*/ 10650 w 307765"/>
                  <a:gd name="connsiteY2" fmla="*/ 173304 h 549541"/>
                  <a:gd name="connsiteX3" fmla="*/ 79706 w 307765"/>
                  <a:gd name="connsiteY3" fmla="*/ 49479 h 549541"/>
                  <a:gd name="connsiteX4" fmla="*/ 155906 w 307765"/>
                  <a:gd name="connsiteY4" fmla="*/ 4235 h 549541"/>
                  <a:gd name="connsiteX5" fmla="*/ 232106 w 307765"/>
                  <a:gd name="connsiteY5" fmla="*/ 11379 h 549541"/>
                  <a:gd name="connsiteX6" fmla="*/ 298781 w 307765"/>
                  <a:gd name="connsiteY6" fmla="*/ 87579 h 549541"/>
                  <a:gd name="connsiteX7" fmla="*/ 303544 w 307765"/>
                  <a:gd name="connsiteY7" fmla="*/ 254266 h 549541"/>
                  <a:gd name="connsiteX8" fmla="*/ 286875 w 307765"/>
                  <a:gd name="connsiteY8" fmla="*/ 382854 h 549541"/>
                  <a:gd name="connsiteX9" fmla="*/ 189243 w 307765"/>
                  <a:gd name="connsiteY9" fmla="*/ 449529 h 549541"/>
                  <a:gd name="connsiteX10" fmla="*/ 203531 w 307765"/>
                  <a:gd name="connsiteY10" fmla="*/ 285223 h 549541"/>
                  <a:gd name="connsiteX11" fmla="*/ 205911 w 307765"/>
                  <a:gd name="connsiteY11" fmla="*/ 192355 h 549541"/>
                  <a:gd name="connsiteX12" fmla="*/ 163050 w 307765"/>
                  <a:gd name="connsiteY12" fmla="*/ 156635 h 549541"/>
                  <a:gd name="connsiteX13" fmla="*/ 113044 w 307765"/>
                  <a:gd name="connsiteY13" fmla="*/ 192354 h 549541"/>
                  <a:gd name="connsiteX14" fmla="*/ 89231 w 307765"/>
                  <a:gd name="connsiteY14" fmla="*/ 254266 h 549541"/>
                  <a:gd name="connsiteX15" fmla="*/ 77325 w 307765"/>
                  <a:gd name="connsiteY15" fmla="*/ 335229 h 549541"/>
                  <a:gd name="connsiteX16" fmla="*/ 86850 w 307765"/>
                  <a:gd name="connsiteY16" fmla="*/ 425716 h 549541"/>
                  <a:gd name="connsiteX17" fmla="*/ 93993 w 307765"/>
                  <a:gd name="connsiteY17" fmla="*/ 494773 h 549541"/>
                  <a:gd name="connsiteX18" fmla="*/ 10650 w 307765"/>
                  <a:gd name="connsiteY18" fmla="*/ 549541 h 549541"/>
                  <a:gd name="connsiteX0" fmla="*/ 10650 w 307765"/>
                  <a:gd name="connsiteY0" fmla="*/ 549541 h 549541"/>
                  <a:gd name="connsiteX1" fmla="*/ 1125 w 307765"/>
                  <a:gd name="connsiteY1" fmla="*/ 328085 h 549541"/>
                  <a:gd name="connsiteX2" fmla="*/ 10650 w 307765"/>
                  <a:gd name="connsiteY2" fmla="*/ 173304 h 549541"/>
                  <a:gd name="connsiteX3" fmla="*/ 79706 w 307765"/>
                  <a:gd name="connsiteY3" fmla="*/ 49479 h 549541"/>
                  <a:gd name="connsiteX4" fmla="*/ 155906 w 307765"/>
                  <a:gd name="connsiteY4" fmla="*/ 4235 h 549541"/>
                  <a:gd name="connsiteX5" fmla="*/ 232106 w 307765"/>
                  <a:gd name="connsiteY5" fmla="*/ 11379 h 549541"/>
                  <a:gd name="connsiteX6" fmla="*/ 298781 w 307765"/>
                  <a:gd name="connsiteY6" fmla="*/ 87579 h 549541"/>
                  <a:gd name="connsiteX7" fmla="*/ 303544 w 307765"/>
                  <a:gd name="connsiteY7" fmla="*/ 254266 h 549541"/>
                  <a:gd name="connsiteX8" fmla="*/ 286875 w 307765"/>
                  <a:gd name="connsiteY8" fmla="*/ 382854 h 549541"/>
                  <a:gd name="connsiteX9" fmla="*/ 189243 w 307765"/>
                  <a:gd name="connsiteY9" fmla="*/ 449529 h 549541"/>
                  <a:gd name="connsiteX10" fmla="*/ 203531 w 307765"/>
                  <a:gd name="connsiteY10" fmla="*/ 285223 h 549541"/>
                  <a:gd name="connsiteX11" fmla="*/ 205911 w 307765"/>
                  <a:gd name="connsiteY11" fmla="*/ 192355 h 549541"/>
                  <a:gd name="connsiteX12" fmla="*/ 163050 w 307765"/>
                  <a:gd name="connsiteY12" fmla="*/ 156635 h 549541"/>
                  <a:gd name="connsiteX13" fmla="*/ 113044 w 307765"/>
                  <a:gd name="connsiteY13" fmla="*/ 192354 h 549541"/>
                  <a:gd name="connsiteX14" fmla="*/ 89231 w 307765"/>
                  <a:gd name="connsiteY14" fmla="*/ 254266 h 549541"/>
                  <a:gd name="connsiteX15" fmla="*/ 89231 w 307765"/>
                  <a:gd name="connsiteY15" fmla="*/ 335229 h 549541"/>
                  <a:gd name="connsiteX16" fmla="*/ 86850 w 307765"/>
                  <a:gd name="connsiteY16" fmla="*/ 425716 h 549541"/>
                  <a:gd name="connsiteX17" fmla="*/ 93993 w 307765"/>
                  <a:gd name="connsiteY17" fmla="*/ 494773 h 549541"/>
                  <a:gd name="connsiteX18" fmla="*/ 10650 w 307765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90855 w 309377"/>
                  <a:gd name="connsiteY9" fmla="*/ 449529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90843 w 309377"/>
                  <a:gd name="connsiteY15" fmla="*/ 335229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90855 w 309377"/>
                  <a:gd name="connsiteY9" fmla="*/ 449529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61435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78280 w 309377"/>
                  <a:gd name="connsiteY10" fmla="*/ 432862 h 549541"/>
                  <a:gd name="connsiteX11" fmla="*/ 205143 w 309377"/>
                  <a:gd name="connsiteY11" fmla="*/ 285223 h 549541"/>
                  <a:gd name="connsiteX12" fmla="*/ 207523 w 309377"/>
                  <a:gd name="connsiteY12" fmla="*/ 192355 h 549541"/>
                  <a:gd name="connsiteX13" fmla="*/ 164662 w 309377"/>
                  <a:gd name="connsiteY13" fmla="*/ 156635 h 549541"/>
                  <a:gd name="connsiteX14" fmla="*/ 114656 w 309377"/>
                  <a:gd name="connsiteY14" fmla="*/ 192354 h 549541"/>
                  <a:gd name="connsiteX15" fmla="*/ 90843 w 309377"/>
                  <a:gd name="connsiteY15" fmla="*/ 254266 h 549541"/>
                  <a:gd name="connsiteX16" fmla="*/ 81318 w 309377"/>
                  <a:gd name="connsiteY16" fmla="*/ 342373 h 549541"/>
                  <a:gd name="connsiteX17" fmla="*/ 88462 w 309377"/>
                  <a:gd name="connsiteY17" fmla="*/ 425716 h 549541"/>
                  <a:gd name="connsiteX18" fmla="*/ 95605 w 309377"/>
                  <a:gd name="connsiteY18" fmla="*/ 494773 h 549541"/>
                  <a:gd name="connsiteX19" fmla="*/ 12262 w 309377"/>
                  <a:gd name="connsiteY19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90186 w 309377"/>
                  <a:gd name="connsiteY10" fmla="*/ 394762 h 549541"/>
                  <a:gd name="connsiteX11" fmla="*/ 205143 w 309377"/>
                  <a:gd name="connsiteY11" fmla="*/ 285223 h 549541"/>
                  <a:gd name="connsiteX12" fmla="*/ 207523 w 309377"/>
                  <a:gd name="connsiteY12" fmla="*/ 192355 h 549541"/>
                  <a:gd name="connsiteX13" fmla="*/ 164662 w 309377"/>
                  <a:gd name="connsiteY13" fmla="*/ 156635 h 549541"/>
                  <a:gd name="connsiteX14" fmla="*/ 114656 w 309377"/>
                  <a:gd name="connsiteY14" fmla="*/ 192354 h 549541"/>
                  <a:gd name="connsiteX15" fmla="*/ 90843 w 309377"/>
                  <a:gd name="connsiteY15" fmla="*/ 254266 h 549541"/>
                  <a:gd name="connsiteX16" fmla="*/ 81318 w 309377"/>
                  <a:gd name="connsiteY16" fmla="*/ 342373 h 549541"/>
                  <a:gd name="connsiteX17" fmla="*/ 88462 w 309377"/>
                  <a:gd name="connsiteY17" fmla="*/ 425716 h 549541"/>
                  <a:gd name="connsiteX18" fmla="*/ 95605 w 309377"/>
                  <a:gd name="connsiteY18" fmla="*/ 494773 h 549541"/>
                  <a:gd name="connsiteX19" fmla="*/ 12262 w 309377"/>
                  <a:gd name="connsiteY19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80661 w 309377"/>
                  <a:gd name="connsiteY10" fmla="*/ 449531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18749 w 309377"/>
                  <a:gd name="connsiteY10" fmla="*/ 487631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7511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36086 w 309377"/>
                  <a:gd name="connsiteY19" fmla="*/ 547160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9699 w 309377"/>
                  <a:gd name="connsiteY19" fmla="*/ 473343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66200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9224 w 309377"/>
                  <a:gd name="connsiteY19" fmla="*/ 466200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82869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82869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4462 w 309377"/>
                  <a:gd name="connsiteY19" fmla="*/ 480487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37799 w 309377"/>
                  <a:gd name="connsiteY10" fmla="*/ 454293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4462 w 309377"/>
                  <a:gd name="connsiteY19" fmla="*/ 480487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54467 w 309377"/>
                  <a:gd name="connsiteY10" fmla="*/ 480487 h 549541"/>
                  <a:gd name="connsiteX11" fmla="*/ 137799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7799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68743 w 309377"/>
                  <a:gd name="connsiteY20" fmla="*/ 478106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7805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3517 w 309377"/>
                  <a:gd name="connsiteY12" fmla="*/ 385237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3042 w 309377"/>
                  <a:gd name="connsiteY12" fmla="*/ 368568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3042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4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4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92568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5899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5899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78093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78093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25716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118748 w 309377"/>
                  <a:gd name="connsiteY20" fmla="*/ 485249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109224 w 309377"/>
                  <a:gd name="connsiteY11" fmla="*/ 454293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118748 w 309377"/>
                  <a:gd name="connsiteY20" fmla="*/ 485249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09377" h="549541">
                    <a:moveTo>
                      <a:pt x="12262" y="549541"/>
                    </a:moveTo>
                    <a:cubicBezTo>
                      <a:pt x="-3216" y="521760"/>
                      <a:pt x="356" y="390791"/>
                      <a:pt x="356" y="328085"/>
                    </a:cubicBezTo>
                    <a:cubicBezTo>
                      <a:pt x="356" y="265379"/>
                      <a:pt x="-1232" y="219738"/>
                      <a:pt x="12262" y="173304"/>
                    </a:cubicBezTo>
                    <a:cubicBezTo>
                      <a:pt x="25756" y="126870"/>
                      <a:pt x="57109" y="77657"/>
                      <a:pt x="81318" y="49479"/>
                    </a:cubicBezTo>
                    <a:cubicBezTo>
                      <a:pt x="105527" y="21301"/>
                      <a:pt x="132118" y="10585"/>
                      <a:pt x="157518" y="4235"/>
                    </a:cubicBezTo>
                    <a:cubicBezTo>
                      <a:pt x="182918" y="-2115"/>
                      <a:pt x="209906" y="-2512"/>
                      <a:pt x="233718" y="11379"/>
                    </a:cubicBezTo>
                    <a:cubicBezTo>
                      <a:pt x="257531" y="25270"/>
                      <a:pt x="288487" y="47098"/>
                      <a:pt x="300393" y="87579"/>
                    </a:cubicBezTo>
                    <a:cubicBezTo>
                      <a:pt x="312299" y="128060"/>
                      <a:pt x="310712" y="211403"/>
                      <a:pt x="305156" y="254266"/>
                    </a:cubicBezTo>
                    <a:lnTo>
                      <a:pt x="288487" y="382854"/>
                    </a:lnTo>
                    <a:lnTo>
                      <a:pt x="183711" y="492391"/>
                    </a:lnTo>
                    <a:cubicBezTo>
                      <a:pt x="161374" y="508663"/>
                      <a:pt x="35913" y="491600"/>
                      <a:pt x="28261" y="485250"/>
                    </a:cubicBezTo>
                    <a:cubicBezTo>
                      <a:pt x="20609" y="478900"/>
                      <a:pt x="83824" y="467787"/>
                      <a:pt x="109224" y="454293"/>
                    </a:cubicBezTo>
                    <a:cubicBezTo>
                      <a:pt x="134624" y="440799"/>
                      <a:pt x="163882" y="432068"/>
                      <a:pt x="180662" y="404287"/>
                    </a:cubicBezTo>
                    <a:cubicBezTo>
                      <a:pt x="197442" y="376506"/>
                      <a:pt x="205428" y="322926"/>
                      <a:pt x="209905" y="287604"/>
                    </a:cubicBezTo>
                    <a:cubicBezTo>
                      <a:pt x="214382" y="252282"/>
                      <a:pt x="215064" y="214183"/>
                      <a:pt x="207523" y="192355"/>
                    </a:cubicBezTo>
                    <a:cubicBezTo>
                      <a:pt x="199983" y="170527"/>
                      <a:pt x="180140" y="156635"/>
                      <a:pt x="164662" y="156635"/>
                    </a:cubicBezTo>
                    <a:cubicBezTo>
                      <a:pt x="149184" y="156635"/>
                      <a:pt x="126959" y="176082"/>
                      <a:pt x="114656" y="192354"/>
                    </a:cubicBezTo>
                    <a:cubicBezTo>
                      <a:pt x="102353" y="208626"/>
                      <a:pt x="96399" y="229263"/>
                      <a:pt x="90843" y="254266"/>
                    </a:cubicBezTo>
                    <a:cubicBezTo>
                      <a:pt x="85287" y="279269"/>
                      <a:pt x="80127" y="312608"/>
                      <a:pt x="81318" y="342373"/>
                    </a:cubicBezTo>
                    <a:cubicBezTo>
                      <a:pt x="82509" y="372138"/>
                      <a:pt x="91749" y="409046"/>
                      <a:pt x="97987" y="432859"/>
                    </a:cubicBezTo>
                    <a:cubicBezTo>
                      <a:pt x="104225" y="456672"/>
                      <a:pt x="112398" y="466199"/>
                      <a:pt x="118748" y="485249"/>
                    </a:cubicBezTo>
                    <a:cubicBezTo>
                      <a:pt x="125098" y="504299"/>
                      <a:pt x="150659" y="534460"/>
                      <a:pt x="136086" y="547160"/>
                    </a:cubicBezTo>
                    <a:lnTo>
                      <a:pt x="12262" y="549541"/>
                    </a:ln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49" name="フリーフォーム: 図形 48">
                <a:extLst>
                  <a:ext uri="{FF2B5EF4-FFF2-40B4-BE49-F238E27FC236}">
                    <a16:creationId xmlns:a16="http://schemas.microsoft.com/office/drawing/2014/main" id="{05C82BF0-848F-4397-9363-704E3E5F92E8}"/>
                  </a:ext>
                </a:extLst>
              </p:cNvPr>
              <p:cNvSpPr/>
              <p:nvPr/>
            </p:nvSpPr>
            <p:spPr>
              <a:xfrm>
                <a:off x="5502808" y="1133179"/>
                <a:ext cx="602964" cy="542231"/>
              </a:xfrm>
              <a:custGeom>
                <a:avLst/>
                <a:gdLst>
                  <a:gd name="connsiteX0" fmla="*/ 583406 w 583406"/>
                  <a:gd name="connsiteY0" fmla="*/ 30956 h 540544"/>
                  <a:gd name="connsiteX1" fmla="*/ 533400 w 583406"/>
                  <a:gd name="connsiteY1" fmla="*/ 202406 h 540544"/>
                  <a:gd name="connsiteX2" fmla="*/ 435769 w 583406"/>
                  <a:gd name="connsiteY2" fmla="*/ 326231 h 540544"/>
                  <a:gd name="connsiteX3" fmla="*/ 338137 w 583406"/>
                  <a:gd name="connsiteY3" fmla="*/ 447675 h 540544"/>
                  <a:gd name="connsiteX4" fmla="*/ 214312 w 583406"/>
                  <a:gd name="connsiteY4" fmla="*/ 521494 h 540544"/>
                  <a:gd name="connsiteX5" fmla="*/ 109537 w 583406"/>
                  <a:gd name="connsiteY5" fmla="*/ 540544 h 540544"/>
                  <a:gd name="connsiteX6" fmla="*/ 35719 w 583406"/>
                  <a:gd name="connsiteY6" fmla="*/ 511969 h 540544"/>
                  <a:gd name="connsiteX7" fmla="*/ 0 w 583406"/>
                  <a:gd name="connsiteY7" fmla="*/ 459581 h 540544"/>
                  <a:gd name="connsiteX8" fmla="*/ 9525 w 583406"/>
                  <a:gd name="connsiteY8" fmla="*/ 354806 h 540544"/>
                  <a:gd name="connsiteX9" fmla="*/ 64294 w 583406"/>
                  <a:gd name="connsiteY9" fmla="*/ 257175 h 540544"/>
                  <a:gd name="connsiteX10" fmla="*/ 185737 w 583406"/>
                  <a:gd name="connsiteY10" fmla="*/ 159544 h 540544"/>
                  <a:gd name="connsiteX11" fmla="*/ 321469 w 583406"/>
                  <a:gd name="connsiteY11" fmla="*/ 80963 h 540544"/>
                  <a:gd name="connsiteX12" fmla="*/ 466725 w 583406"/>
                  <a:gd name="connsiteY12" fmla="*/ 0 h 540544"/>
                  <a:gd name="connsiteX13" fmla="*/ 447675 w 583406"/>
                  <a:gd name="connsiteY13" fmla="*/ 100013 h 540544"/>
                  <a:gd name="connsiteX14" fmla="*/ 347662 w 583406"/>
                  <a:gd name="connsiteY14" fmla="*/ 161925 h 540544"/>
                  <a:gd name="connsiteX15" fmla="*/ 223837 w 583406"/>
                  <a:gd name="connsiteY15" fmla="*/ 245269 h 540544"/>
                  <a:gd name="connsiteX16" fmla="*/ 157162 w 583406"/>
                  <a:gd name="connsiteY16" fmla="*/ 314325 h 540544"/>
                  <a:gd name="connsiteX17" fmla="*/ 150019 w 583406"/>
                  <a:gd name="connsiteY17" fmla="*/ 361950 h 540544"/>
                  <a:gd name="connsiteX18" fmla="*/ 173831 w 583406"/>
                  <a:gd name="connsiteY18" fmla="*/ 381000 h 540544"/>
                  <a:gd name="connsiteX19" fmla="*/ 252412 w 583406"/>
                  <a:gd name="connsiteY19" fmla="*/ 347663 h 540544"/>
                  <a:gd name="connsiteX20" fmla="*/ 342900 w 583406"/>
                  <a:gd name="connsiteY20" fmla="*/ 266700 h 540544"/>
                  <a:gd name="connsiteX21" fmla="*/ 416719 w 583406"/>
                  <a:gd name="connsiteY21" fmla="*/ 188119 h 540544"/>
                  <a:gd name="connsiteX22" fmla="*/ 457200 w 583406"/>
                  <a:gd name="connsiteY22" fmla="*/ 133350 h 540544"/>
                  <a:gd name="connsiteX23" fmla="*/ 583406 w 583406"/>
                  <a:gd name="connsiteY23" fmla="*/ 30956 h 540544"/>
                  <a:gd name="connsiteX0" fmla="*/ 600075 w 600075"/>
                  <a:gd name="connsiteY0" fmla="*/ 28575 h 540544"/>
                  <a:gd name="connsiteX1" fmla="*/ 533400 w 600075"/>
                  <a:gd name="connsiteY1" fmla="*/ 202406 h 540544"/>
                  <a:gd name="connsiteX2" fmla="*/ 435769 w 600075"/>
                  <a:gd name="connsiteY2" fmla="*/ 326231 h 540544"/>
                  <a:gd name="connsiteX3" fmla="*/ 338137 w 600075"/>
                  <a:gd name="connsiteY3" fmla="*/ 447675 h 540544"/>
                  <a:gd name="connsiteX4" fmla="*/ 214312 w 600075"/>
                  <a:gd name="connsiteY4" fmla="*/ 521494 h 540544"/>
                  <a:gd name="connsiteX5" fmla="*/ 109537 w 600075"/>
                  <a:gd name="connsiteY5" fmla="*/ 540544 h 540544"/>
                  <a:gd name="connsiteX6" fmla="*/ 35719 w 600075"/>
                  <a:gd name="connsiteY6" fmla="*/ 511969 h 540544"/>
                  <a:gd name="connsiteX7" fmla="*/ 0 w 600075"/>
                  <a:gd name="connsiteY7" fmla="*/ 459581 h 540544"/>
                  <a:gd name="connsiteX8" fmla="*/ 9525 w 600075"/>
                  <a:gd name="connsiteY8" fmla="*/ 354806 h 540544"/>
                  <a:gd name="connsiteX9" fmla="*/ 64294 w 600075"/>
                  <a:gd name="connsiteY9" fmla="*/ 257175 h 540544"/>
                  <a:gd name="connsiteX10" fmla="*/ 185737 w 600075"/>
                  <a:gd name="connsiteY10" fmla="*/ 159544 h 540544"/>
                  <a:gd name="connsiteX11" fmla="*/ 321469 w 600075"/>
                  <a:gd name="connsiteY11" fmla="*/ 80963 h 540544"/>
                  <a:gd name="connsiteX12" fmla="*/ 466725 w 600075"/>
                  <a:gd name="connsiteY12" fmla="*/ 0 h 540544"/>
                  <a:gd name="connsiteX13" fmla="*/ 447675 w 600075"/>
                  <a:gd name="connsiteY13" fmla="*/ 100013 h 540544"/>
                  <a:gd name="connsiteX14" fmla="*/ 347662 w 600075"/>
                  <a:gd name="connsiteY14" fmla="*/ 161925 h 540544"/>
                  <a:gd name="connsiteX15" fmla="*/ 223837 w 600075"/>
                  <a:gd name="connsiteY15" fmla="*/ 245269 h 540544"/>
                  <a:gd name="connsiteX16" fmla="*/ 157162 w 600075"/>
                  <a:gd name="connsiteY16" fmla="*/ 314325 h 540544"/>
                  <a:gd name="connsiteX17" fmla="*/ 150019 w 600075"/>
                  <a:gd name="connsiteY17" fmla="*/ 361950 h 540544"/>
                  <a:gd name="connsiteX18" fmla="*/ 173831 w 600075"/>
                  <a:gd name="connsiteY18" fmla="*/ 381000 h 540544"/>
                  <a:gd name="connsiteX19" fmla="*/ 252412 w 600075"/>
                  <a:gd name="connsiteY19" fmla="*/ 347663 h 540544"/>
                  <a:gd name="connsiteX20" fmla="*/ 342900 w 600075"/>
                  <a:gd name="connsiteY20" fmla="*/ 266700 h 540544"/>
                  <a:gd name="connsiteX21" fmla="*/ 416719 w 600075"/>
                  <a:gd name="connsiteY21" fmla="*/ 188119 h 540544"/>
                  <a:gd name="connsiteX22" fmla="*/ 457200 w 600075"/>
                  <a:gd name="connsiteY22" fmla="*/ 133350 h 540544"/>
                  <a:gd name="connsiteX23" fmla="*/ 600075 w 600075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57200 w 602039"/>
                  <a:gd name="connsiteY22" fmla="*/ 133350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876"/>
                  <a:gd name="connsiteY0" fmla="*/ 28701 h 540944"/>
                  <a:gd name="connsiteX1" fmla="*/ 535295 w 603876"/>
                  <a:gd name="connsiteY1" fmla="*/ 202532 h 540944"/>
                  <a:gd name="connsiteX2" fmla="*/ 449570 w 603876"/>
                  <a:gd name="connsiteY2" fmla="*/ 319213 h 540944"/>
                  <a:gd name="connsiteX3" fmla="*/ 340032 w 603876"/>
                  <a:gd name="connsiteY3" fmla="*/ 447801 h 540944"/>
                  <a:gd name="connsiteX4" fmla="*/ 216207 w 603876"/>
                  <a:gd name="connsiteY4" fmla="*/ 521620 h 540944"/>
                  <a:gd name="connsiteX5" fmla="*/ 111432 w 603876"/>
                  <a:gd name="connsiteY5" fmla="*/ 540670 h 540944"/>
                  <a:gd name="connsiteX6" fmla="*/ 37614 w 603876"/>
                  <a:gd name="connsiteY6" fmla="*/ 512095 h 540944"/>
                  <a:gd name="connsiteX7" fmla="*/ 1895 w 603876"/>
                  <a:gd name="connsiteY7" fmla="*/ 459707 h 540944"/>
                  <a:gd name="connsiteX8" fmla="*/ 11420 w 603876"/>
                  <a:gd name="connsiteY8" fmla="*/ 354932 h 540944"/>
                  <a:gd name="connsiteX9" fmla="*/ 66189 w 603876"/>
                  <a:gd name="connsiteY9" fmla="*/ 257301 h 540944"/>
                  <a:gd name="connsiteX10" fmla="*/ 187632 w 603876"/>
                  <a:gd name="connsiteY10" fmla="*/ 159670 h 540944"/>
                  <a:gd name="connsiteX11" fmla="*/ 323364 w 603876"/>
                  <a:gd name="connsiteY11" fmla="*/ 81089 h 540944"/>
                  <a:gd name="connsiteX12" fmla="*/ 468620 w 603876"/>
                  <a:gd name="connsiteY12" fmla="*/ 126 h 540944"/>
                  <a:gd name="connsiteX13" fmla="*/ 449570 w 603876"/>
                  <a:gd name="connsiteY13" fmla="*/ 100139 h 540944"/>
                  <a:gd name="connsiteX14" fmla="*/ 349557 w 603876"/>
                  <a:gd name="connsiteY14" fmla="*/ 162051 h 540944"/>
                  <a:gd name="connsiteX15" fmla="*/ 225732 w 603876"/>
                  <a:gd name="connsiteY15" fmla="*/ 245395 h 540944"/>
                  <a:gd name="connsiteX16" fmla="*/ 159057 w 603876"/>
                  <a:gd name="connsiteY16" fmla="*/ 314451 h 540944"/>
                  <a:gd name="connsiteX17" fmla="*/ 151914 w 603876"/>
                  <a:gd name="connsiteY17" fmla="*/ 362076 h 540944"/>
                  <a:gd name="connsiteX18" fmla="*/ 175726 w 603876"/>
                  <a:gd name="connsiteY18" fmla="*/ 381126 h 540944"/>
                  <a:gd name="connsiteX19" fmla="*/ 254307 w 603876"/>
                  <a:gd name="connsiteY19" fmla="*/ 347789 h 540944"/>
                  <a:gd name="connsiteX20" fmla="*/ 344795 w 603876"/>
                  <a:gd name="connsiteY20" fmla="*/ 266826 h 540944"/>
                  <a:gd name="connsiteX21" fmla="*/ 418614 w 603876"/>
                  <a:gd name="connsiteY21" fmla="*/ 188245 h 540944"/>
                  <a:gd name="connsiteX22" fmla="*/ 490051 w 603876"/>
                  <a:gd name="connsiteY22" fmla="*/ 97757 h 540944"/>
                  <a:gd name="connsiteX23" fmla="*/ 601970 w 603876"/>
                  <a:gd name="connsiteY23" fmla="*/ 28701 h 540944"/>
                  <a:gd name="connsiteX0" fmla="*/ 601970 w 603876"/>
                  <a:gd name="connsiteY0" fmla="*/ 28701 h 541030"/>
                  <a:gd name="connsiteX1" fmla="*/ 535295 w 603876"/>
                  <a:gd name="connsiteY1" fmla="*/ 202532 h 541030"/>
                  <a:gd name="connsiteX2" fmla="*/ 449570 w 603876"/>
                  <a:gd name="connsiteY2" fmla="*/ 319213 h 541030"/>
                  <a:gd name="connsiteX3" fmla="*/ 337651 w 603876"/>
                  <a:gd name="connsiteY3" fmla="*/ 435895 h 541030"/>
                  <a:gd name="connsiteX4" fmla="*/ 216207 w 603876"/>
                  <a:gd name="connsiteY4" fmla="*/ 521620 h 541030"/>
                  <a:gd name="connsiteX5" fmla="*/ 111432 w 603876"/>
                  <a:gd name="connsiteY5" fmla="*/ 540670 h 541030"/>
                  <a:gd name="connsiteX6" fmla="*/ 37614 w 603876"/>
                  <a:gd name="connsiteY6" fmla="*/ 512095 h 541030"/>
                  <a:gd name="connsiteX7" fmla="*/ 1895 w 603876"/>
                  <a:gd name="connsiteY7" fmla="*/ 459707 h 541030"/>
                  <a:gd name="connsiteX8" fmla="*/ 11420 w 603876"/>
                  <a:gd name="connsiteY8" fmla="*/ 354932 h 541030"/>
                  <a:gd name="connsiteX9" fmla="*/ 66189 w 603876"/>
                  <a:gd name="connsiteY9" fmla="*/ 257301 h 541030"/>
                  <a:gd name="connsiteX10" fmla="*/ 187632 w 603876"/>
                  <a:gd name="connsiteY10" fmla="*/ 159670 h 541030"/>
                  <a:gd name="connsiteX11" fmla="*/ 323364 w 603876"/>
                  <a:gd name="connsiteY11" fmla="*/ 81089 h 541030"/>
                  <a:gd name="connsiteX12" fmla="*/ 468620 w 603876"/>
                  <a:gd name="connsiteY12" fmla="*/ 126 h 541030"/>
                  <a:gd name="connsiteX13" fmla="*/ 449570 w 603876"/>
                  <a:gd name="connsiteY13" fmla="*/ 100139 h 541030"/>
                  <a:gd name="connsiteX14" fmla="*/ 349557 w 603876"/>
                  <a:gd name="connsiteY14" fmla="*/ 162051 h 541030"/>
                  <a:gd name="connsiteX15" fmla="*/ 225732 w 603876"/>
                  <a:gd name="connsiteY15" fmla="*/ 245395 h 541030"/>
                  <a:gd name="connsiteX16" fmla="*/ 159057 w 603876"/>
                  <a:gd name="connsiteY16" fmla="*/ 314451 h 541030"/>
                  <a:gd name="connsiteX17" fmla="*/ 151914 w 603876"/>
                  <a:gd name="connsiteY17" fmla="*/ 362076 h 541030"/>
                  <a:gd name="connsiteX18" fmla="*/ 175726 w 603876"/>
                  <a:gd name="connsiteY18" fmla="*/ 381126 h 541030"/>
                  <a:gd name="connsiteX19" fmla="*/ 254307 w 603876"/>
                  <a:gd name="connsiteY19" fmla="*/ 347789 h 541030"/>
                  <a:gd name="connsiteX20" fmla="*/ 344795 w 603876"/>
                  <a:gd name="connsiteY20" fmla="*/ 266826 h 541030"/>
                  <a:gd name="connsiteX21" fmla="*/ 418614 w 603876"/>
                  <a:gd name="connsiteY21" fmla="*/ 188245 h 541030"/>
                  <a:gd name="connsiteX22" fmla="*/ 490051 w 603876"/>
                  <a:gd name="connsiteY22" fmla="*/ 97757 h 541030"/>
                  <a:gd name="connsiteX23" fmla="*/ 601970 w 603876"/>
                  <a:gd name="connsiteY23" fmla="*/ 28701 h 541030"/>
                  <a:gd name="connsiteX0" fmla="*/ 601970 w 603876"/>
                  <a:gd name="connsiteY0" fmla="*/ 28701 h 533061"/>
                  <a:gd name="connsiteX1" fmla="*/ 535295 w 603876"/>
                  <a:gd name="connsiteY1" fmla="*/ 202532 h 533061"/>
                  <a:gd name="connsiteX2" fmla="*/ 449570 w 603876"/>
                  <a:gd name="connsiteY2" fmla="*/ 319213 h 533061"/>
                  <a:gd name="connsiteX3" fmla="*/ 337651 w 603876"/>
                  <a:gd name="connsiteY3" fmla="*/ 435895 h 533061"/>
                  <a:gd name="connsiteX4" fmla="*/ 216207 w 603876"/>
                  <a:gd name="connsiteY4" fmla="*/ 521620 h 533061"/>
                  <a:gd name="connsiteX5" fmla="*/ 118576 w 603876"/>
                  <a:gd name="connsiteY5" fmla="*/ 531145 h 533061"/>
                  <a:gd name="connsiteX6" fmla="*/ 37614 w 603876"/>
                  <a:gd name="connsiteY6" fmla="*/ 512095 h 533061"/>
                  <a:gd name="connsiteX7" fmla="*/ 1895 w 603876"/>
                  <a:gd name="connsiteY7" fmla="*/ 459707 h 533061"/>
                  <a:gd name="connsiteX8" fmla="*/ 11420 w 603876"/>
                  <a:gd name="connsiteY8" fmla="*/ 354932 h 533061"/>
                  <a:gd name="connsiteX9" fmla="*/ 66189 w 603876"/>
                  <a:gd name="connsiteY9" fmla="*/ 257301 h 533061"/>
                  <a:gd name="connsiteX10" fmla="*/ 187632 w 603876"/>
                  <a:gd name="connsiteY10" fmla="*/ 159670 h 533061"/>
                  <a:gd name="connsiteX11" fmla="*/ 323364 w 603876"/>
                  <a:gd name="connsiteY11" fmla="*/ 81089 h 533061"/>
                  <a:gd name="connsiteX12" fmla="*/ 468620 w 603876"/>
                  <a:gd name="connsiteY12" fmla="*/ 126 h 533061"/>
                  <a:gd name="connsiteX13" fmla="*/ 449570 w 603876"/>
                  <a:gd name="connsiteY13" fmla="*/ 100139 h 533061"/>
                  <a:gd name="connsiteX14" fmla="*/ 349557 w 603876"/>
                  <a:gd name="connsiteY14" fmla="*/ 162051 h 533061"/>
                  <a:gd name="connsiteX15" fmla="*/ 225732 w 603876"/>
                  <a:gd name="connsiteY15" fmla="*/ 245395 h 533061"/>
                  <a:gd name="connsiteX16" fmla="*/ 159057 w 603876"/>
                  <a:gd name="connsiteY16" fmla="*/ 314451 h 533061"/>
                  <a:gd name="connsiteX17" fmla="*/ 151914 w 603876"/>
                  <a:gd name="connsiteY17" fmla="*/ 362076 h 533061"/>
                  <a:gd name="connsiteX18" fmla="*/ 175726 w 603876"/>
                  <a:gd name="connsiteY18" fmla="*/ 381126 h 533061"/>
                  <a:gd name="connsiteX19" fmla="*/ 254307 w 603876"/>
                  <a:gd name="connsiteY19" fmla="*/ 347789 h 533061"/>
                  <a:gd name="connsiteX20" fmla="*/ 344795 w 603876"/>
                  <a:gd name="connsiteY20" fmla="*/ 266826 h 533061"/>
                  <a:gd name="connsiteX21" fmla="*/ 418614 w 603876"/>
                  <a:gd name="connsiteY21" fmla="*/ 188245 h 533061"/>
                  <a:gd name="connsiteX22" fmla="*/ 490051 w 603876"/>
                  <a:gd name="connsiteY22" fmla="*/ 97757 h 533061"/>
                  <a:gd name="connsiteX23" fmla="*/ 601970 w 603876"/>
                  <a:gd name="connsiteY23" fmla="*/ 28701 h 533061"/>
                  <a:gd name="connsiteX0" fmla="*/ 602843 w 604749"/>
                  <a:gd name="connsiteY0" fmla="*/ 28701 h 533061"/>
                  <a:gd name="connsiteX1" fmla="*/ 536168 w 604749"/>
                  <a:gd name="connsiteY1" fmla="*/ 202532 h 533061"/>
                  <a:gd name="connsiteX2" fmla="*/ 450443 w 604749"/>
                  <a:gd name="connsiteY2" fmla="*/ 319213 h 533061"/>
                  <a:gd name="connsiteX3" fmla="*/ 338524 w 604749"/>
                  <a:gd name="connsiteY3" fmla="*/ 435895 h 533061"/>
                  <a:gd name="connsiteX4" fmla="*/ 217080 w 604749"/>
                  <a:gd name="connsiteY4" fmla="*/ 521620 h 533061"/>
                  <a:gd name="connsiteX5" fmla="*/ 119449 w 604749"/>
                  <a:gd name="connsiteY5" fmla="*/ 531145 h 533061"/>
                  <a:gd name="connsiteX6" fmla="*/ 50393 w 604749"/>
                  <a:gd name="connsiteY6" fmla="*/ 512095 h 533061"/>
                  <a:gd name="connsiteX7" fmla="*/ 2768 w 604749"/>
                  <a:gd name="connsiteY7" fmla="*/ 459707 h 533061"/>
                  <a:gd name="connsiteX8" fmla="*/ 12293 w 604749"/>
                  <a:gd name="connsiteY8" fmla="*/ 354932 h 533061"/>
                  <a:gd name="connsiteX9" fmla="*/ 67062 w 604749"/>
                  <a:gd name="connsiteY9" fmla="*/ 257301 h 533061"/>
                  <a:gd name="connsiteX10" fmla="*/ 188505 w 604749"/>
                  <a:gd name="connsiteY10" fmla="*/ 159670 h 533061"/>
                  <a:gd name="connsiteX11" fmla="*/ 324237 w 604749"/>
                  <a:gd name="connsiteY11" fmla="*/ 81089 h 533061"/>
                  <a:gd name="connsiteX12" fmla="*/ 469493 w 604749"/>
                  <a:gd name="connsiteY12" fmla="*/ 126 h 533061"/>
                  <a:gd name="connsiteX13" fmla="*/ 450443 w 604749"/>
                  <a:gd name="connsiteY13" fmla="*/ 100139 h 533061"/>
                  <a:gd name="connsiteX14" fmla="*/ 350430 w 604749"/>
                  <a:gd name="connsiteY14" fmla="*/ 162051 h 533061"/>
                  <a:gd name="connsiteX15" fmla="*/ 226605 w 604749"/>
                  <a:gd name="connsiteY15" fmla="*/ 245395 h 533061"/>
                  <a:gd name="connsiteX16" fmla="*/ 159930 w 604749"/>
                  <a:gd name="connsiteY16" fmla="*/ 314451 h 533061"/>
                  <a:gd name="connsiteX17" fmla="*/ 152787 w 604749"/>
                  <a:gd name="connsiteY17" fmla="*/ 362076 h 533061"/>
                  <a:gd name="connsiteX18" fmla="*/ 176599 w 604749"/>
                  <a:gd name="connsiteY18" fmla="*/ 381126 h 533061"/>
                  <a:gd name="connsiteX19" fmla="*/ 255180 w 604749"/>
                  <a:gd name="connsiteY19" fmla="*/ 347789 h 533061"/>
                  <a:gd name="connsiteX20" fmla="*/ 345668 w 604749"/>
                  <a:gd name="connsiteY20" fmla="*/ 266826 h 533061"/>
                  <a:gd name="connsiteX21" fmla="*/ 419487 w 604749"/>
                  <a:gd name="connsiteY21" fmla="*/ 188245 h 533061"/>
                  <a:gd name="connsiteX22" fmla="*/ 490924 w 604749"/>
                  <a:gd name="connsiteY22" fmla="*/ 97757 h 533061"/>
                  <a:gd name="connsiteX23" fmla="*/ 602843 w 604749"/>
                  <a:gd name="connsiteY23" fmla="*/ 28701 h 533061"/>
                  <a:gd name="connsiteX0" fmla="*/ 600963 w 602869"/>
                  <a:gd name="connsiteY0" fmla="*/ 28701 h 533061"/>
                  <a:gd name="connsiteX1" fmla="*/ 534288 w 602869"/>
                  <a:gd name="connsiteY1" fmla="*/ 202532 h 533061"/>
                  <a:gd name="connsiteX2" fmla="*/ 448563 w 602869"/>
                  <a:gd name="connsiteY2" fmla="*/ 319213 h 533061"/>
                  <a:gd name="connsiteX3" fmla="*/ 336644 w 602869"/>
                  <a:gd name="connsiteY3" fmla="*/ 435895 h 533061"/>
                  <a:gd name="connsiteX4" fmla="*/ 215200 w 602869"/>
                  <a:gd name="connsiteY4" fmla="*/ 521620 h 533061"/>
                  <a:gd name="connsiteX5" fmla="*/ 117569 w 602869"/>
                  <a:gd name="connsiteY5" fmla="*/ 531145 h 533061"/>
                  <a:gd name="connsiteX6" fmla="*/ 48513 w 602869"/>
                  <a:gd name="connsiteY6" fmla="*/ 512095 h 533061"/>
                  <a:gd name="connsiteX7" fmla="*/ 3270 w 602869"/>
                  <a:gd name="connsiteY7" fmla="*/ 452563 h 533061"/>
                  <a:gd name="connsiteX8" fmla="*/ 10413 w 602869"/>
                  <a:gd name="connsiteY8" fmla="*/ 354932 h 533061"/>
                  <a:gd name="connsiteX9" fmla="*/ 65182 w 602869"/>
                  <a:gd name="connsiteY9" fmla="*/ 257301 h 533061"/>
                  <a:gd name="connsiteX10" fmla="*/ 186625 w 602869"/>
                  <a:gd name="connsiteY10" fmla="*/ 159670 h 533061"/>
                  <a:gd name="connsiteX11" fmla="*/ 322357 w 602869"/>
                  <a:gd name="connsiteY11" fmla="*/ 81089 h 533061"/>
                  <a:gd name="connsiteX12" fmla="*/ 467613 w 602869"/>
                  <a:gd name="connsiteY12" fmla="*/ 126 h 533061"/>
                  <a:gd name="connsiteX13" fmla="*/ 448563 w 602869"/>
                  <a:gd name="connsiteY13" fmla="*/ 100139 h 533061"/>
                  <a:gd name="connsiteX14" fmla="*/ 348550 w 602869"/>
                  <a:gd name="connsiteY14" fmla="*/ 162051 h 533061"/>
                  <a:gd name="connsiteX15" fmla="*/ 224725 w 602869"/>
                  <a:gd name="connsiteY15" fmla="*/ 245395 h 533061"/>
                  <a:gd name="connsiteX16" fmla="*/ 158050 w 602869"/>
                  <a:gd name="connsiteY16" fmla="*/ 314451 h 533061"/>
                  <a:gd name="connsiteX17" fmla="*/ 150907 w 602869"/>
                  <a:gd name="connsiteY17" fmla="*/ 362076 h 533061"/>
                  <a:gd name="connsiteX18" fmla="*/ 174719 w 602869"/>
                  <a:gd name="connsiteY18" fmla="*/ 381126 h 533061"/>
                  <a:gd name="connsiteX19" fmla="*/ 253300 w 602869"/>
                  <a:gd name="connsiteY19" fmla="*/ 347789 h 533061"/>
                  <a:gd name="connsiteX20" fmla="*/ 343788 w 602869"/>
                  <a:gd name="connsiteY20" fmla="*/ 266826 h 533061"/>
                  <a:gd name="connsiteX21" fmla="*/ 417607 w 602869"/>
                  <a:gd name="connsiteY21" fmla="*/ 188245 h 533061"/>
                  <a:gd name="connsiteX22" fmla="*/ 489044 w 602869"/>
                  <a:gd name="connsiteY22" fmla="*/ 97757 h 533061"/>
                  <a:gd name="connsiteX23" fmla="*/ 600963 w 602869"/>
                  <a:gd name="connsiteY23" fmla="*/ 28701 h 533061"/>
                  <a:gd name="connsiteX0" fmla="*/ 601058 w 602964"/>
                  <a:gd name="connsiteY0" fmla="*/ 28701 h 533061"/>
                  <a:gd name="connsiteX1" fmla="*/ 534383 w 602964"/>
                  <a:gd name="connsiteY1" fmla="*/ 202532 h 533061"/>
                  <a:gd name="connsiteX2" fmla="*/ 448658 w 602964"/>
                  <a:gd name="connsiteY2" fmla="*/ 319213 h 533061"/>
                  <a:gd name="connsiteX3" fmla="*/ 336739 w 602964"/>
                  <a:gd name="connsiteY3" fmla="*/ 435895 h 533061"/>
                  <a:gd name="connsiteX4" fmla="*/ 215295 w 602964"/>
                  <a:gd name="connsiteY4" fmla="*/ 521620 h 533061"/>
                  <a:gd name="connsiteX5" fmla="*/ 117664 w 602964"/>
                  <a:gd name="connsiteY5" fmla="*/ 531145 h 533061"/>
                  <a:gd name="connsiteX6" fmla="*/ 48608 w 602964"/>
                  <a:gd name="connsiteY6" fmla="*/ 512095 h 533061"/>
                  <a:gd name="connsiteX7" fmla="*/ 3365 w 602964"/>
                  <a:gd name="connsiteY7" fmla="*/ 452563 h 533061"/>
                  <a:gd name="connsiteX8" fmla="*/ 10508 w 602964"/>
                  <a:gd name="connsiteY8" fmla="*/ 354932 h 533061"/>
                  <a:gd name="connsiteX9" fmla="*/ 67658 w 602964"/>
                  <a:gd name="connsiteY9" fmla="*/ 257301 h 533061"/>
                  <a:gd name="connsiteX10" fmla="*/ 186720 w 602964"/>
                  <a:gd name="connsiteY10" fmla="*/ 159670 h 533061"/>
                  <a:gd name="connsiteX11" fmla="*/ 322452 w 602964"/>
                  <a:gd name="connsiteY11" fmla="*/ 81089 h 533061"/>
                  <a:gd name="connsiteX12" fmla="*/ 467708 w 602964"/>
                  <a:gd name="connsiteY12" fmla="*/ 126 h 533061"/>
                  <a:gd name="connsiteX13" fmla="*/ 448658 w 602964"/>
                  <a:gd name="connsiteY13" fmla="*/ 100139 h 533061"/>
                  <a:gd name="connsiteX14" fmla="*/ 348645 w 602964"/>
                  <a:gd name="connsiteY14" fmla="*/ 162051 h 533061"/>
                  <a:gd name="connsiteX15" fmla="*/ 224820 w 602964"/>
                  <a:gd name="connsiteY15" fmla="*/ 245395 h 533061"/>
                  <a:gd name="connsiteX16" fmla="*/ 158145 w 602964"/>
                  <a:gd name="connsiteY16" fmla="*/ 314451 h 533061"/>
                  <a:gd name="connsiteX17" fmla="*/ 151002 w 602964"/>
                  <a:gd name="connsiteY17" fmla="*/ 362076 h 533061"/>
                  <a:gd name="connsiteX18" fmla="*/ 174814 w 602964"/>
                  <a:gd name="connsiteY18" fmla="*/ 381126 h 533061"/>
                  <a:gd name="connsiteX19" fmla="*/ 253395 w 602964"/>
                  <a:gd name="connsiteY19" fmla="*/ 347789 h 533061"/>
                  <a:gd name="connsiteX20" fmla="*/ 343883 w 602964"/>
                  <a:gd name="connsiteY20" fmla="*/ 266826 h 533061"/>
                  <a:gd name="connsiteX21" fmla="*/ 417702 w 602964"/>
                  <a:gd name="connsiteY21" fmla="*/ 188245 h 533061"/>
                  <a:gd name="connsiteX22" fmla="*/ 489139 w 602964"/>
                  <a:gd name="connsiteY22" fmla="*/ 97757 h 533061"/>
                  <a:gd name="connsiteX23" fmla="*/ 601058 w 602964"/>
                  <a:gd name="connsiteY23" fmla="*/ 28701 h 533061"/>
                  <a:gd name="connsiteX0" fmla="*/ 601058 w 602964"/>
                  <a:gd name="connsiteY0" fmla="*/ 28701 h 533061"/>
                  <a:gd name="connsiteX1" fmla="*/ 534383 w 602964"/>
                  <a:gd name="connsiteY1" fmla="*/ 202532 h 533061"/>
                  <a:gd name="connsiteX2" fmla="*/ 448658 w 602964"/>
                  <a:gd name="connsiteY2" fmla="*/ 319213 h 533061"/>
                  <a:gd name="connsiteX3" fmla="*/ 336739 w 602964"/>
                  <a:gd name="connsiteY3" fmla="*/ 435895 h 533061"/>
                  <a:gd name="connsiteX4" fmla="*/ 215295 w 602964"/>
                  <a:gd name="connsiteY4" fmla="*/ 521620 h 533061"/>
                  <a:gd name="connsiteX5" fmla="*/ 117664 w 602964"/>
                  <a:gd name="connsiteY5" fmla="*/ 531145 h 533061"/>
                  <a:gd name="connsiteX6" fmla="*/ 48608 w 602964"/>
                  <a:gd name="connsiteY6" fmla="*/ 512095 h 533061"/>
                  <a:gd name="connsiteX7" fmla="*/ 3365 w 602964"/>
                  <a:gd name="connsiteY7" fmla="*/ 452563 h 533061"/>
                  <a:gd name="connsiteX8" fmla="*/ 10508 w 602964"/>
                  <a:gd name="connsiteY8" fmla="*/ 354932 h 533061"/>
                  <a:gd name="connsiteX9" fmla="*/ 67658 w 602964"/>
                  <a:gd name="connsiteY9" fmla="*/ 257301 h 533061"/>
                  <a:gd name="connsiteX10" fmla="*/ 191482 w 602964"/>
                  <a:gd name="connsiteY10" fmla="*/ 159670 h 533061"/>
                  <a:gd name="connsiteX11" fmla="*/ 322452 w 602964"/>
                  <a:gd name="connsiteY11" fmla="*/ 81089 h 533061"/>
                  <a:gd name="connsiteX12" fmla="*/ 467708 w 602964"/>
                  <a:gd name="connsiteY12" fmla="*/ 126 h 533061"/>
                  <a:gd name="connsiteX13" fmla="*/ 448658 w 602964"/>
                  <a:gd name="connsiteY13" fmla="*/ 100139 h 533061"/>
                  <a:gd name="connsiteX14" fmla="*/ 348645 w 602964"/>
                  <a:gd name="connsiteY14" fmla="*/ 162051 h 533061"/>
                  <a:gd name="connsiteX15" fmla="*/ 224820 w 602964"/>
                  <a:gd name="connsiteY15" fmla="*/ 245395 h 533061"/>
                  <a:gd name="connsiteX16" fmla="*/ 158145 w 602964"/>
                  <a:gd name="connsiteY16" fmla="*/ 314451 h 533061"/>
                  <a:gd name="connsiteX17" fmla="*/ 151002 w 602964"/>
                  <a:gd name="connsiteY17" fmla="*/ 362076 h 533061"/>
                  <a:gd name="connsiteX18" fmla="*/ 174814 w 602964"/>
                  <a:gd name="connsiteY18" fmla="*/ 381126 h 533061"/>
                  <a:gd name="connsiteX19" fmla="*/ 253395 w 602964"/>
                  <a:gd name="connsiteY19" fmla="*/ 347789 h 533061"/>
                  <a:gd name="connsiteX20" fmla="*/ 343883 w 602964"/>
                  <a:gd name="connsiteY20" fmla="*/ 266826 h 533061"/>
                  <a:gd name="connsiteX21" fmla="*/ 417702 w 602964"/>
                  <a:gd name="connsiteY21" fmla="*/ 188245 h 533061"/>
                  <a:gd name="connsiteX22" fmla="*/ 489139 w 602964"/>
                  <a:gd name="connsiteY22" fmla="*/ 97757 h 533061"/>
                  <a:gd name="connsiteX23" fmla="*/ 601058 w 602964"/>
                  <a:gd name="connsiteY23" fmla="*/ 28701 h 533061"/>
                  <a:gd name="connsiteX0" fmla="*/ 601058 w 602964"/>
                  <a:gd name="connsiteY0" fmla="*/ 12071 h 516431"/>
                  <a:gd name="connsiteX1" fmla="*/ 534383 w 602964"/>
                  <a:gd name="connsiteY1" fmla="*/ 185902 h 516431"/>
                  <a:gd name="connsiteX2" fmla="*/ 448658 w 602964"/>
                  <a:gd name="connsiteY2" fmla="*/ 302583 h 516431"/>
                  <a:gd name="connsiteX3" fmla="*/ 336739 w 602964"/>
                  <a:gd name="connsiteY3" fmla="*/ 419265 h 516431"/>
                  <a:gd name="connsiteX4" fmla="*/ 215295 w 602964"/>
                  <a:gd name="connsiteY4" fmla="*/ 504990 h 516431"/>
                  <a:gd name="connsiteX5" fmla="*/ 117664 w 602964"/>
                  <a:gd name="connsiteY5" fmla="*/ 514515 h 516431"/>
                  <a:gd name="connsiteX6" fmla="*/ 48608 w 602964"/>
                  <a:gd name="connsiteY6" fmla="*/ 495465 h 516431"/>
                  <a:gd name="connsiteX7" fmla="*/ 3365 w 602964"/>
                  <a:gd name="connsiteY7" fmla="*/ 435933 h 516431"/>
                  <a:gd name="connsiteX8" fmla="*/ 10508 w 602964"/>
                  <a:gd name="connsiteY8" fmla="*/ 338302 h 516431"/>
                  <a:gd name="connsiteX9" fmla="*/ 67658 w 602964"/>
                  <a:gd name="connsiteY9" fmla="*/ 240671 h 516431"/>
                  <a:gd name="connsiteX10" fmla="*/ 191482 w 602964"/>
                  <a:gd name="connsiteY10" fmla="*/ 143040 h 516431"/>
                  <a:gd name="connsiteX11" fmla="*/ 322452 w 602964"/>
                  <a:gd name="connsiteY11" fmla="*/ 64459 h 516431"/>
                  <a:gd name="connsiteX12" fmla="*/ 484377 w 602964"/>
                  <a:gd name="connsiteY12" fmla="*/ 165 h 516431"/>
                  <a:gd name="connsiteX13" fmla="*/ 448658 w 602964"/>
                  <a:gd name="connsiteY13" fmla="*/ 83509 h 516431"/>
                  <a:gd name="connsiteX14" fmla="*/ 348645 w 602964"/>
                  <a:gd name="connsiteY14" fmla="*/ 145421 h 516431"/>
                  <a:gd name="connsiteX15" fmla="*/ 224820 w 602964"/>
                  <a:gd name="connsiteY15" fmla="*/ 228765 h 516431"/>
                  <a:gd name="connsiteX16" fmla="*/ 158145 w 602964"/>
                  <a:gd name="connsiteY16" fmla="*/ 297821 h 516431"/>
                  <a:gd name="connsiteX17" fmla="*/ 151002 w 602964"/>
                  <a:gd name="connsiteY17" fmla="*/ 345446 h 516431"/>
                  <a:gd name="connsiteX18" fmla="*/ 174814 w 602964"/>
                  <a:gd name="connsiteY18" fmla="*/ 364496 h 516431"/>
                  <a:gd name="connsiteX19" fmla="*/ 253395 w 602964"/>
                  <a:gd name="connsiteY19" fmla="*/ 331159 h 516431"/>
                  <a:gd name="connsiteX20" fmla="*/ 343883 w 602964"/>
                  <a:gd name="connsiteY20" fmla="*/ 250196 h 516431"/>
                  <a:gd name="connsiteX21" fmla="*/ 417702 w 602964"/>
                  <a:gd name="connsiteY21" fmla="*/ 171615 h 516431"/>
                  <a:gd name="connsiteX22" fmla="*/ 489139 w 602964"/>
                  <a:gd name="connsiteY22" fmla="*/ 81127 h 516431"/>
                  <a:gd name="connsiteX23" fmla="*/ 601058 w 602964"/>
                  <a:gd name="connsiteY23" fmla="*/ 12071 h 516431"/>
                  <a:gd name="connsiteX0" fmla="*/ 601058 w 602964"/>
                  <a:gd name="connsiteY0" fmla="*/ 33455 h 537815"/>
                  <a:gd name="connsiteX1" fmla="*/ 534383 w 602964"/>
                  <a:gd name="connsiteY1" fmla="*/ 207286 h 537815"/>
                  <a:gd name="connsiteX2" fmla="*/ 448658 w 602964"/>
                  <a:gd name="connsiteY2" fmla="*/ 323967 h 537815"/>
                  <a:gd name="connsiteX3" fmla="*/ 336739 w 602964"/>
                  <a:gd name="connsiteY3" fmla="*/ 440649 h 537815"/>
                  <a:gd name="connsiteX4" fmla="*/ 215295 w 602964"/>
                  <a:gd name="connsiteY4" fmla="*/ 526374 h 537815"/>
                  <a:gd name="connsiteX5" fmla="*/ 117664 w 602964"/>
                  <a:gd name="connsiteY5" fmla="*/ 535899 h 537815"/>
                  <a:gd name="connsiteX6" fmla="*/ 48608 w 602964"/>
                  <a:gd name="connsiteY6" fmla="*/ 516849 h 537815"/>
                  <a:gd name="connsiteX7" fmla="*/ 3365 w 602964"/>
                  <a:gd name="connsiteY7" fmla="*/ 457317 h 537815"/>
                  <a:gd name="connsiteX8" fmla="*/ 10508 w 602964"/>
                  <a:gd name="connsiteY8" fmla="*/ 359686 h 537815"/>
                  <a:gd name="connsiteX9" fmla="*/ 67658 w 602964"/>
                  <a:gd name="connsiteY9" fmla="*/ 262055 h 537815"/>
                  <a:gd name="connsiteX10" fmla="*/ 191482 w 602964"/>
                  <a:gd name="connsiteY10" fmla="*/ 164424 h 537815"/>
                  <a:gd name="connsiteX11" fmla="*/ 322452 w 602964"/>
                  <a:gd name="connsiteY11" fmla="*/ 85843 h 537815"/>
                  <a:gd name="connsiteX12" fmla="*/ 562959 w 602964"/>
                  <a:gd name="connsiteY12" fmla="*/ 118 h 537815"/>
                  <a:gd name="connsiteX13" fmla="*/ 448658 w 602964"/>
                  <a:gd name="connsiteY13" fmla="*/ 104893 h 537815"/>
                  <a:gd name="connsiteX14" fmla="*/ 348645 w 602964"/>
                  <a:gd name="connsiteY14" fmla="*/ 166805 h 537815"/>
                  <a:gd name="connsiteX15" fmla="*/ 224820 w 602964"/>
                  <a:gd name="connsiteY15" fmla="*/ 250149 h 537815"/>
                  <a:gd name="connsiteX16" fmla="*/ 158145 w 602964"/>
                  <a:gd name="connsiteY16" fmla="*/ 319205 h 537815"/>
                  <a:gd name="connsiteX17" fmla="*/ 151002 w 602964"/>
                  <a:gd name="connsiteY17" fmla="*/ 366830 h 537815"/>
                  <a:gd name="connsiteX18" fmla="*/ 174814 w 602964"/>
                  <a:gd name="connsiteY18" fmla="*/ 385880 h 537815"/>
                  <a:gd name="connsiteX19" fmla="*/ 253395 w 602964"/>
                  <a:gd name="connsiteY19" fmla="*/ 352543 h 537815"/>
                  <a:gd name="connsiteX20" fmla="*/ 343883 w 602964"/>
                  <a:gd name="connsiteY20" fmla="*/ 271580 h 537815"/>
                  <a:gd name="connsiteX21" fmla="*/ 417702 w 602964"/>
                  <a:gd name="connsiteY21" fmla="*/ 192999 h 537815"/>
                  <a:gd name="connsiteX22" fmla="*/ 489139 w 602964"/>
                  <a:gd name="connsiteY22" fmla="*/ 102511 h 537815"/>
                  <a:gd name="connsiteX23" fmla="*/ 601058 w 602964"/>
                  <a:gd name="connsiteY23" fmla="*/ 33455 h 537815"/>
                  <a:gd name="connsiteX0" fmla="*/ 601058 w 602964"/>
                  <a:gd name="connsiteY0" fmla="*/ 35732 h 540092"/>
                  <a:gd name="connsiteX1" fmla="*/ 534383 w 602964"/>
                  <a:gd name="connsiteY1" fmla="*/ 209563 h 540092"/>
                  <a:gd name="connsiteX2" fmla="*/ 448658 w 602964"/>
                  <a:gd name="connsiteY2" fmla="*/ 326244 h 540092"/>
                  <a:gd name="connsiteX3" fmla="*/ 336739 w 602964"/>
                  <a:gd name="connsiteY3" fmla="*/ 442926 h 540092"/>
                  <a:gd name="connsiteX4" fmla="*/ 215295 w 602964"/>
                  <a:gd name="connsiteY4" fmla="*/ 528651 h 540092"/>
                  <a:gd name="connsiteX5" fmla="*/ 117664 w 602964"/>
                  <a:gd name="connsiteY5" fmla="*/ 538176 h 540092"/>
                  <a:gd name="connsiteX6" fmla="*/ 48608 w 602964"/>
                  <a:gd name="connsiteY6" fmla="*/ 519126 h 540092"/>
                  <a:gd name="connsiteX7" fmla="*/ 3365 w 602964"/>
                  <a:gd name="connsiteY7" fmla="*/ 459594 h 540092"/>
                  <a:gd name="connsiteX8" fmla="*/ 10508 w 602964"/>
                  <a:gd name="connsiteY8" fmla="*/ 361963 h 540092"/>
                  <a:gd name="connsiteX9" fmla="*/ 67658 w 602964"/>
                  <a:gd name="connsiteY9" fmla="*/ 264332 h 540092"/>
                  <a:gd name="connsiteX10" fmla="*/ 191482 w 602964"/>
                  <a:gd name="connsiteY10" fmla="*/ 166701 h 540092"/>
                  <a:gd name="connsiteX11" fmla="*/ 322452 w 602964"/>
                  <a:gd name="connsiteY11" fmla="*/ 88120 h 540092"/>
                  <a:gd name="connsiteX12" fmla="*/ 431320 w 602964"/>
                  <a:gd name="connsiteY12" fmla="*/ 38114 h 540092"/>
                  <a:gd name="connsiteX13" fmla="*/ 562959 w 602964"/>
                  <a:gd name="connsiteY13" fmla="*/ 2395 h 540092"/>
                  <a:gd name="connsiteX14" fmla="*/ 448658 w 602964"/>
                  <a:gd name="connsiteY14" fmla="*/ 107170 h 540092"/>
                  <a:gd name="connsiteX15" fmla="*/ 348645 w 602964"/>
                  <a:gd name="connsiteY15" fmla="*/ 169082 h 540092"/>
                  <a:gd name="connsiteX16" fmla="*/ 224820 w 602964"/>
                  <a:gd name="connsiteY16" fmla="*/ 252426 h 540092"/>
                  <a:gd name="connsiteX17" fmla="*/ 158145 w 602964"/>
                  <a:gd name="connsiteY17" fmla="*/ 321482 h 540092"/>
                  <a:gd name="connsiteX18" fmla="*/ 151002 w 602964"/>
                  <a:gd name="connsiteY18" fmla="*/ 369107 h 540092"/>
                  <a:gd name="connsiteX19" fmla="*/ 174814 w 602964"/>
                  <a:gd name="connsiteY19" fmla="*/ 388157 h 540092"/>
                  <a:gd name="connsiteX20" fmla="*/ 253395 w 602964"/>
                  <a:gd name="connsiteY20" fmla="*/ 354820 h 540092"/>
                  <a:gd name="connsiteX21" fmla="*/ 343883 w 602964"/>
                  <a:gd name="connsiteY21" fmla="*/ 273857 h 540092"/>
                  <a:gd name="connsiteX22" fmla="*/ 417702 w 602964"/>
                  <a:gd name="connsiteY22" fmla="*/ 195276 h 540092"/>
                  <a:gd name="connsiteX23" fmla="*/ 489139 w 602964"/>
                  <a:gd name="connsiteY23" fmla="*/ 104788 h 540092"/>
                  <a:gd name="connsiteX24" fmla="*/ 601058 w 602964"/>
                  <a:gd name="connsiteY24" fmla="*/ 35732 h 540092"/>
                  <a:gd name="connsiteX0" fmla="*/ 601058 w 602964"/>
                  <a:gd name="connsiteY0" fmla="*/ 38036 h 542396"/>
                  <a:gd name="connsiteX1" fmla="*/ 534383 w 602964"/>
                  <a:gd name="connsiteY1" fmla="*/ 211867 h 542396"/>
                  <a:gd name="connsiteX2" fmla="*/ 448658 w 602964"/>
                  <a:gd name="connsiteY2" fmla="*/ 328548 h 542396"/>
                  <a:gd name="connsiteX3" fmla="*/ 336739 w 602964"/>
                  <a:gd name="connsiteY3" fmla="*/ 445230 h 542396"/>
                  <a:gd name="connsiteX4" fmla="*/ 215295 w 602964"/>
                  <a:gd name="connsiteY4" fmla="*/ 530955 h 542396"/>
                  <a:gd name="connsiteX5" fmla="*/ 117664 w 602964"/>
                  <a:gd name="connsiteY5" fmla="*/ 540480 h 542396"/>
                  <a:gd name="connsiteX6" fmla="*/ 48608 w 602964"/>
                  <a:gd name="connsiteY6" fmla="*/ 521430 h 542396"/>
                  <a:gd name="connsiteX7" fmla="*/ 3365 w 602964"/>
                  <a:gd name="connsiteY7" fmla="*/ 461898 h 542396"/>
                  <a:gd name="connsiteX8" fmla="*/ 10508 w 602964"/>
                  <a:gd name="connsiteY8" fmla="*/ 364267 h 542396"/>
                  <a:gd name="connsiteX9" fmla="*/ 67658 w 602964"/>
                  <a:gd name="connsiteY9" fmla="*/ 266636 h 542396"/>
                  <a:gd name="connsiteX10" fmla="*/ 191482 w 602964"/>
                  <a:gd name="connsiteY10" fmla="*/ 169005 h 542396"/>
                  <a:gd name="connsiteX11" fmla="*/ 322452 w 602964"/>
                  <a:gd name="connsiteY11" fmla="*/ 90424 h 542396"/>
                  <a:gd name="connsiteX12" fmla="*/ 474182 w 602964"/>
                  <a:gd name="connsiteY12" fmla="*/ 18987 h 542396"/>
                  <a:gd name="connsiteX13" fmla="*/ 562959 w 602964"/>
                  <a:gd name="connsiteY13" fmla="*/ 4699 h 542396"/>
                  <a:gd name="connsiteX14" fmla="*/ 448658 w 602964"/>
                  <a:gd name="connsiteY14" fmla="*/ 109474 h 542396"/>
                  <a:gd name="connsiteX15" fmla="*/ 348645 w 602964"/>
                  <a:gd name="connsiteY15" fmla="*/ 171386 h 542396"/>
                  <a:gd name="connsiteX16" fmla="*/ 224820 w 602964"/>
                  <a:gd name="connsiteY16" fmla="*/ 254730 h 542396"/>
                  <a:gd name="connsiteX17" fmla="*/ 158145 w 602964"/>
                  <a:gd name="connsiteY17" fmla="*/ 323786 h 542396"/>
                  <a:gd name="connsiteX18" fmla="*/ 151002 w 602964"/>
                  <a:gd name="connsiteY18" fmla="*/ 371411 h 542396"/>
                  <a:gd name="connsiteX19" fmla="*/ 174814 w 602964"/>
                  <a:gd name="connsiteY19" fmla="*/ 390461 h 542396"/>
                  <a:gd name="connsiteX20" fmla="*/ 253395 w 602964"/>
                  <a:gd name="connsiteY20" fmla="*/ 357124 h 542396"/>
                  <a:gd name="connsiteX21" fmla="*/ 343883 w 602964"/>
                  <a:gd name="connsiteY21" fmla="*/ 276161 h 542396"/>
                  <a:gd name="connsiteX22" fmla="*/ 417702 w 602964"/>
                  <a:gd name="connsiteY22" fmla="*/ 197580 h 542396"/>
                  <a:gd name="connsiteX23" fmla="*/ 489139 w 602964"/>
                  <a:gd name="connsiteY23" fmla="*/ 107092 h 542396"/>
                  <a:gd name="connsiteX24" fmla="*/ 601058 w 602964"/>
                  <a:gd name="connsiteY24" fmla="*/ 38036 h 54239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02745 w 602964"/>
                  <a:gd name="connsiteY12" fmla="*/ 513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24176 w 602964"/>
                  <a:gd name="connsiteY12" fmla="*/ 132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24176 w 602964"/>
                  <a:gd name="connsiteY12" fmla="*/ 132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871 h 542231"/>
                  <a:gd name="connsiteX1" fmla="*/ 534383 w 602964"/>
                  <a:gd name="connsiteY1" fmla="*/ 211702 h 542231"/>
                  <a:gd name="connsiteX2" fmla="*/ 448658 w 602964"/>
                  <a:gd name="connsiteY2" fmla="*/ 328383 h 542231"/>
                  <a:gd name="connsiteX3" fmla="*/ 336739 w 602964"/>
                  <a:gd name="connsiteY3" fmla="*/ 445065 h 542231"/>
                  <a:gd name="connsiteX4" fmla="*/ 215295 w 602964"/>
                  <a:gd name="connsiteY4" fmla="*/ 530790 h 542231"/>
                  <a:gd name="connsiteX5" fmla="*/ 117664 w 602964"/>
                  <a:gd name="connsiteY5" fmla="*/ 540315 h 542231"/>
                  <a:gd name="connsiteX6" fmla="*/ 48608 w 602964"/>
                  <a:gd name="connsiteY6" fmla="*/ 521265 h 542231"/>
                  <a:gd name="connsiteX7" fmla="*/ 3365 w 602964"/>
                  <a:gd name="connsiteY7" fmla="*/ 461733 h 542231"/>
                  <a:gd name="connsiteX8" fmla="*/ 10508 w 602964"/>
                  <a:gd name="connsiteY8" fmla="*/ 364102 h 542231"/>
                  <a:gd name="connsiteX9" fmla="*/ 67658 w 602964"/>
                  <a:gd name="connsiteY9" fmla="*/ 266471 h 542231"/>
                  <a:gd name="connsiteX10" fmla="*/ 191482 w 602964"/>
                  <a:gd name="connsiteY10" fmla="*/ 168840 h 542231"/>
                  <a:gd name="connsiteX11" fmla="*/ 322452 w 602964"/>
                  <a:gd name="connsiteY11" fmla="*/ 90259 h 542231"/>
                  <a:gd name="connsiteX12" fmla="*/ 424176 w 602964"/>
                  <a:gd name="connsiteY12" fmla="*/ 14060 h 542231"/>
                  <a:gd name="connsiteX13" fmla="*/ 474182 w 602964"/>
                  <a:gd name="connsiteY13" fmla="*/ 14059 h 542231"/>
                  <a:gd name="connsiteX14" fmla="*/ 562959 w 602964"/>
                  <a:gd name="connsiteY14" fmla="*/ 4534 h 542231"/>
                  <a:gd name="connsiteX15" fmla="*/ 448658 w 602964"/>
                  <a:gd name="connsiteY15" fmla="*/ 109309 h 542231"/>
                  <a:gd name="connsiteX16" fmla="*/ 348645 w 602964"/>
                  <a:gd name="connsiteY16" fmla="*/ 171221 h 542231"/>
                  <a:gd name="connsiteX17" fmla="*/ 224820 w 602964"/>
                  <a:gd name="connsiteY17" fmla="*/ 254565 h 542231"/>
                  <a:gd name="connsiteX18" fmla="*/ 158145 w 602964"/>
                  <a:gd name="connsiteY18" fmla="*/ 323621 h 542231"/>
                  <a:gd name="connsiteX19" fmla="*/ 151002 w 602964"/>
                  <a:gd name="connsiteY19" fmla="*/ 371246 h 542231"/>
                  <a:gd name="connsiteX20" fmla="*/ 174814 w 602964"/>
                  <a:gd name="connsiteY20" fmla="*/ 390296 h 542231"/>
                  <a:gd name="connsiteX21" fmla="*/ 253395 w 602964"/>
                  <a:gd name="connsiteY21" fmla="*/ 356959 h 542231"/>
                  <a:gd name="connsiteX22" fmla="*/ 343883 w 602964"/>
                  <a:gd name="connsiteY22" fmla="*/ 275996 h 542231"/>
                  <a:gd name="connsiteX23" fmla="*/ 417702 w 602964"/>
                  <a:gd name="connsiteY23" fmla="*/ 197415 h 542231"/>
                  <a:gd name="connsiteX24" fmla="*/ 489139 w 602964"/>
                  <a:gd name="connsiteY24" fmla="*/ 106927 h 542231"/>
                  <a:gd name="connsiteX25" fmla="*/ 601058 w 602964"/>
                  <a:gd name="connsiteY25" fmla="*/ 37871 h 542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02964" h="542231">
                    <a:moveTo>
                      <a:pt x="601058" y="37871"/>
                    </a:moveTo>
                    <a:cubicBezTo>
                      <a:pt x="613758" y="49380"/>
                      <a:pt x="559783" y="163283"/>
                      <a:pt x="534383" y="211702"/>
                    </a:cubicBezTo>
                    <a:cubicBezTo>
                      <a:pt x="508983" y="260121"/>
                      <a:pt x="481599" y="289489"/>
                      <a:pt x="448658" y="328383"/>
                    </a:cubicBezTo>
                    <a:cubicBezTo>
                      <a:pt x="415717" y="367277"/>
                      <a:pt x="375633" y="411331"/>
                      <a:pt x="336739" y="445065"/>
                    </a:cubicBezTo>
                    <a:cubicBezTo>
                      <a:pt x="297845" y="478800"/>
                      <a:pt x="251808" y="514915"/>
                      <a:pt x="215295" y="530790"/>
                    </a:cubicBezTo>
                    <a:cubicBezTo>
                      <a:pt x="178783" y="546665"/>
                      <a:pt x="145445" y="541902"/>
                      <a:pt x="117664" y="540315"/>
                    </a:cubicBezTo>
                    <a:cubicBezTo>
                      <a:pt x="89883" y="538728"/>
                      <a:pt x="67658" y="534362"/>
                      <a:pt x="48608" y="521265"/>
                    </a:cubicBezTo>
                    <a:cubicBezTo>
                      <a:pt x="29558" y="508168"/>
                      <a:pt x="9715" y="487927"/>
                      <a:pt x="3365" y="461733"/>
                    </a:cubicBezTo>
                    <a:cubicBezTo>
                      <a:pt x="-2985" y="435539"/>
                      <a:pt x="-208" y="396646"/>
                      <a:pt x="10508" y="364102"/>
                    </a:cubicBezTo>
                    <a:cubicBezTo>
                      <a:pt x="21224" y="331558"/>
                      <a:pt x="37496" y="299015"/>
                      <a:pt x="67658" y="266471"/>
                    </a:cubicBezTo>
                    <a:cubicBezTo>
                      <a:pt x="97820" y="233927"/>
                      <a:pt x="149016" y="198209"/>
                      <a:pt x="191482" y="168840"/>
                    </a:cubicBezTo>
                    <a:cubicBezTo>
                      <a:pt x="233948" y="139471"/>
                      <a:pt x="283670" y="116056"/>
                      <a:pt x="322452" y="90259"/>
                    </a:cubicBezTo>
                    <a:cubicBezTo>
                      <a:pt x="361234" y="64462"/>
                      <a:pt x="398888" y="26760"/>
                      <a:pt x="424176" y="14060"/>
                    </a:cubicBezTo>
                    <a:cubicBezTo>
                      <a:pt x="449464" y="1360"/>
                      <a:pt x="447480" y="21997"/>
                      <a:pt x="474182" y="14059"/>
                    </a:cubicBezTo>
                    <a:cubicBezTo>
                      <a:pt x="500884" y="6121"/>
                      <a:pt x="560069" y="-6975"/>
                      <a:pt x="562959" y="4534"/>
                    </a:cubicBezTo>
                    <a:lnTo>
                      <a:pt x="448658" y="109309"/>
                    </a:lnTo>
                    <a:cubicBezTo>
                      <a:pt x="428814" y="136296"/>
                      <a:pt x="385951" y="147012"/>
                      <a:pt x="348645" y="171221"/>
                    </a:cubicBezTo>
                    <a:cubicBezTo>
                      <a:pt x="311339" y="195430"/>
                      <a:pt x="256570" y="229165"/>
                      <a:pt x="224820" y="254565"/>
                    </a:cubicBezTo>
                    <a:cubicBezTo>
                      <a:pt x="193070" y="279965"/>
                      <a:pt x="170448" y="304174"/>
                      <a:pt x="158145" y="323621"/>
                    </a:cubicBezTo>
                    <a:cubicBezTo>
                      <a:pt x="145842" y="343068"/>
                      <a:pt x="148224" y="360134"/>
                      <a:pt x="151002" y="371246"/>
                    </a:cubicBezTo>
                    <a:cubicBezTo>
                      <a:pt x="153780" y="382358"/>
                      <a:pt x="157748" y="392677"/>
                      <a:pt x="174814" y="390296"/>
                    </a:cubicBezTo>
                    <a:cubicBezTo>
                      <a:pt x="191880" y="387915"/>
                      <a:pt x="225217" y="376009"/>
                      <a:pt x="253395" y="356959"/>
                    </a:cubicBezTo>
                    <a:cubicBezTo>
                      <a:pt x="281573" y="337909"/>
                      <a:pt x="316499" y="302587"/>
                      <a:pt x="343883" y="275996"/>
                    </a:cubicBezTo>
                    <a:cubicBezTo>
                      <a:pt x="371267" y="249405"/>
                      <a:pt x="393493" y="225593"/>
                      <a:pt x="417702" y="197415"/>
                    </a:cubicBezTo>
                    <a:cubicBezTo>
                      <a:pt x="441911" y="169237"/>
                      <a:pt x="458580" y="133518"/>
                      <a:pt x="489139" y="106927"/>
                    </a:cubicBezTo>
                    <a:lnTo>
                      <a:pt x="601058" y="37871"/>
                    </a:ln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AF53EE6E-5BF8-4DF3-B85C-34F0381A0420}"/>
                  </a:ext>
                </a:extLst>
              </p:cNvPr>
              <p:cNvSpPr/>
              <p:nvPr/>
            </p:nvSpPr>
            <p:spPr>
              <a:xfrm>
                <a:off x="5857765" y="1006980"/>
                <a:ext cx="426441" cy="352689"/>
              </a:xfrm>
              <a:custGeom>
                <a:avLst/>
                <a:gdLst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9063 w 395288"/>
                  <a:gd name="connsiteY2" fmla="*/ 35719 h 273844"/>
                  <a:gd name="connsiteX3" fmla="*/ 0 w 395288"/>
                  <a:gd name="connsiteY3" fmla="*/ 195263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95263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23813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8944"/>
                  <a:gd name="connsiteX1" fmla="*/ 273844 w 400076"/>
                  <a:gd name="connsiteY1" fmla="*/ 26775 h 278944"/>
                  <a:gd name="connsiteX2" fmla="*/ 116682 w 400076"/>
                  <a:gd name="connsiteY2" fmla="*/ 122025 h 278944"/>
                  <a:gd name="connsiteX3" fmla="*/ 0 w 400076"/>
                  <a:gd name="connsiteY3" fmla="*/ 183937 h 278944"/>
                  <a:gd name="connsiteX4" fmla="*/ 0 w 400076"/>
                  <a:gd name="connsiteY4" fmla="*/ 276806 h 278944"/>
                  <a:gd name="connsiteX5" fmla="*/ 107156 w 400076"/>
                  <a:gd name="connsiteY5" fmla="*/ 245850 h 278944"/>
                  <a:gd name="connsiteX6" fmla="*/ 207169 w 400076"/>
                  <a:gd name="connsiteY6" fmla="*/ 207750 h 278944"/>
                  <a:gd name="connsiteX7" fmla="*/ 283369 w 400076"/>
                  <a:gd name="connsiteY7" fmla="*/ 160125 h 278944"/>
                  <a:gd name="connsiteX8" fmla="*/ 366713 w 400076"/>
                  <a:gd name="connsiteY8" fmla="*/ 81543 h 278944"/>
                  <a:gd name="connsiteX9" fmla="*/ 395288 w 400076"/>
                  <a:gd name="connsiteY9" fmla="*/ 2962 h 278944"/>
                  <a:gd name="connsiteX0" fmla="*/ 395288 w 400076"/>
                  <a:gd name="connsiteY0" fmla="*/ 2962 h 286717"/>
                  <a:gd name="connsiteX1" fmla="*/ 273844 w 400076"/>
                  <a:gd name="connsiteY1" fmla="*/ 26775 h 286717"/>
                  <a:gd name="connsiteX2" fmla="*/ 116682 w 400076"/>
                  <a:gd name="connsiteY2" fmla="*/ 122025 h 286717"/>
                  <a:gd name="connsiteX3" fmla="*/ 0 w 400076"/>
                  <a:gd name="connsiteY3" fmla="*/ 183937 h 286717"/>
                  <a:gd name="connsiteX4" fmla="*/ 0 w 400076"/>
                  <a:gd name="connsiteY4" fmla="*/ 276806 h 286717"/>
                  <a:gd name="connsiteX5" fmla="*/ 107156 w 400076"/>
                  <a:gd name="connsiteY5" fmla="*/ 245850 h 286717"/>
                  <a:gd name="connsiteX6" fmla="*/ 207169 w 400076"/>
                  <a:gd name="connsiteY6" fmla="*/ 207750 h 286717"/>
                  <a:gd name="connsiteX7" fmla="*/ 283369 w 400076"/>
                  <a:gd name="connsiteY7" fmla="*/ 160125 h 286717"/>
                  <a:gd name="connsiteX8" fmla="*/ 366713 w 400076"/>
                  <a:gd name="connsiteY8" fmla="*/ 81543 h 286717"/>
                  <a:gd name="connsiteX9" fmla="*/ 395288 w 400076"/>
                  <a:gd name="connsiteY9" fmla="*/ 2962 h 286717"/>
                  <a:gd name="connsiteX0" fmla="*/ 414338 w 419126"/>
                  <a:gd name="connsiteY0" fmla="*/ 2962 h 270411"/>
                  <a:gd name="connsiteX1" fmla="*/ 292894 w 419126"/>
                  <a:gd name="connsiteY1" fmla="*/ 26775 h 270411"/>
                  <a:gd name="connsiteX2" fmla="*/ 135732 w 419126"/>
                  <a:gd name="connsiteY2" fmla="*/ 122025 h 270411"/>
                  <a:gd name="connsiteX3" fmla="*/ 19050 w 419126"/>
                  <a:gd name="connsiteY3" fmla="*/ 183937 h 270411"/>
                  <a:gd name="connsiteX4" fmla="*/ 0 w 419126"/>
                  <a:gd name="connsiteY4" fmla="*/ 257756 h 270411"/>
                  <a:gd name="connsiteX5" fmla="*/ 126206 w 419126"/>
                  <a:gd name="connsiteY5" fmla="*/ 245850 h 270411"/>
                  <a:gd name="connsiteX6" fmla="*/ 226219 w 419126"/>
                  <a:gd name="connsiteY6" fmla="*/ 207750 h 270411"/>
                  <a:gd name="connsiteX7" fmla="*/ 302419 w 419126"/>
                  <a:gd name="connsiteY7" fmla="*/ 160125 h 270411"/>
                  <a:gd name="connsiteX8" fmla="*/ 385763 w 419126"/>
                  <a:gd name="connsiteY8" fmla="*/ 81543 h 270411"/>
                  <a:gd name="connsiteX9" fmla="*/ 414338 w 419126"/>
                  <a:gd name="connsiteY9" fmla="*/ 2962 h 270411"/>
                  <a:gd name="connsiteX0" fmla="*/ 420246 w 425034"/>
                  <a:gd name="connsiteY0" fmla="*/ 2962 h 260588"/>
                  <a:gd name="connsiteX1" fmla="*/ 298802 w 425034"/>
                  <a:gd name="connsiteY1" fmla="*/ 26775 h 260588"/>
                  <a:gd name="connsiteX2" fmla="*/ 141640 w 425034"/>
                  <a:gd name="connsiteY2" fmla="*/ 122025 h 260588"/>
                  <a:gd name="connsiteX3" fmla="*/ 22577 w 425034"/>
                  <a:gd name="connsiteY3" fmla="*/ 195843 h 260588"/>
                  <a:gd name="connsiteX4" fmla="*/ 5908 w 425034"/>
                  <a:gd name="connsiteY4" fmla="*/ 257756 h 260588"/>
                  <a:gd name="connsiteX5" fmla="*/ 132114 w 425034"/>
                  <a:gd name="connsiteY5" fmla="*/ 245850 h 260588"/>
                  <a:gd name="connsiteX6" fmla="*/ 232127 w 425034"/>
                  <a:gd name="connsiteY6" fmla="*/ 207750 h 260588"/>
                  <a:gd name="connsiteX7" fmla="*/ 308327 w 425034"/>
                  <a:gd name="connsiteY7" fmla="*/ 160125 h 260588"/>
                  <a:gd name="connsiteX8" fmla="*/ 391671 w 425034"/>
                  <a:gd name="connsiteY8" fmla="*/ 81543 h 260588"/>
                  <a:gd name="connsiteX9" fmla="*/ 420246 w 425034"/>
                  <a:gd name="connsiteY9" fmla="*/ 2962 h 260588"/>
                  <a:gd name="connsiteX0" fmla="*/ 420246 w 425034"/>
                  <a:gd name="connsiteY0" fmla="*/ 2962 h 260588"/>
                  <a:gd name="connsiteX1" fmla="*/ 298802 w 425034"/>
                  <a:gd name="connsiteY1" fmla="*/ 26775 h 260588"/>
                  <a:gd name="connsiteX2" fmla="*/ 141640 w 425034"/>
                  <a:gd name="connsiteY2" fmla="*/ 122025 h 260588"/>
                  <a:gd name="connsiteX3" fmla="*/ 22577 w 425034"/>
                  <a:gd name="connsiteY3" fmla="*/ 195843 h 260588"/>
                  <a:gd name="connsiteX4" fmla="*/ 5908 w 425034"/>
                  <a:gd name="connsiteY4" fmla="*/ 257756 h 260588"/>
                  <a:gd name="connsiteX5" fmla="*/ 132114 w 425034"/>
                  <a:gd name="connsiteY5" fmla="*/ 245850 h 260588"/>
                  <a:gd name="connsiteX6" fmla="*/ 232127 w 425034"/>
                  <a:gd name="connsiteY6" fmla="*/ 207750 h 260588"/>
                  <a:gd name="connsiteX7" fmla="*/ 308327 w 425034"/>
                  <a:gd name="connsiteY7" fmla="*/ 160125 h 260588"/>
                  <a:gd name="connsiteX8" fmla="*/ 391671 w 425034"/>
                  <a:gd name="connsiteY8" fmla="*/ 81543 h 260588"/>
                  <a:gd name="connsiteX9" fmla="*/ 420246 w 425034"/>
                  <a:gd name="connsiteY9" fmla="*/ 2962 h 260588"/>
                  <a:gd name="connsiteX0" fmla="*/ 418956 w 423744"/>
                  <a:gd name="connsiteY0" fmla="*/ 2962 h 261421"/>
                  <a:gd name="connsiteX1" fmla="*/ 297512 w 423744"/>
                  <a:gd name="connsiteY1" fmla="*/ 26775 h 261421"/>
                  <a:gd name="connsiteX2" fmla="*/ 140350 w 423744"/>
                  <a:gd name="connsiteY2" fmla="*/ 122025 h 261421"/>
                  <a:gd name="connsiteX3" fmla="*/ 28431 w 423744"/>
                  <a:gd name="connsiteY3" fmla="*/ 183937 h 261421"/>
                  <a:gd name="connsiteX4" fmla="*/ 4618 w 423744"/>
                  <a:gd name="connsiteY4" fmla="*/ 257756 h 261421"/>
                  <a:gd name="connsiteX5" fmla="*/ 130824 w 423744"/>
                  <a:gd name="connsiteY5" fmla="*/ 245850 h 261421"/>
                  <a:gd name="connsiteX6" fmla="*/ 230837 w 423744"/>
                  <a:gd name="connsiteY6" fmla="*/ 207750 h 261421"/>
                  <a:gd name="connsiteX7" fmla="*/ 307037 w 423744"/>
                  <a:gd name="connsiteY7" fmla="*/ 160125 h 261421"/>
                  <a:gd name="connsiteX8" fmla="*/ 390381 w 423744"/>
                  <a:gd name="connsiteY8" fmla="*/ 81543 h 261421"/>
                  <a:gd name="connsiteX9" fmla="*/ 418956 w 423744"/>
                  <a:gd name="connsiteY9" fmla="*/ 2962 h 261421"/>
                  <a:gd name="connsiteX0" fmla="*/ 418956 w 422806"/>
                  <a:gd name="connsiteY0" fmla="*/ 4037 h 262496"/>
                  <a:gd name="connsiteX1" fmla="*/ 311800 w 422806"/>
                  <a:gd name="connsiteY1" fmla="*/ 23087 h 262496"/>
                  <a:gd name="connsiteX2" fmla="*/ 140350 w 422806"/>
                  <a:gd name="connsiteY2" fmla="*/ 123100 h 262496"/>
                  <a:gd name="connsiteX3" fmla="*/ 28431 w 422806"/>
                  <a:gd name="connsiteY3" fmla="*/ 185012 h 262496"/>
                  <a:gd name="connsiteX4" fmla="*/ 4618 w 422806"/>
                  <a:gd name="connsiteY4" fmla="*/ 258831 h 262496"/>
                  <a:gd name="connsiteX5" fmla="*/ 130824 w 422806"/>
                  <a:gd name="connsiteY5" fmla="*/ 246925 h 262496"/>
                  <a:gd name="connsiteX6" fmla="*/ 230837 w 422806"/>
                  <a:gd name="connsiteY6" fmla="*/ 208825 h 262496"/>
                  <a:gd name="connsiteX7" fmla="*/ 307037 w 422806"/>
                  <a:gd name="connsiteY7" fmla="*/ 161200 h 262496"/>
                  <a:gd name="connsiteX8" fmla="*/ 390381 w 422806"/>
                  <a:gd name="connsiteY8" fmla="*/ 82618 h 262496"/>
                  <a:gd name="connsiteX9" fmla="*/ 418956 w 422806"/>
                  <a:gd name="connsiteY9" fmla="*/ 4037 h 262496"/>
                  <a:gd name="connsiteX0" fmla="*/ 416574 w 420655"/>
                  <a:gd name="connsiteY0" fmla="*/ 4529 h 260607"/>
                  <a:gd name="connsiteX1" fmla="*/ 311800 w 420655"/>
                  <a:gd name="connsiteY1" fmla="*/ 21198 h 260607"/>
                  <a:gd name="connsiteX2" fmla="*/ 140350 w 420655"/>
                  <a:gd name="connsiteY2" fmla="*/ 121211 h 260607"/>
                  <a:gd name="connsiteX3" fmla="*/ 28431 w 420655"/>
                  <a:gd name="connsiteY3" fmla="*/ 183123 h 260607"/>
                  <a:gd name="connsiteX4" fmla="*/ 4618 w 420655"/>
                  <a:gd name="connsiteY4" fmla="*/ 256942 h 260607"/>
                  <a:gd name="connsiteX5" fmla="*/ 130824 w 420655"/>
                  <a:gd name="connsiteY5" fmla="*/ 245036 h 260607"/>
                  <a:gd name="connsiteX6" fmla="*/ 230837 w 420655"/>
                  <a:gd name="connsiteY6" fmla="*/ 206936 h 260607"/>
                  <a:gd name="connsiteX7" fmla="*/ 307037 w 420655"/>
                  <a:gd name="connsiteY7" fmla="*/ 159311 h 260607"/>
                  <a:gd name="connsiteX8" fmla="*/ 390381 w 420655"/>
                  <a:gd name="connsiteY8" fmla="*/ 80729 h 260607"/>
                  <a:gd name="connsiteX9" fmla="*/ 416574 w 420655"/>
                  <a:gd name="connsiteY9" fmla="*/ 4529 h 260607"/>
                  <a:gd name="connsiteX0" fmla="*/ 416574 w 420655"/>
                  <a:gd name="connsiteY0" fmla="*/ 4529 h 261039"/>
                  <a:gd name="connsiteX1" fmla="*/ 311800 w 420655"/>
                  <a:gd name="connsiteY1" fmla="*/ 21198 h 261039"/>
                  <a:gd name="connsiteX2" fmla="*/ 140350 w 420655"/>
                  <a:gd name="connsiteY2" fmla="*/ 121211 h 261039"/>
                  <a:gd name="connsiteX3" fmla="*/ 28431 w 420655"/>
                  <a:gd name="connsiteY3" fmla="*/ 183123 h 261039"/>
                  <a:gd name="connsiteX4" fmla="*/ 4618 w 420655"/>
                  <a:gd name="connsiteY4" fmla="*/ 256942 h 261039"/>
                  <a:gd name="connsiteX5" fmla="*/ 130824 w 420655"/>
                  <a:gd name="connsiteY5" fmla="*/ 245036 h 261039"/>
                  <a:gd name="connsiteX6" fmla="*/ 230837 w 420655"/>
                  <a:gd name="connsiteY6" fmla="*/ 190267 h 261039"/>
                  <a:gd name="connsiteX7" fmla="*/ 307037 w 420655"/>
                  <a:gd name="connsiteY7" fmla="*/ 159311 h 261039"/>
                  <a:gd name="connsiteX8" fmla="*/ 390381 w 420655"/>
                  <a:gd name="connsiteY8" fmla="*/ 80729 h 261039"/>
                  <a:gd name="connsiteX9" fmla="*/ 416574 w 420655"/>
                  <a:gd name="connsiteY9" fmla="*/ 4529 h 261039"/>
                  <a:gd name="connsiteX0" fmla="*/ 416574 w 420700"/>
                  <a:gd name="connsiteY0" fmla="*/ 4529 h 261039"/>
                  <a:gd name="connsiteX1" fmla="*/ 311800 w 420700"/>
                  <a:gd name="connsiteY1" fmla="*/ 21198 h 261039"/>
                  <a:gd name="connsiteX2" fmla="*/ 140350 w 420700"/>
                  <a:gd name="connsiteY2" fmla="*/ 121211 h 261039"/>
                  <a:gd name="connsiteX3" fmla="*/ 28431 w 420700"/>
                  <a:gd name="connsiteY3" fmla="*/ 183123 h 261039"/>
                  <a:gd name="connsiteX4" fmla="*/ 4618 w 420700"/>
                  <a:gd name="connsiteY4" fmla="*/ 256942 h 261039"/>
                  <a:gd name="connsiteX5" fmla="*/ 130824 w 420700"/>
                  <a:gd name="connsiteY5" fmla="*/ 245036 h 261039"/>
                  <a:gd name="connsiteX6" fmla="*/ 230837 w 420700"/>
                  <a:gd name="connsiteY6" fmla="*/ 190267 h 261039"/>
                  <a:gd name="connsiteX7" fmla="*/ 304656 w 420700"/>
                  <a:gd name="connsiteY7" fmla="*/ 154548 h 261039"/>
                  <a:gd name="connsiteX8" fmla="*/ 390381 w 420700"/>
                  <a:gd name="connsiteY8" fmla="*/ 80729 h 261039"/>
                  <a:gd name="connsiteX9" fmla="*/ 416574 w 420700"/>
                  <a:gd name="connsiteY9" fmla="*/ 4529 h 261039"/>
                  <a:gd name="connsiteX0" fmla="*/ 416574 w 420700"/>
                  <a:gd name="connsiteY0" fmla="*/ 4529 h 261039"/>
                  <a:gd name="connsiteX1" fmla="*/ 311800 w 420700"/>
                  <a:gd name="connsiteY1" fmla="*/ 21198 h 261039"/>
                  <a:gd name="connsiteX2" fmla="*/ 140350 w 420700"/>
                  <a:gd name="connsiteY2" fmla="*/ 121211 h 261039"/>
                  <a:gd name="connsiteX3" fmla="*/ 28431 w 420700"/>
                  <a:gd name="connsiteY3" fmla="*/ 183123 h 261039"/>
                  <a:gd name="connsiteX4" fmla="*/ 4618 w 420700"/>
                  <a:gd name="connsiteY4" fmla="*/ 256942 h 261039"/>
                  <a:gd name="connsiteX5" fmla="*/ 130824 w 420700"/>
                  <a:gd name="connsiteY5" fmla="*/ 245036 h 261039"/>
                  <a:gd name="connsiteX6" fmla="*/ 230837 w 420700"/>
                  <a:gd name="connsiteY6" fmla="*/ 190267 h 261039"/>
                  <a:gd name="connsiteX7" fmla="*/ 304656 w 420700"/>
                  <a:gd name="connsiteY7" fmla="*/ 154548 h 261039"/>
                  <a:gd name="connsiteX8" fmla="*/ 390381 w 420700"/>
                  <a:gd name="connsiteY8" fmla="*/ 80729 h 261039"/>
                  <a:gd name="connsiteX9" fmla="*/ 416574 w 420700"/>
                  <a:gd name="connsiteY9" fmla="*/ 4529 h 261039"/>
                  <a:gd name="connsiteX0" fmla="*/ 416425 w 420551"/>
                  <a:gd name="connsiteY0" fmla="*/ 4529 h 259165"/>
                  <a:gd name="connsiteX1" fmla="*/ 311651 w 420551"/>
                  <a:gd name="connsiteY1" fmla="*/ 21198 h 259165"/>
                  <a:gd name="connsiteX2" fmla="*/ 140201 w 420551"/>
                  <a:gd name="connsiteY2" fmla="*/ 121211 h 259165"/>
                  <a:gd name="connsiteX3" fmla="*/ 28282 w 420551"/>
                  <a:gd name="connsiteY3" fmla="*/ 183123 h 259165"/>
                  <a:gd name="connsiteX4" fmla="*/ 4469 w 420551"/>
                  <a:gd name="connsiteY4" fmla="*/ 256942 h 259165"/>
                  <a:gd name="connsiteX5" fmla="*/ 128294 w 420551"/>
                  <a:gd name="connsiteY5" fmla="*/ 235511 h 259165"/>
                  <a:gd name="connsiteX6" fmla="*/ 230688 w 420551"/>
                  <a:gd name="connsiteY6" fmla="*/ 190267 h 259165"/>
                  <a:gd name="connsiteX7" fmla="*/ 304507 w 420551"/>
                  <a:gd name="connsiteY7" fmla="*/ 154548 h 259165"/>
                  <a:gd name="connsiteX8" fmla="*/ 390232 w 420551"/>
                  <a:gd name="connsiteY8" fmla="*/ 80729 h 259165"/>
                  <a:gd name="connsiteX9" fmla="*/ 416425 w 420551"/>
                  <a:gd name="connsiteY9" fmla="*/ 4529 h 259165"/>
                  <a:gd name="connsiteX0" fmla="*/ 412009 w 416135"/>
                  <a:gd name="connsiteY0" fmla="*/ 4529 h 261663"/>
                  <a:gd name="connsiteX1" fmla="*/ 307235 w 416135"/>
                  <a:gd name="connsiteY1" fmla="*/ 21198 h 261663"/>
                  <a:gd name="connsiteX2" fmla="*/ 135785 w 416135"/>
                  <a:gd name="connsiteY2" fmla="*/ 121211 h 261663"/>
                  <a:gd name="connsiteX3" fmla="*/ 23866 w 416135"/>
                  <a:gd name="connsiteY3" fmla="*/ 183123 h 261663"/>
                  <a:gd name="connsiteX4" fmla="*/ 53 w 416135"/>
                  <a:gd name="connsiteY4" fmla="*/ 256942 h 261663"/>
                  <a:gd name="connsiteX5" fmla="*/ 31009 w 416135"/>
                  <a:gd name="connsiteY5" fmla="*/ 252179 h 261663"/>
                  <a:gd name="connsiteX6" fmla="*/ 123878 w 416135"/>
                  <a:gd name="connsiteY6" fmla="*/ 235511 h 261663"/>
                  <a:gd name="connsiteX7" fmla="*/ 226272 w 416135"/>
                  <a:gd name="connsiteY7" fmla="*/ 190267 h 261663"/>
                  <a:gd name="connsiteX8" fmla="*/ 300091 w 416135"/>
                  <a:gd name="connsiteY8" fmla="*/ 154548 h 261663"/>
                  <a:gd name="connsiteX9" fmla="*/ 385816 w 416135"/>
                  <a:gd name="connsiteY9" fmla="*/ 80729 h 261663"/>
                  <a:gd name="connsiteX10" fmla="*/ 412009 w 416135"/>
                  <a:gd name="connsiteY10" fmla="*/ 4529 h 261663"/>
                  <a:gd name="connsiteX0" fmla="*/ 412207 w 416333"/>
                  <a:gd name="connsiteY0" fmla="*/ 4529 h 265573"/>
                  <a:gd name="connsiteX1" fmla="*/ 307433 w 416333"/>
                  <a:gd name="connsiteY1" fmla="*/ 21198 h 265573"/>
                  <a:gd name="connsiteX2" fmla="*/ 135983 w 416333"/>
                  <a:gd name="connsiteY2" fmla="*/ 121211 h 265573"/>
                  <a:gd name="connsiteX3" fmla="*/ 24064 w 416333"/>
                  <a:gd name="connsiteY3" fmla="*/ 183123 h 265573"/>
                  <a:gd name="connsiteX4" fmla="*/ 251 w 416333"/>
                  <a:gd name="connsiteY4" fmla="*/ 256942 h 265573"/>
                  <a:gd name="connsiteX5" fmla="*/ 40732 w 416333"/>
                  <a:gd name="connsiteY5" fmla="*/ 261704 h 265573"/>
                  <a:gd name="connsiteX6" fmla="*/ 124076 w 416333"/>
                  <a:gd name="connsiteY6" fmla="*/ 235511 h 265573"/>
                  <a:gd name="connsiteX7" fmla="*/ 226470 w 416333"/>
                  <a:gd name="connsiteY7" fmla="*/ 190267 h 265573"/>
                  <a:gd name="connsiteX8" fmla="*/ 300289 w 416333"/>
                  <a:gd name="connsiteY8" fmla="*/ 154548 h 265573"/>
                  <a:gd name="connsiteX9" fmla="*/ 386014 w 416333"/>
                  <a:gd name="connsiteY9" fmla="*/ 80729 h 265573"/>
                  <a:gd name="connsiteX10" fmla="*/ 412207 w 416333"/>
                  <a:gd name="connsiteY10" fmla="*/ 4529 h 265573"/>
                  <a:gd name="connsiteX0" fmla="*/ 412207 w 416333"/>
                  <a:gd name="connsiteY0" fmla="*/ 4529 h 324863"/>
                  <a:gd name="connsiteX1" fmla="*/ 307433 w 416333"/>
                  <a:gd name="connsiteY1" fmla="*/ 21198 h 324863"/>
                  <a:gd name="connsiteX2" fmla="*/ 135983 w 416333"/>
                  <a:gd name="connsiteY2" fmla="*/ 121211 h 324863"/>
                  <a:gd name="connsiteX3" fmla="*/ 24064 w 416333"/>
                  <a:gd name="connsiteY3" fmla="*/ 183123 h 324863"/>
                  <a:gd name="connsiteX4" fmla="*/ 251 w 416333"/>
                  <a:gd name="connsiteY4" fmla="*/ 256942 h 324863"/>
                  <a:gd name="connsiteX5" fmla="*/ 40732 w 416333"/>
                  <a:gd name="connsiteY5" fmla="*/ 261704 h 324863"/>
                  <a:gd name="connsiteX6" fmla="*/ 140745 w 416333"/>
                  <a:gd name="connsiteY6" fmla="*/ 323617 h 324863"/>
                  <a:gd name="connsiteX7" fmla="*/ 226470 w 416333"/>
                  <a:gd name="connsiteY7" fmla="*/ 190267 h 324863"/>
                  <a:gd name="connsiteX8" fmla="*/ 300289 w 416333"/>
                  <a:gd name="connsiteY8" fmla="*/ 154548 h 324863"/>
                  <a:gd name="connsiteX9" fmla="*/ 386014 w 416333"/>
                  <a:gd name="connsiteY9" fmla="*/ 80729 h 324863"/>
                  <a:gd name="connsiteX10" fmla="*/ 412207 w 416333"/>
                  <a:gd name="connsiteY10" fmla="*/ 4529 h 324863"/>
                  <a:gd name="connsiteX0" fmla="*/ 412207 w 416333"/>
                  <a:gd name="connsiteY0" fmla="*/ 4529 h 326789"/>
                  <a:gd name="connsiteX1" fmla="*/ 307433 w 416333"/>
                  <a:gd name="connsiteY1" fmla="*/ 21198 h 326789"/>
                  <a:gd name="connsiteX2" fmla="*/ 135983 w 416333"/>
                  <a:gd name="connsiteY2" fmla="*/ 121211 h 326789"/>
                  <a:gd name="connsiteX3" fmla="*/ 24064 w 416333"/>
                  <a:gd name="connsiteY3" fmla="*/ 183123 h 326789"/>
                  <a:gd name="connsiteX4" fmla="*/ 251 w 416333"/>
                  <a:gd name="connsiteY4" fmla="*/ 256942 h 326789"/>
                  <a:gd name="connsiteX5" fmla="*/ 40732 w 416333"/>
                  <a:gd name="connsiteY5" fmla="*/ 261704 h 326789"/>
                  <a:gd name="connsiteX6" fmla="*/ 71018 w 416333"/>
                  <a:gd name="connsiteY6" fmla="*/ 283136 h 326789"/>
                  <a:gd name="connsiteX7" fmla="*/ 140745 w 416333"/>
                  <a:gd name="connsiteY7" fmla="*/ 323617 h 326789"/>
                  <a:gd name="connsiteX8" fmla="*/ 226470 w 416333"/>
                  <a:gd name="connsiteY8" fmla="*/ 190267 h 326789"/>
                  <a:gd name="connsiteX9" fmla="*/ 300289 w 416333"/>
                  <a:gd name="connsiteY9" fmla="*/ 154548 h 326789"/>
                  <a:gd name="connsiteX10" fmla="*/ 386014 w 416333"/>
                  <a:gd name="connsiteY10" fmla="*/ 80729 h 326789"/>
                  <a:gd name="connsiteX11" fmla="*/ 412207 w 416333"/>
                  <a:gd name="connsiteY11" fmla="*/ 4529 h 326789"/>
                  <a:gd name="connsiteX0" fmla="*/ 412207 w 416333"/>
                  <a:gd name="connsiteY0" fmla="*/ 4529 h 324446"/>
                  <a:gd name="connsiteX1" fmla="*/ 307433 w 416333"/>
                  <a:gd name="connsiteY1" fmla="*/ 21198 h 324446"/>
                  <a:gd name="connsiteX2" fmla="*/ 135983 w 416333"/>
                  <a:gd name="connsiteY2" fmla="*/ 121211 h 324446"/>
                  <a:gd name="connsiteX3" fmla="*/ 24064 w 416333"/>
                  <a:gd name="connsiteY3" fmla="*/ 183123 h 324446"/>
                  <a:gd name="connsiteX4" fmla="*/ 251 w 416333"/>
                  <a:gd name="connsiteY4" fmla="*/ 256942 h 324446"/>
                  <a:gd name="connsiteX5" fmla="*/ 40732 w 416333"/>
                  <a:gd name="connsiteY5" fmla="*/ 261704 h 324446"/>
                  <a:gd name="connsiteX6" fmla="*/ 106737 w 416333"/>
                  <a:gd name="connsiteY6" fmla="*/ 247417 h 324446"/>
                  <a:gd name="connsiteX7" fmla="*/ 140745 w 416333"/>
                  <a:gd name="connsiteY7" fmla="*/ 323617 h 324446"/>
                  <a:gd name="connsiteX8" fmla="*/ 226470 w 416333"/>
                  <a:gd name="connsiteY8" fmla="*/ 190267 h 324446"/>
                  <a:gd name="connsiteX9" fmla="*/ 300289 w 416333"/>
                  <a:gd name="connsiteY9" fmla="*/ 154548 h 324446"/>
                  <a:gd name="connsiteX10" fmla="*/ 386014 w 416333"/>
                  <a:gd name="connsiteY10" fmla="*/ 80729 h 324446"/>
                  <a:gd name="connsiteX11" fmla="*/ 412207 w 416333"/>
                  <a:gd name="connsiteY11" fmla="*/ 4529 h 324446"/>
                  <a:gd name="connsiteX0" fmla="*/ 412207 w 416333"/>
                  <a:gd name="connsiteY0" fmla="*/ 4529 h 324446"/>
                  <a:gd name="connsiteX1" fmla="*/ 307433 w 416333"/>
                  <a:gd name="connsiteY1" fmla="*/ 21198 h 324446"/>
                  <a:gd name="connsiteX2" fmla="*/ 135983 w 416333"/>
                  <a:gd name="connsiteY2" fmla="*/ 121211 h 324446"/>
                  <a:gd name="connsiteX3" fmla="*/ 24064 w 416333"/>
                  <a:gd name="connsiteY3" fmla="*/ 183123 h 324446"/>
                  <a:gd name="connsiteX4" fmla="*/ 251 w 416333"/>
                  <a:gd name="connsiteY4" fmla="*/ 256942 h 324446"/>
                  <a:gd name="connsiteX5" fmla="*/ 40732 w 416333"/>
                  <a:gd name="connsiteY5" fmla="*/ 261704 h 324446"/>
                  <a:gd name="connsiteX6" fmla="*/ 106737 w 416333"/>
                  <a:gd name="connsiteY6" fmla="*/ 247417 h 324446"/>
                  <a:gd name="connsiteX7" fmla="*/ 140745 w 416333"/>
                  <a:gd name="connsiteY7" fmla="*/ 323617 h 324446"/>
                  <a:gd name="connsiteX8" fmla="*/ 226470 w 416333"/>
                  <a:gd name="connsiteY8" fmla="*/ 190267 h 324446"/>
                  <a:gd name="connsiteX9" fmla="*/ 300289 w 416333"/>
                  <a:gd name="connsiteY9" fmla="*/ 154548 h 324446"/>
                  <a:gd name="connsiteX10" fmla="*/ 386014 w 416333"/>
                  <a:gd name="connsiteY10" fmla="*/ 80729 h 324446"/>
                  <a:gd name="connsiteX11" fmla="*/ 412207 w 416333"/>
                  <a:gd name="connsiteY11" fmla="*/ 4529 h 324446"/>
                  <a:gd name="connsiteX0" fmla="*/ 412207 w 416333"/>
                  <a:gd name="connsiteY0" fmla="*/ 4529 h 326313"/>
                  <a:gd name="connsiteX1" fmla="*/ 307433 w 416333"/>
                  <a:gd name="connsiteY1" fmla="*/ 21198 h 326313"/>
                  <a:gd name="connsiteX2" fmla="*/ 135983 w 416333"/>
                  <a:gd name="connsiteY2" fmla="*/ 121211 h 326313"/>
                  <a:gd name="connsiteX3" fmla="*/ 24064 w 416333"/>
                  <a:gd name="connsiteY3" fmla="*/ 183123 h 326313"/>
                  <a:gd name="connsiteX4" fmla="*/ 251 w 416333"/>
                  <a:gd name="connsiteY4" fmla="*/ 256942 h 326313"/>
                  <a:gd name="connsiteX5" fmla="*/ 40732 w 416333"/>
                  <a:gd name="connsiteY5" fmla="*/ 261704 h 326313"/>
                  <a:gd name="connsiteX6" fmla="*/ 78162 w 416333"/>
                  <a:gd name="connsiteY6" fmla="*/ 278374 h 326313"/>
                  <a:gd name="connsiteX7" fmla="*/ 140745 w 416333"/>
                  <a:gd name="connsiteY7" fmla="*/ 323617 h 326313"/>
                  <a:gd name="connsiteX8" fmla="*/ 226470 w 416333"/>
                  <a:gd name="connsiteY8" fmla="*/ 190267 h 326313"/>
                  <a:gd name="connsiteX9" fmla="*/ 300289 w 416333"/>
                  <a:gd name="connsiteY9" fmla="*/ 154548 h 326313"/>
                  <a:gd name="connsiteX10" fmla="*/ 386014 w 416333"/>
                  <a:gd name="connsiteY10" fmla="*/ 80729 h 326313"/>
                  <a:gd name="connsiteX11" fmla="*/ 412207 w 416333"/>
                  <a:gd name="connsiteY11" fmla="*/ 4529 h 326313"/>
                  <a:gd name="connsiteX0" fmla="*/ 412207 w 416333"/>
                  <a:gd name="connsiteY0" fmla="*/ 4529 h 340154"/>
                  <a:gd name="connsiteX1" fmla="*/ 307433 w 416333"/>
                  <a:gd name="connsiteY1" fmla="*/ 21198 h 340154"/>
                  <a:gd name="connsiteX2" fmla="*/ 135983 w 416333"/>
                  <a:gd name="connsiteY2" fmla="*/ 121211 h 340154"/>
                  <a:gd name="connsiteX3" fmla="*/ 24064 w 416333"/>
                  <a:gd name="connsiteY3" fmla="*/ 183123 h 340154"/>
                  <a:gd name="connsiteX4" fmla="*/ 251 w 416333"/>
                  <a:gd name="connsiteY4" fmla="*/ 256942 h 340154"/>
                  <a:gd name="connsiteX5" fmla="*/ 40732 w 416333"/>
                  <a:gd name="connsiteY5" fmla="*/ 261704 h 340154"/>
                  <a:gd name="connsiteX6" fmla="*/ 78162 w 416333"/>
                  <a:gd name="connsiteY6" fmla="*/ 278374 h 340154"/>
                  <a:gd name="connsiteX7" fmla="*/ 90739 w 416333"/>
                  <a:gd name="connsiteY7" fmla="*/ 337904 h 340154"/>
                  <a:gd name="connsiteX8" fmla="*/ 226470 w 416333"/>
                  <a:gd name="connsiteY8" fmla="*/ 190267 h 340154"/>
                  <a:gd name="connsiteX9" fmla="*/ 300289 w 416333"/>
                  <a:gd name="connsiteY9" fmla="*/ 154548 h 340154"/>
                  <a:gd name="connsiteX10" fmla="*/ 386014 w 416333"/>
                  <a:gd name="connsiteY10" fmla="*/ 80729 h 340154"/>
                  <a:gd name="connsiteX11" fmla="*/ 412207 w 416333"/>
                  <a:gd name="connsiteY11" fmla="*/ 4529 h 340154"/>
                  <a:gd name="connsiteX0" fmla="*/ 412207 w 416333"/>
                  <a:gd name="connsiteY0" fmla="*/ 4529 h 278712"/>
                  <a:gd name="connsiteX1" fmla="*/ 307433 w 416333"/>
                  <a:gd name="connsiteY1" fmla="*/ 21198 h 278712"/>
                  <a:gd name="connsiteX2" fmla="*/ 135983 w 416333"/>
                  <a:gd name="connsiteY2" fmla="*/ 121211 h 278712"/>
                  <a:gd name="connsiteX3" fmla="*/ 24064 w 416333"/>
                  <a:gd name="connsiteY3" fmla="*/ 183123 h 278712"/>
                  <a:gd name="connsiteX4" fmla="*/ 251 w 416333"/>
                  <a:gd name="connsiteY4" fmla="*/ 256942 h 278712"/>
                  <a:gd name="connsiteX5" fmla="*/ 40732 w 416333"/>
                  <a:gd name="connsiteY5" fmla="*/ 261704 h 278712"/>
                  <a:gd name="connsiteX6" fmla="*/ 78162 w 416333"/>
                  <a:gd name="connsiteY6" fmla="*/ 278374 h 278712"/>
                  <a:gd name="connsiteX7" fmla="*/ 174082 w 416333"/>
                  <a:gd name="connsiteY7" fmla="*/ 245036 h 278712"/>
                  <a:gd name="connsiteX8" fmla="*/ 226470 w 416333"/>
                  <a:gd name="connsiteY8" fmla="*/ 190267 h 278712"/>
                  <a:gd name="connsiteX9" fmla="*/ 300289 w 416333"/>
                  <a:gd name="connsiteY9" fmla="*/ 154548 h 278712"/>
                  <a:gd name="connsiteX10" fmla="*/ 386014 w 416333"/>
                  <a:gd name="connsiteY10" fmla="*/ 80729 h 278712"/>
                  <a:gd name="connsiteX11" fmla="*/ 412207 w 416333"/>
                  <a:gd name="connsiteY11" fmla="*/ 4529 h 278712"/>
                  <a:gd name="connsiteX0" fmla="*/ 412207 w 416333"/>
                  <a:gd name="connsiteY0" fmla="*/ 4529 h 278712"/>
                  <a:gd name="connsiteX1" fmla="*/ 307433 w 416333"/>
                  <a:gd name="connsiteY1" fmla="*/ 21198 h 278712"/>
                  <a:gd name="connsiteX2" fmla="*/ 135983 w 416333"/>
                  <a:gd name="connsiteY2" fmla="*/ 121211 h 278712"/>
                  <a:gd name="connsiteX3" fmla="*/ 24064 w 416333"/>
                  <a:gd name="connsiteY3" fmla="*/ 183123 h 278712"/>
                  <a:gd name="connsiteX4" fmla="*/ 251 w 416333"/>
                  <a:gd name="connsiteY4" fmla="*/ 256942 h 278712"/>
                  <a:gd name="connsiteX5" fmla="*/ 40732 w 416333"/>
                  <a:gd name="connsiteY5" fmla="*/ 261704 h 278712"/>
                  <a:gd name="connsiteX6" fmla="*/ 78162 w 416333"/>
                  <a:gd name="connsiteY6" fmla="*/ 278374 h 278712"/>
                  <a:gd name="connsiteX7" fmla="*/ 174082 w 416333"/>
                  <a:gd name="connsiteY7" fmla="*/ 245036 h 278712"/>
                  <a:gd name="connsiteX8" fmla="*/ 224089 w 416333"/>
                  <a:gd name="connsiteY8" fmla="*/ 197410 h 278712"/>
                  <a:gd name="connsiteX9" fmla="*/ 300289 w 416333"/>
                  <a:gd name="connsiteY9" fmla="*/ 154548 h 278712"/>
                  <a:gd name="connsiteX10" fmla="*/ 386014 w 416333"/>
                  <a:gd name="connsiteY10" fmla="*/ 80729 h 278712"/>
                  <a:gd name="connsiteX11" fmla="*/ 412207 w 416333"/>
                  <a:gd name="connsiteY11" fmla="*/ 4529 h 278712"/>
                  <a:gd name="connsiteX0" fmla="*/ 412207 w 416333"/>
                  <a:gd name="connsiteY0" fmla="*/ 4529 h 278434"/>
                  <a:gd name="connsiteX1" fmla="*/ 307433 w 416333"/>
                  <a:gd name="connsiteY1" fmla="*/ 21198 h 278434"/>
                  <a:gd name="connsiteX2" fmla="*/ 135983 w 416333"/>
                  <a:gd name="connsiteY2" fmla="*/ 121211 h 278434"/>
                  <a:gd name="connsiteX3" fmla="*/ 24064 w 416333"/>
                  <a:gd name="connsiteY3" fmla="*/ 183123 h 278434"/>
                  <a:gd name="connsiteX4" fmla="*/ 251 w 416333"/>
                  <a:gd name="connsiteY4" fmla="*/ 256942 h 278434"/>
                  <a:gd name="connsiteX5" fmla="*/ 40732 w 416333"/>
                  <a:gd name="connsiteY5" fmla="*/ 261704 h 278434"/>
                  <a:gd name="connsiteX6" fmla="*/ 78162 w 416333"/>
                  <a:gd name="connsiteY6" fmla="*/ 278374 h 278434"/>
                  <a:gd name="connsiteX7" fmla="*/ 130549 w 416333"/>
                  <a:gd name="connsiteY7" fmla="*/ 266466 h 278434"/>
                  <a:gd name="connsiteX8" fmla="*/ 174082 w 416333"/>
                  <a:gd name="connsiteY8" fmla="*/ 245036 h 278434"/>
                  <a:gd name="connsiteX9" fmla="*/ 224089 w 416333"/>
                  <a:gd name="connsiteY9" fmla="*/ 197410 h 278434"/>
                  <a:gd name="connsiteX10" fmla="*/ 300289 w 416333"/>
                  <a:gd name="connsiteY10" fmla="*/ 154548 h 278434"/>
                  <a:gd name="connsiteX11" fmla="*/ 386014 w 416333"/>
                  <a:gd name="connsiteY11" fmla="*/ 80729 h 278434"/>
                  <a:gd name="connsiteX12" fmla="*/ 412207 w 416333"/>
                  <a:gd name="connsiteY12" fmla="*/ 4529 h 278434"/>
                  <a:gd name="connsiteX0" fmla="*/ 412207 w 416333"/>
                  <a:gd name="connsiteY0" fmla="*/ 4529 h 352530"/>
                  <a:gd name="connsiteX1" fmla="*/ 307433 w 416333"/>
                  <a:gd name="connsiteY1" fmla="*/ 21198 h 352530"/>
                  <a:gd name="connsiteX2" fmla="*/ 135983 w 416333"/>
                  <a:gd name="connsiteY2" fmla="*/ 121211 h 352530"/>
                  <a:gd name="connsiteX3" fmla="*/ 24064 w 416333"/>
                  <a:gd name="connsiteY3" fmla="*/ 183123 h 352530"/>
                  <a:gd name="connsiteX4" fmla="*/ 251 w 416333"/>
                  <a:gd name="connsiteY4" fmla="*/ 256942 h 352530"/>
                  <a:gd name="connsiteX5" fmla="*/ 40732 w 416333"/>
                  <a:gd name="connsiteY5" fmla="*/ 261704 h 352530"/>
                  <a:gd name="connsiteX6" fmla="*/ 78162 w 416333"/>
                  <a:gd name="connsiteY6" fmla="*/ 278374 h 352530"/>
                  <a:gd name="connsiteX7" fmla="*/ 47205 w 416333"/>
                  <a:gd name="connsiteY7" fmla="*/ 352191 h 352530"/>
                  <a:gd name="connsiteX8" fmla="*/ 174082 w 416333"/>
                  <a:gd name="connsiteY8" fmla="*/ 245036 h 352530"/>
                  <a:gd name="connsiteX9" fmla="*/ 224089 w 416333"/>
                  <a:gd name="connsiteY9" fmla="*/ 197410 h 352530"/>
                  <a:gd name="connsiteX10" fmla="*/ 300289 w 416333"/>
                  <a:gd name="connsiteY10" fmla="*/ 154548 h 352530"/>
                  <a:gd name="connsiteX11" fmla="*/ 386014 w 416333"/>
                  <a:gd name="connsiteY11" fmla="*/ 80729 h 352530"/>
                  <a:gd name="connsiteX12" fmla="*/ 412207 w 416333"/>
                  <a:gd name="connsiteY12" fmla="*/ 4529 h 352530"/>
                  <a:gd name="connsiteX0" fmla="*/ 412207 w 416333"/>
                  <a:gd name="connsiteY0" fmla="*/ 4529 h 352619"/>
                  <a:gd name="connsiteX1" fmla="*/ 307433 w 416333"/>
                  <a:gd name="connsiteY1" fmla="*/ 21198 h 352619"/>
                  <a:gd name="connsiteX2" fmla="*/ 135983 w 416333"/>
                  <a:gd name="connsiteY2" fmla="*/ 121211 h 352619"/>
                  <a:gd name="connsiteX3" fmla="*/ 24064 w 416333"/>
                  <a:gd name="connsiteY3" fmla="*/ 183123 h 352619"/>
                  <a:gd name="connsiteX4" fmla="*/ 251 w 416333"/>
                  <a:gd name="connsiteY4" fmla="*/ 256942 h 352619"/>
                  <a:gd name="connsiteX5" fmla="*/ 40732 w 416333"/>
                  <a:gd name="connsiteY5" fmla="*/ 261704 h 352619"/>
                  <a:gd name="connsiteX6" fmla="*/ 71018 w 416333"/>
                  <a:gd name="connsiteY6" fmla="*/ 292661 h 352619"/>
                  <a:gd name="connsiteX7" fmla="*/ 47205 w 416333"/>
                  <a:gd name="connsiteY7" fmla="*/ 352191 h 352619"/>
                  <a:gd name="connsiteX8" fmla="*/ 174082 w 416333"/>
                  <a:gd name="connsiteY8" fmla="*/ 245036 h 352619"/>
                  <a:gd name="connsiteX9" fmla="*/ 224089 w 416333"/>
                  <a:gd name="connsiteY9" fmla="*/ 197410 h 352619"/>
                  <a:gd name="connsiteX10" fmla="*/ 300289 w 416333"/>
                  <a:gd name="connsiteY10" fmla="*/ 154548 h 352619"/>
                  <a:gd name="connsiteX11" fmla="*/ 386014 w 416333"/>
                  <a:gd name="connsiteY11" fmla="*/ 80729 h 352619"/>
                  <a:gd name="connsiteX12" fmla="*/ 412207 w 416333"/>
                  <a:gd name="connsiteY12" fmla="*/ 4529 h 352619"/>
                  <a:gd name="connsiteX0" fmla="*/ 412207 w 416333"/>
                  <a:gd name="connsiteY0" fmla="*/ 4529 h 352710"/>
                  <a:gd name="connsiteX1" fmla="*/ 307433 w 416333"/>
                  <a:gd name="connsiteY1" fmla="*/ 21198 h 352710"/>
                  <a:gd name="connsiteX2" fmla="*/ 135983 w 416333"/>
                  <a:gd name="connsiteY2" fmla="*/ 121211 h 352710"/>
                  <a:gd name="connsiteX3" fmla="*/ 24064 w 416333"/>
                  <a:gd name="connsiteY3" fmla="*/ 183123 h 352710"/>
                  <a:gd name="connsiteX4" fmla="*/ 251 w 416333"/>
                  <a:gd name="connsiteY4" fmla="*/ 256942 h 352710"/>
                  <a:gd name="connsiteX5" fmla="*/ 40732 w 416333"/>
                  <a:gd name="connsiteY5" fmla="*/ 261704 h 352710"/>
                  <a:gd name="connsiteX6" fmla="*/ 59112 w 416333"/>
                  <a:gd name="connsiteY6" fmla="*/ 302186 h 352710"/>
                  <a:gd name="connsiteX7" fmla="*/ 47205 w 416333"/>
                  <a:gd name="connsiteY7" fmla="*/ 352191 h 352710"/>
                  <a:gd name="connsiteX8" fmla="*/ 174082 w 416333"/>
                  <a:gd name="connsiteY8" fmla="*/ 245036 h 352710"/>
                  <a:gd name="connsiteX9" fmla="*/ 224089 w 416333"/>
                  <a:gd name="connsiteY9" fmla="*/ 197410 h 352710"/>
                  <a:gd name="connsiteX10" fmla="*/ 300289 w 416333"/>
                  <a:gd name="connsiteY10" fmla="*/ 154548 h 352710"/>
                  <a:gd name="connsiteX11" fmla="*/ 386014 w 416333"/>
                  <a:gd name="connsiteY11" fmla="*/ 80729 h 352710"/>
                  <a:gd name="connsiteX12" fmla="*/ 412207 w 416333"/>
                  <a:gd name="connsiteY12" fmla="*/ 4529 h 352710"/>
                  <a:gd name="connsiteX0" fmla="*/ 412207 w 416333"/>
                  <a:gd name="connsiteY0" fmla="*/ 4529 h 352681"/>
                  <a:gd name="connsiteX1" fmla="*/ 307433 w 416333"/>
                  <a:gd name="connsiteY1" fmla="*/ 21198 h 352681"/>
                  <a:gd name="connsiteX2" fmla="*/ 135983 w 416333"/>
                  <a:gd name="connsiteY2" fmla="*/ 121211 h 352681"/>
                  <a:gd name="connsiteX3" fmla="*/ 24064 w 416333"/>
                  <a:gd name="connsiteY3" fmla="*/ 183123 h 352681"/>
                  <a:gd name="connsiteX4" fmla="*/ 251 w 416333"/>
                  <a:gd name="connsiteY4" fmla="*/ 256942 h 352681"/>
                  <a:gd name="connsiteX5" fmla="*/ 40732 w 416333"/>
                  <a:gd name="connsiteY5" fmla="*/ 278373 h 352681"/>
                  <a:gd name="connsiteX6" fmla="*/ 59112 w 416333"/>
                  <a:gd name="connsiteY6" fmla="*/ 302186 h 352681"/>
                  <a:gd name="connsiteX7" fmla="*/ 47205 w 416333"/>
                  <a:gd name="connsiteY7" fmla="*/ 352191 h 352681"/>
                  <a:gd name="connsiteX8" fmla="*/ 174082 w 416333"/>
                  <a:gd name="connsiteY8" fmla="*/ 245036 h 352681"/>
                  <a:gd name="connsiteX9" fmla="*/ 224089 w 416333"/>
                  <a:gd name="connsiteY9" fmla="*/ 197410 h 352681"/>
                  <a:gd name="connsiteX10" fmla="*/ 300289 w 416333"/>
                  <a:gd name="connsiteY10" fmla="*/ 154548 h 352681"/>
                  <a:gd name="connsiteX11" fmla="*/ 386014 w 416333"/>
                  <a:gd name="connsiteY11" fmla="*/ 80729 h 352681"/>
                  <a:gd name="connsiteX12" fmla="*/ 412207 w 416333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35844 w 416194"/>
                  <a:gd name="connsiteY2" fmla="*/ 121211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47750 w 416194"/>
                  <a:gd name="connsiteY2" fmla="*/ 114067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28700 w 416194"/>
                  <a:gd name="connsiteY2" fmla="*/ 102160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88219 w 416194"/>
                  <a:gd name="connsiteY2" fmla="*/ 114066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88219 w 416194"/>
                  <a:gd name="connsiteY3" fmla="*/ 114066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88219 w 416194"/>
                  <a:gd name="connsiteY3" fmla="*/ 125973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64406 w 416194"/>
                  <a:gd name="connsiteY3" fmla="*/ 125973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27770 w 431896"/>
                  <a:gd name="connsiteY0" fmla="*/ 4529 h 352681"/>
                  <a:gd name="connsiteX1" fmla="*/ 322996 w 431896"/>
                  <a:gd name="connsiteY1" fmla="*/ 21198 h 352681"/>
                  <a:gd name="connsiteX2" fmla="*/ 119918 w 431896"/>
                  <a:gd name="connsiteY2" fmla="*/ 118828 h 352681"/>
                  <a:gd name="connsiteX3" fmla="*/ 80108 w 431896"/>
                  <a:gd name="connsiteY3" fmla="*/ 125973 h 352681"/>
                  <a:gd name="connsiteX4" fmla="*/ 1527 w 431896"/>
                  <a:gd name="connsiteY4" fmla="*/ 133118 h 352681"/>
                  <a:gd name="connsiteX5" fmla="*/ 15814 w 431896"/>
                  <a:gd name="connsiteY5" fmla="*/ 256942 h 352681"/>
                  <a:gd name="connsiteX6" fmla="*/ 56295 w 431896"/>
                  <a:gd name="connsiteY6" fmla="*/ 278373 h 352681"/>
                  <a:gd name="connsiteX7" fmla="*/ 74675 w 431896"/>
                  <a:gd name="connsiteY7" fmla="*/ 302186 h 352681"/>
                  <a:gd name="connsiteX8" fmla="*/ 62768 w 431896"/>
                  <a:gd name="connsiteY8" fmla="*/ 352191 h 352681"/>
                  <a:gd name="connsiteX9" fmla="*/ 189645 w 431896"/>
                  <a:gd name="connsiteY9" fmla="*/ 245036 h 352681"/>
                  <a:gd name="connsiteX10" fmla="*/ 239652 w 431896"/>
                  <a:gd name="connsiteY10" fmla="*/ 197410 h 352681"/>
                  <a:gd name="connsiteX11" fmla="*/ 315852 w 431896"/>
                  <a:gd name="connsiteY11" fmla="*/ 154548 h 352681"/>
                  <a:gd name="connsiteX12" fmla="*/ 401577 w 431896"/>
                  <a:gd name="connsiteY12" fmla="*/ 80729 h 352681"/>
                  <a:gd name="connsiteX13" fmla="*/ 427770 w 431896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3845 w 425633"/>
                  <a:gd name="connsiteY3" fmla="*/ 125973 h 352681"/>
                  <a:gd name="connsiteX4" fmla="*/ 2408 w 425633"/>
                  <a:gd name="connsiteY4" fmla="*/ 97399 h 352681"/>
                  <a:gd name="connsiteX5" fmla="*/ 9551 w 425633"/>
                  <a:gd name="connsiteY5" fmla="*/ 256942 h 352681"/>
                  <a:gd name="connsiteX6" fmla="*/ 50032 w 425633"/>
                  <a:gd name="connsiteY6" fmla="*/ 278373 h 352681"/>
                  <a:gd name="connsiteX7" fmla="*/ 68412 w 425633"/>
                  <a:gd name="connsiteY7" fmla="*/ 302186 h 352681"/>
                  <a:gd name="connsiteX8" fmla="*/ 56505 w 425633"/>
                  <a:gd name="connsiteY8" fmla="*/ 352191 h 352681"/>
                  <a:gd name="connsiteX9" fmla="*/ 183382 w 425633"/>
                  <a:gd name="connsiteY9" fmla="*/ 245036 h 352681"/>
                  <a:gd name="connsiteX10" fmla="*/ 233389 w 425633"/>
                  <a:gd name="connsiteY10" fmla="*/ 197410 h 352681"/>
                  <a:gd name="connsiteX11" fmla="*/ 309589 w 425633"/>
                  <a:gd name="connsiteY11" fmla="*/ 154548 h 352681"/>
                  <a:gd name="connsiteX12" fmla="*/ 395314 w 425633"/>
                  <a:gd name="connsiteY12" fmla="*/ 80729 h 352681"/>
                  <a:gd name="connsiteX13" fmla="*/ 421507 w 425633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2408 w 425633"/>
                  <a:gd name="connsiteY4" fmla="*/ 97399 h 352681"/>
                  <a:gd name="connsiteX5" fmla="*/ 9551 w 425633"/>
                  <a:gd name="connsiteY5" fmla="*/ 256942 h 352681"/>
                  <a:gd name="connsiteX6" fmla="*/ 50032 w 425633"/>
                  <a:gd name="connsiteY6" fmla="*/ 278373 h 352681"/>
                  <a:gd name="connsiteX7" fmla="*/ 68412 w 425633"/>
                  <a:gd name="connsiteY7" fmla="*/ 302186 h 352681"/>
                  <a:gd name="connsiteX8" fmla="*/ 56505 w 425633"/>
                  <a:gd name="connsiteY8" fmla="*/ 352191 h 352681"/>
                  <a:gd name="connsiteX9" fmla="*/ 183382 w 425633"/>
                  <a:gd name="connsiteY9" fmla="*/ 245036 h 352681"/>
                  <a:gd name="connsiteX10" fmla="*/ 233389 w 425633"/>
                  <a:gd name="connsiteY10" fmla="*/ 197410 h 352681"/>
                  <a:gd name="connsiteX11" fmla="*/ 309589 w 425633"/>
                  <a:gd name="connsiteY11" fmla="*/ 154548 h 352681"/>
                  <a:gd name="connsiteX12" fmla="*/ 395314 w 425633"/>
                  <a:gd name="connsiteY12" fmla="*/ 80729 h 352681"/>
                  <a:gd name="connsiteX13" fmla="*/ 421507 w 425633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25548 w 425633"/>
                  <a:gd name="connsiteY4" fmla="*/ 95016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69083 w 425633"/>
                  <a:gd name="connsiteY3" fmla="*/ 125973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88133 w 425633"/>
                  <a:gd name="connsiteY3" fmla="*/ 13787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23180 w 425633"/>
                  <a:gd name="connsiteY2" fmla="*/ 133116 h 352681"/>
                  <a:gd name="connsiteX3" fmla="*/ 88133 w 425633"/>
                  <a:gd name="connsiteY3" fmla="*/ 13787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2315 w 426441"/>
                  <a:gd name="connsiteY0" fmla="*/ 4529 h 352689"/>
                  <a:gd name="connsiteX1" fmla="*/ 317541 w 426441"/>
                  <a:gd name="connsiteY1" fmla="*/ 21198 h 352689"/>
                  <a:gd name="connsiteX2" fmla="*/ 123988 w 426441"/>
                  <a:gd name="connsiteY2" fmla="*/ 133116 h 352689"/>
                  <a:gd name="connsiteX3" fmla="*/ 88941 w 426441"/>
                  <a:gd name="connsiteY3" fmla="*/ 137879 h 352689"/>
                  <a:gd name="connsiteX4" fmla="*/ 47787 w 426441"/>
                  <a:gd name="connsiteY4" fmla="*/ 78347 h 352689"/>
                  <a:gd name="connsiteX5" fmla="*/ 3216 w 426441"/>
                  <a:gd name="connsiteY5" fmla="*/ 97399 h 352689"/>
                  <a:gd name="connsiteX6" fmla="*/ 10359 w 426441"/>
                  <a:gd name="connsiteY6" fmla="*/ 256942 h 352689"/>
                  <a:gd name="connsiteX7" fmla="*/ 72271 w 426441"/>
                  <a:gd name="connsiteY7" fmla="*/ 273611 h 352689"/>
                  <a:gd name="connsiteX8" fmla="*/ 69220 w 426441"/>
                  <a:gd name="connsiteY8" fmla="*/ 302186 h 352689"/>
                  <a:gd name="connsiteX9" fmla="*/ 57313 w 426441"/>
                  <a:gd name="connsiteY9" fmla="*/ 352191 h 352689"/>
                  <a:gd name="connsiteX10" fmla="*/ 184190 w 426441"/>
                  <a:gd name="connsiteY10" fmla="*/ 245036 h 352689"/>
                  <a:gd name="connsiteX11" fmla="*/ 234197 w 426441"/>
                  <a:gd name="connsiteY11" fmla="*/ 197410 h 352689"/>
                  <a:gd name="connsiteX12" fmla="*/ 310397 w 426441"/>
                  <a:gd name="connsiteY12" fmla="*/ 154548 h 352689"/>
                  <a:gd name="connsiteX13" fmla="*/ 396122 w 426441"/>
                  <a:gd name="connsiteY13" fmla="*/ 80729 h 352689"/>
                  <a:gd name="connsiteX14" fmla="*/ 422315 w 426441"/>
                  <a:gd name="connsiteY14" fmla="*/ 4529 h 352689"/>
                  <a:gd name="connsiteX0" fmla="*/ 422315 w 426441"/>
                  <a:gd name="connsiteY0" fmla="*/ 4529 h 352689"/>
                  <a:gd name="connsiteX1" fmla="*/ 317541 w 426441"/>
                  <a:gd name="connsiteY1" fmla="*/ 21198 h 352689"/>
                  <a:gd name="connsiteX2" fmla="*/ 123988 w 426441"/>
                  <a:gd name="connsiteY2" fmla="*/ 133116 h 352689"/>
                  <a:gd name="connsiteX3" fmla="*/ 88941 w 426441"/>
                  <a:gd name="connsiteY3" fmla="*/ 137879 h 352689"/>
                  <a:gd name="connsiteX4" fmla="*/ 47787 w 426441"/>
                  <a:gd name="connsiteY4" fmla="*/ 78347 h 352689"/>
                  <a:gd name="connsiteX5" fmla="*/ 3216 w 426441"/>
                  <a:gd name="connsiteY5" fmla="*/ 97399 h 352689"/>
                  <a:gd name="connsiteX6" fmla="*/ 10359 w 426441"/>
                  <a:gd name="connsiteY6" fmla="*/ 256942 h 352689"/>
                  <a:gd name="connsiteX7" fmla="*/ 72271 w 426441"/>
                  <a:gd name="connsiteY7" fmla="*/ 273611 h 352689"/>
                  <a:gd name="connsiteX8" fmla="*/ 76364 w 426441"/>
                  <a:gd name="connsiteY8" fmla="*/ 302186 h 352689"/>
                  <a:gd name="connsiteX9" fmla="*/ 57313 w 426441"/>
                  <a:gd name="connsiteY9" fmla="*/ 352191 h 352689"/>
                  <a:gd name="connsiteX10" fmla="*/ 184190 w 426441"/>
                  <a:gd name="connsiteY10" fmla="*/ 245036 h 352689"/>
                  <a:gd name="connsiteX11" fmla="*/ 234197 w 426441"/>
                  <a:gd name="connsiteY11" fmla="*/ 197410 h 352689"/>
                  <a:gd name="connsiteX12" fmla="*/ 310397 w 426441"/>
                  <a:gd name="connsiteY12" fmla="*/ 154548 h 352689"/>
                  <a:gd name="connsiteX13" fmla="*/ 396122 w 426441"/>
                  <a:gd name="connsiteY13" fmla="*/ 80729 h 352689"/>
                  <a:gd name="connsiteX14" fmla="*/ 422315 w 426441"/>
                  <a:gd name="connsiteY14" fmla="*/ 4529 h 3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6441" h="352689">
                    <a:moveTo>
                      <a:pt x="422315" y="4529"/>
                    </a:moveTo>
                    <a:cubicBezTo>
                      <a:pt x="409218" y="-5393"/>
                      <a:pt x="363975" y="1354"/>
                      <a:pt x="317541" y="21198"/>
                    </a:cubicBezTo>
                    <a:cubicBezTo>
                      <a:pt x="249848" y="51360"/>
                      <a:pt x="191681" y="102954"/>
                      <a:pt x="123988" y="133116"/>
                    </a:cubicBezTo>
                    <a:cubicBezTo>
                      <a:pt x="118656" y="131529"/>
                      <a:pt x="101641" y="147007"/>
                      <a:pt x="88941" y="137879"/>
                    </a:cubicBezTo>
                    <a:cubicBezTo>
                      <a:pt x="76241" y="128751"/>
                      <a:pt x="60090" y="81919"/>
                      <a:pt x="47787" y="78347"/>
                    </a:cubicBezTo>
                    <a:cubicBezTo>
                      <a:pt x="35484" y="74775"/>
                      <a:pt x="5882" y="70411"/>
                      <a:pt x="3216" y="97399"/>
                    </a:cubicBezTo>
                    <a:cubicBezTo>
                      <a:pt x="-2340" y="118037"/>
                      <a:pt x="-1150" y="227573"/>
                      <a:pt x="10359" y="256942"/>
                    </a:cubicBezTo>
                    <a:cubicBezTo>
                      <a:pt x="21868" y="286311"/>
                      <a:pt x="60477" y="269245"/>
                      <a:pt x="72271" y="273611"/>
                    </a:cubicBezTo>
                    <a:cubicBezTo>
                      <a:pt x="84066" y="277977"/>
                      <a:pt x="78857" y="289089"/>
                      <a:pt x="76364" y="302186"/>
                    </a:cubicBezTo>
                    <a:cubicBezTo>
                      <a:pt x="73871" y="315283"/>
                      <a:pt x="41326" y="357747"/>
                      <a:pt x="57313" y="352191"/>
                    </a:cubicBezTo>
                    <a:cubicBezTo>
                      <a:pt x="73300" y="346635"/>
                      <a:pt x="154709" y="270833"/>
                      <a:pt x="184190" y="245036"/>
                    </a:cubicBezTo>
                    <a:cubicBezTo>
                      <a:pt x="213671" y="219239"/>
                      <a:pt x="213163" y="212491"/>
                      <a:pt x="234197" y="197410"/>
                    </a:cubicBezTo>
                    <a:cubicBezTo>
                      <a:pt x="255231" y="182329"/>
                      <a:pt x="283410" y="173995"/>
                      <a:pt x="310397" y="154548"/>
                    </a:cubicBezTo>
                    <a:cubicBezTo>
                      <a:pt x="337384" y="135101"/>
                      <a:pt x="377469" y="105732"/>
                      <a:pt x="396122" y="80729"/>
                    </a:cubicBezTo>
                    <a:cubicBezTo>
                      <a:pt x="414775" y="55726"/>
                      <a:pt x="435412" y="14451"/>
                      <a:pt x="422315" y="4529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 dirty="0"/>
              </a:p>
            </p:txBody>
          </p:sp>
        </p:grpSp>
        <p:sp>
          <p:nvSpPr>
            <p:cNvPr id="45" name="フリーフォーム: 図形 44">
              <a:extLst>
                <a:ext uri="{FF2B5EF4-FFF2-40B4-BE49-F238E27FC236}">
                  <a16:creationId xmlns:a16="http://schemas.microsoft.com/office/drawing/2014/main" id="{87318D69-B059-4180-8F92-9536F4618982}"/>
                </a:ext>
              </a:extLst>
            </p:cNvPr>
            <p:cNvSpPr/>
            <p:nvPr/>
          </p:nvSpPr>
          <p:spPr>
            <a:xfrm>
              <a:off x="3742517" y="3055371"/>
              <a:ext cx="551680" cy="767334"/>
            </a:xfrm>
            <a:custGeom>
              <a:avLst/>
              <a:gdLst>
                <a:gd name="connsiteX0" fmla="*/ 428625 w 628650"/>
                <a:gd name="connsiteY0" fmla="*/ 235744 h 852488"/>
                <a:gd name="connsiteX1" fmla="*/ 440531 w 628650"/>
                <a:gd name="connsiteY1" fmla="*/ 100013 h 852488"/>
                <a:gd name="connsiteX2" fmla="*/ 350043 w 628650"/>
                <a:gd name="connsiteY2" fmla="*/ 0 h 852488"/>
                <a:gd name="connsiteX3" fmla="*/ 252412 w 628650"/>
                <a:gd name="connsiteY3" fmla="*/ 14288 h 852488"/>
                <a:gd name="connsiteX4" fmla="*/ 92868 w 628650"/>
                <a:gd name="connsiteY4" fmla="*/ 135731 h 852488"/>
                <a:gd name="connsiteX5" fmla="*/ 0 w 628650"/>
                <a:gd name="connsiteY5" fmla="*/ 333375 h 852488"/>
                <a:gd name="connsiteX6" fmla="*/ 7143 w 628650"/>
                <a:gd name="connsiteY6" fmla="*/ 561975 h 852488"/>
                <a:gd name="connsiteX7" fmla="*/ 97631 w 628650"/>
                <a:gd name="connsiteY7" fmla="*/ 719138 h 852488"/>
                <a:gd name="connsiteX8" fmla="*/ 254793 w 628650"/>
                <a:gd name="connsiteY8" fmla="*/ 795338 h 852488"/>
                <a:gd name="connsiteX9" fmla="*/ 361950 w 628650"/>
                <a:gd name="connsiteY9" fmla="*/ 797719 h 852488"/>
                <a:gd name="connsiteX10" fmla="*/ 392906 w 628650"/>
                <a:gd name="connsiteY10" fmla="*/ 766763 h 852488"/>
                <a:gd name="connsiteX11" fmla="*/ 431006 w 628650"/>
                <a:gd name="connsiteY11" fmla="*/ 762000 h 852488"/>
                <a:gd name="connsiteX12" fmla="*/ 488156 w 628650"/>
                <a:gd name="connsiteY12" fmla="*/ 852488 h 852488"/>
                <a:gd name="connsiteX13" fmla="*/ 628650 w 628650"/>
                <a:gd name="connsiteY13" fmla="*/ 852488 h 852488"/>
                <a:gd name="connsiteX14" fmla="*/ 459581 w 628650"/>
                <a:gd name="connsiteY14" fmla="*/ 407194 h 852488"/>
                <a:gd name="connsiteX15" fmla="*/ 340518 w 628650"/>
                <a:gd name="connsiteY15" fmla="*/ 409575 h 852488"/>
                <a:gd name="connsiteX16" fmla="*/ 371475 w 628650"/>
                <a:gd name="connsiteY16" fmla="*/ 614363 h 852488"/>
                <a:gd name="connsiteX17" fmla="*/ 335756 w 628650"/>
                <a:gd name="connsiteY17" fmla="*/ 650081 h 852488"/>
                <a:gd name="connsiteX18" fmla="*/ 257175 w 628650"/>
                <a:gd name="connsiteY18" fmla="*/ 645319 h 852488"/>
                <a:gd name="connsiteX19" fmla="*/ 161925 w 628650"/>
                <a:gd name="connsiteY19" fmla="*/ 566738 h 852488"/>
                <a:gd name="connsiteX20" fmla="*/ 133350 w 628650"/>
                <a:gd name="connsiteY20" fmla="*/ 476250 h 852488"/>
                <a:gd name="connsiteX21" fmla="*/ 140493 w 628650"/>
                <a:gd name="connsiteY21" fmla="*/ 309563 h 852488"/>
                <a:gd name="connsiteX22" fmla="*/ 195262 w 628650"/>
                <a:gd name="connsiteY22" fmla="*/ 204788 h 852488"/>
                <a:gd name="connsiteX23" fmla="*/ 264318 w 628650"/>
                <a:gd name="connsiteY23" fmla="*/ 119063 h 852488"/>
                <a:gd name="connsiteX24" fmla="*/ 307181 w 628650"/>
                <a:gd name="connsiteY24" fmla="*/ 119063 h 852488"/>
                <a:gd name="connsiteX25" fmla="*/ 290512 w 628650"/>
                <a:gd name="connsiteY25" fmla="*/ 195263 h 852488"/>
                <a:gd name="connsiteX26" fmla="*/ 311943 w 628650"/>
                <a:gd name="connsiteY26" fmla="*/ 228600 h 852488"/>
                <a:gd name="connsiteX27" fmla="*/ 428625 w 628650"/>
                <a:gd name="connsiteY27" fmla="*/ 235744 h 852488"/>
                <a:gd name="connsiteX0" fmla="*/ 428625 w 628650"/>
                <a:gd name="connsiteY0" fmla="*/ 243472 h 860216"/>
                <a:gd name="connsiteX1" fmla="*/ 440531 w 628650"/>
                <a:gd name="connsiteY1" fmla="*/ 107741 h 860216"/>
                <a:gd name="connsiteX2" fmla="*/ 350043 w 628650"/>
                <a:gd name="connsiteY2" fmla="*/ 7728 h 860216"/>
                <a:gd name="connsiteX3" fmla="*/ 252412 w 628650"/>
                <a:gd name="connsiteY3" fmla="*/ 22016 h 860216"/>
                <a:gd name="connsiteX4" fmla="*/ 92868 w 628650"/>
                <a:gd name="connsiteY4" fmla="*/ 143459 h 860216"/>
                <a:gd name="connsiteX5" fmla="*/ 0 w 628650"/>
                <a:gd name="connsiteY5" fmla="*/ 341103 h 860216"/>
                <a:gd name="connsiteX6" fmla="*/ 7143 w 628650"/>
                <a:gd name="connsiteY6" fmla="*/ 569703 h 860216"/>
                <a:gd name="connsiteX7" fmla="*/ 97631 w 628650"/>
                <a:gd name="connsiteY7" fmla="*/ 726866 h 860216"/>
                <a:gd name="connsiteX8" fmla="*/ 254793 w 628650"/>
                <a:gd name="connsiteY8" fmla="*/ 803066 h 860216"/>
                <a:gd name="connsiteX9" fmla="*/ 361950 w 628650"/>
                <a:gd name="connsiteY9" fmla="*/ 805447 h 860216"/>
                <a:gd name="connsiteX10" fmla="*/ 392906 w 628650"/>
                <a:gd name="connsiteY10" fmla="*/ 774491 h 860216"/>
                <a:gd name="connsiteX11" fmla="*/ 431006 w 628650"/>
                <a:gd name="connsiteY11" fmla="*/ 769728 h 860216"/>
                <a:gd name="connsiteX12" fmla="*/ 488156 w 628650"/>
                <a:gd name="connsiteY12" fmla="*/ 860216 h 860216"/>
                <a:gd name="connsiteX13" fmla="*/ 628650 w 628650"/>
                <a:gd name="connsiteY13" fmla="*/ 860216 h 860216"/>
                <a:gd name="connsiteX14" fmla="*/ 459581 w 628650"/>
                <a:gd name="connsiteY14" fmla="*/ 414922 h 860216"/>
                <a:gd name="connsiteX15" fmla="*/ 340518 w 628650"/>
                <a:gd name="connsiteY15" fmla="*/ 417303 h 860216"/>
                <a:gd name="connsiteX16" fmla="*/ 371475 w 628650"/>
                <a:gd name="connsiteY16" fmla="*/ 622091 h 860216"/>
                <a:gd name="connsiteX17" fmla="*/ 335756 w 628650"/>
                <a:gd name="connsiteY17" fmla="*/ 657809 h 860216"/>
                <a:gd name="connsiteX18" fmla="*/ 257175 w 628650"/>
                <a:gd name="connsiteY18" fmla="*/ 653047 h 860216"/>
                <a:gd name="connsiteX19" fmla="*/ 161925 w 628650"/>
                <a:gd name="connsiteY19" fmla="*/ 574466 h 860216"/>
                <a:gd name="connsiteX20" fmla="*/ 133350 w 628650"/>
                <a:gd name="connsiteY20" fmla="*/ 483978 h 860216"/>
                <a:gd name="connsiteX21" fmla="*/ 140493 w 628650"/>
                <a:gd name="connsiteY21" fmla="*/ 317291 h 860216"/>
                <a:gd name="connsiteX22" fmla="*/ 195262 w 628650"/>
                <a:gd name="connsiteY22" fmla="*/ 212516 h 860216"/>
                <a:gd name="connsiteX23" fmla="*/ 264318 w 628650"/>
                <a:gd name="connsiteY23" fmla="*/ 126791 h 860216"/>
                <a:gd name="connsiteX24" fmla="*/ 307181 w 628650"/>
                <a:gd name="connsiteY24" fmla="*/ 126791 h 860216"/>
                <a:gd name="connsiteX25" fmla="*/ 290512 w 628650"/>
                <a:gd name="connsiteY25" fmla="*/ 202991 h 860216"/>
                <a:gd name="connsiteX26" fmla="*/ 311943 w 628650"/>
                <a:gd name="connsiteY26" fmla="*/ 236328 h 860216"/>
                <a:gd name="connsiteX27" fmla="*/ 428625 w 628650"/>
                <a:gd name="connsiteY27" fmla="*/ 243472 h 860216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33464 w 628727"/>
                <a:gd name="connsiteY14" fmla="*/ 427741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92984 w 628727"/>
                <a:gd name="connsiteY15" fmla="*/ 411073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421559 w 628727"/>
                <a:gd name="connsiteY15" fmla="*/ 425361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69184 w 628727"/>
                <a:gd name="connsiteY14" fmla="*/ 444410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31"/>
                <a:gd name="connsiteY0" fmla="*/ 249147 h 865891"/>
                <a:gd name="connsiteX1" fmla="*/ 440608 w 628731"/>
                <a:gd name="connsiteY1" fmla="*/ 113416 h 865891"/>
                <a:gd name="connsiteX2" fmla="*/ 350120 w 628731"/>
                <a:gd name="connsiteY2" fmla="*/ 13403 h 865891"/>
                <a:gd name="connsiteX3" fmla="*/ 252489 w 628731"/>
                <a:gd name="connsiteY3" fmla="*/ 27691 h 865891"/>
                <a:gd name="connsiteX4" fmla="*/ 92945 w 628731"/>
                <a:gd name="connsiteY4" fmla="*/ 149134 h 865891"/>
                <a:gd name="connsiteX5" fmla="*/ 77 w 628731"/>
                <a:gd name="connsiteY5" fmla="*/ 346778 h 865891"/>
                <a:gd name="connsiteX6" fmla="*/ 7220 w 628731"/>
                <a:gd name="connsiteY6" fmla="*/ 575378 h 865891"/>
                <a:gd name="connsiteX7" fmla="*/ 97708 w 628731"/>
                <a:gd name="connsiteY7" fmla="*/ 732541 h 865891"/>
                <a:gd name="connsiteX8" fmla="*/ 254870 w 628731"/>
                <a:gd name="connsiteY8" fmla="*/ 808741 h 865891"/>
                <a:gd name="connsiteX9" fmla="*/ 362027 w 628731"/>
                <a:gd name="connsiteY9" fmla="*/ 811122 h 865891"/>
                <a:gd name="connsiteX10" fmla="*/ 392983 w 628731"/>
                <a:gd name="connsiteY10" fmla="*/ 780166 h 865891"/>
                <a:gd name="connsiteX11" fmla="*/ 431083 w 628731"/>
                <a:gd name="connsiteY11" fmla="*/ 775403 h 865891"/>
                <a:gd name="connsiteX12" fmla="*/ 488233 w 628731"/>
                <a:gd name="connsiteY12" fmla="*/ 865891 h 865891"/>
                <a:gd name="connsiteX13" fmla="*/ 628727 w 628731"/>
                <a:gd name="connsiteY13" fmla="*/ 865891 h 865891"/>
                <a:gd name="connsiteX14" fmla="*/ 492997 w 628731"/>
                <a:gd name="connsiteY14" fmla="*/ 484892 h 865891"/>
                <a:gd name="connsiteX15" fmla="*/ 452514 w 628731"/>
                <a:gd name="connsiteY15" fmla="*/ 401547 h 865891"/>
                <a:gd name="connsiteX16" fmla="*/ 421559 w 628731"/>
                <a:gd name="connsiteY16" fmla="*/ 425361 h 865891"/>
                <a:gd name="connsiteX17" fmla="*/ 340595 w 628731"/>
                <a:gd name="connsiteY17" fmla="*/ 422978 h 865891"/>
                <a:gd name="connsiteX18" fmla="*/ 371552 w 628731"/>
                <a:gd name="connsiteY18" fmla="*/ 627766 h 865891"/>
                <a:gd name="connsiteX19" fmla="*/ 335833 w 628731"/>
                <a:gd name="connsiteY19" fmla="*/ 663484 h 865891"/>
                <a:gd name="connsiteX20" fmla="*/ 257252 w 628731"/>
                <a:gd name="connsiteY20" fmla="*/ 658722 h 865891"/>
                <a:gd name="connsiteX21" fmla="*/ 162002 w 628731"/>
                <a:gd name="connsiteY21" fmla="*/ 580141 h 865891"/>
                <a:gd name="connsiteX22" fmla="*/ 133427 w 628731"/>
                <a:gd name="connsiteY22" fmla="*/ 489653 h 865891"/>
                <a:gd name="connsiteX23" fmla="*/ 140570 w 628731"/>
                <a:gd name="connsiteY23" fmla="*/ 322966 h 865891"/>
                <a:gd name="connsiteX24" fmla="*/ 195339 w 628731"/>
                <a:gd name="connsiteY24" fmla="*/ 218191 h 865891"/>
                <a:gd name="connsiteX25" fmla="*/ 264395 w 628731"/>
                <a:gd name="connsiteY25" fmla="*/ 132466 h 865891"/>
                <a:gd name="connsiteX26" fmla="*/ 307258 w 628731"/>
                <a:gd name="connsiteY26" fmla="*/ 132466 h 865891"/>
                <a:gd name="connsiteX27" fmla="*/ 290589 w 628731"/>
                <a:gd name="connsiteY27" fmla="*/ 208666 h 865891"/>
                <a:gd name="connsiteX28" fmla="*/ 312020 w 628731"/>
                <a:gd name="connsiteY28" fmla="*/ 242003 h 865891"/>
                <a:gd name="connsiteX29" fmla="*/ 428702 w 628731"/>
                <a:gd name="connsiteY29" fmla="*/ 249147 h 865891"/>
                <a:gd name="connsiteX0" fmla="*/ 428702 w 628731"/>
                <a:gd name="connsiteY0" fmla="*/ 249147 h 897772"/>
                <a:gd name="connsiteX1" fmla="*/ 440608 w 628731"/>
                <a:gd name="connsiteY1" fmla="*/ 113416 h 897772"/>
                <a:gd name="connsiteX2" fmla="*/ 350120 w 628731"/>
                <a:gd name="connsiteY2" fmla="*/ 13403 h 897772"/>
                <a:gd name="connsiteX3" fmla="*/ 252489 w 628731"/>
                <a:gd name="connsiteY3" fmla="*/ 27691 h 897772"/>
                <a:gd name="connsiteX4" fmla="*/ 92945 w 628731"/>
                <a:gd name="connsiteY4" fmla="*/ 149134 h 897772"/>
                <a:gd name="connsiteX5" fmla="*/ 77 w 628731"/>
                <a:gd name="connsiteY5" fmla="*/ 346778 h 897772"/>
                <a:gd name="connsiteX6" fmla="*/ 7220 w 628731"/>
                <a:gd name="connsiteY6" fmla="*/ 575378 h 897772"/>
                <a:gd name="connsiteX7" fmla="*/ 97708 w 628731"/>
                <a:gd name="connsiteY7" fmla="*/ 732541 h 897772"/>
                <a:gd name="connsiteX8" fmla="*/ 254870 w 628731"/>
                <a:gd name="connsiteY8" fmla="*/ 808741 h 897772"/>
                <a:gd name="connsiteX9" fmla="*/ 362027 w 628731"/>
                <a:gd name="connsiteY9" fmla="*/ 811122 h 897772"/>
                <a:gd name="connsiteX10" fmla="*/ 392983 w 628731"/>
                <a:gd name="connsiteY10" fmla="*/ 780166 h 897772"/>
                <a:gd name="connsiteX11" fmla="*/ 431083 w 628731"/>
                <a:gd name="connsiteY11" fmla="*/ 775403 h 897772"/>
                <a:gd name="connsiteX12" fmla="*/ 488233 w 628731"/>
                <a:gd name="connsiteY12" fmla="*/ 865891 h 897772"/>
                <a:gd name="connsiteX13" fmla="*/ 628727 w 628731"/>
                <a:gd name="connsiteY13" fmla="*/ 865891 h 897772"/>
                <a:gd name="connsiteX14" fmla="*/ 492997 w 628731"/>
                <a:gd name="connsiteY14" fmla="*/ 484892 h 897772"/>
                <a:gd name="connsiteX15" fmla="*/ 452514 w 628731"/>
                <a:gd name="connsiteY15" fmla="*/ 401547 h 897772"/>
                <a:gd name="connsiteX16" fmla="*/ 421559 w 628731"/>
                <a:gd name="connsiteY16" fmla="*/ 425361 h 897772"/>
                <a:gd name="connsiteX17" fmla="*/ 340595 w 628731"/>
                <a:gd name="connsiteY17" fmla="*/ 422978 h 897772"/>
                <a:gd name="connsiteX18" fmla="*/ 371552 w 628731"/>
                <a:gd name="connsiteY18" fmla="*/ 627766 h 897772"/>
                <a:gd name="connsiteX19" fmla="*/ 335833 w 628731"/>
                <a:gd name="connsiteY19" fmla="*/ 663484 h 897772"/>
                <a:gd name="connsiteX20" fmla="*/ 257252 w 628731"/>
                <a:gd name="connsiteY20" fmla="*/ 658722 h 897772"/>
                <a:gd name="connsiteX21" fmla="*/ 162002 w 628731"/>
                <a:gd name="connsiteY21" fmla="*/ 580141 h 897772"/>
                <a:gd name="connsiteX22" fmla="*/ 133427 w 628731"/>
                <a:gd name="connsiteY22" fmla="*/ 489653 h 897772"/>
                <a:gd name="connsiteX23" fmla="*/ 140570 w 628731"/>
                <a:gd name="connsiteY23" fmla="*/ 322966 h 897772"/>
                <a:gd name="connsiteX24" fmla="*/ 195339 w 628731"/>
                <a:gd name="connsiteY24" fmla="*/ 218191 h 897772"/>
                <a:gd name="connsiteX25" fmla="*/ 264395 w 628731"/>
                <a:gd name="connsiteY25" fmla="*/ 132466 h 897772"/>
                <a:gd name="connsiteX26" fmla="*/ 307258 w 628731"/>
                <a:gd name="connsiteY26" fmla="*/ 132466 h 897772"/>
                <a:gd name="connsiteX27" fmla="*/ 290589 w 628731"/>
                <a:gd name="connsiteY27" fmla="*/ 208666 h 897772"/>
                <a:gd name="connsiteX28" fmla="*/ 312020 w 628731"/>
                <a:gd name="connsiteY28" fmla="*/ 242003 h 897772"/>
                <a:gd name="connsiteX29" fmla="*/ 428702 w 628731"/>
                <a:gd name="connsiteY29" fmla="*/ 249147 h 897772"/>
                <a:gd name="connsiteX0" fmla="*/ 428702 w 626349"/>
                <a:gd name="connsiteY0" fmla="*/ 249147 h 884679"/>
                <a:gd name="connsiteX1" fmla="*/ 440608 w 626349"/>
                <a:gd name="connsiteY1" fmla="*/ 113416 h 884679"/>
                <a:gd name="connsiteX2" fmla="*/ 350120 w 626349"/>
                <a:gd name="connsiteY2" fmla="*/ 13403 h 884679"/>
                <a:gd name="connsiteX3" fmla="*/ 252489 w 626349"/>
                <a:gd name="connsiteY3" fmla="*/ 27691 h 884679"/>
                <a:gd name="connsiteX4" fmla="*/ 92945 w 626349"/>
                <a:gd name="connsiteY4" fmla="*/ 149134 h 884679"/>
                <a:gd name="connsiteX5" fmla="*/ 77 w 626349"/>
                <a:gd name="connsiteY5" fmla="*/ 346778 h 884679"/>
                <a:gd name="connsiteX6" fmla="*/ 7220 w 626349"/>
                <a:gd name="connsiteY6" fmla="*/ 575378 h 884679"/>
                <a:gd name="connsiteX7" fmla="*/ 97708 w 626349"/>
                <a:gd name="connsiteY7" fmla="*/ 732541 h 884679"/>
                <a:gd name="connsiteX8" fmla="*/ 254870 w 626349"/>
                <a:gd name="connsiteY8" fmla="*/ 808741 h 884679"/>
                <a:gd name="connsiteX9" fmla="*/ 362027 w 626349"/>
                <a:gd name="connsiteY9" fmla="*/ 811122 h 884679"/>
                <a:gd name="connsiteX10" fmla="*/ 392983 w 626349"/>
                <a:gd name="connsiteY10" fmla="*/ 780166 h 884679"/>
                <a:gd name="connsiteX11" fmla="*/ 431083 w 626349"/>
                <a:gd name="connsiteY11" fmla="*/ 775403 h 884679"/>
                <a:gd name="connsiteX12" fmla="*/ 488233 w 626349"/>
                <a:gd name="connsiteY12" fmla="*/ 865891 h 884679"/>
                <a:gd name="connsiteX13" fmla="*/ 626345 w 626349"/>
                <a:gd name="connsiteY13" fmla="*/ 844460 h 884679"/>
                <a:gd name="connsiteX14" fmla="*/ 492997 w 626349"/>
                <a:gd name="connsiteY14" fmla="*/ 484892 h 884679"/>
                <a:gd name="connsiteX15" fmla="*/ 452514 w 626349"/>
                <a:gd name="connsiteY15" fmla="*/ 401547 h 884679"/>
                <a:gd name="connsiteX16" fmla="*/ 421559 w 626349"/>
                <a:gd name="connsiteY16" fmla="*/ 425361 h 884679"/>
                <a:gd name="connsiteX17" fmla="*/ 340595 w 626349"/>
                <a:gd name="connsiteY17" fmla="*/ 422978 h 884679"/>
                <a:gd name="connsiteX18" fmla="*/ 371552 w 626349"/>
                <a:gd name="connsiteY18" fmla="*/ 627766 h 884679"/>
                <a:gd name="connsiteX19" fmla="*/ 335833 w 626349"/>
                <a:gd name="connsiteY19" fmla="*/ 663484 h 884679"/>
                <a:gd name="connsiteX20" fmla="*/ 257252 w 626349"/>
                <a:gd name="connsiteY20" fmla="*/ 658722 h 884679"/>
                <a:gd name="connsiteX21" fmla="*/ 162002 w 626349"/>
                <a:gd name="connsiteY21" fmla="*/ 580141 h 884679"/>
                <a:gd name="connsiteX22" fmla="*/ 133427 w 626349"/>
                <a:gd name="connsiteY22" fmla="*/ 489653 h 884679"/>
                <a:gd name="connsiteX23" fmla="*/ 140570 w 626349"/>
                <a:gd name="connsiteY23" fmla="*/ 322966 h 884679"/>
                <a:gd name="connsiteX24" fmla="*/ 195339 w 626349"/>
                <a:gd name="connsiteY24" fmla="*/ 218191 h 884679"/>
                <a:gd name="connsiteX25" fmla="*/ 264395 w 626349"/>
                <a:gd name="connsiteY25" fmla="*/ 132466 h 884679"/>
                <a:gd name="connsiteX26" fmla="*/ 307258 w 626349"/>
                <a:gd name="connsiteY26" fmla="*/ 132466 h 884679"/>
                <a:gd name="connsiteX27" fmla="*/ 290589 w 626349"/>
                <a:gd name="connsiteY27" fmla="*/ 208666 h 884679"/>
                <a:gd name="connsiteX28" fmla="*/ 312020 w 626349"/>
                <a:gd name="connsiteY28" fmla="*/ 242003 h 884679"/>
                <a:gd name="connsiteX29" fmla="*/ 428702 w 626349"/>
                <a:gd name="connsiteY29" fmla="*/ 249147 h 884679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07254 w 626345"/>
                <a:gd name="connsiteY26" fmla="*/ 127826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9142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6578 w 624225"/>
                <a:gd name="connsiteY0" fmla="*/ 244507 h 885750"/>
                <a:gd name="connsiteX1" fmla="*/ 438484 w 624225"/>
                <a:gd name="connsiteY1" fmla="*/ 108776 h 885750"/>
                <a:gd name="connsiteX2" fmla="*/ 347996 w 624225"/>
                <a:gd name="connsiteY2" fmla="*/ 8763 h 885750"/>
                <a:gd name="connsiteX3" fmla="*/ 228933 w 624225"/>
                <a:gd name="connsiteY3" fmla="*/ 32576 h 885750"/>
                <a:gd name="connsiteX4" fmla="*/ 90821 w 624225"/>
                <a:gd name="connsiteY4" fmla="*/ 144494 h 885750"/>
                <a:gd name="connsiteX5" fmla="*/ 12240 w 624225"/>
                <a:gd name="connsiteY5" fmla="*/ 327851 h 885750"/>
                <a:gd name="connsiteX6" fmla="*/ 5096 w 624225"/>
                <a:gd name="connsiteY6" fmla="*/ 570738 h 885750"/>
                <a:gd name="connsiteX7" fmla="*/ 95584 w 624225"/>
                <a:gd name="connsiteY7" fmla="*/ 727901 h 885750"/>
                <a:gd name="connsiteX8" fmla="*/ 252746 w 624225"/>
                <a:gd name="connsiteY8" fmla="*/ 804101 h 885750"/>
                <a:gd name="connsiteX9" fmla="*/ 359903 w 624225"/>
                <a:gd name="connsiteY9" fmla="*/ 806482 h 885750"/>
                <a:gd name="connsiteX10" fmla="*/ 390859 w 624225"/>
                <a:gd name="connsiteY10" fmla="*/ 775526 h 885750"/>
                <a:gd name="connsiteX11" fmla="*/ 428959 w 624225"/>
                <a:gd name="connsiteY11" fmla="*/ 770763 h 885750"/>
                <a:gd name="connsiteX12" fmla="*/ 486109 w 624225"/>
                <a:gd name="connsiteY12" fmla="*/ 861251 h 885750"/>
                <a:gd name="connsiteX13" fmla="*/ 624221 w 624225"/>
                <a:gd name="connsiteY13" fmla="*/ 839820 h 885750"/>
                <a:gd name="connsiteX14" fmla="*/ 490873 w 624225"/>
                <a:gd name="connsiteY14" fmla="*/ 480252 h 885750"/>
                <a:gd name="connsiteX15" fmla="*/ 450390 w 624225"/>
                <a:gd name="connsiteY15" fmla="*/ 396907 h 885750"/>
                <a:gd name="connsiteX16" fmla="*/ 419435 w 624225"/>
                <a:gd name="connsiteY16" fmla="*/ 420721 h 885750"/>
                <a:gd name="connsiteX17" fmla="*/ 338471 w 624225"/>
                <a:gd name="connsiteY17" fmla="*/ 418338 h 885750"/>
                <a:gd name="connsiteX18" fmla="*/ 371809 w 624225"/>
                <a:gd name="connsiteY18" fmla="*/ 608839 h 885750"/>
                <a:gd name="connsiteX19" fmla="*/ 333709 w 624225"/>
                <a:gd name="connsiteY19" fmla="*/ 658844 h 885750"/>
                <a:gd name="connsiteX20" fmla="*/ 255128 w 624225"/>
                <a:gd name="connsiteY20" fmla="*/ 646938 h 885750"/>
                <a:gd name="connsiteX21" fmla="*/ 167022 w 624225"/>
                <a:gd name="connsiteY21" fmla="*/ 575501 h 885750"/>
                <a:gd name="connsiteX22" fmla="*/ 133684 w 624225"/>
                <a:gd name="connsiteY22" fmla="*/ 477869 h 885750"/>
                <a:gd name="connsiteX23" fmla="*/ 145589 w 624225"/>
                <a:gd name="connsiteY23" fmla="*/ 318326 h 885750"/>
                <a:gd name="connsiteX24" fmla="*/ 193215 w 624225"/>
                <a:gd name="connsiteY24" fmla="*/ 213551 h 885750"/>
                <a:gd name="connsiteX25" fmla="*/ 262271 w 624225"/>
                <a:gd name="connsiteY25" fmla="*/ 137351 h 885750"/>
                <a:gd name="connsiteX26" fmla="*/ 319421 w 624225"/>
                <a:gd name="connsiteY26" fmla="*/ 158783 h 885750"/>
                <a:gd name="connsiteX27" fmla="*/ 288465 w 624225"/>
                <a:gd name="connsiteY27" fmla="*/ 204026 h 885750"/>
                <a:gd name="connsiteX28" fmla="*/ 309896 w 624225"/>
                <a:gd name="connsiteY28" fmla="*/ 237363 h 885750"/>
                <a:gd name="connsiteX29" fmla="*/ 426578 w 624225"/>
                <a:gd name="connsiteY29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33012 w 630659"/>
                <a:gd name="connsiteY0" fmla="*/ 244507 h 885750"/>
                <a:gd name="connsiteX1" fmla="*/ 444918 w 630659"/>
                <a:gd name="connsiteY1" fmla="*/ 108776 h 885750"/>
                <a:gd name="connsiteX2" fmla="*/ 354430 w 630659"/>
                <a:gd name="connsiteY2" fmla="*/ 8763 h 885750"/>
                <a:gd name="connsiteX3" fmla="*/ 235367 w 630659"/>
                <a:gd name="connsiteY3" fmla="*/ 32576 h 885750"/>
                <a:gd name="connsiteX4" fmla="*/ 97255 w 630659"/>
                <a:gd name="connsiteY4" fmla="*/ 144494 h 885750"/>
                <a:gd name="connsiteX5" fmla="*/ 18674 w 630659"/>
                <a:gd name="connsiteY5" fmla="*/ 327851 h 885750"/>
                <a:gd name="connsiteX6" fmla="*/ 2006 w 630659"/>
                <a:gd name="connsiteY6" fmla="*/ 446913 h 885750"/>
                <a:gd name="connsiteX7" fmla="*/ 11530 w 630659"/>
                <a:gd name="connsiteY7" fmla="*/ 570738 h 885750"/>
                <a:gd name="connsiteX8" fmla="*/ 102018 w 630659"/>
                <a:gd name="connsiteY8" fmla="*/ 727901 h 885750"/>
                <a:gd name="connsiteX9" fmla="*/ 259180 w 630659"/>
                <a:gd name="connsiteY9" fmla="*/ 804101 h 885750"/>
                <a:gd name="connsiteX10" fmla="*/ 366337 w 630659"/>
                <a:gd name="connsiteY10" fmla="*/ 806482 h 885750"/>
                <a:gd name="connsiteX11" fmla="*/ 397293 w 630659"/>
                <a:gd name="connsiteY11" fmla="*/ 775526 h 885750"/>
                <a:gd name="connsiteX12" fmla="*/ 435393 w 630659"/>
                <a:gd name="connsiteY12" fmla="*/ 770763 h 885750"/>
                <a:gd name="connsiteX13" fmla="*/ 492543 w 630659"/>
                <a:gd name="connsiteY13" fmla="*/ 861251 h 885750"/>
                <a:gd name="connsiteX14" fmla="*/ 630655 w 630659"/>
                <a:gd name="connsiteY14" fmla="*/ 839820 h 885750"/>
                <a:gd name="connsiteX15" fmla="*/ 497307 w 630659"/>
                <a:gd name="connsiteY15" fmla="*/ 480252 h 885750"/>
                <a:gd name="connsiteX16" fmla="*/ 456824 w 630659"/>
                <a:gd name="connsiteY16" fmla="*/ 396907 h 885750"/>
                <a:gd name="connsiteX17" fmla="*/ 425869 w 630659"/>
                <a:gd name="connsiteY17" fmla="*/ 420721 h 885750"/>
                <a:gd name="connsiteX18" fmla="*/ 344905 w 630659"/>
                <a:gd name="connsiteY18" fmla="*/ 418338 h 885750"/>
                <a:gd name="connsiteX19" fmla="*/ 378243 w 630659"/>
                <a:gd name="connsiteY19" fmla="*/ 608839 h 885750"/>
                <a:gd name="connsiteX20" fmla="*/ 340143 w 630659"/>
                <a:gd name="connsiteY20" fmla="*/ 658844 h 885750"/>
                <a:gd name="connsiteX21" fmla="*/ 261562 w 630659"/>
                <a:gd name="connsiteY21" fmla="*/ 646938 h 885750"/>
                <a:gd name="connsiteX22" fmla="*/ 173456 w 630659"/>
                <a:gd name="connsiteY22" fmla="*/ 575501 h 885750"/>
                <a:gd name="connsiteX23" fmla="*/ 140118 w 630659"/>
                <a:gd name="connsiteY23" fmla="*/ 477869 h 885750"/>
                <a:gd name="connsiteX24" fmla="*/ 152023 w 630659"/>
                <a:gd name="connsiteY24" fmla="*/ 318326 h 885750"/>
                <a:gd name="connsiteX25" fmla="*/ 199649 w 630659"/>
                <a:gd name="connsiteY25" fmla="*/ 213551 h 885750"/>
                <a:gd name="connsiteX26" fmla="*/ 268705 w 630659"/>
                <a:gd name="connsiteY26" fmla="*/ 137351 h 885750"/>
                <a:gd name="connsiteX27" fmla="*/ 325855 w 630659"/>
                <a:gd name="connsiteY27" fmla="*/ 158783 h 885750"/>
                <a:gd name="connsiteX28" fmla="*/ 294899 w 630659"/>
                <a:gd name="connsiteY28" fmla="*/ 204026 h 885750"/>
                <a:gd name="connsiteX29" fmla="*/ 316330 w 630659"/>
                <a:gd name="connsiteY29" fmla="*/ 237363 h 885750"/>
                <a:gd name="connsiteX30" fmla="*/ 433012 w 630659"/>
                <a:gd name="connsiteY30" fmla="*/ 244507 h 885750"/>
                <a:gd name="connsiteX0" fmla="*/ 433012 w 630659"/>
                <a:gd name="connsiteY0" fmla="*/ 249147 h 890390"/>
                <a:gd name="connsiteX1" fmla="*/ 444918 w 630659"/>
                <a:gd name="connsiteY1" fmla="*/ 113416 h 890390"/>
                <a:gd name="connsiteX2" fmla="*/ 354430 w 630659"/>
                <a:gd name="connsiteY2" fmla="*/ 13403 h 890390"/>
                <a:gd name="connsiteX3" fmla="*/ 223461 w 630659"/>
                <a:gd name="connsiteY3" fmla="*/ 27691 h 890390"/>
                <a:gd name="connsiteX4" fmla="*/ 97255 w 630659"/>
                <a:gd name="connsiteY4" fmla="*/ 149134 h 890390"/>
                <a:gd name="connsiteX5" fmla="*/ 18674 w 630659"/>
                <a:gd name="connsiteY5" fmla="*/ 332491 h 890390"/>
                <a:gd name="connsiteX6" fmla="*/ 2006 w 630659"/>
                <a:gd name="connsiteY6" fmla="*/ 451553 h 890390"/>
                <a:gd name="connsiteX7" fmla="*/ 11530 w 630659"/>
                <a:gd name="connsiteY7" fmla="*/ 575378 h 890390"/>
                <a:gd name="connsiteX8" fmla="*/ 102018 w 630659"/>
                <a:gd name="connsiteY8" fmla="*/ 732541 h 890390"/>
                <a:gd name="connsiteX9" fmla="*/ 259180 w 630659"/>
                <a:gd name="connsiteY9" fmla="*/ 808741 h 890390"/>
                <a:gd name="connsiteX10" fmla="*/ 366337 w 630659"/>
                <a:gd name="connsiteY10" fmla="*/ 811122 h 890390"/>
                <a:gd name="connsiteX11" fmla="*/ 397293 w 630659"/>
                <a:gd name="connsiteY11" fmla="*/ 780166 h 890390"/>
                <a:gd name="connsiteX12" fmla="*/ 435393 w 630659"/>
                <a:gd name="connsiteY12" fmla="*/ 775403 h 890390"/>
                <a:gd name="connsiteX13" fmla="*/ 492543 w 630659"/>
                <a:gd name="connsiteY13" fmla="*/ 865891 h 890390"/>
                <a:gd name="connsiteX14" fmla="*/ 630655 w 630659"/>
                <a:gd name="connsiteY14" fmla="*/ 844460 h 890390"/>
                <a:gd name="connsiteX15" fmla="*/ 497307 w 630659"/>
                <a:gd name="connsiteY15" fmla="*/ 484892 h 890390"/>
                <a:gd name="connsiteX16" fmla="*/ 456824 w 630659"/>
                <a:gd name="connsiteY16" fmla="*/ 401547 h 890390"/>
                <a:gd name="connsiteX17" fmla="*/ 425869 w 630659"/>
                <a:gd name="connsiteY17" fmla="*/ 425361 h 890390"/>
                <a:gd name="connsiteX18" fmla="*/ 344905 w 630659"/>
                <a:gd name="connsiteY18" fmla="*/ 422978 h 890390"/>
                <a:gd name="connsiteX19" fmla="*/ 378243 w 630659"/>
                <a:gd name="connsiteY19" fmla="*/ 613479 h 890390"/>
                <a:gd name="connsiteX20" fmla="*/ 340143 w 630659"/>
                <a:gd name="connsiteY20" fmla="*/ 663484 h 890390"/>
                <a:gd name="connsiteX21" fmla="*/ 261562 w 630659"/>
                <a:gd name="connsiteY21" fmla="*/ 651578 h 890390"/>
                <a:gd name="connsiteX22" fmla="*/ 173456 w 630659"/>
                <a:gd name="connsiteY22" fmla="*/ 580141 h 890390"/>
                <a:gd name="connsiteX23" fmla="*/ 140118 w 630659"/>
                <a:gd name="connsiteY23" fmla="*/ 482509 h 890390"/>
                <a:gd name="connsiteX24" fmla="*/ 152023 w 630659"/>
                <a:gd name="connsiteY24" fmla="*/ 322966 h 890390"/>
                <a:gd name="connsiteX25" fmla="*/ 199649 w 630659"/>
                <a:gd name="connsiteY25" fmla="*/ 218191 h 890390"/>
                <a:gd name="connsiteX26" fmla="*/ 268705 w 630659"/>
                <a:gd name="connsiteY26" fmla="*/ 141991 h 890390"/>
                <a:gd name="connsiteX27" fmla="*/ 325855 w 630659"/>
                <a:gd name="connsiteY27" fmla="*/ 163423 h 890390"/>
                <a:gd name="connsiteX28" fmla="*/ 294899 w 630659"/>
                <a:gd name="connsiteY28" fmla="*/ 208666 h 890390"/>
                <a:gd name="connsiteX29" fmla="*/ 316330 w 630659"/>
                <a:gd name="connsiteY29" fmla="*/ 242003 h 890390"/>
                <a:gd name="connsiteX30" fmla="*/ 433012 w 630659"/>
                <a:gd name="connsiteY30" fmla="*/ 249147 h 890390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5869 w 630659"/>
                <a:gd name="connsiteY17" fmla="*/ 422894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1106 w 630659"/>
                <a:gd name="connsiteY17" fmla="*/ 408607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1383"/>
                <a:gd name="connsiteY0" fmla="*/ 246680 h 878073"/>
                <a:gd name="connsiteX1" fmla="*/ 444918 w 631383"/>
                <a:gd name="connsiteY1" fmla="*/ 110949 h 878073"/>
                <a:gd name="connsiteX2" fmla="*/ 354430 w 631383"/>
                <a:gd name="connsiteY2" fmla="*/ 10936 h 878073"/>
                <a:gd name="connsiteX3" fmla="*/ 209174 w 631383"/>
                <a:gd name="connsiteY3" fmla="*/ 29987 h 878073"/>
                <a:gd name="connsiteX4" fmla="*/ 97255 w 631383"/>
                <a:gd name="connsiteY4" fmla="*/ 146667 h 878073"/>
                <a:gd name="connsiteX5" fmla="*/ 18674 w 631383"/>
                <a:gd name="connsiteY5" fmla="*/ 330024 h 878073"/>
                <a:gd name="connsiteX6" fmla="*/ 2006 w 631383"/>
                <a:gd name="connsiteY6" fmla="*/ 449086 h 878073"/>
                <a:gd name="connsiteX7" fmla="*/ 11530 w 631383"/>
                <a:gd name="connsiteY7" fmla="*/ 572911 h 878073"/>
                <a:gd name="connsiteX8" fmla="*/ 102018 w 631383"/>
                <a:gd name="connsiteY8" fmla="*/ 730074 h 878073"/>
                <a:gd name="connsiteX9" fmla="*/ 259180 w 631383"/>
                <a:gd name="connsiteY9" fmla="*/ 806274 h 878073"/>
                <a:gd name="connsiteX10" fmla="*/ 366337 w 631383"/>
                <a:gd name="connsiteY10" fmla="*/ 808655 h 878073"/>
                <a:gd name="connsiteX11" fmla="*/ 397293 w 631383"/>
                <a:gd name="connsiteY11" fmla="*/ 777699 h 878073"/>
                <a:gd name="connsiteX12" fmla="*/ 435393 w 631383"/>
                <a:gd name="connsiteY12" fmla="*/ 772936 h 878073"/>
                <a:gd name="connsiteX13" fmla="*/ 492543 w 631383"/>
                <a:gd name="connsiteY13" fmla="*/ 863424 h 878073"/>
                <a:gd name="connsiteX14" fmla="*/ 630655 w 631383"/>
                <a:gd name="connsiteY14" fmla="*/ 841993 h 878073"/>
                <a:gd name="connsiteX15" fmla="*/ 544932 w 631383"/>
                <a:gd name="connsiteY15" fmla="*/ 680068 h 878073"/>
                <a:gd name="connsiteX16" fmla="*/ 497307 w 631383"/>
                <a:gd name="connsiteY16" fmla="*/ 482425 h 878073"/>
                <a:gd name="connsiteX17" fmla="*/ 456824 w 631383"/>
                <a:gd name="connsiteY17" fmla="*/ 399080 h 878073"/>
                <a:gd name="connsiteX18" fmla="*/ 421106 w 631383"/>
                <a:gd name="connsiteY18" fmla="*/ 408607 h 878073"/>
                <a:gd name="connsiteX19" fmla="*/ 344905 w 631383"/>
                <a:gd name="connsiteY19" fmla="*/ 420511 h 878073"/>
                <a:gd name="connsiteX20" fmla="*/ 378243 w 631383"/>
                <a:gd name="connsiteY20" fmla="*/ 611012 h 878073"/>
                <a:gd name="connsiteX21" fmla="*/ 340143 w 631383"/>
                <a:gd name="connsiteY21" fmla="*/ 661017 h 878073"/>
                <a:gd name="connsiteX22" fmla="*/ 261562 w 631383"/>
                <a:gd name="connsiteY22" fmla="*/ 649111 h 878073"/>
                <a:gd name="connsiteX23" fmla="*/ 173456 w 631383"/>
                <a:gd name="connsiteY23" fmla="*/ 577674 h 878073"/>
                <a:gd name="connsiteX24" fmla="*/ 140118 w 631383"/>
                <a:gd name="connsiteY24" fmla="*/ 480042 h 878073"/>
                <a:gd name="connsiteX25" fmla="*/ 152023 w 631383"/>
                <a:gd name="connsiteY25" fmla="*/ 320499 h 878073"/>
                <a:gd name="connsiteX26" fmla="*/ 199649 w 631383"/>
                <a:gd name="connsiteY26" fmla="*/ 215724 h 878073"/>
                <a:gd name="connsiteX27" fmla="*/ 268705 w 631383"/>
                <a:gd name="connsiteY27" fmla="*/ 139524 h 878073"/>
                <a:gd name="connsiteX28" fmla="*/ 325855 w 631383"/>
                <a:gd name="connsiteY28" fmla="*/ 160956 h 878073"/>
                <a:gd name="connsiteX29" fmla="*/ 294899 w 631383"/>
                <a:gd name="connsiteY29" fmla="*/ 206199 h 878073"/>
                <a:gd name="connsiteX30" fmla="*/ 316330 w 631383"/>
                <a:gd name="connsiteY30" fmla="*/ 239536 h 878073"/>
                <a:gd name="connsiteX31" fmla="*/ 433012 w 631383"/>
                <a:gd name="connsiteY31" fmla="*/ 246680 h 878073"/>
                <a:gd name="connsiteX0" fmla="*/ 433012 w 631560"/>
                <a:gd name="connsiteY0" fmla="*/ 246680 h 877891"/>
                <a:gd name="connsiteX1" fmla="*/ 444918 w 631560"/>
                <a:gd name="connsiteY1" fmla="*/ 110949 h 877891"/>
                <a:gd name="connsiteX2" fmla="*/ 354430 w 631560"/>
                <a:gd name="connsiteY2" fmla="*/ 10936 h 877891"/>
                <a:gd name="connsiteX3" fmla="*/ 209174 w 631560"/>
                <a:gd name="connsiteY3" fmla="*/ 29987 h 877891"/>
                <a:gd name="connsiteX4" fmla="*/ 97255 w 631560"/>
                <a:gd name="connsiteY4" fmla="*/ 146667 h 877891"/>
                <a:gd name="connsiteX5" fmla="*/ 18674 w 631560"/>
                <a:gd name="connsiteY5" fmla="*/ 330024 h 877891"/>
                <a:gd name="connsiteX6" fmla="*/ 2006 w 631560"/>
                <a:gd name="connsiteY6" fmla="*/ 449086 h 877891"/>
                <a:gd name="connsiteX7" fmla="*/ 11530 w 631560"/>
                <a:gd name="connsiteY7" fmla="*/ 572911 h 877891"/>
                <a:gd name="connsiteX8" fmla="*/ 102018 w 631560"/>
                <a:gd name="connsiteY8" fmla="*/ 730074 h 877891"/>
                <a:gd name="connsiteX9" fmla="*/ 259180 w 631560"/>
                <a:gd name="connsiteY9" fmla="*/ 806274 h 877891"/>
                <a:gd name="connsiteX10" fmla="*/ 366337 w 631560"/>
                <a:gd name="connsiteY10" fmla="*/ 808655 h 877891"/>
                <a:gd name="connsiteX11" fmla="*/ 397293 w 631560"/>
                <a:gd name="connsiteY11" fmla="*/ 777699 h 877891"/>
                <a:gd name="connsiteX12" fmla="*/ 435393 w 631560"/>
                <a:gd name="connsiteY12" fmla="*/ 772936 h 877891"/>
                <a:gd name="connsiteX13" fmla="*/ 492543 w 631560"/>
                <a:gd name="connsiteY13" fmla="*/ 863424 h 877891"/>
                <a:gd name="connsiteX14" fmla="*/ 630655 w 631560"/>
                <a:gd name="connsiteY14" fmla="*/ 841993 h 877891"/>
                <a:gd name="connsiteX15" fmla="*/ 549695 w 631560"/>
                <a:gd name="connsiteY15" fmla="*/ 684830 h 877891"/>
                <a:gd name="connsiteX16" fmla="*/ 497307 w 631560"/>
                <a:gd name="connsiteY16" fmla="*/ 482425 h 877891"/>
                <a:gd name="connsiteX17" fmla="*/ 456824 w 631560"/>
                <a:gd name="connsiteY17" fmla="*/ 399080 h 877891"/>
                <a:gd name="connsiteX18" fmla="*/ 421106 w 631560"/>
                <a:gd name="connsiteY18" fmla="*/ 408607 h 877891"/>
                <a:gd name="connsiteX19" fmla="*/ 344905 w 631560"/>
                <a:gd name="connsiteY19" fmla="*/ 420511 h 877891"/>
                <a:gd name="connsiteX20" fmla="*/ 378243 w 631560"/>
                <a:gd name="connsiteY20" fmla="*/ 611012 h 877891"/>
                <a:gd name="connsiteX21" fmla="*/ 340143 w 631560"/>
                <a:gd name="connsiteY21" fmla="*/ 661017 h 877891"/>
                <a:gd name="connsiteX22" fmla="*/ 261562 w 631560"/>
                <a:gd name="connsiteY22" fmla="*/ 649111 h 877891"/>
                <a:gd name="connsiteX23" fmla="*/ 173456 w 631560"/>
                <a:gd name="connsiteY23" fmla="*/ 577674 h 877891"/>
                <a:gd name="connsiteX24" fmla="*/ 140118 w 631560"/>
                <a:gd name="connsiteY24" fmla="*/ 480042 h 877891"/>
                <a:gd name="connsiteX25" fmla="*/ 152023 w 631560"/>
                <a:gd name="connsiteY25" fmla="*/ 320499 h 877891"/>
                <a:gd name="connsiteX26" fmla="*/ 199649 w 631560"/>
                <a:gd name="connsiteY26" fmla="*/ 215724 h 877891"/>
                <a:gd name="connsiteX27" fmla="*/ 268705 w 631560"/>
                <a:gd name="connsiteY27" fmla="*/ 139524 h 877891"/>
                <a:gd name="connsiteX28" fmla="*/ 325855 w 631560"/>
                <a:gd name="connsiteY28" fmla="*/ 160956 h 877891"/>
                <a:gd name="connsiteX29" fmla="*/ 294899 w 631560"/>
                <a:gd name="connsiteY29" fmla="*/ 206199 h 877891"/>
                <a:gd name="connsiteX30" fmla="*/ 316330 w 631560"/>
                <a:gd name="connsiteY30" fmla="*/ 239536 h 877891"/>
                <a:gd name="connsiteX31" fmla="*/ 433012 w 631560"/>
                <a:gd name="connsiteY31" fmla="*/ 246680 h 877891"/>
                <a:gd name="connsiteX0" fmla="*/ 433012 w 631579"/>
                <a:gd name="connsiteY0" fmla="*/ 246680 h 877891"/>
                <a:gd name="connsiteX1" fmla="*/ 444918 w 631579"/>
                <a:gd name="connsiteY1" fmla="*/ 110949 h 877891"/>
                <a:gd name="connsiteX2" fmla="*/ 354430 w 631579"/>
                <a:gd name="connsiteY2" fmla="*/ 10936 h 877891"/>
                <a:gd name="connsiteX3" fmla="*/ 209174 w 631579"/>
                <a:gd name="connsiteY3" fmla="*/ 29987 h 877891"/>
                <a:gd name="connsiteX4" fmla="*/ 97255 w 631579"/>
                <a:gd name="connsiteY4" fmla="*/ 146667 h 877891"/>
                <a:gd name="connsiteX5" fmla="*/ 18674 w 631579"/>
                <a:gd name="connsiteY5" fmla="*/ 330024 h 877891"/>
                <a:gd name="connsiteX6" fmla="*/ 2006 w 631579"/>
                <a:gd name="connsiteY6" fmla="*/ 449086 h 877891"/>
                <a:gd name="connsiteX7" fmla="*/ 11530 w 631579"/>
                <a:gd name="connsiteY7" fmla="*/ 572911 h 877891"/>
                <a:gd name="connsiteX8" fmla="*/ 102018 w 631579"/>
                <a:gd name="connsiteY8" fmla="*/ 730074 h 877891"/>
                <a:gd name="connsiteX9" fmla="*/ 259180 w 631579"/>
                <a:gd name="connsiteY9" fmla="*/ 806274 h 877891"/>
                <a:gd name="connsiteX10" fmla="*/ 366337 w 631579"/>
                <a:gd name="connsiteY10" fmla="*/ 808655 h 877891"/>
                <a:gd name="connsiteX11" fmla="*/ 397293 w 631579"/>
                <a:gd name="connsiteY11" fmla="*/ 777699 h 877891"/>
                <a:gd name="connsiteX12" fmla="*/ 435393 w 631579"/>
                <a:gd name="connsiteY12" fmla="*/ 772936 h 877891"/>
                <a:gd name="connsiteX13" fmla="*/ 492543 w 631579"/>
                <a:gd name="connsiteY13" fmla="*/ 863424 h 877891"/>
                <a:gd name="connsiteX14" fmla="*/ 630655 w 631579"/>
                <a:gd name="connsiteY14" fmla="*/ 841993 h 877891"/>
                <a:gd name="connsiteX15" fmla="*/ 549695 w 631579"/>
                <a:gd name="connsiteY15" fmla="*/ 684830 h 877891"/>
                <a:gd name="connsiteX16" fmla="*/ 487782 w 631579"/>
                <a:gd name="connsiteY16" fmla="*/ 491950 h 877891"/>
                <a:gd name="connsiteX17" fmla="*/ 456824 w 631579"/>
                <a:gd name="connsiteY17" fmla="*/ 399080 h 877891"/>
                <a:gd name="connsiteX18" fmla="*/ 421106 w 631579"/>
                <a:gd name="connsiteY18" fmla="*/ 408607 h 877891"/>
                <a:gd name="connsiteX19" fmla="*/ 344905 w 631579"/>
                <a:gd name="connsiteY19" fmla="*/ 420511 h 877891"/>
                <a:gd name="connsiteX20" fmla="*/ 378243 w 631579"/>
                <a:gd name="connsiteY20" fmla="*/ 611012 h 877891"/>
                <a:gd name="connsiteX21" fmla="*/ 340143 w 631579"/>
                <a:gd name="connsiteY21" fmla="*/ 661017 h 877891"/>
                <a:gd name="connsiteX22" fmla="*/ 261562 w 631579"/>
                <a:gd name="connsiteY22" fmla="*/ 649111 h 877891"/>
                <a:gd name="connsiteX23" fmla="*/ 173456 w 631579"/>
                <a:gd name="connsiteY23" fmla="*/ 577674 h 877891"/>
                <a:gd name="connsiteX24" fmla="*/ 140118 w 631579"/>
                <a:gd name="connsiteY24" fmla="*/ 480042 h 877891"/>
                <a:gd name="connsiteX25" fmla="*/ 152023 w 631579"/>
                <a:gd name="connsiteY25" fmla="*/ 320499 h 877891"/>
                <a:gd name="connsiteX26" fmla="*/ 199649 w 631579"/>
                <a:gd name="connsiteY26" fmla="*/ 215724 h 877891"/>
                <a:gd name="connsiteX27" fmla="*/ 268705 w 631579"/>
                <a:gd name="connsiteY27" fmla="*/ 139524 h 877891"/>
                <a:gd name="connsiteX28" fmla="*/ 325855 w 631579"/>
                <a:gd name="connsiteY28" fmla="*/ 160956 h 877891"/>
                <a:gd name="connsiteX29" fmla="*/ 294899 w 631579"/>
                <a:gd name="connsiteY29" fmla="*/ 206199 h 877891"/>
                <a:gd name="connsiteX30" fmla="*/ 316330 w 631579"/>
                <a:gd name="connsiteY30" fmla="*/ 239536 h 877891"/>
                <a:gd name="connsiteX31" fmla="*/ 433012 w 631579"/>
                <a:gd name="connsiteY31" fmla="*/ 246680 h 877891"/>
                <a:gd name="connsiteX0" fmla="*/ 433012 w 631910"/>
                <a:gd name="connsiteY0" fmla="*/ 246680 h 878073"/>
                <a:gd name="connsiteX1" fmla="*/ 444918 w 631910"/>
                <a:gd name="connsiteY1" fmla="*/ 110949 h 878073"/>
                <a:gd name="connsiteX2" fmla="*/ 354430 w 631910"/>
                <a:gd name="connsiteY2" fmla="*/ 10936 h 878073"/>
                <a:gd name="connsiteX3" fmla="*/ 209174 w 631910"/>
                <a:gd name="connsiteY3" fmla="*/ 29987 h 878073"/>
                <a:gd name="connsiteX4" fmla="*/ 97255 w 631910"/>
                <a:gd name="connsiteY4" fmla="*/ 146667 h 878073"/>
                <a:gd name="connsiteX5" fmla="*/ 18674 w 631910"/>
                <a:gd name="connsiteY5" fmla="*/ 330024 h 878073"/>
                <a:gd name="connsiteX6" fmla="*/ 2006 w 631910"/>
                <a:gd name="connsiteY6" fmla="*/ 449086 h 878073"/>
                <a:gd name="connsiteX7" fmla="*/ 11530 w 631910"/>
                <a:gd name="connsiteY7" fmla="*/ 572911 h 878073"/>
                <a:gd name="connsiteX8" fmla="*/ 102018 w 631910"/>
                <a:gd name="connsiteY8" fmla="*/ 730074 h 878073"/>
                <a:gd name="connsiteX9" fmla="*/ 259180 w 631910"/>
                <a:gd name="connsiteY9" fmla="*/ 806274 h 878073"/>
                <a:gd name="connsiteX10" fmla="*/ 366337 w 631910"/>
                <a:gd name="connsiteY10" fmla="*/ 808655 h 878073"/>
                <a:gd name="connsiteX11" fmla="*/ 397293 w 631910"/>
                <a:gd name="connsiteY11" fmla="*/ 777699 h 878073"/>
                <a:gd name="connsiteX12" fmla="*/ 435393 w 631910"/>
                <a:gd name="connsiteY12" fmla="*/ 772936 h 878073"/>
                <a:gd name="connsiteX13" fmla="*/ 492543 w 631910"/>
                <a:gd name="connsiteY13" fmla="*/ 863424 h 878073"/>
                <a:gd name="connsiteX14" fmla="*/ 630655 w 631910"/>
                <a:gd name="connsiteY14" fmla="*/ 841993 h 878073"/>
                <a:gd name="connsiteX15" fmla="*/ 556838 w 631910"/>
                <a:gd name="connsiteY15" fmla="*/ 680068 h 878073"/>
                <a:gd name="connsiteX16" fmla="*/ 487782 w 631910"/>
                <a:gd name="connsiteY16" fmla="*/ 491950 h 878073"/>
                <a:gd name="connsiteX17" fmla="*/ 456824 w 631910"/>
                <a:gd name="connsiteY17" fmla="*/ 399080 h 878073"/>
                <a:gd name="connsiteX18" fmla="*/ 421106 w 631910"/>
                <a:gd name="connsiteY18" fmla="*/ 408607 h 878073"/>
                <a:gd name="connsiteX19" fmla="*/ 344905 w 631910"/>
                <a:gd name="connsiteY19" fmla="*/ 420511 h 878073"/>
                <a:gd name="connsiteX20" fmla="*/ 378243 w 631910"/>
                <a:gd name="connsiteY20" fmla="*/ 611012 h 878073"/>
                <a:gd name="connsiteX21" fmla="*/ 340143 w 631910"/>
                <a:gd name="connsiteY21" fmla="*/ 661017 h 878073"/>
                <a:gd name="connsiteX22" fmla="*/ 261562 w 631910"/>
                <a:gd name="connsiteY22" fmla="*/ 649111 h 878073"/>
                <a:gd name="connsiteX23" fmla="*/ 173456 w 631910"/>
                <a:gd name="connsiteY23" fmla="*/ 577674 h 878073"/>
                <a:gd name="connsiteX24" fmla="*/ 140118 w 631910"/>
                <a:gd name="connsiteY24" fmla="*/ 480042 h 878073"/>
                <a:gd name="connsiteX25" fmla="*/ 152023 w 631910"/>
                <a:gd name="connsiteY25" fmla="*/ 320499 h 878073"/>
                <a:gd name="connsiteX26" fmla="*/ 199649 w 631910"/>
                <a:gd name="connsiteY26" fmla="*/ 215724 h 878073"/>
                <a:gd name="connsiteX27" fmla="*/ 268705 w 631910"/>
                <a:gd name="connsiteY27" fmla="*/ 139524 h 878073"/>
                <a:gd name="connsiteX28" fmla="*/ 325855 w 631910"/>
                <a:gd name="connsiteY28" fmla="*/ 160956 h 878073"/>
                <a:gd name="connsiteX29" fmla="*/ 294899 w 631910"/>
                <a:gd name="connsiteY29" fmla="*/ 206199 h 878073"/>
                <a:gd name="connsiteX30" fmla="*/ 316330 w 631910"/>
                <a:gd name="connsiteY30" fmla="*/ 239536 h 878073"/>
                <a:gd name="connsiteX31" fmla="*/ 433012 w 631910"/>
                <a:gd name="connsiteY31" fmla="*/ 246680 h 878073"/>
                <a:gd name="connsiteX0" fmla="*/ 433012 w 630697"/>
                <a:gd name="connsiteY0" fmla="*/ 246680 h 877639"/>
                <a:gd name="connsiteX1" fmla="*/ 444918 w 630697"/>
                <a:gd name="connsiteY1" fmla="*/ 110949 h 877639"/>
                <a:gd name="connsiteX2" fmla="*/ 354430 w 630697"/>
                <a:gd name="connsiteY2" fmla="*/ 10936 h 877639"/>
                <a:gd name="connsiteX3" fmla="*/ 209174 w 630697"/>
                <a:gd name="connsiteY3" fmla="*/ 29987 h 877639"/>
                <a:gd name="connsiteX4" fmla="*/ 97255 w 630697"/>
                <a:gd name="connsiteY4" fmla="*/ 146667 h 877639"/>
                <a:gd name="connsiteX5" fmla="*/ 18674 w 630697"/>
                <a:gd name="connsiteY5" fmla="*/ 330024 h 877639"/>
                <a:gd name="connsiteX6" fmla="*/ 2006 w 630697"/>
                <a:gd name="connsiteY6" fmla="*/ 449086 h 877639"/>
                <a:gd name="connsiteX7" fmla="*/ 11530 w 630697"/>
                <a:gd name="connsiteY7" fmla="*/ 572911 h 877639"/>
                <a:gd name="connsiteX8" fmla="*/ 102018 w 630697"/>
                <a:gd name="connsiteY8" fmla="*/ 730074 h 877639"/>
                <a:gd name="connsiteX9" fmla="*/ 259180 w 630697"/>
                <a:gd name="connsiteY9" fmla="*/ 806274 h 877639"/>
                <a:gd name="connsiteX10" fmla="*/ 366337 w 630697"/>
                <a:gd name="connsiteY10" fmla="*/ 808655 h 877639"/>
                <a:gd name="connsiteX11" fmla="*/ 397293 w 630697"/>
                <a:gd name="connsiteY11" fmla="*/ 777699 h 877639"/>
                <a:gd name="connsiteX12" fmla="*/ 435393 w 630697"/>
                <a:gd name="connsiteY12" fmla="*/ 772936 h 877639"/>
                <a:gd name="connsiteX13" fmla="*/ 492543 w 630697"/>
                <a:gd name="connsiteY13" fmla="*/ 863424 h 877639"/>
                <a:gd name="connsiteX14" fmla="*/ 566361 w 630697"/>
                <a:gd name="connsiteY14" fmla="*/ 875331 h 877639"/>
                <a:gd name="connsiteX15" fmla="*/ 630655 w 630697"/>
                <a:gd name="connsiteY15" fmla="*/ 841993 h 877639"/>
                <a:gd name="connsiteX16" fmla="*/ 556838 w 630697"/>
                <a:gd name="connsiteY16" fmla="*/ 680068 h 877639"/>
                <a:gd name="connsiteX17" fmla="*/ 487782 w 630697"/>
                <a:gd name="connsiteY17" fmla="*/ 491950 h 877639"/>
                <a:gd name="connsiteX18" fmla="*/ 456824 w 630697"/>
                <a:gd name="connsiteY18" fmla="*/ 399080 h 877639"/>
                <a:gd name="connsiteX19" fmla="*/ 421106 w 630697"/>
                <a:gd name="connsiteY19" fmla="*/ 408607 h 877639"/>
                <a:gd name="connsiteX20" fmla="*/ 344905 w 630697"/>
                <a:gd name="connsiteY20" fmla="*/ 420511 h 877639"/>
                <a:gd name="connsiteX21" fmla="*/ 378243 w 630697"/>
                <a:gd name="connsiteY21" fmla="*/ 611012 h 877639"/>
                <a:gd name="connsiteX22" fmla="*/ 340143 w 630697"/>
                <a:gd name="connsiteY22" fmla="*/ 661017 h 877639"/>
                <a:gd name="connsiteX23" fmla="*/ 261562 w 630697"/>
                <a:gd name="connsiteY23" fmla="*/ 649111 h 877639"/>
                <a:gd name="connsiteX24" fmla="*/ 173456 w 630697"/>
                <a:gd name="connsiteY24" fmla="*/ 577674 h 877639"/>
                <a:gd name="connsiteX25" fmla="*/ 140118 w 630697"/>
                <a:gd name="connsiteY25" fmla="*/ 480042 h 877639"/>
                <a:gd name="connsiteX26" fmla="*/ 152023 w 630697"/>
                <a:gd name="connsiteY26" fmla="*/ 320499 h 877639"/>
                <a:gd name="connsiteX27" fmla="*/ 199649 w 630697"/>
                <a:gd name="connsiteY27" fmla="*/ 215724 h 877639"/>
                <a:gd name="connsiteX28" fmla="*/ 268705 w 630697"/>
                <a:gd name="connsiteY28" fmla="*/ 139524 h 877639"/>
                <a:gd name="connsiteX29" fmla="*/ 325855 w 630697"/>
                <a:gd name="connsiteY29" fmla="*/ 160956 h 877639"/>
                <a:gd name="connsiteX30" fmla="*/ 294899 w 630697"/>
                <a:gd name="connsiteY30" fmla="*/ 206199 h 877639"/>
                <a:gd name="connsiteX31" fmla="*/ 316330 w 630697"/>
                <a:gd name="connsiteY31" fmla="*/ 239536 h 877639"/>
                <a:gd name="connsiteX32" fmla="*/ 433012 w 630697"/>
                <a:gd name="connsiteY32" fmla="*/ 246680 h 877639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1989"/>
                <a:gd name="connsiteX1" fmla="*/ 444918 w 630697"/>
                <a:gd name="connsiteY1" fmla="*/ 110949 h 871989"/>
                <a:gd name="connsiteX2" fmla="*/ 354430 w 630697"/>
                <a:gd name="connsiteY2" fmla="*/ 10936 h 871989"/>
                <a:gd name="connsiteX3" fmla="*/ 209174 w 630697"/>
                <a:gd name="connsiteY3" fmla="*/ 29987 h 871989"/>
                <a:gd name="connsiteX4" fmla="*/ 97255 w 630697"/>
                <a:gd name="connsiteY4" fmla="*/ 146667 h 871989"/>
                <a:gd name="connsiteX5" fmla="*/ 18674 w 630697"/>
                <a:gd name="connsiteY5" fmla="*/ 330024 h 871989"/>
                <a:gd name="connsiteX6" fmla="*/ 2006 w 630697"/>
                <a:gd name="connsiteY6" fmla="*/ 449086 h 871989"/>
                <a:gd name="connsiteX7" fmla="*/ 11530 w 630697"/>
                <a:gd name="connsiteY7" fmla="*/ 572911 h 871989"/>
                <a:gd name="connsiteX8" fmla="*/ 102018 w 630697"/>
                <a:gd name="connsiteY8" fmla="*/ 730074 h 871989"/>
                <a:gd name="connsiteX9" fmla="*/ 259180 w 630697"/>
                <a:gd name="connsiteY9" fmla="*/ 806274 h 871989"/>
                <a:gd name="connsiteX10" fmla="*/ 366337 w 630697"/>
                <a:gd name="connsiteY10" fmla="*/ 808655 h 871989"/>
                <a:gd name="connsiteX11" fmla="*/ 397293 w 630697"/>
                <a:gd name="connsiteY11" fmla="*/ 777699 h 871989"/>
                <a:gd name="connsiteX12" fmla="*/ 435393 w 630697"/>
                <a:gd name="connsiteY12" fmla="*/ 772936 h 871989"/>
                <a:gd name="connsiteX13" fmla="*/ 492543 w 630697"/>
                <a:gd name="connsiteY13" fmla="*/ 863424 h 871989"/>
                <a:gd name="connsiteX14" fmla="*/ 566361 w 630697"/>
                <a:gd name="connsiteY14" fmla="*/ 865807 h 871989"/>
                <a:gd name="connsiteX15" fmla="*/ 630655 w 630697"/>
                <a:gd name="connsiteY15" fmla="*/ 841993 h 871989"/>
                <a:gd name="connsiteX16" fmla="*/ 556838 w 630697"/>
                <a:gd name="connsiteY16" fmla="*/ 680068 h 871989"/>
                <a:gd name="connsiteX17" fmla="*/ 487782 w 630697"/>
                <a:gd name="connsiteY17" fmla="*/ 491950 h 871989"/>
                <a:gd name="connsiteX18" fmla="*/ 456824 w 630697"/>
                <a:gd name="connsiteY18" fmla="*/ 399080 h 871989"/>
                <a:gd name="connsiteX19" fmla="*/ 421106 w 630697"/>
                <a:gd name="connsiteY19" fmla="*/ 408607 h 871989"/>
                <a:gd name="connsiteX20" fmla="*/ 344905 w 630697"/>
                <a:gd name="connsiteY20" fmla="*/ 420511 h 871989"/>
                <a:gd name="connsiteX21" fmla="*/ 378243 w 630697"/>
                <a:gd name="connsiteY21" fmla="*/ 611012 h 871989"/>
                <a:gd name="connsiteX22" fmla="*/ 340143 w 630697"/>
                <a:gd name="connsiteY22" fmla="*/ 661017 h 871989"/>
                <a:gd name="connsiteX23" fmla="*/ 261562 w 630697"/>
                <a:gd name="connsiteY23" fmla="*/ 649111 h 871989"/>
                <a:gd name="connsiteX24" fmla="*/ 173456 w 630697"/>
                <a:gd name="connsiteY24" fmla="*/ 577674 h 871989"/>
                <a:gd name="connsiteX25" fmla="*/ 140118 w 630697"/>
                <a:gd name="connsiteY25" fmla="*/ 480042 h 871989"/>
                <a:gd name="connsiteX26" fmla="*/ 152023 w 630697"/>
                <a:gd name="connsiteY26" fmla="*/ 320499 h 871989"/>
                <a:gd name="connsiteX27" fmla="*/ 199649 w 630697"/>
                <a:gd name="connsiteY27" fmla="*/ 215724 h 871989"/>
                <a:gd name="connsiteX28" fmla="*/ 268705 w 630697"/>
                <a:gd name="connsiteY28" fmla="*/ 139524 h 871989"/>
                <a:gd name="connsiteX29" fmla="*/ 325855 w 630697"/>
                <a:gd name="connsiteY29" fmla="*/ 160956 h 871989"/>
                <a:gd name="connsiteX30" fmla="*/ 294899 w 630697"/>
                <a:gd name="connsiteY30" fmla="*/ 206199 h 871989"/>
                <a:gd name="connsiteX31" fmla="*/ 316330 w 630697"/>
                <a:gd name="connsiteY31" fmla="*/ 239536 h 871989"/>
                <a:gd name="connsiteX32" fmla="*/ 433012 w 630697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19101 w 628692"/>
                <a:gd name="connsiteY19" fmla="*/ 408607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19101 w 628692"/>
                <a:gd name="connsiteY19" fmla="*/ 403844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4528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42900 w 628692"/>
                <a:gd name="connsiteY10" fmla="*/ 799130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28613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28613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309563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09563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431007 w 628692"/>
                <a:gd name="connsiteY32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385091 w 628692"/>
                <a:gd name="connsiteY32" fmla="*/ 253825 h 874450"/>
                <a:gd name="connsiteX33" fmla="*/ 431007 w 628692"/>
                <a:gd name="connsiteY33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385091 w 628692"/>
                <a:gd name="connsiteY32" fmla="*/ 249062 h 874450"/>
                <a:gd name="connsiteX33" fmla="*/ 431007 w 628692"/>
                <a:gd name="connsiteY33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33375 w 628692"/>
                <a:gd name="connsiteY31" fmla="*/ 237154 h 874450"/>
                <a:gd name="connsiteX32" fmla="*/ 385091 w 628692"/>
                <a:gd name="connsiteY32" fmla="*/ 249062 h 874450"/>
                <a:gd name="connsiteX33" fmla="*/ 431007 w 628692"/>
                <a:gd name="connsiteY33" fmla="*/ 244299 h 87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28692" h="874450">
                  <a:moveTo>
                    <a:pt x="431007" y="244299"/>
                  </a:moveTo>
                  <a:cubicBezTo>
                    <a:pt x="440644" y="221280"/>
                    <a:pt x="456010" y="149843"/>
                    <a:pt x="442913" y="110949"/>
                  </a:cubicBezTo>
                  <a:cubicBezTo>
                    <a:pt x="429816" y="72055"/>
                    <a:pt x="391716" y="24430"/>
                    <a:pt x="352425" y="10936"/>
                  </a:cubicBezTo>
                  <a:cubicBezTo>
                    <a:pt x="313134" y="-2558"/>
                    <a:pt x="260350" y="-10494"/>
                    <a:pt x="207169" y="29987"/>
                  </a:cubicBezTo>
                  <a:cubicBezTo>
                    <a:pt x="161132" y="67293"/>
                    <a:pt x="127000" y="96661"/>
                    <a:pt x="95250" y="146667"/>
                  </a:cubicBezTo>
                  <a:cubicBezTo>
                    <a:pt x="63500" y="196673"/>
                    <a:pt x="32544" y="279621"/>
                    <a:pt x="16669" y="330024"/>
                  </a:cubicBezTo>
                  <a:cubicBezTo>
                    <a:pt x="794" y="380427"/>
                    <a:pt x="1" y="406620"/>
                    <a:pt x="1" y="449086"/>
                  </a:cubicBezTo>
                  <a:cubicBezTo>
                    <a:pt x="1" y="491552"/>
                    <a:pt x="0" y="537987"/>
                    <a:pt x="16669" y="584818"/>
                  </a:cubicBezTo>
                  <a:cubicBezTo>
                    <a:pt x="33338" y="631649"/>
                    <a:pt x="59929" y="693165"/>
                    <a:pt x="100013" y="730074"/>
                  </a:cubicBezTo>
                  <a:cubicBezTo>
                    <a:pt x="140097" y="766983"/>
                    <a:pt x="218678" y="803496"/>
                    <a:pt x="257175" y="806274"/>
                  </a:cubicBezTo>
                  <a:cubicBezTo>
                    <a:pt x="295672" y="809052"/>
                    <a:pt x="314325" y="809448"/>
                    <a:pt x="330994" y="803892"/>
                  </a:cubicBezTo>
                  <a:cubicBezTo>
                    <a:pt x="347663" y="798336"/>
                    <a:pt x="378222" y="782858"/>
                    <a:pt x="395288" y="777699"/>
                  </a:cubicBezTo>
                  <a:cubicBezTo>
                    <a:pt x="412354" y="772540"/>
                    <a:pt x="414338" y="742773"/>
                    <a:pt x="433388" y="772936"/>
                  </a:cubicBezTo>
                  <a:cubicBezTo>
                    <a:pt x="452438" y="803099"/>
                    <a:pt x="468710" y="847152"/>
                    <a:pt x="490538" y="863424"/>
                  </a:cubicBezTo>
                  <a:cubicBezTo>
                    <a:pt x="512366" y="879696"/>
                    <a:pt x="541337" y="874142"/>
                    <a:pt x="564356" y="870570"/>
                  </a:cubicBezTo>
                  <a:cubicBezTo>
                    <a:pt x="587375" y="866998"/>
                    <a:pt x="630237" y="873743"/>
                    <a:pt x="628650" y="841993"/>
                  </a:cubicBezTo>
                  <a:cubicBezTo>
                    <a:pt x="627063" y="810243"/>
                    <a:pt x="578645" y="738408"/>
                    <a:pt x="554833" y="680068"/>
                  </a:cubicBezTo>
                  <a:cubicBezTo>
                    <a:pt x="531021" y="621728"/>
                    <a:pt x="502446" y="538781"/>
                    <a:pt x="485777" y="491950"/>
                  </a:cubicBezTo>
                  <a:cubicBezTo>
                    <a:pt x="469108" y="445119"/>
                    <a:pt x="467916" y="414161"/>
                    <a:pt x="454819" y="399080"/>
                  </a:cubicBezTo>
                  <a:cubicBezTo>
                    <a:pt x="441722" y="383999"/>
                    <a:pt x="425847" y="397890"/>
                    <a:pt x="407194" y="401462"/>
                  </a:cubicBezTo>
                  <a:cubicBezTo>
                    <a:pt x="388541" y="405034"/>
                    <a:pt x="347663" y="384395"/>
                    <a:pt x="342900" y="420511"/>
                  </a:cubicBezTo>
                  <a:cubicBezTo>
                    <a:pt x="338137" y="456627"/>
                    <a:pt x="390525" y="606249"/>
                    <a:pt x="378619" y="618155"/>
                  </a:cubicBezTo>
                  <a:cubicBezTo>
                    <a:pt x="365919" y="634823"/>
                    <a:pt x="357982" y="655858"/>
                    <a:pt x="338138" y="661017"/>
                  </a:cubicBezTo>
                  <a:cubicBezTo>
                    <a:pt x="318294" y="666176"/>
                    <a:pt x="287338" y="663001"/>
                    <a:pt x="259557" y="649111"/>
                  </a:cubicBezTo>
                  <a:cubicBezTo>
                    <a:pt x="231776" y="635221"/>
                    <a:pt x="191692" y="605852"/>
                    <a:pt x="171451" y="577674"/>
                  </a:cubicBezTo>
                  <a:cubicBezTo>
                    <a:pt x="151210" y="549496"/>
                    <a:pt x="141685" y="522904"/>
                    <a:pt x="138113" y="480042"/>
                  </a:cubicBezTo>
                  <a:cubicBezTo>
                    <a:pt x="134541" y="437180"/>
                    <a:pt x="140096" y="364552"/>
                    <a:pt x="150018" y="320499"/>
                  </a:cubicBezTo>
                  <a:cubicBezTo>
                    <a:pt x="159940" y="276446"/>
                    <a:pt x="178197" y="245886"/>
                    <a:pt x="197644" y="215724"/>
                  </a:cubicBezTo>
                  <a:cubicBezTo>
                    <a:pt x="217091" y="185562"/>
                    <a:pt x="246063" y="152224"/>
                    <a:pt x="266700" y="139524"/>
                  </a:cubicBezTo>
                  <a:cubicBezTo>
                    <a:pt x="287337" y="126824"/>
                    <a:pt x="311546" y="128809"/>
                    <a:pt x="321468" y="139525"/>
                  </a:cubicBezTo>
                  <a:cubicBezTo>
                    <a:pt x="331390" y="150241"/>
                    <a:pt x="324247" y="187547"/>
                    <a:pt x="326231" y="203818"/>
                  </a:cubicBezTo>
                  <a:cubicBezTo>
                    <a:pt x="328215" y="220089"/>
                    <a:pt x="323565" y="229613"/>
                    <a:pt x="333375" y="237154"/>
                  </a:cubicBezTo>
                  <a:cubicBezTo>
                    <a:pt x="343185" y="244695"/>
                    <a:pt x="366835" y="248268"/>
                    <a:pt x="385091" y="249062"/>
                  </a:cubicBezTo>
                  <a:cubicBezTo>
                    <a:pt x="403347" y="249856"/>
                    <a:pt x="421370" y="267318"/>
                    <a:pt x="431007" y="244299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6" name="フリーフォーム: 図形 45">
              <a:extLst>
                <a:ext uri="{FF2B5EF4-FFF2-40B4-BE49-F238E27FC236}">
                  <a16:creationId xmlns:a16="http://schemas.microsoft.com/office/drawing/2014/main" id="{CD7F9472-A76B-435F-BCAF-AA0A177074E5}"/>
                </a:ext>
              </a:extLst>
            </p:cNvPr>
            <p:cNvSpPr/>
            <p:nvPr/>
          </p:nvSpPr>
          <p:spPr>
            <a:xfrm>
              <a:off x="5738009" y="5191830"/>
              <a:ext cx="852732" cy="593144"/>
            </a:xfrm>
            <a:custGeom>
              <a:avLst/>
              <a:gdLst>
                <a:gd name="connsiteX0" fmla="*/ 0 w 971550"/>
                <a:gd name="connsiteY0" fmla="*/ 230981 h 676275"/>
                <a:gd name="connsiteX1" fmla="*/ 78581 w 971550"/>
                <a:gd name="connsiteY1" fmla="*/ 140494 h 676275"/>
                <a:gd name="connsiteX2" fmla="*/ 264319 w 971550"/>
                <a:gd name="connsiteY2" fmla="*/ 64294 h 676275"/>
                <a:gd name="connsiteX3" fmla="*/ 416719 w 971550"/>
                <a:gd name="connsiteY3" fmla="*/ 23813 h 676275"/>
                <a:gd name="connsiteX4" fmla="*/ 631031 w 971550"/>
                <a:gd name="connsiteY4" fmla="*/ 0 h 676275"/>
                <a:gd name="connsiteX5" fmla="*/ 754856 w 971550"/>
                <a:gd name="connsiteY5" fmla="*/ 19050 h 676275"/>
                <a:gd name="connsiteX6" fmla="*/ 845344 w 971550"/>
                <a:gd name="connsiteY6" fmla="*/ 47625 h 676275"/>
                <a:gd name="connsiteX7" fmla="*/ 931069 w 971550"/>
                <a:gd name="connsiteY7" fmla="*/ 121444 h 676275"/>
                <a:gd name="connsiteX8" fmla="*/ 971550 w 971550"/>
                <a:gd name="connsiteY8" fmla="*/ 240506 h 676275"/>
                <a:gd name="connsiteX9" fmla="*/ 916781 w 971550"/>
                <a:gd name="connsiteY9" fmla="*/ 361950 h 676275"/>
                <a:gd name="connsiteX10" fmla="*/ 804863 w 971550"/>
                <a:gd name="connsiteY10" fmla="*/ 440531 h 676275"/>
                <a:gd name="connsiteX11" fmla="*/ 681038 w 971550"/>
                <a:gd name="connsiteY11" fmla="*/ 490538 h 676275"/>
                <a:gd name="connsiteX12" fmla="*/ 590550 w 971550"/>
                <a:gd name="connsiteY12" fmla="*/ 488156 h 676275"/>
                <a:gd name="connsiteX13" fmla="*/ 545306 w 971550"/>
                <a:gd name="connsiteY13" fmla="*/ 481013 h 676275"/>
                <a:gd name="connsiteX14" fmla="*/ 528638 w 971550"/>
                <a:gd name="connsiteY14" fmla="*/ 457200 h 676275"/>
                <a:gd name="connsiteX15" fmla="*/ 464344 w 971550"/>
                <a:gd name="connsiteY15" fmla="*/ 542925 h 676275"/>
                <a:gd name="connsiteX16" fmla="*/ 400050 w 971550"/>
                <a:gd name="connsiteY16" fmla="*/ 623888 h 676275"/>
                <a:gd name="connsiteX17" fmla="*/ 321469 w 971550"/>
                <a:gd name="connsiteY17" fmla="*/ 676275 h 676275"/>
                <a:gd name="connsiteX18" fmla="*/ 250031 w 971550"/>
                <a:gd name="connsiteY18" fmla="*/ 666750 h 676275"/>
                <a:gd name="connsiteX19" fmla="*/ 221456 w 971550"/>
                <a:gd name="connsiteY19" fmla="*/ 626269 h 676275"/>
                <a:gd name="connsiteX20" fmla="*/ 288131 w 971550"/>
                <a:gd name="connsiteY20" fmla="*/ 516731 h 676275"/>
                <a:gd name="connsiteX21" fmla="*/ 361950 w 971550"/>
                <a:gd name="connsiteY21" fmla="*/ 378619 h 676275"/>
                <a:gd name="connsiteX22" fmla="*/ 464344 w 971550"/>
                <a:gd name="connsiteY22" fmla="*/ 295275 h 676275"/>
                <a:gd name="connsiteX23" fmla="*/ 497681 w 971550"/>
                <a:gd name="connsiteY23" fmla="*/ 257175 h 676275"/>
                <a:gd name="connsiteX24" fmla="*/ 566738 w 971550"/>
                <a:gd name="connsiteY24" fmla="*/ 259556 h 676275"/>
                <a:gd name="connsiteX25" fmla="*/ 602456 w 971550"/>
                <a:gd name="connsiteY25" fmla="*/ 326231 h 676275"/>
                <a:gd name="connsiteX26" fmla="*/ 590550 w 971550"/>
                <a:gd name="connsiteY26" fmla="*/ 352425 h 676275"/>
                <a:gd name="connsiteX27" fmla="*/ 611981 w 971550"/>
                <a:gd name="connsiteY27" fmla="*/ 361950 h 676275"/>
                <a:gd name="connsiteX28" fmla="*/ 678656 w 971550"/>
                <a:gd name="connsiteY28" fmla="*/ 352425 h 676275"/>
                <a:gd name="connsiteX29" fmla="*/ 745331 w 971550"/>
                <a:gd name="connsiteY29" fmla="*/ 319088 h 676275"/>
                <a:gd name="connsiteX30" fmla="*/ 754856 w 971550"/>
                <a:gd name="connsiteY30" fmla="*/ 254794 h 676275"/>
                <a:gd name="connsiteX31" fmla="*/ 750094 w 971550"/>
                <a:gd name="connsiteY31" fmla="*/ 183356 h 676275"/>
                <a:gd name="connsiteX32" fmla="*/ 659606 w 971550"/>
                <a:gd name="connsiteY32" fmla="*/ 154781 h 676275"/>
                <a:gd name="connsiteX33" fmla="*/ 566738 w 971550"/>
                <a:gd name="connsiteY33" fmla="*/ 159544 h 676275"/>
                <a:gd name="connsiteX34" fmla="*/ 461963 w 971550"/>
                <a:gd name="connsiteY34" fmla="*/ 164306 h 676275"/>
                <a:gd name="connsiteX35" fmla="*/ 342900 w 971550"/>
                <a:gd name="connsiteY35" fmla="*/ 195263 h 676275"/>
                <a:gd name="connsiteX36" fmla="*/ 228600 w 971550"/>
                <a:gd name="connsiteY36" fmla="*/ 235744 h 676275"/>
                <a:gd name="connsiteX37" fmla="*/ 150019 w 971550"/>
                <a:gd name="connsiteY37" fmla="*/ 271463 h 676275"/>
                <a:gd name="connsiteX38" fmla="*/ 69056 w 971550"/>
                <a:gd name="connsiteY38" fmla="*/ 261938 h 676275"/>
                <a:gd name="connsiteX39" fmla="*/ 0 w 97155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845"/>
                <a:gd name="connsiteY0" fmla="*/ 232227 h 677521"/>
                <a:gd name="connsiteX1" fmla="*/ 78621 w 971845"/>
                <a:gd name="connsiteY1" fmla="*/ 141740 h 677521"/>
                <a:gd name="connsiteX2" fmla="*/ 264359 w 971845"/>
                <a:gd name="connsiteY2" fmla="*/ 65540 h 677521"/>
                <a:gd name="connsiteX3" fmla="*/ 416759 w 971845"/>
                <a:gd name="connsiteY3" fmla="*/ 25059 h 677521"/>
                <a:gd name="connsiteX4" fmla="*/ 631071 w 971845"/>
                <a:gd name="connsiteY4" fmla="*/ 1246 h 677521"/>
                <a:gd name="connsiteX5" fmla="*/ 754896 w 971845"/>
                <a:gd name="connsiteY5" fmla="*/ 20296 h 677521"/>
                <a:gd name="connsiteX6" fmla="*/ 845384 w 971845"/>
                <a:gd name="connsiteY6" fmla="*/ 48871 h 677521"/>
                <a:gd name="connsiteX7" fmla="*/ 931109 w 971845"/>
                <a:gd name="connsiteY7" fmla="*/ 122690 h 677521"/>
                <a:gd name="connsiteX8" fmla="*/ 971590 w 971845"/>
                <a:gd name="connsiteY8" fmla="*/ 241752 h 677521"/>
                <a:gd name="connsiteX9" fmla="*/ 916821 w 971845"/>
                <a:gd name="connsiteY9" fmla="*/ 363196 h 677521"/>
                <a:gd name="connsiteX10" fmla="*/ 804903 w 971845"/>
                <a:gd name="connsiteY10" fmla="*/ 441777 h 677521"/>
                <a:gd name="connsiteX11" fmla="*/ 681078 w 971845"/>
                <a:gd name="connsiteY11" fmla="*/ 491784 h 677521"/>
                <a:gd name="connsiteX12" fmla="*/ 590590 w 971845"/>
                <a:gd name="connsiteY12" fmla="*/ 489402 h 677521"/>
                <a:gd name="connsiteX13" fmla="*/ 545346 w 971845"/>
                <a:gd name="connsiteY13" fmla="*/ 482259 h 677521"/>
                <a:gd name="connsiteX14" fmla="*/ 528678 w 971845"/>
                <a:gd name="connsiteY14" fmla="*/ 458446 h 677521"/>
                <a:gd name="connsiteX15" fmla="*/ 464384 w 971845"/>
                <a:gd name="connsiteY15" fmla="*/ 544171 h 677521"/>
                <a:gd name="connsiteX16" fmla="*/ 400090 w 971845"/>
                <a:gd name="connsiteY16" fmla="*/ 625134 h 677521"/>
                <a:gd name="connsiteX17" fmla="*/ 321509 w 971845"/>
                <a:gd name="connsiteY17" fmla="*/ 677521 h 677521"/>
                <a:gd name="connsiteX18" fmla="*/ 250071 w 971845"/>
                <a:gd name="connsiteY18" fmla="*/ 667996 h 677521"/>
                <a:gd name="connsiteX19" fmla="*/ 221496 w 971845"/>
                <a:gd name="connsiteY19" fmla="*/ 627515 h 677521"/>
                <a:gd name="connsiteX20" fmla="*/ 288171 w 971845"/>
                <a:gd name="connsiteY20" fmla="*/ 517977 h 677521"/>
                <a:gd name="connsiteX21" fmla="*/ 361990 w 971845"/>
                <a:gd name="connsiteY21" fmla="*/ 379865 h 677521"/>
                <a:gd name="connsiteX22" fmla="*/ 464384 w 971845"/>
                <a:gd name="connsiteY22" fmla="*/ 296521 h 677521"/>
                <a:gd name="connsiteX23" fmla="*/ 497721 w 971845"/>
                <a:gd name="connsiteY23" fmla="*/ 258421 h 677521"/>
                <a:gd name="connsiteX24" fmla="*/ 566778 w 971845"/>
                <a:gd name="connsiteY24" fmla="*/ 260802 h 677521"/>
                <a:gd name="connsiteX25" fmla="*/ 602496 w 971845"/>
                <a:gd name="connsiteY25" fmla="*/ 327477 h 677521"/>
                <a:gd name="connsiteX26" fmla="*/ 590590 w 971845"/>
                <a:gd name="connsiteY26" fmla="*/ 353671 h 677521"/>
                <a:gd name="connsiteX27" fmla="*/ 612021 w 971845"/>
                <a:gd name="connsiteY27" fmla="*/ 363196 h 677521"/>
                <a:gd name="connsiteX28" fmla="*/ 678696 w 971845"/>
                <a:gd name="connsiteY28" fmla="*/ 353671 h 677521"/>
                <a:gd name="connsiteX29" fmla="*/ 745371 w 971845"/>
                <a:gd name="connsiteY29" fmla="*/ 320334 h 677521"/>
                <a:gd name="connsiteX30" fmla="*/ 754896 w 971845"/>
                <a:gd name="connsiteY30" fmla="*/ 256040 h 677521"/>
                <a:gd name="connsiteX31" fmla="*/ 750134 w 971845"/>
                <a:gd name="connsiteY31" fmla="*/ 184602 h 677521"/>
                <a:gd name="connsiteX32" fmla="*/ 659646 w 971845"/>
                <a:gd name="connsiteY32" fmla="*/ 156027 h 677521"/>
                <a:gd name="connsiteX33" fmla="*/ 566778 w 971845"/>
                <a:gd name="connsiteY33" fmla="*/ 160790 h 677521"/>
                <a:gd name="connsiteX34" fmla="*/ 462003 w 971845"/>
                <a:gd name="connsiteY34" fmla="*/ 165552 h 677521"/>
                <a:gd name="connsiteX35" fmla="*/ 342940 w 971845"/>
                <a:gd name="connsiteY35" fmla="*/ 196509 h 677521"/>
                <a:gd name="connsiteX36" fmla="*/ 228640 w 971845"/>
                <a:gd name="connsiteY36" fmla="*/ 236990 h 677521"/>
                <a:gd name="connsiteX37" fmla="*/ 150059 w 971845"/>
                <a:gd name="connsiteY37" fmla="*/ 272709 h 677521"/>
                <a:gd name="connsiteX38" fmla="*/ 69096 w 971845"/>
                <a:gd name="connsiteY38" fmla="*/ 263184 h 677521"/>
                <a:gd name="connsiteX39" fmla="*/ 40 w 971845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84739"/>
                <a:gd name="connsiteX1" fmla="*/ 78621 w 976436"/>
                <a:gd name="connsiteY1" fmla="*/ 141740 h 684739"/>
                <a:gd name="connsiteX2" fmla="*/ 264359 w 976436"/>
                <a:gd name="connsiteY2" fmla="*/ 65540 h 684739"/>
                <a:gd name="connsiteX3" fmla="*/ 416759 w 976436"/>
                <a:gd name="connsiteY3" fmla="*/ 25059 h 684739"/>
                <a:gd name="connsiteX4" fmla="*/ 631071 w 976436"/>
                <a:gd name="connsiteY4" fmla="*/ 1246 h 684739"/>
                <a:gd name="connsiteX5" fmla="*/ 754896 w 976436"/>
                <a:gd name="connsiteY5" fmla="*/ 20296 h 684739"/>
                <a:gd name="connsiteX6" fmla="*/ 845384 w 976436"/>
                <a:gd name="connsiteY6" fmla="*/ 48871 h 684739"/>
                <a:gd name="connsiteX7" fmla="*/ 931109 w 976436"/>
                <a:gd name="connsiteY7" fmla="*/ 122690 h 684739"/>
                <a:gd name="connsiteX8" fmla="*/ 971590 w 976436"/>
                <a:gd name="connsiteY8" fmla="*/ 241752 h 684739"/>
                <a:gd name="connsiteX9" fmla="*/ 916821 w 976436"/>
                <a:gd name="connsiteY9" fmla="*/ 363196 h 684739"/>
                <a:gd name="connsiteX10" fmla="*/ 804903 w 976436"/>
                <a:gd name="connsiteY10" fmla="*/ 441777 h 684739"/>
                <a:gd name="connsiteX11" fmla="*/ 681078 w 976436"/>
                <a:gd name="connsiteY11" fmla="*/ 491784 h 684739"/>
                <a:gd name="connsiteX12" fmla="*/ 590590 w 976436"/>
                <a:gd name="connsiteY12" fmla="*/ 489402 h 684739"/>
                <a:gd name="connsiteX13" fmla="*/ 545346 w 976436"/>
                <a:gd name="connsiteY13" fmla="*/ 482259 h 684739"/>
                <a:gd name="connsiteX14" fmla="*/ 528678 w 976436"/>
                <a:gd name="connsiteY14" fmla="*/ 458446 h 684739"/>
                <a:gd name="connsiteX15" fmla="*/ 464384 w 976436"/>
                <a:gd name="connsiteY15" fmla="*/ 544171 h 684739"/>
                <a:gd name="connsiteX16" fmla="*/ 400090 w 976436"/>
                <a:gd name="connsiteY16" fmla="*/ 625134 h 684739"/>
                <a:gd name="connsiteX17" fmla="*/ 321509 w 976436"/>
                <a:gd name="connsiteY17" fmla="*/ 677521 h 684739"/>
                <a:gd name="connsiteX18" fmla="*/ 250071 w 976436"/>
                <a:gd name="connsiteY18" fmla="*/ 667996 h 684739"/>
                <a:gd name="connsiteX19" fmla="*/ 221496 w 976436"/>
                <a:gd name="connsiteY19" fmla="*/ 627515 h 684739"/>
                <a:gd name="connsiteX20" fmla="*/ 288171 w 976436"/>
                <a:gd name="connsiteY20" fmla="*/ 517977 h 684739"/>
                <a:gd name="connsiteX21" fmla="*/ 361990 w 976436"/>
                <a:gd name="connsiteY21" fmla="*/ 379865 h 684739"/>
                <a:gd name="connsiteX22" fmla="*/ 464384 w 976436"/>
                <a:gd name="connsiteY22" fmla="*/ 296521 h 684739"/>
                <a:gd name="connsiteX23" fmla="*/ 497721 w 976436"/>
                <a:gd name="connsiteY23" fmla="*/ 258421 h 684739"/>
                <a:gd name="connsiteX24" fmla="*/ 566778 w 976436"/>
                <a:gd name="connsiteY24" fmla="*/ 260802 h 684739"/>
                <a:gd name="connsiteX25" fmla="*/ 602496 w 976436"/>
                <a:gd name="connsiteY25" fmla="*/ 327477 h 684739"/>
                <a:gd name="connsiteX26" fmla="*/ 590590 w 976436"/>
                <a:gd name="connsiteY26" fmla="*/ 353671 h 684739"/>
                <a:gd name="connsiteX27" fmla="*/ 612021 w 976436"/>
                <a:gd name="connsiteY27" fmla="*/ 363196 h 684739"/>
                <a:gd name="connsiteX28" fmla="*/ 678696 w 976436"/>
                <a:gd name="connsiteY28" fmla="*/ 353671 h 684739"/>
                <a:gd name="connsiteX29" fmla="*/ 745371 w 976436"/>
                <a:gd name="connsiteY29" fmla="*/ 320334 h 684739"/>
                <a:gd name="connsiteX30" fmla="*/ 754896 w 976436"/>
                <a:gd name="connsiteY30" fmla="*/ 256040 h 684739"/>
                <a:gd name="connsiteX31" fmla="*/ 750134 w 976436"/>
                <a:gd name="connsiteY31" fmla="*/ 184602 h 684739"/>
                <a:gd name="connsiteX32" fmla="*/ 659646 w 976436"/>
                <a:gd name="connsiteY32" fmla="*/ 156027 h 684739"/>
                <a:gd name="connsiteX33" fmla="*/ 566778 w 976436"/>
                <a:gd name="connsiteY33" fmla="*/ 160790 h 684739"/>
                <a:gd name="connsiteX34" fmla="*/ 462003 w 976436"/>
                <a:gd name="connsiteY34" fmla="*/ 165552 h 684739"/>
                <a:gd name="connsiteX35" fmla="*/ 342940 w 976436"/>
                <a:gd name="connsiteY35" fmla="*/ 196509 h 684739"/>
                <a:gd name="connsiteX36" fmla="*/ 228640 w 976436"/>
                <a:gd name="connsiteY36" fmla="*/ 236990 h 684739"/>
                <a:gd name="connsiteX37" fmla="*/ 150059 w 976436"/>
                <a:gd name="connsiteY37" fmla="*/ 272709 h 684739"/>
                <a:gd name="connsiteX38" fmla="*/ 69096 w 976436"/>
                <a:gd name="connsiteY38" fmla="*/ 263184 h 684739"/>
                <a:gd name="connsiteX39" fmla="*/ 40 w 976436"/>
                <a:gd name="connsiteY39" fmla="*/ 232227 h 684739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63184 h 681230"/>
                <a:gd name="connsiteX39" fmla="*/ 42 w 976438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63184 h 681230"/>
                <a:gd name="connsiteX39" fmla="*/ 42 w 976438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70328 h 681230"/>
                <a:gd name="connsiteX39" fmla="*/ 42 w 976438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28641 w 976437"/>
                <a:gd name="connsiteY36" fmla="*/ 236990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71516 w 976437"/>
                <a:gd name="connsiteY21" fmla="*/ 389390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5791 w 976437"/>
                <a:gd name="connsiteY20" fmla="*/ 510833 h 681230"/>
                <a:gd name="connsiteX21" fmla="*/ 371516 w 976437"/>
                <a:gd name="connsiteY21" fmla="*/ 389390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0227"/>
                <a:gd name="connsiteX1" fmla="*/ 78622 w 976437"/>
                <a:gd name="connsiteY1" fmla="*/ 141740 h 680227"/>
                <a:gd name="connsiteX2" fmla="*/ 264360 w 976437"/>
                <a:gd name="connsiteY2" fmla="*/ 65540 h 680227"/>
                <a:gd name="connsiteX3" fmla="*/ 416760 w 976437"/>
                <a:gd name="connsiteY3" fmla="*/ 25059 h 680227"/>
                <a:gd name="connsiteX4" fmla="*/ 631072 w 976437"/>
                <a:gd name="connsiteY4" fmla="*/ 1246 h 680227"/>
                <a:gd name="connsiteX5" fmla="*/ 754897 w 976437"/>
                <a:gd name="connsiteY5" fmla="*/ 20296 h 680227"/>
                <a:gd name="connsiteX6" fmla="*/ 845385 w 976437"/>
                <a:gd name="connsiteY6" fmla="*/ 48871 h 680227"/>
                <a:gd name="connsiteX7" fmla="*/ 931110 w 976437"/>
                <a:gd name="connsiteY7" fmla="*/ 122690 h 680227"/>
                <a:gd name="connsiteX8" fmla="*/ 971591 w 976437"/>
                <a:gd name="connsiteY8" fmla="*/ 241752 h 680227"/>
                <a:gd name="connsiteX9" fmla="*/ 916822 w 976437"/>
                <a:gd name="connsiteY9" fmla="*/ 363196 h 680227"/>
                <a:gd name="connsiteX10" fmla="*/ 804904 w 976437"/>
                <a:gd name="connsiteY10" fmla="*/ 441777 h 680227"/>
                <a:gd name="connsiteX11" fmla="*/ 681079 w 976437"/>
                <a:gd name="connsiteY11" fmla="*/ 491784 h 680227"/>
                <a:gd name="connsiteX12" fmla="*/ 590591 w 976437"/>
                <a:gd name="connsiteY12" fmla="*/ 489402 h 680227"/>
                <a:gd name="connsiteX13" fmla="*/ 545347 w 976437"/>
                <a:gd name="connsiteY13" fmla="*/ 482259 h 680227"/>
                <a:gd name="connsiteX14" fmla="*/ 528679 w 976437"/>
                <a:gd name="connsiteY14" fmla="*/ 458446 h 680227"/>
                <a:gd name="connsiteX15" fmla="*/ 464385 w 976437"/>
                <a:gd name="connsiteY15" fmla="*/ 544171 h 680227"/>
                <a:gd name="connsiteX16" fmla="*/ 400091 w 976437"/>
                <a:gd name="connsiteY16" fmla="*/ 625134 h 680227"/>
                <a:gd name="connsiteX17" fmla="*/ 321510 w 976437"/>
                <a:gd name="connsiteY17" fmla="*/ 677521 h 680227"/>
                <a:gd name="connsiteX18" fmla="*/ 250072 w 976437"/>
                <a:gd name="connsiteY18" fmla="*/ 667996 h 680227"/>
                <a:gd name="connsiteX19" fmla="*/ 221497 w 976437"/>
                <a:gd name="connsiteY19" fmla="*/ 627515 h 680227"/>
                <a:gd name="connsiteX20" fmla="*/ 285791 w 976437"/>
                <a:gd name="connsiteY20" fmla="*/ 510833 h 680227"/>
                <a:gd name="connsiteX21" fmla="*/ 371516 w 976437"/>
                <a:gd name="connsiteY21" fmla="*/ 389390 h 680227"/>
                <a:gd name="connsiteX22" fmla="*/ 462004 w 976437"/>
                <a:gd name="connsiteY22" fmla="*/ 296521 h 680227"/>
                <a:gd name="connsiteX23" fmla="*/ 497722 w 976437"/>
                <a:gd name="connsiteY23" fmla="*/ 267946 h 680227"/>
                <a:gd name="connsiteX24" fmla="*/ 566779 w 976437"/>
                <a:gd name="connsiteY24" fmla="*/ 260802 h 680227"/>
                <a:gd name="connsiteX25" fmla="*/ 602497 w 976437"/>
                <a:gd name="connsiteY25" fmla="*/ 320334 h 680227"/>
                <a:gd name="connsiteX26" fmla="*/ 590591 w 976437"/>
                <a:gd name="connsiteY26" fmla="*/ 353671 h 680227"/>
                <a:gd name="connsiteX27" fmla="*/ 623928 w 976437"/>
                <a:gd name="connsiteY27" fmla="*/ 363196 h 680227"/>
                <a:gd name="connsiteX28" fmla="*/ 678697 w 976437"/>
                <a:gd name="connsiteY28" fmla="*/ 353671 h 680227"/>
                <a:gd name="connsiteX29" fmla="*/ 745372 w 976437"/>
                <a:gd name="connsiteY29" fmla="*/ 320334 h 680227"/>
                <a:gd name="connsiteX30" fmla="*/ 778709 w 976437"/>
                <a:gd name="connsiteY30" fmla="*/ 256040 h 680227"/>
                <a:gd name="connsiteX31" fmla="*/ 750135 w 976437"/>
                <a:gd name="connsiteY31" fmla="*/ 184602 h 680227"/>
                <a:gd name="connsiteX32" fmla="*/ 659647 w 976437"/>
                <a:gd name="connsiteY32" fmla="*/ 146502 h 680227"/>
                <a:gd name="connsiteX33" fmla="*/ 566779 w 976437"/>
                <a:gd name="connsiteY33" fmla="*/ 146503 h 680227"/>
                <a:gd name="connsiteX34" fmla="*/ 462004 w 976437"/>
                <a:gd name="connsiteY34" fmla="*/ 165552 h 680227"/>
                <a:gd name="connsiteX35" fmla="*/ 342941 w 976437"/>
                <a:gd name="connsiteY35" fmla="*/ 196509 h 680227"/>
                <a:gd name="connsiteX36" fmla="*/ 231022 w 976437"/>
                <a:gd name="connsiteY36" fmla="*/ 241752 h 680227"/>
                <a:gd name="connsiteX37" fmla="*/ 152442 w 976437"/>
                <a:gd name="connsiteY37" fmla="*/ 265565 h 680227"/>
                <a:gd name="connsiteX38" fmla="*/ 69097 w 976437"/>
                <a:gd name="connsiteY38" fmla="*/ 270328 h 680227"/>
                <a:gd name="connsiteX39" fmla="*/ 41 w 976437"/>
                <a:gd name="connsiteY39" fmla="*/ 232227 h 680227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4904 w 976437"/>
                <a:gd name="connsiteY10" fmla="*/ 441777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64385 w 976437"/>
                <a:gd name="connsiteY15" fmla="*/ 544171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4904 w 976437"/>
                <a:gd name="connsiteY10" fmla="*/ 441777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78698 w 976437"/>
                <a:gd name="connsiteY11" fmla="*/ 482259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56039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78698 w 976437"/>
                <a:gd name="connsiteY11" fmla="*/ 482259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0591 w 971769"/>
                <a:gd name="connsiteY26" fmla="*/ 353671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51290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46528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46528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7735 w 971769"/>
                <a:gd name="connsiteY26" fmla="*/ 341766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7735 w 971769"/>
                <a:gd name="connsiteY26" fmla="*/ 341766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623928 w 971769"/>
                <a:gd name="connsiteY26" fmla="*/ 363196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609640 w 971769"/>
                <a:gd name="connsiteY26" fmla="*/ 358434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17952 h 681603"/>
                <a:gd name="connsiteX26" fmla="*/ 609640 w 971769"/>
                <a:gd name="connsiteY26" fmla="*/ 358434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306 h 681682"/>
                <a:gd name="connsiteX1" fmla="*/ 78622 w 971769"/>
                <a:gd name="connsiteY1" fmla="*/ 141819 h 681682"/>
                <a:gd name="connsiteX2" fmla="*/ 264360 w 971769"/>
                <a:gd name="connsiteY2" fmla="*/ 65619 h 681682"/>
                <a:gd name="connsiteX3" fmla="*/ 416760 w 971769"/>
                <a:gd name="connsiteY3" fmla="*/ 25138 h 681682"/>
                <a:gd name="connsiteX4" fmla="*/ 555603 w 971769"/>
                <a:gd name="connsiteY4" fmla="*/ 4230 h 681682"/>
                <a:gd name="connsiteX5" fmla="*/ 631072 w 971769"/>
                <a:gd name="connsiteY5" fmla="*/ 1325 h 681682"/>
                <a:gd name="connsiteX6" fmla="*/ 754897 w 971769"/>
                <a:gd name="connsiteY6" fmla="*/ 20375 h 681682"/>
                <a:gd name="connsiteX7" fmla="*/ 845385 w 971769"/>
                <a:gd name="connsiteY7" fmla="*/ 48950 h 681682"/>
                <a:gd name="connsiteX8" fmla="*/ 931110 w 971769"/>
                <a:gd name="connsiteY8" fmla="*/ 122769 h 681682"/>
                <a:gd name="connsiteX9" fmla="*/ 971591 w 971769"/>
                <a:gd name="connsiteY9" fmla="*/ 256118 h 681682"/>
                <a:gd name="connsiteX10" fmla="*/ 916822 w 971769"/>
                <a:gd name="connsiteY10" fmla="*/ 363275 h 681682"/>
                <a:gd name="connsiteX11" fmla="*/ 802523 w 971769"/>
                <a:gd name="connsiteY11" fmla="*/ 449000 h 681682"/>
                <a:gd name="connsiteX12" fmla="*/ 678698 w 971769"/>
                <a:gd name="connsiteY12" fmla="*/ 482338 h 681682"/>
                <a:gd name="connsiteX13" fmla="*/ 590591 w 971769"/>
                <a:gd name="connsiteY13" fmla="*/ 489481 h 681682"/>
                <a:gd name="connsiteX14" fmla="*/ 545347 w 971769"/>
                <a:gd name="connsiteY14" fmla="*/ 482338 h 681682"/>
                <a:gd name="connsiteX15" fmla="*/ 528679 w 971769"/>
                <a:gd name="connsiteY15" fmla="*/ 458525 h 681682"/>
                <a:gd name="connsiteX16" fmla="*/ 457241 w 971769"/>
                <a:gd name="connsiteY16" fmla="*/ 537106 h 681682"/>
                <a:gd name="connsiteX17" fmla="*/ 392948 w 971769"/>
                <a:gd name="connsiteY17" fmla="*/ 606163 h 681682"/>
                <a:gd name="connsiteX18" fmla="*/ 321510 w 971769"/>
                <a:gd name="connsiteY18" fmla="*/ 677600 h 681682"/>
                <a:gd name="connsiteX19" fmla="*/ 250072 w 971769"/>
                <a:gd name="connsiteY19" fmla="*/ 668075 h 681682"/>
                <a:gd name="connsiteX20" fmla="*/ 221497 w 971769"/>
                <a:gd name="connsiteY20" fmla="*/ 627594 h 681682"/>
                <a:gd name="connsiteX21" fmla="*/ 285791 w 971769"/>
                <a:gd name="connsiteY21" fmla="*/ 510912 h 681682"/>
                <a:gd name="connsiteX22" fmla="*/ 371516 w 971769"/>
                <a:gd name="connsiteY22" fmla="*/ 389469 h 681682"/>
                <a:gd name="connsiteX23" fmla="*/ 462004 w 971769"/>
                <a:gd name="connsiteY23" fmla="*/ 296600 h 681682"/>
                <a:gd name="connsiteX24" fmla="*/ 497722 w 971769"/>
                <a:gd name="connsiteY24" fmla="*/ 268025 h 681682"/>
                <a:gd name="connsiteX25" fmla="*/ 566779 w 971769"/>
                <a:gd name="connsiteY25" fmla="*/ 260881 h 681682"/>
                <a:gd name="connsiteX26" fmla="*/ 602497 w 971769"/>
                <a:gd name="connsiteY26" fmla="*/ 318031 h 681682"/>
                <a:gd name="connsiteX27" fmla="*/ 609640 w 971769"/>
                <a:gd name="connsiteY27" fmla="*/ 358513 h 681682"/>
                <a:gd name="connsiteX28" fmla="*/ 678697 w 971769"/>
                <a:gd name="connsiteY28" fmla="*/ 353750 h 681682"/>
                <a:gd name="connsiteX29" fmla="*/ 745372 w 971769"/>
                <a:gd name="connsiteY29" fmla="*/ 320413 h 681682"/>
                <a:gd name="connsiteX30" fmla="*/ 778709 w 971769"/>
                <a:gd name="connsiteY30" fmla="*/ 256119 h 681682"/>
                <a:gd name="connsiteX31" fmla="*/ 750135 w 971769"/>
                <a:gd name="connsiteY31" fmla="*/ 184681 h 681682"/>
                <a:gd name="connsiteX32" fmla="*/ 659647 w 971769"/>
                <a:gd name="connsiteY32" fmla="*/ 146581 h 681682"/>
                <a:gd name="connsiteX33" fmla="*/ 566779 w 971769"/>
                <a:gd name="connsiteY33" fmla="*/ 146582 h 681682"/>
                <a:gd name="connsiteX34" fmla="*/ 462004 w 971769"/>
                <a:gd name="connsiteY34" fmla="*/ 165631 h 681682"/>
                <a:gd name="connsiteX35" fmla="*/ 342941 w 971769"/>
                <a:gd name="connsiteY35" fmla="*/ 196588 h 681682"/>
                <a:gd name="connsiteX36" fmla="*/ 231022 w 971769"/>
                <a:gd name="connsiteY36" fmla="*/ 241831 h 681682"/>
                <a:gd name="connsiteX37" fmla="*/ 152442 w 971769"/>
                <a:gd name="connsiteY37" fmla="*/ 265644 h 681682"/>
                <a:gd name="connsiteX38" fmla="*/ 69097 w 971769"/>
                <a:gd name="connsiteY38" fmla="*/ 270407 h 681682"/>
                <a:gd name="connsiteX39" fmla="*/ 41 w 971769"/>
                <a:gd name="connsiteY39" fmla="*/ 232306 h 681682"/>
                <a:gd name="connsiteX0" fmla="*/ 41 w 971769"/>
                <a:gd name="connsiteY0" fmla="*/ 232306 h 681682"/>
                <a:gd name="connsiteX1" fmla="*/ 78622 w 971769"/>
                <a:gd name="connsiteY1" fmla="*/ 141819 h 681682"/>
                <a:gd name="connsiteX2" fmla="*/ 264360 w 971769"/>
                <a:gd name="connsiteY2" fmla="*/ 65619 h 681682"/>
                <a:gd name="connsiteX3" fmla="*/ 416760 w 971769"/>
                <a:gd name="connsiteY3" fmla="*/ 25138 h 681682"/>
                <a:gd name="connsiteX4" fmla="*/ 555603 w 971769"/>
                <a:gd name="connsiteY4" fmla="*/ 4230 h 681682"/>
                <a:gd name="connsiteX5" fmla="*/ 631072 w 971769"/>
                <a:gd name="connsiteY5" fmla="*/ 1325 h 681682"/>
                <a:gd name="connsiteX6" fmla="*/ 754897 w 971769"/>
                <a:gd name="connsiteY6" fmla="*/ 20375 h 681682"/>
                <a:gd name="connsiteX7" fmla="*/ 845385 w 971769"/>
                <a:gd name="connsiteY7" fmla="*/ 48950 h 681682"/>
                <a:gd name="connsiteX8" fmla="*/ 931110 w 971769"/>
                <a:gd name="connsiteY8" fmla="*/ 122769 h 681682"/>
                <a:gd name="connsiteX9" fmla="*/ 971591 w 971769"/>
                <a:gd name="connsiteY9" fmla="*/ 256118 h 681682"/>
                <a:gd name="connsiteX10" fmla="*/ 916822 w 971769"/>
                <a:gd name="connsiteY10" fmla="*/ 363275 h 681682"/>
                <a:gd name="connsiteX11" fmla="*/ 802523 w 971769"/>
                <a:gd name="connsiteY11" fmla="*/ 449000 h 681682"/>
                <a:gd name="connsiteX12" fmla="*/ 678698 w 971769"/>
                <a:gd name="connsiteY12" fmla="*/ 482338 h 681682"/>
                <a:gd name="connsiteX13" fmla="*/ 590591 w 971769"/>
                <a:gd name="connsiteY13" fmla="*/ 489481 h 681682"/>
                <a:gd name="connsiteX14" fmla="*/ 545347 w 971769"/>
                <a:gd name="connsiteY14" fmla="*/ 482338 h 681682"/>
                <a:gd name="connsiteX15" fmla="*/ 528679 w 971769"/>
                <a:gd name="connsiteY15" fmla="*/ 458525 h 681682"/>
                <a:gd name="connsiteX16" fmla="*/ 457241 w 971769"/>
                <a:gd name="connsiteY16" fmla="*/ 537106 h 681682"/>
                <a:gd name="connsiteX17" fmla="*/ 392948 w 971769"/>
                <a:gd name="connsiteY17" fmla="*/ 606163 h 681682"/>
                <a:gd name="connsiteX18" fmla="*/ 321510 w 971769"/>
                <a:gd name="connsiteY18" fmla="*/ 677600 h 681682"/>
                <a:gd name="connsiteX19" fmla="*/ 250072 w 971769"/>
                <a:gd name="connsiteY19" fmla="*/ 668075 h 681682"/>
                <a:gd name="connsiteX20" fmla="*/ 221497 w 971769"/>
                <a:gd name="connsiteY20" fmla="*/ 627594 h 681682"/>
                <a:gd name="connsiteX21" fmla="*/ 285791 w 971769"/>
                <a:gd name="connsiteY21" fmla="*/ 510912 h 681682"/>
                <a:gd name="connsiteX22" fmla="*/ 371516 w 971769"/>
                <a:gd name="connsiteY22" fmla="*/ 389469 h 681682"/>
                <a:gd name="connsiteX23" fmla="*/ 462004 w 971769"/>
                <a:gd name="connsiteY23" fmla="*/ 296600 h 681682"/>
                <a:gd name="connsiteX24" fmla="*/ 497722 w 971769"/>
                <a:gd name="connsiteY24" fmla="*/ 268025 h 681682"/>
                <a:gd name="connsiteX25" fmla="*/ 566779 w 971769"/>
                <a:gd name="connsiteY25" fmla="*/ 260881 h 681682"/>
                <a:gd name="connsiteX26" fmla="*/ 602497 w 971769"/>
                <a:gd name="connsiteY26" fmla="*/ 318031 h 681682"/>
                <a:gd name="connsiteX27" fmla="*/ 609640 w 971769"/>
                <a:gd name="connsiteY27" fmla="*/ 358513 h 681682"/>
                <a:gd name="connsiteX28" fmla="*/ 678697 w 971769"/>
                <a:gd name="connsiteY28" fmla="*/ 353750 h 681682"/>
                <a:gd name="connsiteX29" fmla="*/ 745372 w 971769"/>
                <a:gd name="connsiteY29" fmla="*/ 320413 h 681682"/>
                <a:gd name="connsiteX30" fmla="*/ 778709 w 971769"/>
                <a:gd name="connsiteY30" fmla="*/ 256119 h 681682"/>
                <a:gd name="connsiteX31" fmla="*/ 750135 w 971769"/>
                <a:gd name="connsiteY31" fmla="*/ 184681 h 681682"/>
                <a:gd name="connsiteX32" fmla="*/ 659647 w 971769"/>
                <a:gd name="connsiteY32" fmla="*/ 146581 h 681682"/>
                <a:gd name="connsiteX33" fmla="*/ 566779 w 971769"/>
                <a:gd name="connsiteY33" fmla="*/ 146582 h 681682"/>
                <a:gd name="connsiteX34" fmla="*/ 462004 w 971769"/>
                <a:gd name="connsiteY34" fmla="*/ 165631 h 681682"/>
                <a:gd name="connsiteX35" fmla="*/ 342941 w 971769"/>
                <a:gd name="connsiteY35" fmla="*/ 196588 h 681682"/>
                <a:gd name="connsiteX36" fmla="*/ 231022 w 971769"/>
                <a:gd name="connsiteY36" fmla="*/ 241831 h 681682"/>
                <a:gd name="connsiteX37" fmla="*/ 152442 w 971769"/>
                <a:gd name="connsiteY37" fmla="*/ 265644 h 681682"/>
                <a:gd name="connsiteX38" fmla="*/ 69097 w 971769"/>
                <a:gd name="connsiteY38" fmla="*/ 270407 h 681682"/>
                <a:gd name="connsiteX39" fmla="*/ 41 w 971769"/>
                <a:gd name="connsiteY39" fmla="*/ 232306 h 681682"/>
                <a:gd name="connsiteX0" fmla="*/ 41 w 971769"/>
                <a:gd name="connsiteY0" fmla="*/ 230688 h 680064"/>
                <a:gd name="connsiteX1" fmla="*/ 78622 w 971769"/>
                <a:gd name="connsiteY1" fmla="*/ 140201 h 680064"/>
                <a:gd name="connsiteX2" fmla="*/ 264360 w 971769"/>
                <a:gd name="connsiteY2" fmla="*/ 64001 h 680064"/>
                <a:gd name="connsiteX3" fmla="*/ 416760 w 971769"/>
                <a:gd name="connsiteY3" fmla="*/ 23520 h 680064"/>
                <a:gd name="connsiteX4" fmla="*/ 555603 w 971769"/>
                <a:gd name="connsiteY4" fmla="*/ 2612 h 680064"/>
                <a:gd name="connsiteX5" fmla="*/ 631072 w 971769"/>
                <a:gd name="connsiteY5" fmla="*/ 2088 h 680064"/>
                <a:gd name="connsiteX6" fmla="*/ 754897 w 971769"/>
                <a:gd name="connsiteY6" fmla="*/ 18757 h 680064"/>
                <a:gd name="connsiteX7" fmla="*/ 845385 w 971769"/>
                <a:gd name="connsiteY7" fmla="*/ 47332 h 680064"/>
                <a:gd name="connsiteX8" fmla="*/ 931110 w 971769"/>
                <a:gd name="connsiteY8" fmla="*/ 121151 h 680064"/>
                <a:gd name="connsiteX9" fmla="*/ 971591 w 971769"/>
                <a:gd name="connsiteY9" fmla="*/ 254500 h 680064"/>
                <a:gd name="connsiteX10" fmla="*/ 916822 w 971769"/>
                <a:gd name="connsiteY10" fmla="*/ 361657 h 680064"/>
                <a:gd name="connsiteX11" fmla="*/ 802523 w 971769"/>
                <a:gd name="connsiteY11" fmla="*/ 447382 h 680064"/>
                <a:gd name="connsiteX12" fmla="*/ 678698 w 971769"/>
                <a:gd name="connsiteY12" fmla="*/ 480720 h 680064"/>
                <a:gd name="connsiteX13" fmla="*/ 590591 w 971769"/>
                <a:gd name="connsiteY13" fmla="*/ 487863 h 680064"/>
                <a:gd name="connsiteX14" fmla="*/ 545347 w 971769"/>
                <a:gd name="connsiteY14" fmla="*/ 480720 h 680064"/>
                <a:gd name="connsiteX15" fmla="*/ 528679 w 971769"/>
                <a:gd name="connsiteY15" fmla="*/ 456907 h 680064"/>
                <a:gd name="connsiteX16" fmla="*/ 457241 w 971769"/>
                <a:gd name="connsiteY16" fmla="*/ 535488 h 680064"/>
                <a:gd name="connsiteX17" fmla="*/ 392948 w 971769"/>
                <a:gd name="connsiteY17" fmla="*/ 604545 h 680064"/>
                <a:gd name="connsiteX18" fmla="*/ 321510 w 971769"/>
                <a:gd name="connsiteY18" fmla="*/ 675982 h 680064"/>
                <a:gd name="connsiteX19" fmla="*/ 250072 w 971769"/>
                <a:gd name="connsiteY19" fmla="*/ 666457 h 680064"/>
                <a:gd name="connsiteX20" fmla="*/ 221497 w 971769"/>
                <a:gd name="connsiteY20" fmla="*/ 625976 h 680064"/>
                <a:gd name="connsiteX21" fmla="*/ 285791 w 971769"/>
                <a:gd name="connsiteY21" fmla="*/ 509294 h 680064"/>
                <a:gd name="connsiteX22" fmla="*/ 371516 w 971769"/>
                <a:gd name="connsiteY22" fmla="*/ 387851 h 680064"/>
                <a:gd name="connsiteX23" fmla="*/ 462004 w 971769"/>
                <a:gd name="connsiteY23" fmla="*/ 294982 h 680064"/>
                <a:gd name="connsiteX24" fmla="*/ 497722 w 971769"/>
                <a:gd name="connsiteY24" fmla="*/ 266407 h 680064"/>
                <a:gd name="connsiteX25" fmla="*/ 566779 w 971769"/>
                <a:gd name="connsiteY25" fmla="*/ 259263 h 680064"/>
                <a:gd name="connsiteX26" fmla="*/ 602497 w 971769"/>
                <a:gd name="connsiteY26" fmla="*/ 316413 h 680064"/>
                <a:gd name="connsiteX27" fmla="*/ 609640 w 971769"/>
                <a:gd name="connsiteY27" fmla="*/ 356895 h 680064"/>
                <a:gd name="connsiteX28" fmla="*/ 678697 w 971769"/>
                <a:gd name="connsiteY28" fmla="*/ 352132 h 680064"/>
                <a:gd name="connsiteX29" fmla="*/ 745372 w 971769"/>
                <a:gd name="connsiteY29" fmla="*/ 318795 h 680064"/>
                <a:gd name="connsiteX30" fmla="*/ 778709 w 971769"/>
                <a:gd name="connsiteY30" fmla="*/ 254501 h 680064"/>
                <a:gd name="connsiteX31" fmla="*/ 750135 w 971769"/>
                <a:gd name="connsiteY31" fmla="*/ 183063 h 680064"/>
                <a:gd name="connsiteX32" fmla="*/ 659647 w 971769"/>
                <a:gd name="connsiteY32" fmla="*/ 144963 h 680064"/>
                <a:gd name="connsiteX33" fmla="*/ 566779 w 971769"/>
                <a:gd name="connsiteY33" fmla="*/ 144964 h 680064"/>
                <a:gd name="connsiteX34" fmla="*/ 462004 w 971769"/>
                <a:gd name="connsiteY34" fmla="*/ 164013 h 680064"/>
                <a:gd name="connsiteX35" fmla="*/ 342941 w 971769"/>
                <a:gd name="connsiteY35" fmla="*/ 194970 h 680064"/>
                <a:gd name="connsiteX36" fmla="*/ 231022 w 971769"/>
                <a:gd name="connsiteY36" fmla="*/ 240213 h 680064"/>
                <a:gd name="connsiteX37" fmla="*/ 152442 w 971769"/>
                <a:gd name="connsiteY37" fmla="*/ 264026 h 680064"/>
                <a:gd name="connsiteX38" fmla="*/ 69097 w 971769"/>
                <a:gd name="connsiteY38" fmla="*/ 268789 h 680064"/>
                <a:gd name="connsiteX39" fmla="*/ 41 w 971769"/>
                <a:gd name="connsiteY39" fmla="*/ 230688 h 680064"/>
                <a:gd name="connsiteX0" fmla="*/ 41 w 971769"/>
                <a:gd name="connsiteY0" fmla="*/ 228850 h 678226"/>
                <a:gd name="connsiteX1" fmla="*/ 78622 w 971769"/>
                <a:gd name="connsiteY1" fmla="*/ 138363 h 678226"/>
                <a:gd name="connsiteX2" fmla="*/ 264360 w 971769"/>
                <a:gd name="connsiteY2" fmla="*/ 62163 h 678226"/>
                <a:gd name="connsiteX3" fmla="*/ 416760 w 971769"/>
                <a:gd name="connsiteY3" fmla="*/ 21682 h 678226"/>
                <a:gd name="connsiteX4" fmla="*/ 531791 w 971769"/>
                <a:gd name="connsiteY4" fmla="*/ 7917 h 678226"/>
                <a:gd name="connsiteX5" fmla="*/ 631072 w 971769"/>
                <a:gd name="connsiteY5" fmla="*/ 250 h 678226"/>
                <a:gd name="connsiteX6" fmla="*/ 754897 w 971769"/>
                <a:gd name="connsiteY6" fmla="*/ 16919 h 678226"/>
                <a:gd name="connsiteX7" fmla="*/ 845385 w 971769"/>
                <a:gd name="connsiteY7" fmla="*/ 45494 h 678226"/>
                <a:gd name="connsiteX8" fmla="*/ 931110 w 971769"/>
                <a:gd name="connsiteY8" fmla="*/ 119313 h 678226"/>
                <a:gd name="connsiteX9" fmla="*/ 971591 w 971769"/>
                <a:gd name="connsiteY9" fmla="*/ 252662 h 678226"/>
                <a:gd name="connsiteX10" fmla="*/ 916822 w 971769"/>
                <a:gd name="connsiteY10" fmla="*/ 359819 h 678226"/>
                <a:gd name="connsiteX11" fmla="*/ 802523 w 971769"/>
                <a:gd name="connsiteY11" fmla="*/ 445544 h 678226"/>
                <a:gd name="connsiteX12" fmla="*/ 678698 w 971769"/>
                <a:gd name="connsiteY12" fmla="*/ 478882 h 678226"/>
                <a:gd name="connsiteX13" fmla="*/ 590591 w 971769"/>
                <a:gd name="connsiteY13" fmla="*/ 486025 h 678226"/>
                <a:gd name="connsiteX14" fmla="*/ 545347 w 971769"/>
                <a:gd name="connsiteY14" fmla="*/ 478882 h 678226"/>
                <a:gd name="connsiteX15" fmla="*/ 528679 w 971769"/>
                <a:gd name="connsiteY15" fmla="*/ 455069 h 678226"/>
                <a:gd name="connsiteX16" fmla="*/ 457241 w 971769"/>
                <a:gd name="connsiteY16" fmla="*/ 533650 h 678226"/>
                <a:gd name="connsiteX17" fmla="*/ 392948 w 971769"/>
                <a:gd name="connsiteY17" fmla="*/ 602707 h 678226"/>
                <a:gd name="connsiteX18" fmla="*/ 321510 w 971769"/>
                <a:gd name="connsiteY18" fmla="*/ 674144 h 678226"/>
                <a:gd name="connsiteX19" fmla="*/ 250072 w 971769"/>
                <a:gd name="connsiteY19" fmla="*/ 664619 h 678226"/>
                <a:gd name="connsiteX20" fmla="*/ 221497 w 971769"/>
                <a:gd name="connsiteY20" fmla="*/ 624138 h 678226"/>
                <a:gd name="connsiteX21" fmla="*/ 285791 w 971769"/>
                <a:gd name="connsiteY21" fmla="*/ 507456 h 678226"/>
                <a:gd name="connsiteX22" fmla="*/ 371516 w 971769"/>
                <a:gd name="connsiteY22" fmla="*/ 386013 h 678226"/>
                <a:gd name="connsiteX23" fmla="*/ 462004 w 971769"/>
                <a:gd name="connsiteY23" fmla="*/ 293144 h 678226"/>
                <a:gd name="connsiteX24" fmla="*/ 497722 w 971769"/>
                <a:gd name="connsiteY24" fmla="*/ 264569 h 678226"/>
                <a:gd name="connsiteX25" fmla="*/ 566779 w 971769"/>
                <a:gd name="connsiteY25" fmla="*/ 257425 h 678226"/>
                <a:gd name="connsiteX26" fmla="*/ 602497 w 971769"/>
                <a:gd name="connsiteY26" fmla="*/ 314575 h 678226"/>
                <a:gd name="connsiteX27" fmla="*/ 609640 w 971769"/>
                <a:gd name="connsiteY27" fmla="*/ 355057 h 678226"/>
                <a:gd name="connsiteX28" fmla="*/ 678697 w 971769"/>
                <a:gd name="connsiteY28" fmla="*/ 350294 h 678226"/>
                <a:gd name="connsiteX29" fmla="*/ 745372 w 971769"/>
                <a:gd name="connsiteY29" fmla="*/ 316957 h 678226"/>
                <a:gd name="connsiteX30" fmla="*/ 778709 w 971769"/>
                <a:gd name="connsiteY30" fmla="*/ 252663 h 678226"/>
                <a:gd name="connsiteX31" fmla="*/ 750135 w 971769"/>
                <a:gd name="connsiteY31" fmla="*/ 181225 h 678226"/>
                <a:gd name="connsiteX32" fmla="*/ 659647 w 971769"/>
                <a:gd name="connsiteY32" fmla="*/ 143125 h 678226"/>
                <a:gd name="connsiteX33" fmla="*/ 566779 w 971769"/>
                <a:gd name="connsiteY33" fmla="*/ 143126 h 678226"/>
                <a:gd name="connsiteX34" fmla="*/ 462004 w 971769"/>
                <a:gd name="connsiteY34" fmla="*/ 162175 h 678226"/>
                <a:gd name="connsiteX35" fmla="*/ 342941 w 971769"/>
                <a:gd name="connsiteY35" fmla="*/ 193132 h 678226"/>
                <a:gd name="connsiteX36" fmla="*/ 231022 w 971769"/>
                <a:gd name="connsiteY36" fmla="*/ 238375 h 678226"/>
                <a:gd name="connsiteX37" fmla="*/ 152442 w 971769"/>
                <a:gd name="connsiteY37" fmla="*/ 262188 h 678226"/>
                <a:gd name="connsiteX38" fmla="*/ 69097 w 971769"/>
                <a:gd name="connsiteY38" fmla="*/ 266951 h 678226"/>
                <a:gd name="connsiteX39" fmla="*/ 41 w 971769"/>
                <a:gd name="connsiteY39" fmla="*/ 228850 h 678226"/>
                <a:gd name="connsiteX0" fmla="*/ 41 w 971769"/>
                <a:gd name="connsiteY0" fmla="*/ 222651 h 672027"/>
                <a:gd name="connsiteX1" fmla="*/ 78622 w 971769"/>
                <a:gd name="connsiteY1" fmla="*/ 132164 h 672027"/>
                <a:gd name="connsiteX2" fmla="*/ 264360 w 971769"/>
                <a:gd name="connsiteY2" fmla="*/ 55964 h 672027"/>
                <a:gd name="connsiteX3" fmla="*/ 416760 w 971769"/>
                <a:gd name="connsiteY3" fmla="*/ 15483 h 672027"/>
                <a:gd name="connsiteX4" fmla="*/ 531791 w 971769"/>
                <a:gd name="connsiteY4" fmla="*/ 1718 h 672027"/>
                <a:gd name="connsiteX5" fmla="*/ 631072 w 971769"/>
                <a:gd name="connsiteY5" fmla="*/ 1195 h 672027"/>
                <a:gd name="connsiteX6" fmla="*/ 754897 w 971769"/>
                <a:gd name="connsiteY6" fmla="*/ 10720 h 672027"/>
                <a:gd name="connsiteX7" fmla="*/ 845385 w 971769"/>
                <a:gd name="connsiteY7" fmla="*/ 39295 h 672027"/>
                <a:gd name="connsiteX8" fmla="*/ 931110 w 971769"/>
                <a:gd name="connsiteY8" fmla="*/ 113114 h 672027"/>
                <a:gd name="connsiteX9" fmla="*/ 971591 w 971769"/>
                <a:gd name="connsiteY9" fmla="*/ 246463 h 672027"/>
                <a:gd name="connsiteX10" fmla="*/ 916822 w 971769"/>
                <a:gd name="connsiteY10" fmla="*/ 353620 h 672027"/>
                <a:gd name="connsiteX11" fmla="*/ 802523 w 971769"/>
                <a:gd name="connsiteY11" fmla="*/ 439345 h 672027"/>
                <a:gd name="connsiteX12" fmla="*/ 678698 w 971769"/>
                <a:gd name="connsiteY12" fmla="*/ 472683 h 672027"/>
                <a:gd name="connsiteX13" fmla="*/ 590591 w 971769"/>
                <a:gd name="connsiteY13" fmla="*/ 479826 h 672027"/>
                <a:gd name="connsiteX14" fmla="*/ 545347 w 971769"/>
                <a:gd name="connsiteY14" fmla="*/ 472683 h 672027"/>
                <a:gd name="connsiteX15" fmla="*/ 528679 w 971769"/>
                <a:gd name="connsiteY15" fmla="*/ 448870 h 672027"/>
                <a:gd name="connsiteX16" fmla="*/ 457241 w 971769"/>
                <a:gd name="connsiteY16" fmla="*/ 527451 h 672027"/>
                <a:gd name="connsiteX17" fmla="*/ 392948 w 971769"/>
                <a:gd name="connsiteY17" fmla="*/ 596508 h 672027"/>
                <a:gd name="connsiteX18" fmla="*/ 321510 w 971769"/>
                <a:gd name="connsiteY18" fmla="*/ 667945 h 672027"/>
                <a:gd name="connsiteX19" fmla="*/ 250072 w 971769"/>
                <a:gd name="connsiteY19" fmla="*/ 658420 h 672027"/>
                <a:gd name="connsiteX20" fmla="*/ 221497 w 971769"/>
                <a:gd name="connsiteY20" fmla="*/ 617939 h 672027"/>
                <a:gd name="connsiteX21" fmla="*/ 285791 w 971769"/>
                <a:gd name="connsiteY21" fmla="*/ 501257 h 672027"/>
                <a:gd name="connsiteX22" fmla="*/ 371516 w 971769"/>
                <a:gd name="connsiteY22" fmla="*/ 379814 h 672027"/>
                <a:gd name="connsiteX23" fmla="*/ 462004 w 971769"/>
                <a:gd name="connsiteY23" fmla="*/ 286945 h 672027"/>
                <a:gd name="connsiteX24" fmla="*/ 497722 w 971769"/>
                <a:gd name="connsiteY24" fmla="*/ 258370 h 672027"/>
                <a:gd name="connsiteX25" fmla="*/ 566779 w 971769"/>
                <a:gd name="connsiteY25" fmla="*/ 251226 h 672027"/>
                <a:gd name="connsiteX26" fmla="*/ 602497 w 971769"/>
                <a:gd name="connsiteY26" fmla="*/ 308376 h 672027"/>
                <a:gd name="connsiteX27" fmla="*/ 609640 w 971769"/>
                <a:gd name="connsiteY27" fmla="*/ 348858 h 672027"/>
                <a:gd name="connsiteX28" fmla="*/ 678697 w 971769"/>
                <a:gd name="connsiteY28" fmla="*/ 344095 h 672027"/>
                <a:gd name="connsiteX29" fmla="*/ 745372 w 971769"/>
                <a:gd name="connsiteY29" fmla="*/ 310758 h 672027"/>
                <a:gd name="connsiteX30" fmla="*/ 778709 w 971769"/>
                <a:gd name="connsiteY30" fmla="*/ 246464 h 672027"/>
                <a:gd name="connsiteX31" fmla="*/ 750135 w 971769"/>
                <a:gd name="connsiteY31" fmla="*/ 175026 h 672027"/>
                <a:gd name="connsiteX32" fmla="*/ 659647 w 971769"/>
                <a:gd name="connsiteY32" fmla="*/ 136926 h 672027"/>
                <a:gd name="connsiteX33" fmla="*/ 566779 w 971769"/>
                <a:gd name="connsiteY33" fmla="*/ 136927 h 672027"/>
                <a:gd name="connsiteX34" fmla="*/ 462004 w 971769"/>
                <a:gd name="connsiteY34" fmla="*/ 155976 h 672027"/>
                <a:gd name="connsiteX35" fmla="*/ 342941 w 971769"/>
                <a:gd name="connsiteY35" fmla="*/ 186933 h 672027"/>
                <a:gd name="connsiteX36" fmla="*/ 231022 w 971769"/>
                <a:gd name="connsiteY36" fmla="*/ 232176 h 672027"/>
                <a:gd name="connsiteX37" fmla="*/ 152442 w 971769"/>
                <a:gd name="connsiteY37" fmla="*/ 255989 h 672027"/>
                <a:gd name="connsiteX38" fmla="*/ 69097 w 971769"/>
                <a:gd name="connsiteY38" fmla="*/ 260752 h 672027"/>
                <a:gd name="connsiteX39" fmla="*/ 41 w 971769"/>
                <a:gd name="connsiteY39" fmla="*/ 222651 h 672027"/>
                <a:gd name="connsiteX0" fmla="*/ 41 w 971769"/>
                <a:gd name="connsiteY0" fmla="*/ 226568 h 675944"/>
                <a:gd name="connsiteX1" fmla="*/ 78622 w 971769"/>
                <a:gd name="connsiteY1" fmla="*/ 136081 h 675944"/>
                <a:gd name="connsiteX2" fmla="*/ 264360 w 971769"/>
                <a:gd name="connsiteY2" fmla="*/ 59881 h 675944"/>
                <a:gd name="connsiteX3" fmla="*/ 416760 w 971769"/>
                <a:gd name="connsiteY3" fmla="*/ 19400 h 675944"/>
                <a:gd name="connsiteX4" fmla="*/ 531791 w 971769"/>
                <a:gd name="connsiteY4" fmla="*/ 5635 h 675944"/>
                <a:gd name="connsiteX5" fmla="*/ 631072 w 971769"/>
                <a:gd name="connsiteY5" fmla="*/ 350 h 675944"/>
                <a:gd name="connsiteX6" fmla="*/ 754897 w 971769"/>
                <a:gd name="connsiteY6" fmla="*/ 14637 h 675944"/>
                <a:gd name="connsiteX7" fmla="*/ 845385 w 971769"/>
                <a:gd name="connsiteY7" fmla="*/ 43212 h 675944"/>
                <a:gd name="connsiteX8" fmla="*/ 931110 w 971769"/>
                <a:gd name="connsiteY8" fmla="*/ 117031 h 675944"/>
                <a:gd name="connsiteX9" fmla="*/ 971591 w 971769"/>
                <a:gd name="connsiteY9" fmla="*/ 250380 h 675944"/>
                <a:gd name="connsiteX10" fmla="*/ 916822 w 971769"/>
                <a:gd name="connsiteY10" fmla="*/ 357537 h 675944"/>
                <a:gd name="connsiteX11" fmla="*/ 802523 w 971769"/>
                <a:gd name="connsiteY11" fmla="*/ 443262 h 675944"/>
                <a:gd name="connsiteX12" fmla="*/ 678698 w 971769"/>
                <a:gd name="connsiteY12" fmla="*/ 476600 h 675944"/>
                <a:gd name="connsiteX13" fmla="*/ 590591 w 971769"/>
                <a:gd name="connsiteY13" fmla="*/ 483743 h 675944"/>
                <a:gd name="connsiteX14" fmla="*/ 545347 w 971769"/>
                <a:gd name="connsiteY14" fmla="*/ 476600 h 675944"/>
                <a:gd name="connsiteX15" fmla="*/ 528679 w 971769"/>
                <a:gd name="connsiteY15" fmla="*/ 452787 h 675944"/>
                <a:gd name="connsiteX16" fmla="*/ 457241 w 971769"/>
                <a:gd name="connsiteY16" fmla="*/ 531368 h 675944"/>
                <a:gd name="connsiteX17" fmla="*/ 392948 w 971769"/>
                <a:gd name="connsiteY17" fmla="*/ 600425 h 675944"/>
                <a:gd name="connsiteX18" fmla="*/ 321510 w 971769"/>
                <a:gd name="connsiteY18" fmla="*/ 671862 h 675944"/>
                <a:gd name="connsiteX19" fmla="*/ 250072 w 971769"/>
                <a:gd name="connsiteY19" fmla="*/ 662337 h 675944"/>
                <a:gd name="connsiteX20" fmla="*/ 221497 w 971769"/>
                <a:gd name="connsiteY20" fmla="*/ 621856 h 675944"/>
                <a:gd name="connsiteX21" fmla="*/ 285791 w 971769"/>
                <a:gd name="connsiteY21" fmla="*/ 505174 h 675944"/>
                <a:gd name="connsiteX22" fmla="*/ 371516 w 971769"/>
                <a:gd name="connsiteY22" fmla="*/ 383731 h 675944"/>
                <a:gd name="connsiteX23" fmla="*/ 462004 w 971769"/>
                <a:gd name="connsiteY23" fmla="*/ 290862 h 675944"/>
                <a:gd name="connsiteX24" fmla="*/ 497722 w 971769"/>
                <a:gd name="connsiteY24" fmla="*/ 262287 h 675944"/>
                <a:gd name="connsiteX25" fmla="*/ 566779 w 971769"/>
                <a:gd name="connsiteY25" fmla="*/ 255143 h 675944"/>
                <a:gd name="connsiteX26" fmla="*/ 602497 w 971769"/>
                <a:gd name="connsiteY26" fmla="*/ 312293 h 675944"/>
                <a:gd name="connsiteX27" fmla="*/ 609640 w 971769"/>
                <a:gd name="connsiteY27" fmla="*/ 352775 h 675944"/>
                <a:gd name="connsiteX28" fmla="*/ 678697 w 971769"/>
                <a:gd name="connsiteY28" fmla="*/ 348012 h 675944"/>
                <a:gd name="connsiteX29" fmla="*/ 745372 w 971769"/>
                <a:gd name="connsiteY29" fmla="*/ 314675 h 675944"/>
                <a:gd name="connsiteX30" fmla="*/ 778709 w 971769"/>
                <a:gd name="connsiteY30" fmla="*/ 250381 h 675944"/>
                <a:gd name="connsiteX31" fmla="*/ 750135 w 971769"/>
                <a:gd name="connsiteY31" fmla="*/ 178943 h 675944"/>
                <a:gd name="connsiteX32" fmla="*/ 659647 w 971769"/>
                <a:gd name="connsiteY32" fmla="*/ 140843 h 675944"/>
                <a:gd name="connsiteX33" fmla="*/ 566779 w 971769"/>
                <a:gd name="connsiteY33" fmla="*/ 140844 h 675944"/>
                <a:gd name="connsiteX34" fmla="*/ 462004 w 971769"/>
                <a:gd name="connsiteY34" fmla="*/ 159893 h 675944"/>
                <a:gd name="connsiteX35" fmla="*/ 342941 w 971769"/>
                <a:gd name="connsiteY35" fmla="*/ 190850 h 675944"/>
                <a:gd name="connsiteX36" fmla="*/ 231022 w 971769"/>
                <a:gd name="connsiteY36" fmla="*/ 236093 h 675944"/>
                <a:gd name="connsiteX37" fmla="*/ 152442 w 971769"/>
                <a:gd name="connsiteY37" fmla="*/ 259906 h 675944"/>
                <a:gd name="connsiteX38" fmla="*/ 69097 w 971769"/>
                <a:gd name="connsiteY38" fmla="*/ 264669 h 675944"/>
                <a:gd name="connsiteX39" fmla="*/ 41 w 971769"/>
                <a:gd name="connsiteY39" fmla="*/ 226568 h 67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71769" h="675944">
                  <a:moveTo>
                    <a:pt x="41" y="226568"/>
                  </a:moveTo>
                  <a:cubicBezTo>
                    <a:pt x="1629" y="205137"/>
                    <a:pt x="16709" y="161481"/>
                    <a:pt x="78622" y="136081"/>
                  </a:cubicBezTo>
                  <a:lnTo>
                    <a:pt x="264360" y="59881"/>
                  </a:lnTo>
                  <a:cubicBezTo>
                    <a:pt x="320716" y="40434"/>
                    <a:pt x="372188" y="28441"/>
                    <a:pt x="416760" y="19400"/>
                  </a:cubicBezTo>
                  <a:cubicBezTo>
                    <a:pt x="461332" y="10359"/>
                    <a:pt x="496072" y="8810"/>
                    <a:pt x="531791" y="5635"/>
                  </a:cubicBezTo>
                  <a:cubicBezTo>
                    <a:pt x="567510" y="2460"/>
                    <a:pt x="593888" y="-1150"/>
                    <a:pt x="631072" y="350"/>
                  </a:cubicBezTo>
                  <a:cubicBezTo>
                    <a:pt x="668256" y="1850"/>
                    <a:pt x="719178" y="7493"/>
                    <a:pt x="754897" y="14637"/>
                  </a:cubicBezTo>
                  <a:cubicBezTo>
                    <a:pt x="790616" y="21781"/>
                    <a:pt x="816016" y="26146"/>
                    <a:pt x="845385" y="43212"/>
                  </a:cubicBezTo>
                  <a:cubicBezTo>
                    <a:pt x="874754" y="60278"/>
                    <a:pt x="910076" y="82503"/>
                    <a:pt x="931110" y="117031"/>
                  </a:cubicBezTo>
                  <a:cubicBezTo>
                    <a:pt x="952144" y="151559"/>
                    <a:pt x="973972" y="210296"/>
                    <a:pt x="971591" y="250380"/>
                  </a:cubicBezTo>
                  <a:cubicBezTo>
                    <a:pt x="969210" y="290464"/>
                    <a:pt x="945000" y="325390"/>
                    <a:pt x="916822" y="357537"/>
                  </a:cubicBezTo>
                  <a:cubicBezTo>
                    <a:pt x="888644" y="389684"/>
                    <a:pt x="842210" y="423418"/>
                    <a:pt x="802523" y="443262"/>
                  </a:cubicBezTo>
                  <a:cubicBezTo>
                    <a:pt x="762836" y="463106"/>
                    <a:pt x="714020" y="469853"/>
                    <a:pt x="678698" y="476600"/>
                  </a:cubicBezTo>
                  <a:cubicBezTo>
                    <a:pt x="643376" y="483347"/>
                    <a:pt x="612816" y="483743"/>
                    <a:pt x="590591" y="483743"/>
                  </a:cubicBezTo>
                  <a:cubicBezTo>
                    <a:pt x="568366" y="483743"/>
                    <a:pt x="560428" y="478981"/>
                    <a:pt x="545347" y="476600"/>
                  </a:cubicBezTo>
                  <a:cubicBezTo>
                    <a:pt x="535028" y="471441"/>
                    <a:pt x="543363" y="443659"/>
                    <a:pt x="528679" y="452787"/>
                  </a:cubicBezTo>
                  <a:cubicBezTo>
                    <a:pt x="513995" y="461915"/>
                    <a:pt x="479863" y="506762"/>
                    <a:pt x="457241" y="531368"/>
                  </a:cubicBezTo>
                  <a:cubicBezTo>
                    <a:pt x="434619" y="555974"/>
                    <a:pt x="415570" y="577009"/>
                    <a:pt x="392948" y="600425"/>
                  </a:cubicBezTo>
                  <a:cubicBezTo>
                    <a:pt x="370326" y="623841"/>
                    <a:pt x="345323" y="661543"/>
                    <a:pt x="321510" y="671862"/>
                  </a:cubicBezTo>
                  <a:cubicBezTo>
                    <a:pt x="297697" y="682181"/>
                    <a:pt x="266741" y="670671"/>
                    <a:pt x="250072" y="662337"/>
                  </a:cubicBezTo>
                  <a:cubicBezTo>
                    <a:pt x="233403" y="654003"/>
                    <a:pt x="215544" y="648050"/>
                    <a:pt x="221497" y="621856"/>
                  </a:cubicBezTo>
                  <a:cubicBezTo>
                    <a:pt x="227450" y="595662"/>
                    <a:pt x="260788" y="544861"/>
                    <a:pt x="285791" y="505174"/>
                  </a:cubicBezTo>
                  <a:cubicBezTo>
                    <a:pt x="310794" y="465487"/>
                    <a:pt x="342147" y="419450"/>
                    <a:pt x="371516" y="383731"/>
                  </a:cubicBezTo>
                  <a:cubicBezTo>
                    <a:pt x="400885" y="348012"/>
                    <a:pt x="440970" y="311103"/>
                    <a:pt x="462004" y="290862"/>
                  </a:cubicBezTo>
                  <a:cubicBezTo>
                    <a:pt x="483038" y="270621"/>
                    <a:pt x="480260" y="268240"/>
                    <a:pt x="497722" y="262287"/>
                  </a:cubicBezTo>
                  <a:cubicBezTo>
                    <a:pt x="515185" y="256334"/>
                    <a:pt x="549317" y="246809"/>
                    <a:pt x="566779" y="255143"/>
                  </a:cubicBezTo>
                  <a:cubicBezTo>
                    <a:pt x="584241" y="263477"/>
                    <a:pt x="595354" y="296021"/>
                    <a:pt x="602497" y="312293"/>
                  </a:cubicBezTo>
                  <a:cubicBezTo>
                    <a:pt x="609640" y="328565"/>
                    <a:pt x="596940" y="346822"/>
                    <a:pt x="609640" y="352775"/>
                  </a:cubicBezTo>
                  <a:cubicBezTo>
                    <a:pt x="622340" y="358728"/>
                    <a:pt x="656075" y="354362"/>
                    <a:pt x="678697" y="348012"/>
                  </a:cubicBezTo>
                  <a:cubicBezTo>
                    <a:pt x="701319" y="341662"/>
                    <a:pt x="728703" y="330947"/>
                    <a:pt x="745372" y="314675"/>
                  </a:cubicBezTo>
                  <a:cubicBezTo>
                    <a:pt x="762041" y="298403"/>
                    <a:pt x="777915" y="273003"/>
                    <a:pt x="778709" y="250381"/>
                  </a:cubicBezTo>
                  <a:cubicBezTo>
                    <a:pt x="779503" y="227759"/>
                    <a:pt x="769979" y="197199"/>
                    <a:pt x="750135" y="178943"/>
                  </a:cubicBezTo>
                  <a:cubicBezTo>
                    <a:pt x="730291" y="160687"/>
                    <a:pt x="690206" y="147193"/>
                    <a:pt x="659647" y="140843"/>
                  </a:cubicBezTo>
                  <a:cubicBezTo>
                    <a:pt x="629088" y="134493"/>
                    <a:pt x="599720" y="137669"/>
                    <a:pt x="566779" y="140844"/>
                  </a:cubicBezTo>
                  <a:cubicBezTo>
                    <a:pt x="533838" y="144019"/>
                    <a:pt x="499310" y="151559"/>
                    <a:pt x="462004" y="159893"/>
                  </a:cubicBezTo>
                  <a:cubicBezTo>
                    <a:pt x="424698" y="168227"/>
                    <a:pt x="381438" y="178150"/>
                    <a:pt x="342941" y="190850"/>
                  </a:cubicBezTo>
                  <a:cubicBezTo>
                    <a:pt x="304444" y="203550"/>
                    <a:pt x="262772" y="224584"/>
                    <a:pt x="231022" y="236093"/>
                  </a:cubicBezTo>
                  <a:cubicBezTo>
                    <a:pt x="199272" y="247602"/>
                    <a:pt x="179430" y="255143"/>
                    <a:pt x="152442" y="259906"/>
                  </a:cubicBezTo>
                  <a:cubicBezTo>
                    <a:pt x="125454" y="264669"/>
                    <a:pt x="94497" y="270225"/>
                    <a:pt x="69097" y="264669"/>
                  </a:cubicBezTo>
                  <a:cubicBezTo>
                    <a:pt x="43697" y="259113"/>
                    <a:pt x="-1547" y="247999"/>
                    <a:pt x="41" y="226568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7" name="フリーフォーム: 図形 46">
              <a:extLst>
                <a:ext uri="{FF2B5EF4-FFF2-40B4-BE49-F238E27FC236}">
                  <a16:creationId xmlns:a16="http://schemas.microsoft.com/office/drawing/2014/main" id="{8B4AB9A7-115B-4CA2-97D2-5CF375ADAA31}"/>
                </a:ext>
              </a:extLst>
            </p:cNvPr>
            <p:cNvSpPr/>
            <p:nvPr/>
          </p:nvSpPr>
          <p:spPr>
            <a:xfrm>
              <a:off x="7833116" y="3163637"/>
              <a:ext cx="545829" cy="756105"/>
            </a:xfrm>
            <a:custGeom>
              <a:avLst/>
              <a:gdLst>
                <a:gd name="connsiteX0" fmla="*/ 428625 w 628650"/>
                <a:gd name="connsiteY0" fmla="*/ 235744 h 852488"/>
                <a:gd name="connsiteX1" fmla="*/ 440531 w 628650"/>
                <a:gd name="connsiteY1" fmla="*/ 100013 h 852488"/>
                <a:gd name="connsiteX2" fmla="*/ 350043 w 628650"/>
                <a:gd name="connsiteY2" fmla="*/ 0 h 852488"/>
                <a:gd name="connsiteX3" fmla="*/ 252412 w 628650"/>
                <a:gd name="connsiteY3" fmla="*/ 14288 h 852488"/>
                <a:gd name="connsiteX4" fmla="*/ 92868 w 628650"/>
                <a:gd name="connsiteY4" fmla="*/ 135731 h 852488"/>
                <a:gd name="connsiteX5" fmla="*/ 0 w 628650"/>
                <a:gd name="connsiteY5" fmla="*/ 333375 h 852488"/>
                <a:gd name="connsiteX6" fmla="*/ 7143 w 628650"/>
                <a:gd name="connsiteY6" fmla="*/ 561975 h 852488"/>
                <a:gd name="connsiteX7" fmla="*/ 97631 w 628650"/>
                <a:gd name="connsiteY7" fmla="*/ 719138 h 852488"/>
                <a:gd name="connsiteX8" fmla="*/ 254793 w 628650"/>
                <a:gd name="connsiteY8" fmla="*/ 795338 h 852488"/>
                <a:gd name="connsiteX9" fmla="*/ 361950 w 628650"/>
                <a:gd name="connsiteY9" fmla="*/ 797719 h 852488"/>
                <a:gd name="connsiteX10" fmla="*/ 392906 w 628650"/>
                <a:gd name="connsiteY10" fmla="*/ 766763 h 852488"/>
                <a:gd name="connsiteX11" fmla="*/ 431006 w 628650"/>
                <a:gd name="connsiteY11" fmla="*/ 762000 h 852488"/>
                <a:gd name="connsiteX12" fmla="*/ 488156 w 628650"/>
                <a:gd name="connsiteY12" fmla="*/ 852488 h 852488"/>
                <a:gd name="connsiteX13" fmla="*/ 628650 w 628650"/>
                <a:gd name="connsiteY13" fmla="*/ 852488 h 852488"/>
                <a:gd name="connsiteX14" fmla="*/ 459581 w 628650"/>
                <a:gd name="connsiteY14" fmla="*/ 407194 h 852488"/>
                <a:gd name="connsiteX15" fmla="*/ 340518 w 628650"/>
                <a:gd name="connsiteY15" fmla="*/ 409575 h 852488"/>
                <a:gd name="connsiteX16" fmla="*/ 371475 w 628650"/>
                <a:gd name="connsiteY16" fmla="*/ 614363 h 852488"/>
                <a:gd name="connsiteX17" fmla="*/ 335756 w 628650"/>
                <a:gd name="connsiteY17" fmla="*/ 650081 h 852488"/>
                <a:gd name="connsiteX18" fmla="*/ 257175 w 628650"/>
                <a:gd name="connsiteY18" fmla="*/ 645319 h 852488"/>
                <a:gd name="connsiteX19" fmla="*/ 161925 w 628650"/>
                <a:gd name="connsiteY19" fmla="*/ 566738 h 852488"/>
                <a:gd name="connsiteX20" fmla="*/ 133350 w 628650"/>
                <a:gd name="connsiteY20" fmla="*/ 476250 h 852488"/>
                <a:gd name="connsiteX21" fmla="*/ 140493 w 628650"/>
                <a:gd name="connsiteY21" fmla="*/ 309563 h 852488"/>
                <a:gd name="connsiteX22" fmla="*/ 195262 w 628650"/>
                <a:gd name="connsiteY22" fmla="*/ 204788 h 852488"/>
                <a:gd name="connsiteX23" fmla="*/ 264318 w 628650"/>
                <a:gd name="connsiteY23" fmla="*/ 119063 h 852488"/>
                <a:gd name="connsiteX24" fmla="*/ 307181 w 628650"/>
                <a:gd name="connsiteY24" fmla="*/ 119063 h 852488"/>
                <a:gd name="connsiteX25" fmla="*/ 290512 w 628650"/>
                <a:gd name="connsiteY25" fmla="*/ 195263 h 852488"/>
                <a:gd name="connsiteX26" fmla="*/ 311943 w 628650"/>
                <a:gd name="connsiteY26" fmla="*/ 228600 h 852488"/>
                <a:gd name="connsiteX27" fmla="*/ 428625 w 628650"/>
                <a:gd name="connsiteY27" fmla="*/ 235744 h 852488"/>
                <a:gd name="connsiteX0" fmla="*/ 428625 w 628650"/>
                <a:gd name="connsiteY0" fmla="*/ 243472 h 860216"/>
                <a:gd name="connsiteX1" fmla="*/ 440531 w 628650"/>
                <a:gd name="connsiteY1" fmla="*/ 107741 h 860216"/>
                <a:gd name="connsiteX2" fmla="*/ 350043 w 628650"/>
                <a:gd name="connsiteY2" fmla="*/ 7728 h 860216"/>
                <a:gd name="connsiteX3" fmla="*/ 252412 w 628650"/>
                <a:gd name="connsiteY3" fmla="*/ 22016 h 860216"/>
                <a:gd name="connsiteX4" fmla="*/ 92868 w 628650"/>
                <a:gd name="connsiteY4" fmla="*/ 143459 h 860216"/>
                <a:gd name="connsiteX5" fmla="*/ 0 w 628650"/>
                <a:gd name="connsiteY5" fmla="*/ 341103 h 860216"/>
                <a:gd name="connsiteX6" fmla="*/ 7143 w 628650"/>
                <a:gd name="connsiteY6" fmla="*/ 569703 h 860216"/>
                <a:gd name="connsiteX7" fmla="*/ 97631 w 628650"/>
                <a:gd name="connsiteY7" fmla="*/ 726866 h 860216"/>
                <a:gd name="connsiteX8" fmla="*/ 254793 w 628650"/>
                <a:gd name="connsiteY8" fmla="*/ 803066 h 860216"/>
                <a:gd name="connsiteX9" fmla="*/ 361950 w 628650"/>
                <a:gd name="connsiteY9" fmla="*/ 805447 h 860216"/>
                <a:gd name="connsiteX10" fmla="*/ 392906 w 628650"/>
                <a:gd name="connsiteY10" fmla="*/ 774491 h 860216"/>
                <a:gd name="connsiteX11" fmla="*/ 431006 w 628650"/>
                <a:gd name="connsiteY11" fmla="*/ 769728 h 860216"/>
                <a:gd name="connsiteX12" fmla="*/ 488156 w 628650"/>
                <a:gd name="connsiteY12" fmla="*/ 860216 h 860216"/>
                <a:gd name="connsiteX13" fmla="*/ 628650 w 628650"/>
                <a:gd name="connsiteY13" fmla="*/ 860216 h 860216"/>
                <a:gd name="connsiteX14" fmla="*/ 459581 w 628650"/>
                <a:gd name="connsiteY14" fmla="*/ 414922 h 860216"/>
                <a:gd name="connsiteX15" fmla="*/ 340518 w 628650"/>
                <a:gd name="connsiteY15" fmla="*/ 417303 h 860216"/>
                <a:gd name="connsiteX16" fmla="*/ 371475 w 628650"/>
                <a:gd name="connsiteY16" fmla="*/ 622091 h 860216"/>
                <a:gd name="connsiteX17" fmla="*/ 335756 w 628650"/>
                <a:gd name="connsiteY17" fmla="*/ 657809 h 860216"/>
                <a:gd name="connsiteX18" fmla="*/ 257175 w 628650"/>
                <a:gd name="connsiteY18" fmla="*/ 653047 h 860216"/>
                <a:gd name="connsiteX19" fmla="*/ 161925 w 628650"/>
                <a:gd name="connsiteY19" fmla="*/ 574466 h 860216"/>
                <a:gd name="connsiteX20" fmla="*/ 133350 w 628650"/>
                <a:gd name="connsiteY20" fmla="*/ 483978 h 860216"/>
                <a:gd name="connsiteX21" fmla="*/ 140493 w 628650"/>
                <a:gd name="connsiteY21" fmla="*/ 317291 h 860216"/>
                <a:gd name="connsiteX22" fmla="*/ 195262 w 628650"/>
                <a:gd name="connsiteY22" fmla="*/ 212516 h 860216"/>
                <a:gd name="connsiteX23" fmla="*/ 264318 w 628650"/>
                <a:gd name="connsiteY23" fmla="*/ 126791 h 860216"/>
                <a:gd name="connsiteX24" fmla="*/ 307181 w 628650"/>
                <a:gd name="connsiteY24" fmla="*/ 126791 h 860216"/>
                <a:gd name="connsiteX25" fmla="*/ 290512 w 628650"/>
                <a:gd name="connsiteY25" fmla="*/ 202991 h 860216"/>
                <a:gd name="connsiteX26" fmla="*/ 311943 w 628650"/>
                <a:gd name="connsiteY26" fmla="*/ 236328 h 860216"/>
                <a:gd name="connsiteX27" fmla="*/ 428625 w 628650"/>
                <a:gd name="connsiteY27" fmla="*/ 243472 h 860216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33464 w 628727"/>
                <a:gd name="connsiteY14" fmla="*/ 427741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92984 w 628727"/>
                <a:gd name="connsiteY15" fmla="*/ 411073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421559 w 628727"/>
                <a:gd name="connsiteY15" fmla="*/ 425361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69184 w 628727"/>
                <a:gd name="connsiteY14" fmla="*/ 444410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31"/>
                <a:gd name="connsiteY0" fmla="*/ 249147 h 865891"/>
                <a:gd name="connsiteX1" fmla="*/ 440608 w 628731"/>
                <a:gd name="connsiteY1" fmla="*/ 113416 h 865891"/>
                <a:gd name="connsiteX2" fmla="*/ 350120 w 628731"/>
                <a:gd name="connsiteY2" fmla="*/ 13403 h 865891"/>
                <a:gd name="connsiteX3" fmla="*/ 252489 w 628731"/>
                <a:gd name="connsiteY3" fmla="*/ 27691 h 865891"/>
                <a:gd name="connsiteX4" fmla="*/ 92945 w 628731"/>
                <a:gd name="connsiteY4" fmla="*/ 149134 h 865891"/>
                <a:gd name="connsiteX5" fmla="*/ 77 w 628731"/>
                <a:gd name="connsiteY5" fmla="*/ 346778 h 865891"/>
                <a:gd name="connsiteX6" fmla="*/ 7220 w 628731"/>
                <a:gd name="connsiteY6" fmla="*/ 575378 h 865891"/>
                <a:gd name="connsiteX7" fmla="*/ 97708 w 628731"/>
                <a:gd name="connsiteY7" fmla="*/ 732541 h 865891"/>
                <a:gd name="connsiteX8" fmla="*/ 254870 w 628731"/>
                <a:gd name="connsiteY8" fmla="*/ 808741 h 865891"/>
                <a:gd name="connsiteX9" fmla="*/ 362027 w 628731"/>
                <a:gd name="connsiteY9" fmla="*/ 811122 h 865891"/>
                <a:gd name="connsiteX10" fmla="*/ 392983 w 628731"/>
                <a:gd name="connsiteY10" fmla="*/ 780166 h 865891"/>
                <a:gd name="connsiteX11" fmla="*/ 431083 w 628731"/>
                <a:gd name="connsiteY11" fmla="*/ 775403 h 865891"/>
                <a:gd name="connsiteX12" fmla="*/ 488233 w 628731"/>
                <a:gd name="connsiteY12" fmla="*/ 865891 h 865891"/>
                <a:gd name="connsiteX13" fmla="*/ 628727 w 628731"/>
                <a:gd name="connsiteY13" fmla="*/ 865891 h 865891"/>
                <a:gd name="connsiteX14" fmla="*/ 492997 w 628731"/>
                <a:gd name="connsiteY14" fmla="*/ 484892 h 865891"/>
                <a:gd name="connsiteX15" fmla="*/ 452514 w 628731"/>
                <a:gd name="connsiteY15" fmla="*/ 401547 h 865891"/>
                <a:gd name="connsiteX16" fmla="*/ 421559 w 628731"/>
                <a:gd name="connsiteY16" fmla="*/ 425361 h 865891"/>
                <a:gd name="connsiteX17" fmla="*/ 340595 w 628731"/>
                <a:gd name="connsiteY17" fmla="*/ 422978 h 865891"/>
                <a:gd name="connsiteX18" fmla="*/ 371552 w 628731"/>
                <a:gd name="connsiteY18" fmla="*/ 627766 h 865891"/>
                <a:gd name="connsiteX19" fmla="*/ 335833 w 628731"/>
                <a:gd name="connsiteY19" fmla="*/ 663484 h 865891"/>
                <a:gd name="connsiteX20" fmla="*/ 257252 w 628731"/>
                <a:gd name="connsiteY20" fmla="*/ 658722 h 865891"/>
                <a:gd name="connsiteX21" fmla="*/ 162002 w 628731"/>
                <a:gd name="connsiteY21" fmla="*/ 580141 h 865891"/>
                <a:gd name="connsiteX22" fmla="*/ 133427 w 628731"/>
                <a:gd name="connsiteY22" fmla="*/ 489653 h 865891"/>
                <a:gd name="connsiteX23" fmla="*/ 140570 w 628731"/>
                <a:gd name="connsiteY23" fmla="*/ 322966 h 865891"/>
                <a:gd name="connsiteX24" fmla="*/ 195339 w 628731"/>
                <a:gd name="connsiteY24" fmla="*/ 218191 h 865891"/>
                <a:gd name="connsiteX25" fmla="*/ 264395 w 628731"/>
                <a:gd name="connsiteY25" fmla="*/ 132466 h 865891"/>
                <a:gd name="connsiteX26" fmla="*/ 307258 w 628731"/>
                <a:gd name="connsiteY26" fmla="*/ 132466 h 865891"/>
                <a:gd name="connsiteX27" fmla="*/ 290589 w 628731"/>
                <a:gd name="connsiteY27" fmla="*/ 208666 h 865891"/>
                <a:gd name="connsiteX28" fmla="*/ 312020 w 628731"/>
                <a:gd name="connsiteY28" fmla="*/ 242003 h 865891"/>
                <a:gd name="connsiteX29" fmla="*/ 428702 w 628731"/>
                <a:gd name="connsiteY29" fmla="*/ 249147 h 865891"/>
                <a:gd name="connsiteX0" fmla="*/ 428702 w 628731"/>
                <a:gd name="connsiteY0" fmla="*/ 249147 h 897772"/>
                <a:gd name="connsiteX1" fmla="*/ 440608 w 628731"/>
                <a:gd name="connsiteY1" fmla="*/ 113416 h 897772"/>
                <a:gd name="connsiteX2" fmla="*/ 350120 w 628731"/>
                <a:gd name="connsiteY2" fmla="*/ 13403 h 897772"/>
                <a:gd name="connsiteX3" fmla="*/ 252489 w 628731"/>
                <a:gd name="connsiteY3" fmla="*/ 27691 h 897772"/>
                <a:gd name="connsiteX4" fmla="*/ 92945 w 628731"/>
                <a:gd name="connsiteY4" fmla="*/ 149134 h 897772"/>
                <a:gd name="connsiteX5" fmla="*/ 77 w 628731"/>
                <a:gd name="connsiteY5" fmla="*/ 346778 h 897772"/>
                <a:gd name="connsiteX6" fmla="*/ 7220 w 628731"/>
                <a:gd name="connsiteY6" fmla="*/ 575378 h 897772"/>
                <a:gd name="connsiteX7" fmla="*/ 97708 w 628731"/>
                <a:gd name="connsiteY7" fmla="*/ 732541 h 897772"/>
                <a:gd name="connsiteX8" fmla="*/ 254870 w 628731"/>
                <a:gd name="connsiteY8" fmla="*/ 808741 h 897772"/>
                <a:gd name="connsiteX9" fmla="*/ 362027 w 628731"/>
                <a:gd name="connsiteY9" fmla="*/ 811122 h 897772"/>
                <a:gd name="connsiteX10" fmla="*/ 392983 w 628731"/>
                <a:gd name="connsiteY10" fmla="*/ 780166 h 897772"/>
                <a:gd name="connsiteX11" fmla="*/ 431083 w 628731"/>
                <a:gd name="connsiteY11" fmla="*/ 775403 h 897772"/>
                <a:gd name="connsiteX12" fmla="*/ 488233 w 628731"/>
                <a:gd name="connsiteY12" fmla="*/ 865891 h 897772"/>
                <a:gd name="connsiteX13" fmla="*/ 628727 w 628731"/>
                <a:gd name="connsiteY13" fmla="*/ 865891 h 897772"/>
                <a:gd name="connsiteX14" fmla="*/ 492997 w 628731"/>
                <a:gd name="connsiteY14" fmla="*/ 484892 h 897772"/>
                <a:gd name="connsiteX15" fmla="*/ 452514 w 628731"/>
                <a:gd name="connsiteY15" fmla="*/ 401547 h 897772"/>
                <a:gd name="connsiteX16" fmla="*/ 421559 w 628731"/>
                <a:gd name="connsiteY16" fmla="*/ 425361 h 897772"/>
                <a:gd name="connsiteX17" fmla="*/ 340595 w 628731"/>
                <a:gd name="connsiteY17" fmla="*/ 422978 h 897772"/>
                <a:gd name="connsiteX18" fmla="*/ 371552 w 628731"/>
                <a:gd name="connsiteY18" fmla="*/ 627766 h 897772"/>
                <a:gd name="connsiteX19" fmla="*/ 335833 w 628731"/>
                <a:gd name="connsiteY19" fmla="*/ 663484 h 897772"/>
                <a:gd name="connsiteX20" fmla="*/ 257252 w 628731"/>
                <a:gd name="connsiteY20" fmla="*/ 658722 h 897772"/>
                <a:gd name="connsiteX21" fmla="*/ 162002 w 628731"/>
                <a:gd name="connsiteY21" fmla="*/ 580141 h 897772"/>
                <a:gd name="connsiteX22" fmla="*/ 133427 w 628731"/>
                <a:gd name="connsiteY22" fmla="*/ 489653 h 897772"/>
                <a:gd name="connsiteX23" fmla="*/ 140570 w 628731"/>
                <a:gd name="connsiteY23" fmla="*/ 322966 h 897772"/>
                <a:gd name="connsiteX24" fmla="*/ 195339 w 628731"/>
                <a:gd name="connsiteY24" fmla="*/ 218191 h 897772"/>
                <a:gd name="connsiteX25" fmla="*/ 264395 w 628731"/>
                <a:gd name="connsiteY25" fmla="*/ 132466 h 897772"/>
                <a:gd name="connsiteX26" fmla="*/ 307258 w 628731"/>
                <a:gd name="connsiteY26" fmla="*/ 132466 h 897772"/>
                <a:gd name="connsiteX27" fmla="*/ 290589 w 628731"/>
                <a:gd name="connsiteY27" fmla="*/ 208666 h 897772"/>
                <a:gd name="connsiteX28" fmla="*/ 312020 w 628731"/>
                <a:gd name="connsiteY28" fmla="*/ 242003 h 897772"/>
                <a:gd name="connsiteX29" fmla="*/ 428702 w 628731"/>
                <a:gd name="connsiteY29" fmla="*/ 249147 h 897772"/>
                <a:gd name="connsiteX0" fmla="*/ 428702 w 626349"/>
                <a:gd name="connsiteY0" fmla="*/ 249147 h 884679"/>
                <a:gd name="connsiteX1" fmla="*/ 440608 w 626349"/>
                <a:gd name="connsiteY1" fmla="*/ 113416 h 884679"/>
                <a:gd name="connsiteX2" fmla="*/ 350120 w 626349"/>
                <a:gd name="connsiteY2" fmla="*/ 13403 h 884679"/>
                <a:gd name="connsiteX3" fmla="*/ 252489 w 626349"/>
                <a:gd name="connsiteY3" fmla="*/ 27691 h 884679"/>
                <a:gd name="connsiteX4" fmla="*/ 92945 w 626349"/>
                <a:gd name="connsiteY4" fmla="*/ 149134 h 884679"/>
                <a:gd name="connsiteX5" fmla="*/ 77 w 626349"/>
                <a:gd name="connsiteY5" fmla="*/ 346778 h 884679"/>
                <a:gd name="connsiteX6" fmla="*/ 7220 w 626349"/>
                <a:gd name="connsiteY6" fmla="*/ 575378 h 884679"/>
                <a:gd name="connsiteX7" fmla="*/ 97708 w 626349"/>
                <a:gd name="connsiteY7" fmla="*/ 732541 h 884679"/>
                <a:gd name="connsiteX8" fmla="*/ 254870 w 626349"/>
                <a:gd name="connsiteY8" fmla="*/ 808741 h 884679"/>
                <a:gd name="connsiteX9" fmla="*/ 362027 w 626349"/>
                <a:gd name="connsiteY9" fmla="*/ 811122 h 884679"/>
                <a:gd name="connsiteX10" fmla="*/ 392983 w 626349"/>
                <a:gd name="connsiteY10" fmla="*/ 780166 h 884679"/>
                <a:gd name="connsiteX11" fmla="*/ 431083 w 626349"/>
                <a:gd name="connsiteY11" fmla="*/ 775403 h 884679"/>
                <a:gd name="connsiteX12" fmla="*/ 488233 w 626349"/>
                <a:gd name="connsiteY12" fmla="*/ 865891 h 884679"/>
                <a:gd name="connsiteX13" fmla="*/ 626345 w 626349"/>
                <a:gd name="connsiteY13" fmla="*/ 844460 h 884679"/>
                <a:gd name="connsiteX14" fmla="*/ 492997 w 626349"/>
                <a:gd name="connsiteY14" fmla="*/ 484892 h 884679"/>
                <a:gd name="connsiteX15" fmla="*/ 452514 w 626349"/>
                <a:gd name="connsiteY15" fmla="*/ 401547 h 884679"/>
                <a:gd name="connsiteX16" fmla="*/ 421559 w 626349"/>
                <a:gd name="connsiteY16" fmla="*/ 425361 h 884679"/>
                <a:gd name="connsiteX17" fmla="*/ 340595 w 626349"/>
                <a:gd name="connsiteY17" fmla="*/ 422978 h 884679"/>
                <a:gd name="connsiteX18" fmla="*/ 371552 w 626349"/>
                <a:gd name="connsiteY18" fmla="*/ 627766 h 884679"/>
                <a:gd name="connsiteX19" fmla="*/ 335833 w 626349"/>
                <a:gd name="connsiteY19" fmla="*/ 663484 h 884679"/>
                <a:gd name="connsiteX20" fmla="*/ 257252 w 626349"/>
                <a:gd name="connsiteY20" fmla="*/ 658722 h 884679"/>
                <a:gd name="connsiteX21" fmla="*/ 162002 w 626349"/>
                <a:gd name="connsiteY21" fmla="*/ 580141 h 884679"/>
                <a:gd name="connsiteX22" fmla="*/ 133427 w 626349"/>
                <a:gd name="connsiteY22" fmla="*/ 489653 h 884679"/>
                <a:gd name="connsiteX23" fmla="*/ 140570 w 626349"/>
                <a:gd name="connsiteY23" fmla="*/ 322966 h 884679"/>
                <a:gd name="connsiteX24" fmla="*/ 195339 w 626349"/>
                <a:gd name="connsiteY24" fmla="*/ 218191 h 884679"/>
                <a:gd name="connsiteX25" fmla="*/ 264395 w 626349"/>
                <a:gd name="connsiteY25" fmla="*/ 132466 h 884679"/>
                <a:gd name="connsiteX26" fmla="*/ 307258 w 626349"/>
                <a:gd name="connsiteY26" fmla="*/ 132466 h 884679"/>
                <a:gd name="connsiteX27" fmla="*/ 290589 w 626349"/>
                <a:gd name="connsiteY27" fmla="*/ 208666 h 884679"/>
                <a:gd name="connsiteX28" fmla="*/ 312020 w 626349"/>
                <a:gd name="connsiteY28" fmla="*/ 242003 h 884679"/>
                <a:gd name="connsiteX29" fmla="*/ 428702 w 626349"/>
                <a:gd name="connsiteY29" fmla="*/ 249147 h 884679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07254 w 626345"/>
                <a:gd name="connsiteY26" fmla="*/ 127826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9142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6578 w 624225"/>
                <a:gd name="connsiteY0" fmla="*/ 244507 h 885750"/>
                <a:gd name="connsiteX1" fmla="*/ 438484 w 624225"/>
                <a:gd name="connsiteY1" fmla="*/ 108776 h 885750"/>
                <a:gd name="connsiteX2" fmla="*/ 347996 w 624225"/>
                <a:gd name="connsiteY2" fmla="*/ 8763 h 885750"/>
                <a:gd name="connsiteX3" fmla="*/ 228933 w 624225"/>
                <a:gd name="connsiteY3" fmla="*/ 32576 h 885750"/>
                <a:gd name="connsiteX4" fmla="*/ 90821 w 624225"/>
                <a:gd name="connsiteY4" fmla="*/ 144494 h 885750"/>
                <a:gd name="connsiteX5" fmla="*/ 12240 w 624225"/>
                <a:gd name="connsiteY5" fmla="*/ 327851 h 885750"/>
                <a:gd name="connsiteX6" fmla="*/ 5096 w 624225"/>
                <a:gd name="connsiteY6" fmla="*/ 570738 h 885750"/>
                <a:gd name="connsiteX7" fmla="*/ 95584 w 624225"/>
                <a:gd name="connsiteY7" fmla="*/ 727901 h 885750"/>
                <a:gd name="connsiteX8" fmla="*/ 252746 w 624225"/>
                <a:gd name="connsiteY8" fmla="*/ 804101 h 885750"/>
                <a:gd name="connsiteX9" fmla="*/ 359903 w 624225"/>
                <a:gd name="connsiteY9" fmla="*/ 806482 h 885750"/>
                <a:gd name="connsiteX10" fmla="*/ 390859 w 624225"/>
                <a:gd name="connsiteY10" fmla="*/ 775526 h 885750"/>
                <a:gd name="connsiteX11" fmla="*/ 428959 w 624225"/>
                <a:gd name="connsiteY11" fmla="*/ 770763 h 885750"/>
                <a:gd name="connsiteX12" fmla="*/ 486109 w 624225"/>
                <a:gd name="connsiteY12" fmla="*/ 861251 h 885750"/>
                <a:gd name="connsiteX13" fmla="*/ 624221 w 624225"/>
                <a:gd name="connsiteY13" fmla="*/ 839820 h 885750"/>
                <a:gd name="connsiteX14" fmla="*/ 490873 w 624225"/>
                <a:gd name="connsiteY14" fmla="*/ 480252 h 885750"/>
                <a:gd name="connsiteX15" fmla="*/ 450390 w 624225"/>
                <a:gd name="connsiteY15" fmla="*/ 396907 h 885750"/>
                <a:gd name="connsiteX16" fmla="*/ 419435 w 624225"/>
                <a:gd name="connsiteY16" fmla="*/ 420721 h 885750"/>
                <a:gd name="connsiteX17" fmla="*/ 338471 w 624225"/>
                <a:gd name="connsiteY17" fmla="*/ 418338 h 885750"/>
                <a:gd name="connsiteX18" fmla="*/ 371809 w 624225"/>
                <a:gd name="connsiteY18" fmla="*/ 608839 h 885750"/>
                <a:gd name="connsiteX19" fmla="*/ 333709 w 624225"/>
                <a:gd name="connsiteY19" fmla="*/ 658844 h 885750"/>
                <a:gd name="connsiteX20" fmla="*/ 255128 w 624225"/>
                <a:gd name="connsiteY20" fmla="*/ 646938 h 885750"/>
                <a:gd name="connsiteX21" fmla="*/ 167022 w 624225"/>
                <a:gd name="connsiteY21" fmla="*/ 575501 h 885750"/>
                <a:gd name="connsiteX22" fmla="*/ 133684 w 624225"/>
                <a:gd name="connsiteY22" fmla="*/ 477869 h 885750"/>
                <a:gd name="connsiteX23" fmla="*/ 145589 w 624225"/>
                <a:gd name="connsiteY23" fmla="*/ 318326 h 885750"/>
                <a:gd name="connsiteX24" fmla="*/ 193215 w 624225"/>
                <a:gd name="connsiteY24" fmla="*/ 213551 h 885750"/>
                <a:gd name="connsiteX25" fmla="*/ 262271 w 624225"/>
                <a:gd name="connsiteY25" fmla="*/ 137351 h 885750"/>
                <a:gd name="connsiteX26" fmla="*/ 319421 w 624225"/>
                <a:gd name="connsiteY26" fmla="*/ 158783 h 885750"/>
                <a:gd name="connsiteX27" fmla="*/ 288465 w 624225"/>
                <a:gd name="connsiteY27" fmla="*/ 204026 h 885750"/>
                <a:gd name="connsiteX28" fmla="*/ 309896 w 624225"/>
                <a:gd name="connsiteY28" fmla="*/ 237363 h 885750"/>
                <a:gd name="connsiteX29" fmla="*/ 426578 w 624225"/>
                <a:gd name="connsiteY29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33012 w 630659"/>
                <a:gd name="connsiteY0" fmla="*/ 244507 h 885750"/>
                <a:gd name="connsiteX1" fmla="*/ 444918 w 630659"/>
                <a:gd name="connsiteY1" fmla="*/ 108776 h 885750"/>
                <a:gd name="connsiteX2" fmla="*/ 354430 w 630659"/>
                <a:gd name="connsiteY2" fmla="*/ 8763 h 885750"/>
                <a:gd name="connsiteX3" fmla="*/ 235367 w 630659"/>
                <a:gd name="connsiteY3" fmla="*/ 32576 h 885750"/>
                <a:gd name="connsiteX4" fmla="*/ 97255 w 630659"/>
                <a:gd name="connsiteY4" fmla="*/ 144494 h 885750"/>
                <a:gd name="connsiteX5" fmla="*/ 18674 w 630659"/>
                <a:gd name="connsiteY5" fmla="*/ 327851 h 885750"/>
                <a:gd name="connsiteX6" fmla="*/ 2006 w 630659"/>
                <a:gd name="connsiteY6" fmla="*/ 446913 h 885750"/>
                <a:gd name="connsiteX7" fmla="*/ 11530 w 630659"/>
                <a:gd name="connsiteY7" fmla="*/ 570738 h 885750"/>
                <a:gd name="connsiteX8" fmla="*/ 102018 w 630659"/>
                <a:gd name="connsiteY8" fmla="*/ 727901 h 885750"/>
                <a:gd name="connsiteX9" fmla="*/ 259180 w 630659"/>
                <a:gd name="connsiteY9" fmla="*/ 804101 h 885750"/>
                <a:gd name="connsiteX10" fmla="*/ 366337 w 630659"/>
                <a:gd name="connsiteY10" fmla="*/ 806482 h 885750"/>
                <a:gd name="connsiteX11" fmla="*/ 397293 w 630659"/>
                <a:gd name="connsiteY11" fmla="*/ 775526 h 885750"/>
                <a:gd name="connsiteX12" fmla="*/ 435393 w 630659"/>
                <a:gd name="connsiteY12" fmla="*/ 770763 h 885750"/>
                <a:gd name="connsiteX13" fmla="*/ 492543 w 630659"/>
                <a:gd name="connsiteY13" fmla="*/ 861251 h 885750"/>
                <a:gd name="connsiteX14" fmla="*/ 630655 w 630659"/>
                <a:gd name="connsiteY14" fmla="*/ 839820 h 885750"/>
                <a:gd name="connsiteX15" fmla="*/ 497307 w 630659"/>
                <a:gd name="connsiteY15" fmla="*/ 480252 h 885750"/>
                <a:gd name="connsiteX16" fmla="*/ 456824 w 630659"/>
                <a:gd name="connsiteY16" fmla="*/ 396907 h 885750"/>
                <a:gd name="connsiteX17" fmla="*/ 425869 w 630659"/>
                <a:gd name="connsiteY17" fmla="*/ 420721 h 885750"/>
                <a:gd name="connsiteX18" fmla="*/ 344905 w 630659"/>
                <a:gd name="connsiteY18" fmla="*/ 418338 h 885750"/>
                <a:gd name="connsiteX19" fmla="*/ 378243 w 630659"/>
                <a:gd name="connsiteY19" fmla="*/ 608839 h 885750"/>
                <a:gd name="connsiteX20" fmla="*/ 340143 w 630659"/>
                <a:gd name="connsiteY20" fmla="*/ 658844 h 885750"/>
                <a:gd name="connsiteX21" fmla="*/ 261562 w 630659"/>
                <a:gd name="connsiteY21" fmla="*/ 646938 h 885750"/>
                <a:gd name="connsiteX22" fmla="*/ 173456 w 630659"/>
                <a:gd name="connsiteY22" fmla="*/ 575501 h 885750"/>
                <a:gd name="connsiteX23" fmla="*/ 140118 w 630659"/>
                <a:gd name="connsiteY23" fmla="*/ 477869 h 885750"/>
                <a:gd name="connsiteX24" fmla="*/ 152023 w 630659"/>
                <a:gd name="connsiteY24" fmla="*/ 318326 h 885750"/>
                <a:gd name="connsiteX25" fmla="*/ 199649 w 630659"/>
                <a:gd name="connsiteY25" fmla="*/ 213551 h 885750"/>
                <a:gd name="connsiteX26" fmla="*/ 268705 w 630659"/>
                <a:gd name="connsiteY26" fmla="*/ 137351 h 885750"/>
                <a:gd name="connsiteX27" fmla="*/ 325855 w 630659"/>
                <a:gd name="connsiteY27" fmla="*/ 158783 h 885750"/>
                <a:gd name="connsiteX28" fmla="*/ 294899 w 630659"/>
                <a:gd name="connsiteY28" fmla="*/ 204026 h 885750"/>
                <a:gd name="connsiteX29" fmla="*/ 316330 w 630659"/>
                <a:gd name="connsiteY29" fmla="*/ 237363 h 885750"/>
                <a:gd name="connsiteX30" fmla="*/ 433012 w 630659"/>
                <a:gd name="connsiteY30" fmla="*/ 244507 h 885750"/>
                <a:gd name="connsiteX0" fmla="*/ 433012 w 630659"/>
                <a:gd name="connsiteY0" fmla="*/ 249147 h 890390"/>
                <a:gd name="connsiteX1" fmla="*/ 444918 w 630659"/>
                <a:gd name="connsiteY1" fmla="*/ 113416 h 890390"/>
                <a:gd name="connsiteX2" fmla="*/ 354430 w 630659"/>
                <a:gd name="connsiteY2" fmla="*/ 13403 h 890390"/>
                <a:gd name="connsiteX3" fmla="*/ 223461 w 630659"/>
                <a:gd name="connsiteY3" fmla="*/ 27691 h 890390"/>
                <a:gd name="connsiteX4" fmla="*/ 97255 w 630659"/>
                <a:gd name="connsiteY4" fmla="*/ 149134 h 890390"/>
                <a:gd name="connsiteX5" fmla="*/ 18674 w 630659"/>
                <a:gd name="connsiteY5" fmla="*/ 332491 h 890390"/>
                <a:gd name="connsiteX6" fmla="*/ 2006 w 630659"/>
                <a:gd name="connsiteY6" fmla="*/ 451553 h 890390"/>
                <a:gd name="connsiteX7" fmla="*/ 11530 w 630659"/>
                <a:gd name="connsiteY7" fmla="*/ 575378 h 890390"/>
                <a:gd name="connsiteX8" fmla="*/ 102018 w 630659"/>
                <a:gd name="connsiteY8" fmla="*/ 732541 h 890390"/>
                <a:gd name="connsiteX9" fmla="*/ 259180 w 630659"/>
                <a:gd name="connsiteY9" fmla="*/ 808741 h 890390"/>
                <a:gd name="connsiteX10" fmla="*/ 366337 w 630659"/>
                <a:gd name="connsiteY10" fmla="*/ 811122 h 890390"/>
                <a:gd name="connsiteX11" fmla="*/ 397293 w 630659"/>
                <a:gd name="connsiteY11" fmla="*/ 780166 h 890390"/>
                <a:gd name="connsiteX12" fmla="*/ 435393 w 630659"/>
                <a:gd name="connsiteY12" fmla="*/ 775403 h 890390"/>
                <a:gd name="connsiteX13" fmla="*/ 492543 w 630659"/>
                <a:gd name="connsiteY13" fmla="*/ 865891 h 890390"/>
                <a:gd name="connsiteX14" fmla="*/ 630655 w 630659"/>
                <a:gd name="connsiteY14" fmla="*/ 844460 h 890390"/>
                <a:gd name="connsiteX15" fmla="*/ 497307 w 630659"/>
                <a:gd name="connsiteY15" fmla="*/ 484892 h 890390"/>
                <a:gd name="connsiteX16" fmla="*/ 456824 w 630659"/>
                <a:gd name="connsiteY16" fmla="*/ 401547 h 890390"/>
                <a:gd name="connsiteX17" fmla="*/ 425869 w 630659"/>
                <a:gd name="connsiteY17" fmla="*/ 425361 h 890390"/>
                <a:gd name="connsiteX18" fmla="*/ 344905 w 630659"/>
                <a:gd name="connsiteY18" fmla="*/ 422978 h 890390"/>
                <a:gd name="connsiteX19" fmla="*/ 378243 w 630659"/>
                <a:gd name="connsiteY19" fmla="*/ 613479 h 890390"/>
                <a:gd name="connsiteX20" fmla="*/ 340143 w 630659"/>
                <a:gd name="connsiteY20" fmla="*/ 663484 h 890390"/>
                <a:gd name="connsiteX21" fmla="*/ 261562 w 630659"/>
                <a:gd name="connsiteY21" fmla="*/ 651578 h 890390"/>
                <a:gd name="connsiteX22" fmla="*/ 173456 w 630659"/>
                <a:gd name="connsiteY22" fmla="*/ 580141 h 890390"/>
                <a:gd name="connsiteX23" fmla="*/ 140118 w 630659"/>
                <a:gd name="connsiteY23" fmla="*/ 482509 h 890390"/>
                <a:gd name="connsiteX24" fmla="*/ 152023 w 630659"/>
                <a:gd name="connsiteY24" fmla="*/ 322966 h 890390"/>
                <a:gd name="connsiteX25" fmla="*/ 199649 w 630659"/>
                <a:gd name="connsiteY25" fmla="*/ 218191 h 890390"/>
                <a:gd name="connsiteX26" fmla="*/ 268705 w 630659"/>
                <a:gd name="connsiteY26" fmla="*/ 141991 h 890390"/>
                <a:gd name="connsiteX27" fmla="*/ 325855 w 630659"/>
                <a:gd name="connsiteY27" fmla="*/ 163423 h 890390"/>
                <a:gd name="connsiteX28" fmla="*/ 294899 w 630659"/>
                <a:gd name="connsiteY28" fmla="*/ 208666 h 890390"/>
                <a:gd name="connsiteX29" fmla="*/ 316330 w 630659"/>
                <a:gd name="connsiteY29" fmla="*/ 242003 h 890390"/>
                <a:gd name="connsiteX30" fmla="*/ 433012 w 630659"/>
                <a:gd name="connsiteY30" fmla="*/ 249147 h 890390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5869 w 630659"/>
                <a:gd name="connsiteY17" fmla="*/ 422894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1106 w 630659"/>
                <a:gd name="connsiteY17" fmla="*/ 408607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1383"/>
                <a:gd name="connsiteY0" fmla="*/ 246680 h 878073"/>
                <a:gd name="connsiteX1" fmla="*/ 444918 w 631383"/>
                <a:gd name="connsiteY1" fmla="*/ 110949 h 878073"/>
                <a:gd name="connsiteX2" fmla="*/ 354430 w 631383"/>
                <a:gd name="connsiteY2" fmla="*/ 10936 h 878073"/>
                <a:gd name="connsiteX3" fmla="*/ 209174 w 631383"/>
                <a:gd name="connsiteY3" fmla="*/ 29987 h 878073"/>
                <a:gd name="connsiteX4" fmla="*/ 97255 w 631383"/>
                <a:gd name="connsiteY4" fmla="*/ 146667 h 878073"/>
                <a:gd name="connsiteX5" fmla="*/ 18674 w 631383"/>
                <a:gd name="connsiteY5" fmla="*/ 330024 h 878073"/>
                <a:gd name="connsiteX6" fmla="*/ 2006 w 631383"/>
                <a:gd name="connsiteY6" fmla="*/ 449086 h 878073"/>
                <a:gd name="connsiteX7" fmla="*/ 11530 w 631383"/>
                <a:gd name="connsiteY7" fmla="*/ 572911 h 878073"/>
                <a:gd name="connsiteX8" fmla="*/ 102018 w 631383"/>
                <a:gd name="connsiteY8" fmla="*/ 730074 h 878073"/>
                <a:gd name="connsiteX9" fmla="*/ 259180 w 631383"/>
                <a:gd name="connsiteY9" fmla="*/ 806274 h 878073"/>
                <a:gd name="connsiteX10" fmla="*/ 366337 w 631383"/>
                <a:gd name="connsiteY10" fmla="*/ 808655 h 878073"/>
                <a:gd name="connsiteX11" fmla="*/ 397293 w 631383"/>
                <a:gd name="connsiteY11" fmla="*/ 777699 h 878073"/>
                <a:gd name="connsiteX12" fmla="*/ 435393 w 631383"/>
                <a:gd name="connsiteY12" fmla="*/ 772936 h 878073"/>
                <a:gd name="connsiteX13" fmla="*/ 492543 w 631383"/>
                <a:gd name="connsiteY13" fmla="*/ 863424 h 878073"/>
                <a:gd name="connsiteX14" fmla="*/ 630655 w 631383"/>
                <a:gd name="connsiteY14" fmla="*/ 841993 h 878073"/>
                <a:gd name="connsiteX15" fmla="*/ 544932 w 631383"/>
                <a:gd name="connsiteY15" fmla="*/ 680068 h 878073"/>
                <a:gd name="connsiteX16" fmla="*/ 497307 w 631383"/>
                <a:gd name="connsiteY16" fmla="*/ 482425 h 878073"/>
                <a:gd name="connsiteX17" fmla="*/ 456824 w 631383"/>
                <a:gd name="connsiteY17" fmla="*/ 399080 h 878073"/>
                <a:gd name="connsiteX18" fmla="*/ 421106 w 631383"/>
                <a:gd name="connsiteY18" fmla="*/ 408607 h 878073"/>
                <a:gd name="connsiteX19" fmla="*/ 344905 w 631383"/>
                <a:gd name="connsiteY19" fmla="*/ 420511 h 878073"/>
                <a:gd name="connsiteX20" fmla="*/ 378243 w 631383"/>
                <a:gd name="connsiteY20" fmla="*/ 611012 h 878073"/>
                <a:gd name="connsiteX21" fmla="*/ 340143 w 631383"/>
                <a:gd name="connsiteY21" fmla="*/ 661017 h 878073"/>
                <a:gd name="connsiteX22" fmla="*/ 261562 w 631383"/>
                <a:gd name="connsiteY22" fmla="*/ 649111 h 878073"/>
                <a:gd name="connsiteX23" fmla="*/ 173456 w 631383"/>
                <a:gd name="connsiteY23" fmla="*/ 577674 h 878073"/>
                <a:gd name="connsiteX24" fmla="*/ 140118 w 631383"/>
                <a:gd name="connsiteY24" fmla="*/ 480042 h 878073"/>
                <a:gd name="connsiteX25" fmla="*/ 152023 w 631383"/>
                <a:gd name="connsiteY25" fmla="*/ 320499 h 878073"/>
                <a:gd name="connsiteX26" fmla="*/ 199649 w 631383"/>
                <a:gd name="connsiteY26" fmla="*/ 215724 h 878073"/>
                <a:gd name="connsiteX27" fmla="*/ 268705 w 631383"/>
                <a:gd name="connsiteY27" fmla="*/ 139524 h 878073"/>
                <a:gd name="connsiteX28" fmla="*/ 325855 w 631383"/>
                <a:gd name="connsiteY28" fmla="*/ 160956 h 878073"/>
                <a:gd name="connsiteX29" fmla="*/ 294899 w 631383"/>
                <a:gd name="connsiteY29" fmla="*/ 206199 h 878073"/>
                <a:gd name="connsiteX30" fmla="*/ 316330 w 631383"/>
                <a:gd name="connsiteY30" fmla="*/ 239536 h 878073"/>
                <a:gd name="connsiteX31" fmla="*/ 433012 w 631383"/>
                <a:gd name="connsiteY31" fmla="*/ 246680 h 878073"/>
                <a:gd name="connsiteX0" fmla="*/ 433012 w 631560"/>
                <a:gd name="connsiteY0" fmla="*/ 246680 h 877891"/>
                <a:gd name="connsiteX1" fmla="*/ 444918 w 631560"/>
                <a:gd name="connsiteY1" fmla="*/ 110949 h 877891"/>
                <a:gd name="connsiteX2" fmla="*/ 354430 w 631560"/>
                <a:gd name="connsiteY2" fmla="*/ 10936 h 877891"/>
                <a:gd name="connsiteX3" fmla="*/ 209174 w 631560"/>
                <a:gd name="connsiteY3" fmla="*/ 29987 h 877891"/>
                <a:gd name="connsiteX4" fmla="*/ 97255 w 631560"/>
                <a:gd name="connsiteY4" fmla="*/ 146667 h 877891"/>
                <a:gd name="connsiteX5" fmla="*/ 18674 w 631560"/>
                <a:gd name="connsiteY5" fmla="*/ 330024 h 877891"/>
                <a:gd name="connsiteX6" fmla="*/ 2006 w 631560"/>
                <a:gd name="connsiteY6" fmla="*/ 449086 h 877891"/>
                <a:gd name="connsiteX7" fmla="*/ 11530 w 631560"/>
                <a:gd name="connsiteY7" fmla="*/ 572911 h 877891"/>
                <a:gd name="connsiteX8" fmla="*/ 102018 w 631560"/>
                <a:gd name="connsiteY8" fmla="*/ 730074 h 877891"/>
                <a:gd name="connsiteX9" fmla="*/ 259180 w 631560"/>
                <a:gd name="connsiteY9" fmla="*/ 806274 h 877891"/>
                <a:gd name="connsiteX10" fmla="*/ 366337 w 631560"/>
                <a:gd name="connsiteY10" fmla="*/ 808655 h 877891"/>
                <a:gd name="connsiteX11" fmla="*/ 397293 w 631560"/>
                <a:gd name="connsiteY11" fmla="*/ 777699 h 877891"/>
                <a:gd name="connsiteX12" fmla="*/ 435393 w 631560"/>
                <a:gd name="connsiteY12" fmla="*/ 772936 h 877891"/>
                <a:gd name="connsiteX13" fmla="*/ 492543 w 631560"/>
                <a:gd name="connsiteY13" fmla="*/ 863424 h 877891"/>
                <a:gd name="connsiteX14" fmla="*/ 630655 w 631560"/>
                <a:gd name="connsiteY14" fmla="*/ 841993 h 877891"/>
                <a:gd name="connsiteX15" fmla="*/ 549695 w 631560"/>
                <a:gd name="connsiteY15" fmla="*/ 684830 h 877891"/>
                <a:gd name="connsiteX16" fmla="*/ 497307 w 631560"/>
                <a:gd name="connsiteY16" fmla="*/ 482425 h 877891"/>
                <a:gd name="connsiteX17" fmla="*/ 456824 w 631560"/>
                <a:gd name="connsiteY17" fmla="*/ 399080 h 877891"/>
                <a:gd name="connsiteX18" fmla="*/ 421106 w 631560"/>
                <a:gd name="connsiteY18" fmla="*/ 408607 h 877891"/>
                <a:gd name="connsiteX19" fmla="*/ 344905 w 631560"/>
                <a:gd name="connsiteY19" fmla="*/ 420511 h 877891"/>
                <a:gd name="connsiteX20" fmla="*/ 378243 w 631560"/>
                <a:gd name="connsiteY20" fmla="*/ 611012 h 877891"/>
                <a:gd name="connsiteX21" fmla="*/ 340143 w 631560"/>
                <a:gd name="connsiteY21" fmla="*/ 661017 h 877891"/>
                <a:gd name="connsiteX22" fmla="*/ 261562 w 631560"/>
                <a:gd name="connsiteY22" fmla="*/ 649111 h 877891"/>
                <a:gd name="connsiteX23" fmla="*/ 173456 w 631560"/>
                <a:gd name="connsiteY23" fmla="*/ 577674 h 877891"/>
                <a:gd name="connsiteX24" fmla="*/ 140118 w 631560"/>
                <a:gd name="connsiteY24" fmla="*/ 480042 h 877891"/>
                <a:gd name="connsiteX25" fmla="*/ 152023 w 631560"/>
                <a:gd name="connsiteY25" fmla="*/ 320499 h 877891"/>
                <a:gd name="connsiteX26" fmla="*/ 199649 w 631560"/>
                <a:gd name="connsiteY26" fmla="*/ 215724 h 877891"/>
                <a:gd name="connsiteX27" fmla="*/ 268705 w 631560"/>
                <a:gd name="connsiteY27" fmla="*/ 139524 h 877891"/>
                <a:gd name="connsiteX28" fmla="*/ 325855 w 631560"/>
                <a:gd name="connsiteY28" fmla="*/ 160956 h 877891"/>
                <a:gd name="connsiteX29" fmla="*/ 294899 w 631560"/>
                <a:gd name="connsiteY29" fmla="*/ 206199 h 877891"/>
                <a:gd name="connsiteX30" fmla="*/ 316330 w 631560"/>
                <a:gd name="connsiteY30" fmla="*/ 239536 h 877891"/>
                <a:gd name="connsiteX31" fmla="*/ 433012 w 631560"/>
                <a:gd name="connsiteY31" fmla="*/ 246680 h 877891"/>
                <a:gd name="connsiteX0" fmla="*/ 433012 w 631579"/>
                <a:gd name="connsiteY0" fmla="*/ 246680 h 877891"/>
                <a:gd name="connsiteX1" fmla="*/ 444918 w 631579"/>
                <a:gd name="connsiteY1" fmla="*/ 110949 h 877891"/>
                <a:gd name="connsiteX2" fmla="*/ 354430 w 631579"/>
                <a:gd name="connsiteY2" fmla="*/ 10936 h 877891"/>
                <a:gd name="connsiteX3" fmla="*/ 209174 w 631579"/>
                <a:gd name="connsiteY3" fmla="*/ 29987 h 877891"/>
                <a:gd name="connsiteX4" fmla="*/ 97255 w 631579"/>
                <a:gd name="connsiteY4" fmla="*/ 146667 h 877891"/>
                <a:gd name="connsiteX5" fmla="*/ 18674 w 631579"/>
                <a:gd name="connsiteY5" fmla="*/ 330024 h 877891"/>
                <a:gd name="connsiteX6" fmla="*/ 2006 w 631579"/>
                <a:gd name="connsiteY6" fmla="*/ 449086 h 877891"/>
                <a:gd name="connsiteX7" fmla="*/ 11530 w 631579"/>
                <a:gd name="connsiteY7" fmla="*/ 572911 h 877891"/>
                <a:gd name="connsiteX8" fmla="*/ 102018 w 631579"/>
                <a:gd name="connsiteY8" fmla="*/ 730074 h 877891"/>
                <a:gd name="connsiteX9" fmla="*/ 259180 w 631579"/>
                <a:gd name="connsiteY9" fmla="*/ 806274 h 877891"/>
                <a:gd name="connsiteX10" fmla="*/ 366337 w 631579"/>
                <a:gd name="connsiteY10" fmla="*/ 808655 h 877891"/>
                <a:gd name="connsiteX11" fmla="*/ 397293 w 631579"/>
                <a:gd name="connsiteY11" fmla="*/ 777699 h 877891"/>
                <a:gd name="connsiteX12" fmla="*/ 435393 w 631579"/>
                <a:gd name="connsiteY12" fmla="*/ 772936 h 877891"/>
                <a:gd name="connsiteX13" fmla="*/ 492543 w 631579"/>
                <a:gd name="connsiteY13" fmla="*/ 863424 h 877891"/>
                <a:gd name="connsiteX14" fmla="*/ 630655 w 631579"/>
                <a:gd name="connsiteY14" fmla="*/ 841993 h 877891"/>
                <a:gd name="connsiteX15" fmla="*/ 549695 w 631579"/>
                <a:gd name="connsiteY15" fmla="*/ 684830 h 877891"/>
                <a:gd name="connsiteX16" fmla="*/ 487782 w 631579"/>
                <a:gd name="connsiteY16" fmla="*/ 491950 h 877891"/>
                <a:gd name="connsiteX17" fmla="*/ 456824 w 631579"/>
                <a:gd name="connsiteY17" fmla="*/ 399080 h 877891"/>
                <a:gd name="connsiteX18" fmla="*/ 421106 w 631579"/>
                <a:gd name="connsiteY18" fmla="*/ 408607 h 877891"/>
                <a:gd name="connsiteX19" fmla="*/ 344905 w 631579"/>
                <a:gd name="connsiteY19" fmla="*/ 420511 h 877891"/>
                <a:gd name="connsiteX20" fmla="*/ 378243 w 631579"/>
                <a:gd name="connsiteY20" fmla="*/ 611012 h 877891"/>
                <a:gd name="connsiteX21" fmla="*/ 340143 w 631579"/>
                <a:gd name="connsiteY21" fmla="*/ 661017 h 877891"/>
                <a:gd name="connsiteX22" fmla="*/ 261562 w 631579"/>
                <a:gd name="connsiteY22" fmla="*/ 649111 h 877891"/>
                <a:gd name="connsiteX23" fmla="*/ 173456 w 631579"/>
                <a:gd name="connsiteY23" fmla="*/ 577674 h 877891"/>
                <a:gd name="connsiteX24" fmla="*/ 140118 w 631579"/>
                <a:gd name="connsiteY24" fmla="*/ 480042 h 877891"/>
                <a:gd name="connsiteX25" fmla="*/ 152023 w 631579"/>
                <a:gd name="connsiteY25" fmla="*/ 320499 h 877891"/>
                <a:gd name="connsiteX26" fmla="*/ 199649 w 631579"/>
                <a:gd name="connsiteY26" fmla="*/ 215724 h 877891"/>
                <a:gd name="connsiteX27" fmla="*/ 268705 w 631579"/>
                <a:gd name="connsiteY27" fmla="*/ 139524 h 877891"/>
                <a:gd name="connsiteX28" fmla="*/ 325855 w 631579"/>
                <a:gd name="connsiteY28" fmla="*/ 160956 h 877891"/>
                <a:gd name="connsiteX29" fmla="*/ 294899 w 631579"/>
                <a:gd name="connsiteY29" fmla="*/ 206199 h 877891"/>
                <a:gd name="connsiteX30" fmla="*/ 316330 w 631579"/>
                <a:gd name="connsiteY30" fmla="*/ 239536 h 877891"/>
                <a:gd name="connsiteX31" fmla="*/ 433012 w 631579"/>
                <a:gd name="connsiteY31" fmla="*/ 246680 h 877891"/>
                <a:gd name="connsiteX0" fmla="*/ 433012 w 631910"/>
                <a:gd name="connsiteY0" fmla="*/ 246680 h 878073"/>
                <a:gd name="connsiteX1" fmla="*/ 444918 w 631910"/>
                <a:gd name="connsiteY1" fmla="*/ 110949 h 878073"/>
                <a:gd name="connsiteX2" fmla="*/ 354430 w 631910"/>
                <a:gd name="connsiteY2" fmla="*/ 10936 h 878073"/>
                <a:gd name="connsiteX3" fmla="*/ 209174 w 631910"/>
                <a:gd name="connsiteY3" fmla="*/ 29987 h 878073"/>
                <a:gd name="connsiteX4" fmla="*/ 97255 w 631910"/>
                <a:gd name="connsiteY4" fmla="*/ 146667 h 878073"/>
                <a:gd name="connsiteX5" fmla="*/ 18674 w 631910"/>
                <a:gd name="connsiteY5" fmla="*/ 330024 h 878073"/>
                <a:gd name="connsiteX6" fmla="*/ 2006 w 631910"/>
                <a:gd name="connsiteY6" fmla="*/ 449086 h 878073"/>
                <a:gd name="connsiteX7" fmla="*/ 11530 w 631910"/>
                <a:gd name="connsiteY7" fmla="*/ 572911 h 878073"/>
                <a:gd name="connsiteX8" fmla="*/ 102018 w 631910"/>
                <a:gd name="connsiteY8" fmla="*/ 730074 h 878073"/>
                <a:gd name="connsiteX9" fmla="*/ 259180 w 631910"/>
                <a:gd name="connsiteY9" fmla="*/ 806274 h 878073"/>
                <a:gd name="connsiteX10" fmla="*/ 366337 w 631910"/>
                <a:gd name="connsiteY10" fmla="*/ 808655 h 878073"/>
                <a:gd name="connsiteX11" fmla="*/ 397293 w 631910"/>
                <a:gd name="connsiteY11" fmla="*/ 777699 h 878073"/>
                <a:gd name="connsiteX12" fmla="*/ 435393 w 631910"/>
                <a:gd name="connsiteY12" fmla="*/ 772936 h 878073"/>
                <a:gd name="connsiteX13" fmla="*/ 492543 w 631910"/>
                <a:gd name="connsiteY13" fmla="*/ 863424 h 878073"/>
                <a:gd name="connsiteX14" fmla="*/ 630655 w 631910"/>
                <a:gd name="connsiteY14" fmla="*/ 841993 h 878073"/>
                <a:gd name="connsiteX15" fmla="*/ 556838 w 631910"/>
                <a:gd name="connsiteY15" fmla="*/ 680068 h 878073"/>
                <a:gd name="connsiteX16" fmla="*/ 487782 w 631910"/>
                <a:gd name="connsiteY16" fmla="*/ 491950 h 878073"/>
                <a:gd name="connsiteX17" fmla="*/ 456824 w 631910"/>
                <a:gd name="connsiteY17" fmla="*/ 399080 h 878073"/>
                <a:gd name="connsiteX18" fmla="*/ 421106 w 631910"/>
                <a:gd name="connsiteY18" fmla="*/ 408607 h 878073"/>
                <a:gd name="connsiteX19" fmla="*/ 344905 w 631910"/>
                <a:gd name="connsiteY19" fmla="*/ 420511 h 878073"/>
                <a:gd name="connsiteX20" fmla="*/ 378243 w 631910"/>
                <a:gd name="connsiteY20" fmla="*/ 611012 h 878073"/>
                <a:gd name="connsiteX21" fmla="*/ 340143 w 631910"/>
                <a:gd name="connsiteY21" fmla="*/ 661017 h 878073"/>
                <a:gd name="connsiteX22" fmla="*/ 261562 w 631910"/>
                <a:gd name="connsiteY22" fmla="*/ 649111 h 878073"/>
                <a:gd name="connsiteX23" fmla="*/ 173456 w 631910"/>
                <a:gd name="connsiteY23" fmla="*/ 577674 h 878073"/>
                <a:gd name="connsiteX24" fmla="*/ 140118 w 631910"/>
                <a:gd name="connsiteY24" fmla="*/ 480042 h 878073"/>
                <a:gd name="connsiteX25" fmla="*/ 152023 w 631910"/>
                <a:gd name="connsiteY25" fmla="*/ 320499 h 878073"/>
                <a:gd name="connsiteX26" fmla="*/ 199649 w 631910"/>
                <a:gd name="connsiteY26" fmla="*/ 215724 h 878073"/>
                <a:gd name="connsiteX27" fmla="*/ 268705 w 631910"/>
                <a:gd name="connsiteY27" fmla="*/ 139524 h 878073"/>
                <a:gd name="connsiteX28" fmla="*/ 325855 w 631910"/>
                <a:gd name="connsiteY28" fmla="*/ 160956 h 878073"/>
                <a:gd name="connsiteX29" fmla="*/ 294899 w 631910"/>
                <a:gd name="connsiteY29" fmla="*/ 206199 h 878073"/>
                <a:gd name="connsiteX30" fmla="*/ 316330 w 631910"/>
                <a:gd name="connsiteY30" fmla="*/ 239536 h 878073"/>
                <a:gd name="connsiteX31" fmla="*/ 433012 w 631910"/>
                <a:gd name="connsiteY31" fmla="*/ 246680 h 878073"/>
                <a:gd name="connsiteX0" fmla="*/ 433012 w 630697"/>
                <a:gd name="connsiteY0" fmla="*/ 246680 h 877639"/>
                <a:gd name="connsiteX1" fmla="*/ 444918 w 630697"/>
                <a:gd name="connsiteY1" fmla="*/ 110949 h 877639"/>
                <a:gd name="connsiteX2" fmla="*/ 354430 w 630697"/>
                <a:gd name="connsiteY2" fmla="*/ 10936 h 877639"/>
                <a:gd name="connsiteX3" fmla="*/ 209174 w 630697"/>
                <a:gd name="connsiteY3" fmla="*/ 29987 h 877639"/>
                <a:gd name="connsiteX4" fmla="*/ 97255 w 630697"/>
                <a:gd name="connsiteY4" fmla="*/ 146667 h 877639"/>
                <a:gd name="connsiteX5" fmla="*/ 18674 w 630697"/>
                <a:gd name="connsiteY5" fmla="*/ 330024 h 877639"/>
                <a:gd name="connsiteX6" fmla="*/ 2006 w 630697"/>
                <a:gd name="connsiteY6" fmla="*/ 449086 h 877639"/>
                <a:gd name="connsiteX7" fmla="*/ 11530 w 630697"/>
                <a:gd name="connsiteY7" fmla="*/ 572911 h 877639"/>
                <a:gd name="connsiteX8" fmla="*/ 102018 w 630697"/>
                <a:gd name="connsiteY8" fmla="*/ 730074 h 877639"/>
                <a:gd name="connsiteX9" fmla="*/ 259180 w 630697"/>
                <a:gd name="connsiteY9" fmla="*/ 806274 h 877639"/>
                <a:gd name="connsiteX10" fmla="*/ 366337 w 630697"/>
                <a:gd name="connsiteY10" fmla="*/ 808655 h 877639"/>
                <a:gd name="connsiteX11" fmla="*/ 397293 w 630697"/>
                <a:gd name="connsiteY11" fmla="*/ 777699 h 877639"/>
                <a:gd name="connsiteX12" fmla="*/ 435393 w 630697"/>
                <a:gd name="connsiteY12" fmla="*/ 772936 h 877639"/>
                <a:gd name="connsiteX13" fmla="*/ 492543 w 630697"/>
                <a:gd name="connsiteY13" fmla="*/ 863424 h 877639"/>
                <a:gd name="connsiteX14" fmla="*/ 566361 w 630697"/>
                <a:gd name="connsiteY14" fmla="*/ 875331 h 877639"/>
                <a:gd name="connsiteX15" fmla="*/ 630655 w 630697"/>
                <a:gd name="connsiteY15" fmla="*/ 841993 h 877639"/>
                <a:gd name="connsiteX16" fmla="*/ 556838 w 630697"/>
                <a:gd name="connsiteY16" fmla="*/ 680068 h 877639"/>
                <a:gd name="connsiteX17" fmla="*/ 487782 w 630697"/>
                <a:gd name="connsiteY17" fmla="*/ 491950 h 877639"/>
                <a:gd name="connsiteX18" fmla="*/ 456824 w 630697"/>
                <a:gd name="connsiteY18" fmla="*/ 399080 h 877639"/>
                <a:gd name="connsiteX19" fmla="*/ 421106 w 630697"/>
                <a:gd name="connsiteY19" fmla="*/ 408607 h 877639"/>
                <a:gd name="connsiteX20" fmla="*/ 344905 w 630697"/>
                <a:gd name="connsiteY20" fmla="*/ 420511 h 877639"/>
                <a:gd name="connsiteX21" fmla="*/ 378243 w 630697"/>
                <a:gd name="connsiteY21" fmla="*/ 611012 h 877639"/>
                <a:gd name="connsiteX22" fmla="*/ 340143 w 630697"/>
                <a:gd name="connsiteY22" fmla="*/ 661017 h 877639"/>
                <a:gd name="connsiteX23" fmla="*/ 261562 w 630697"/>
                <a:gd name="connsiteY23" fmla="*/ 649111 h 877639"/>
                <a:gd name="connsiteX24" fmla="*/ 173456 w 630697"/>
                <a:gd name="connsiteY24" fmla="*/ 577674 h 877639"/>
                <a:gd name="connsiteX25" fmla="*/ 140118 w 630697"/>
                <a:gd name="connsiteY25" fmla="*/ 480042 h 877639"/>
                <a:gd name="connsiteX26" fmla="*/ 152023 w 630697"/>
                <a:gd name="connsiteY26" fmla="*/ 320499 h 877639"/>
                <a:gd name="connsiteX27" fmla="*/ 199649 w 630697"/>
                <a:gd name="connsiteY27" fmla="*/ 215724 h 877639"/>
                <a:gd name="connsiteX28" fmla="*/ 268705 w 630697"/>
                <a:gd name="connsiteY28" fmla="*/ 139524 h 877639"/>
                <a:gd name="connsiteX29" fmla="*/ 325855 w 630697"/>
                <a:gd name="connsiteY29" fmla="*/ 160956 h 877639"/>
                <a:gd name="connsiteX30" fmla="*/ 294899 w 630697"/>
                <a:gd name="connsiteY30" fmla="*/ 206199 h 877639"/>
                <a:gd name="connsiteX31" fmla="*/ 316330 w 630697"/>
                <a:gd name="connsiteY31" fmla="*/ 239536 h 877639"/>
                <a:gd name="connsiteX32" fmla="*/ 433012 w 630697"/>
                <a:gd name="connsiteY32" fmla="*/ 246680 h 877639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1989"/>
                <a:gd name="connsiteX1" fmla="*/ 444918 w 630697"/>
                <a:gd name="connsiteY1" fmla="*/ 110949 h 871989"/>
                <a:gd name="connsiteX2" fmla="*/ 354430 w 630697"/>
                <a:gd name="connsiteY2" fmla="*/ 10936 h 871989"/>
                <a:gd name="connsiteX3" fmla="*/ 209174 w 630697"/>
                <a:gd name="connsiteY3" fmla="*/ 29987 h 871989"/>
                <a:gd name="connsiteX4" fmla="*/ 97255 w 630697"/>
                <a:gd name="connsiteY4" fmla="*/ 146667 h 871989"/>
                <a:gd name="connsiteX5" fmla="*/ 18674 w 630697"/>
                <a:gd name="connsiteY5" fmla="*/ 330024 h 871989"/>
                <a:gd name="connsiteX6" fmla="*/ 2006 w 630697"/>
                <a:gd name="connsiteY6" fmla="*/ 449086 h 871989"/>
                <a:gd name="connsiteX7" fmla="*/ 11530 w 630697"/>
                <a:gd name="connsiteY7" fmla="*/ 572911 h 871989"/>
                <a:gd name="connsiteX8" fmla="*/ 102018 w 630697"/>
                <a:gd name="connsiteY8" fmla="*/ 730074 h 871989"/>
                <a:gd name="connsiteX9" fmla="*/ 259180 w 630697"/>
                <a:gd name="connsiteY9" fmla="*/ 806274 h 871989"/>
                <a:gd name="connsiteX10" fmla="*/ 366337 w 630697"/>
                <a:gd name="connsiteY10" fmla="*/ 808655 h 871989"/>
                <a:gd name="connsiteX11" fmla="*/ 397293 w 630697"/>
                <a:gd name="connsiteY11" fmla="*/ 777699 h 871989"/>
                <a:gd name="connsiteX12" fmla="*/ 435393 w 630697"/>
                <a:gd name="connsiteY12" fmla="*/ 772936 h 871989"/>
                <a:gd name="connsiteX13" fmla="*/ 492543 w 630697"/>
                <a:gd name="connsiteY13" fmla="*/ 863424 h 871989"/>
                <a:gd name="connsiteX14" fmla="*/ 566361 w 630697"/>
                <a:gd name="connsiteY14" fmla="*/ 865807 h 871989"/>
                <a:gd name="connsiteX15" fmla="*/ 630655 w 630697"/>
                <a:gd name="connsiteY15" fmla="*/ 841993 h 871989"/>
                <a:gd name="connsiteX16" fmla="*/ 556838 w 630697"/>
                <a:gd name="connsiteY16" fmla="*/ 680068 h 871989"/>
                <a:gd name="connsiteX17" fmla="*/ 487782 w 630697"/>
                <a:gd name="connsiteY17" fmla="*/ 491950 h 871989"/>
                <a:gd name="connsiteX18" fmla="*/ 456824 w 630697"/>
                <a:gd name="connsiteY18" fmla="*/ 399080 h 871989"/>
                <a:gd name="connsiteX19" fmla="*/ 421106 w 630697"/>
                <a:gd name="connsiteY19" fmla="*/ 408607 h 871989"/>
                <a:gd name="connsiteX20" fmla="*/ 344905 w 630697"/>
                <a:gd name="connsiteY20" fmla="*/ 420511 h 871989"/>
                <a:gd name="connsiteX21" fmla="*/ 378243 w 630697"/>
                <a:gd name="connsiteY21" fmla="*/ 611012 h 871989"/>
                <a:gd name="connsiteX22" fmla="*/ 340143 w 630697"/>
                <a:gd name="connsiteY22" fmla="*/ 661017 h 871989"/>
                <a:gd name="connsiteX23" fmla="*/ 261562 w 630697"/>
                <a:gd name="connsiteY23" fmla="*/ 649111 h 871989"/>
                <a:gd name="connsiteX24" fmla="*/ 173456 w 630697"/>
                <a:gd name="connsiteY24" fmla="*/ 577674 h 871989"/>
                <a:gd name="connsiteX25" fmla="*/ 140118 w 630697"/>
                <a:gd name="connsiteY25" fmla="*/ 480042 h 871989"/>
                <a:gd name="connsiteX26" fmla="*/ 152023 w 630697"/>
                <a:gd name="connsiteY26" fmla="*/ 320499 h 871989"/>
                <a:gd name="connsiteX27" fmla="*/ 199649 w 630697"/>
                <a:gd name="connsiteY27" fmla="*/ 215724 h 871989"/>
                <a:gd name="connsiteX28" fmla="*/ 268705 w 630697"/>
                <a:gd name="connsiteY28" fmla="*/ 139524 h 871989"/>
                <a:gd name="connsiteX29" fmla="*/ 325855 w 630697"/>
                <a:gd name="connsiteY29" fmla="*/ 160956 h 871989"/>
                <a:gd name="connsiteX30" fmla="*/ 294899 w 630697"/>
                <a:gd name="connsiteY30" fmla="*/ 206199 h 871989"/>
                <a:gd name="connsiteX31" fmla="*/ 316330 w 630697"/>
                <a:gd name="connsiteY31" fmla="*/ 239536 h 871989"/>
                <a:gd name="connsiteX32" fmla="*/ 433012 w 630697"/>
                <a:gd name="connsiteY32" fmla="*/ 246680 h 871989"/>
                <a:gd name="connsiteX0" fmla="*/ 433012 w 630697"/>
                <a:gd name="connsiteY0" fmla="*/ 245070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316330 w 630697"/>
                <a:gd name="connsiteY31" fmla="*/ 237926 h 870379"/>
                <a:gd name="connsiteX32" fmla="*/ 433012 w 630697"/>
                <a:gd name="connsiteY32" fmla="*/ 245070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316330 w 630697"/>
                <a:gd name="connsiteY31" fmla="*/ 2379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416343 w 630697"/>
                <a:gd name="connsiteY30" fmla="*/ 156964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35380 w 630697"/>
                <a:gd name="connsiteY29" fmla="*/ 118864 h 870379"/>
                <a:gd name="connsiteX30" fmla="*/ 416343 w 630697"/>
                <a:gd name="connsiteY30" fmla="*/ 156964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197268 w 630697"/>
                <a:gd name="connsiteY9" fmla="*/ 780851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197268 w 630697"/>
                <a:gd name="connsiteY9" fmla="*/ 780851 h 870379"/>
                <a:gd name="connsiteX10" fmla="*/ 354431 w 630697"/>
                <a:gd name="connsiteY10" fmla="*/ 785613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397293 w 630697"/>
                <a:gd name="connsiteY11" fmla="*/ 776089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409200 w 630697"/>
                <a:gd name="connsiteY11" fmla="*/ 780852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397294 w 630697"/>
                <a:gd name="connsiteY11" fmla="*/ 780852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5565"/>
                <a:gd name="connsiteX1" fmla="*/ 540168 w 630697"/>
                <a:gd name="connsiteY1" fmla="*/ 85527 h 865565"/>
                <a:gd name="connsiteX2" fmla="*/ 354430 w 630697"/>
                <a:gd name="connsiteY2" fmla="*/ 9326 h 865565"/>
                <a:gd name="connsiteX3" fmla="*/ 209174 w 630697"/>
                <a:gd name="connsiteY3" fmla="*/ 28377 h 865565"/>
                <a:gd name="connsiteX4" fmla="*/ 97255 w 630697"/>
                <a:gd name="connsiteY4" fmla="*/ 145057 h 865565"/>
                <a:gd name="connsiteX5" fmla="*/ 18674 w 630697"/>
                <a:gd name="connsiteY5" fmla="*/ 328414 h 865565"/>
                <a:gd name="connsiteX6" fmla="*/ 2006 w 630697"/>
                <a:gd name="connsiteY6" fmla="*/ 447476 h 865565"/>
                <a:gd name="connsiteX7" fmla="*/ 11530 w 630697"/>
                <a:gd name="connsiteY7" fmla="*/ 571301 h 865565"/>
                <a:gd name="connsiteX8" fmla="*/ 102018 w 630697"/>
                <a:gd name="connsiteY8" fmla="*/ 728464 h 865565"/>
                <a:gd name="connsiteX9" fmla="*/ 197268 w 630697"/>
                <a:gd name="connsiteY9" fmla="*/ 780851 h 865565"/>
                <a:gd name="connsiteX10" fmla="*/ 354431 w 630697"/>
                <a:gd name="connsiteY10" fmla="*/ 785613 h 865565"/>
                <a:gd name="connsiteX11" fmla="*/ 397294 w 630697"/>
                <a:gd name="connsiteY11" fmla="*/ 780852 h 865565"/>
                <a:gd name="connsiteX12" fmla="*/ 442538 w 630697"/>
                <a:gd name="connsiteY12" fmla="*/ 854670 h 865565"/>
                <a:gd name="connsiteX13" fmla="*/ 492543 w 630697"/>
                <a:gd name="connsiteY13" fmla="*/ 861814 h 865565"/>
                <a:gd name="connsiteX14" fmla="*/ 566361 w 630697"/>
                <a:gd name="connsiteY14" fmla="*/ 864197 h 865565"/>
                <a:gd name="connsiteX15" fmla="*/ 630655 w 630697"/>
                <a:gd name="connsiteY15" fmla="*/ 840383 h 865565"/>
                <a:gd name="connsiteX16" fmla="*/ 556838 w 630697"/>
                <a:gd name="connsiteY16" fmla="*/ 678458 h 865565"/>
                <a:gd name="connsiteX17" fmla="*/ 499688 w 630697"/>
                <a:gd name="connsiteY17" fmla="*/ 485577 h 865565"/>
                <a:gd name="connsiteX18" fmla="*/ 480637 w 630697"/>
                <a:gd name="connsiteY18" fmla="*/ 404613 h 865565"/>
                <a:gd name="connsiteX19" fmla="*/ 421106 w 630697"/>
                <a:gd name="connsiteY19" fmla="*/ 406997 h 865565"/>
                <a:gd name="connsiteX20" fmla="*/ 373480 w 630697"/>
                <a:gd name="connsiteY20" fmla="*/ 418901 h 865565"/>
                <a:gd name="connsiteX21" fmla="*/ 378243 w 630697"/>
                <a:gd name="connsiteY21" fmla="*/ 609402 h 865565"/>
                <a:gd name="connsiteX22" fmla="*/ 340143 w 630697"/>
                <a:gd name="connsiteY22" fmla="*/ 659407 h 865565"/>
                <a:gd name="connsiteX23" fmla="*/ 261562 w 630697"/>
                <a:gd name="connsiteY23" fmla="*/ 647501 h 865565"/>
                <a:gd name="connsiteX24" fmla="*/ 173456 w 630697"/>
                <a:gd name="connsiteY24" fmla="*/ 576064 h 865565"/>
                <a:gd name="connsiteX25" fmla="*/ 140118 w 630697"/>
                <a:gd name="connsiteY25" fmla="*/ 478432 h 865565"/>
                <a:gd name="connsiteX26" fmla="*/ 152023 w 630697"/>
                <a:gd name="connsiteY26" fmla="*/ 318889 h 865565"/>
                <a:gd name="connsiteX27" fmla="*/ 199649 w 630697"/>
                <a:gd name="connsiteY27" fmla="*/ 214114 h 865565"/>
                <a:gd name="connsiteX28" fmla="*/ 263942 w 630697"/>
                <a:gd name="connsiteY28" fmla="*/ 152202 h 865565"/>
                <a:gd name="connsiteX29" fmla="*/ 335380 w 630697"/>
                <a:gd name="connsiteY29" fmla="*/ 118864 h 865565"/>
                <a:gd name="connsiteX30" fmla="*/ 404437 w 630697"/>
                <a:gd name="connsiteY30" fmla="*/ 152202 h 865565"/>
                <a:gd name="connsiteX31" fmla="*/ 413961 w 630697"/>
                <a:gd name="connsiteY31" fmla="*/ 199826 h 865565"/>
                <a:gd name="connsiteX32" fmla="*/ 537787 w 630697"/>
                <a:gd name="connsiteY32" fmla="*/ 202207 h 865565"/>
                <a:gd name="connsiteX0" fmla="*/ 537787 w 630698"/>
                <a:gd name="connsiteY0" fmla="*/ 202207 h 871719"/>
                <a:gd name="connsiteX1" fmla="*/ 540168 w 630698"/>
                <a:gd name="connsiteY1" fmla="*/ 85527 h 871719"/>
                <a:gd name="connsiteX2" fmla="*/ 354430 w 630698"/>
                <a:gd name="connsiteY2" fmla="*/ 9326 h 871719"/>
                <a:gd name="connsiteX3" fmla="*/ 209174 w 630698"/>
                <a:gd name="connsiteY3" fmla="*/ 28377 h 871719"/>
                <a:gd name="connsiteX4" fmla="*/ 97255 w 630698"/>
                <a:gd name="connsiteY4" fmla="*/ 145057 h 871719"/>
                <a:gd name="connsiteX5" fmla="*/ 18674 w 630698"/>
                <a:gd name="connsiteY5" fmla="*/ 328414 h 871719"/>
                <a:gd name="connsiteX6" fmla="*/ 2006 w 630698"/>
                <a:gd name="connsiteY6" fmla="*/ 447476 h 871719"/>
                <a:gd name="connsiteX7" fmla="*/ 11530 w 630698"/>
                <a:gd name="connsiteY7" fmla="*/ 571301 h 871719"/>
                <a:gd name="connsiteX8" fmla="*/ 102018 w 630698"/>
                <a:gd name="connsiteY8" fmla="*/ 728464 h 871719"/>
                <a:gd name="connsiteX9" fmla="*/ 197268 w 630698"/>
                <a:gd name="connsiteY9" fmla="*/ 780851 h 871719"/>
                <a:gd name="connsiteX10" fmla="*/ 354431 w 630698"/>
                <a:gd name="connsiteY10" fmla="*/ 785613 h 871719"/>
                <a:gd name="connsiteX11" fmla="*/ 397294 w 630698"/>
                <a:gd name="connsiteY11" fmla="*/ 780852 h 871719"/>
                <a:gd name="connsiteX12" fmla="*/ 442538 w 630698"/>
                <a:gd name="connsiteY12" fmla="*/ 854670 h 871719"/>
                <a:gd name="connsiteX13" fmla="*/ 490161 w 630698"/>
                <a:gd name="connsiteY13" fmla="*/ 871339 h 871719"/>
                <a:gd name="connsiteX14" fmla="*/ 566361 w 630698"/>
                <a:gd name="connsiteY14" fmla="*/ 864197 h 871719"/>
                <a:gd name="connsiteX15" fmla="*/ 630655 w 630698"/>
                <a:gd name="connsiteY15" fmla="*/ 840383 h 871719"/>
                <a:gd name="connsiteX16" fmla="*/ 556838 w 630698"/>
                <a:gd name="connsiteY16" fmla="*/ 678458 h 871719"/>
                <a:gd name="connsiteX17" fmla="*/ 499688 w 630698"/>
                <a:gd name="connsiteY17" fmla="*/ 485577 h 871719"/>
                <a:gd name="connsiteX18" fmla="*/ 480637 w 630698"/>
                <a:gd name="connsiteY18" fmla="*/ 404613 h 871719"/>
                <a:gd name="connsiteX19" fmla="*/ 421106 w 630698"/>
                <a:gd name="connsiteY19" fmla="*/ 406997 h 871719"/>
                <a:gd name="connsiteX20" fmla="*/ 373480 w 630698"/>
                <a:gd name="connsiteY20" fmla="*/ 418901 h 871719"/>
                <a:gd name="connsiteX21" fmla="*/ 378243 w 630698"/>
                <a:gd name="connsiteY21" fmla="*/ 609402 h 871719"/>
                <a:gd name="connsiteX22" fmla="*/ 340143 w 630698"/>
                <a:gd name="connsiteY22" fmla="*/ 659407 h 871719"/>
                <a:gd name="connsiteX23" fmla="*/ 261562 w 630698"/>
                <a:gd name="connsiteY23" fmla="*/ 647501 h 871719"/>
                <a:gd name="connsiteX24" fmla="*/ 173456 w 630698"/>
                <a:gd name="connsiteY24" fmla="*/ 576064 h 871719"/>
                <a:gd name="connsiteX25" fmla="*/ 140118 w 630698"/>
                <a:gd name="connsiteY25" fmla="*/ 478432 h 871719"/>
                <a:gd name="connsiteX26" fmla="*/ 152023 w 630698"/>
                <a:gd name="connsiteY26" fmla="*/ 318889 h 871719"/>
                <a:gd name="connsiteX27" fmla="*/ 199649 w 630698"/>
                <a:gd name="connsiteY27" fmla="*/ 214114 h 871719"/>
                <a:gd name="connsiteX28" fmla="*/ 263942 w 630698"/>
                <a:gd name="connsiteY28" fmla="*/ 152202 h 871719"/>
                <a:gd name="connsiteX29" fmla="*/ 335380 w 630698"/>
                <a:gd name="connsiteY29" fmla="*/ 118864 h 871719"/>
                <a:gd name="connsiteX30" fmla="*/ 404437 w 630698"/>
                <a:gd name="connsiteY30" fmla="*/ 152202 h 871719"/>
                <a:gd name="connsiteX31" fmla="*/ 413961 w 630698"/>
                <a:gd name="connsiteY31" fmla="*/ 199826 h 871719"/>
                <a:gd name="connsiteX32" fmla="*/ 537787 w 630698"/>
                <a:gd name="connsiteY32" fmla="*/ 202207 h 871719"/>
                <a:gd name="connsiteX0" fmla="*/ 537787 w 630698"/>
                <a:gd name="connsiteY0" fmla="*/ 202207 h 874381"/>
                <a:gd name="connsiteX1" fmla="*/ 540168 w 630698"/>
                <a:gd name="connsiteY1" fmla="*/ 85527 h 874381"/>
                <a:gd name="connsiteX2" fmla="*/ 354430 w 630698"/>
                <a:gd name="connsiteY2" fmla="*/ 9326 h 874381"/>
                <a:gd name="connsiteX3" fmla="*/ 209174 w 630698"/>
                <a:gd name="connsiteY3" fmla="*/ 28377 h 874381"/>
                <a:gd name="connsiteX4" fmla="*/ 97255 w 630698"/>
                <a:gd name="connsiteY4" fmla="*/ 145057 h 874381"/>
                <a:gd name="connsiteX5" fmla="*/ 18674 w 630698"/>
                <a:gd name="connsiteY5" fmla="*/ 328414 h 874381"/>
                <a:gd name="connsiteX6" fmla="*/ 2006 w 630698"/>
                <a:gd name="connsiteY6" fmla="*/ 447476 h 874381"/>
                <a:gd name="connsiteX7" fmla="*/ 11530 w 630698"/>
                <a:gd name="connsiteY7" fmla="*/ 571301 h 874381"/>
                <a:gd name="connsiteX8" fmla="*/ 102018 w 630698"/>
                <a:gd name="connsiteY8" fmla="*/ 728464 h 874381"/>
                <a:gd name="connsiteX9" fmla="*/ 197268 w 630698"/>
                <a:gd name="connsiteY9" fmla="*/ 780851 h 874381"/>
                <a:gd name="connsiteX10" fmla="*/ 354431 w 630698"/>
                <a:gd name="connsiteY10" fmla="*/ 785613 h 874381"/>
                <a:gd name="connsiteX11" fmla="*/ 397294 w 630698"/>
                <a:gd name="connsiteY11" fmla="*/ 780852 h 874381"/>
                <a:gd name="connsiteX12" fmla="*/ 442538 w 630698"/>
                <a:gd name="connsiteY12" fmla="*/ 854670 h 874381"/>
                <a:gd name="connsiteX13" fmla="*/ 490161 w 630698"/>
                <a:gd name="connsiteY13" fmla="*/ 871339 h 874381"/>
                <a:gd name="connsiteX14" fmla="*/ 566361 w 630698"/>
                <a:gd name="connsiteY14" fmla="*/ 871341 h 874381"/>
                <a:gd name="connsiteX15" fmla="*/ 630655 w 630698"/>
                <a:gd name="connsiteY15" fmla="*/ 840383 h 874381"/>
                <a:gd name="connsiteX16" fmla="*/ 556838 w 630698"/>
                <a:gd name="connsiteY16" fmla="*/ 678458 h 874381"/>
                <a:gd name="connsiteX17" fmla="*/ 499688 w 630698"/>
                <a:gd name="connsiteY17" fmla="*/ 485577 h 874381"/>
                <a:gd name="connsiteX18" fmla="*/ 480637 w 630698"/>
                <a:gd name="connsiteY18" fmla="*/ 404613 h 874381"/>
                <a:gd name="connsiteX19" fmla="*/ 421106 w 630698"/>
                <a:gd name="connsiteY19" fmla="*/ 406997 h 874381"/>
                <a:gd name="connsiteX20" fmla="*/ 373480 w 630698"/>
                <a:gd name="connsiteY20" fmla="*/ 418901 h 874381"/>
                <a:gd name="connsiteX21" fmla="*/ 378243 w 630698"/>
                <a:gd name="connsiteY21" fmla="*/ 609402 h 874381"/>
                <a:gd name="connsiteX22" fmla="*/ 340143 w 630698"/>
                <a:gd name="connsiteY22" fmla="*/ 659407 h 874381"/>
                <a:gd name="connsiteX23" fmla="*/ 261562 w 630698"/>
                <a:gd name="connsiteY23" fmla="*/ 647501 h 874381"/>
                <a:gd name="connsiteX24" fmla="*/ 173456 w 630698"/>
                <a:gd name="connsiteY24" fmla="*/ 576064 h 874381"/>
                <a:gd name="connsiteX25" fmla="*/ 140118 w 630698"/>
                <a:gd name="connsiteY25" fmla="*/ 478432 h 874381"/>
                <a:gd name="connsiteX26" fmla="*/ 152023 w 630698"/>
                <a:gd name="connsiteY26" fmla="*/ 318889 h 874381"/>
                <a:gd name="connsiteX27" fmla="*/ 199649 w 630698"/>
                <a:gd name="connsiteY27" fmla="*/ 214114 h 874381"/>
                <a:gd name="connsiteX28" fmla="*/ 263942 w 630698"/>
                <a:gd name="connsiteY28" fmla="*/ 152202 h 874381"/>
                <a:gd name="connsiteX29" fmla="*/ 335380 w 630698"/>
                <a:gd name="connsiteY29" fmla="*/ 118864 h 874381"/>
                <a:gd name="connsiteX30" fmla="*/ 404437 w 630698"/>
                <a:gd name="connsiteY30" fmla="*/ 152202 h 874381"/>
                <a:gd name="connsiteX31" fmla="*/ 413961 w 630698"/>
                <a:gd name="connsiteY31" fmla="*/ 199826 h 874381"/>
                <a:gd name="connsiteX32" fmla="*/ 537787 w 630698"/>
                <a:gd name="connsiteY32" fmla="*/ 202207 h 874381"/>
                <a:gd name="connsiteX0" fmla="*/ 537787 w 623561"/>
                <a:gd name="connsiteY0" fmla="*/ 202207 h 873730"/>
                <a:gd name="connsiteX1" fmla="*/ 540168 w 623561"/>
                <a:gd name="connsiteY1" fmla="*/ 85527 h 873730"/>
                <a:gd name="connsiteX2" fmla="*/ 354430 w 623561"/>
                <a:gd name="connsiteY2" fmla="*/ 9326 h 873730"/>
                <a:gd name="connsiteX3" fmla="*/ 209174 w 623561"/>
                <a:gd name="connsiteY3" fmla="*/ 28377 h 873730"/>
                <a:gd name="connsiteX4" fmla="*/ 97255 w 623561"/>
                <a:gd name="connsiteY4" fmla="*/ 145057 h 873730"/>
                <a:gd name="connsiteX5" fmla="*/ 18674 w 623561"/>
                <a:gd name="connsiteY5" fmla="*/ 328414 h 873730"/>
                <a:gd name="connsiteX6" fmla="*/ 2006 w 623561"/>
                <a:gd name="connsiteY6" fmla="*/ 447476 h 873730"/>
                <a:gd name="connsiteX7" fmla="*/ 11530 w 623561"/>
                <a:gd name="connsiteY7" fmla="*/ 571301 h 873730"/>
                <a:gd name="connsiteX8" fmla="*/ 102018 w 623561"/>
                <a:gd name="connsiteY8" fmla="*/ 728464 h 873730"/>
                <a:gd name="connsiteX9" fmla="*/ 197268 w 623561"/>
                <a:gd name="connsiteY9" fmla="*/ 780851 h 873730"/>
                <a:gd name="connsiteX10" fmla="*/ 354431 w 623561"/>
                <a:gd name="connsiteY10" fmla="*/ 785613 h 873730"/>
                <a:gd name="connsiteX11" fmla="*/ 397294 w 623561"/>
                <a:gd name="connsiteY11" fmla="*/ 780852 h 873730"/>
                <a:gd name="connsiteX12" fmla="*/ 442538 w 623561"/>
                <a:gd name="connsiteY12" fmla="*/ 854670 h 873730"/>
                <a:gd name="connsiteX13" fmla="*/ 490161 w 623561"/>
                <a:gd name="connsiteY13" fmla="*/ 871339 h 873730"/>
                <a:gd name="connsiteX14" fmla="*/ 566361 w 623561"/>
                <a:gd name="connsiteY14" fmla="*/ 871341 h 873730"/>
                <a:gd name="connsiteX15" fmla="*/ 623511 w 623561"/>
                <a:gd name="connsiteY15" fmla="*/ 849908 h 873730"/>
                <a:gd name="connsiteX16" fmla="*/ 556838 w 623561"/>
                <a:gd name="connsiteY16" fmla="*/ 678458 h 873730"/>
                <a:gd name="connsiteX17" fmla="*/ 499688 w 623561"/>
                <a:gd name="connsiteY17" fmla="*/ 485577 h 873730"/>
                <a:gd name="connsiteX18" fmla="*/ 480637 w 623561"/>
                <a:gd name="connsiteY18" fmla="*/ 404613 h 873730"/>
                <a:gd name="connsiteX19" fmla="*/ 421106 w 623561"/>
                <a:gd name="connsiteY19" fmla="*/ 406997 h 873730"/>
                <a:gd name="connsiteX20" fmla="*/ 373480 w 623561"/>
                <a:gd name="connsiteY20" fmla="*/ 418901 h 873730"/>
                <a:gd name="connsiteX21" fmla="*/ 378243 w 623561"/>
                <a:gd name="connsiteY21" fmla="*/ 609402 h 873730"/>
                <a:gd name="connsiteX22" fmla="*/ 340143 w 623561"/>
                <a:gd name="connsiteY22" fmla="*/ 659407 h 873730"/>
                <a:gd name="connsiteX23" fmla="*/ 261562 w 623561"/>
                <a:gd name="connsiteY23" fmla="*/ 647501 h 873730"/>
                <a:gd name="connsiteX24" fmla="*/ 173456 w 623561"/>
                <a:gd name="connsiteY24" fmla="*/ 576064 h 873730"/>
                <a:gd name="connsiteX25" fmla="*/ 140118 w 623561"/>
                <a:gd name="connsiteY25" fmla="*/ 478432 h 873730"/>
                <a:gd name="connsiteX26" fmla="*/ 152023 w 623561"/>
                <a:gd name="connsiteY26" fmla="*/ 318889 h 873730"/>
                <a:gd name="connsiteX27" fmla="*/ 199649 w 623561"/>
                <a:gd name="connsiteY27" fmla="*/ 214114 h 873730"/>
                <a:gd name="connsiteX28" fmla="*/ 263942 w 623561"/>
                <a:gd name="connsiteY28" fmla="*/ 152202 h 873730"/>
                <a:gd name="connsiteX29" fmla="*/ 335380 w 623561"/>
                <a:gd name="connsiteY29" fmla="*/ 118864 h 873730"/>
                <a:gd name="connsiteX30" fmla="*/ 404437 w 623561"/>
                <a:gd name="connsiteY30" fmla="*/ 152202 h 873730"/>
                <a:gd name="connsiteX31" fmla="*/ 413961 w 623561"/>
                <a:gd name="connsiteY31" fmla="*/ 199826 h 873730"/>
                <a:gd name="connsiteX32" fmla="*/ 537787 w 623561"/>
                <a:gd name="connsiteY32" fmla="*/ 202207 h 873730"/>
                <a:gd name="connsiteX0" fmla="*/ 537787 w 623743"/>
                <a:gd name="connsiteY0" fmla="*/ 202207 h 873730"/>
                <a:gd name="connsiteX1" fmla="*/ 540168 w 623743"/>
                <a:gd name="connsiteY1" fmla="*/ 85527 h 873730"/>
                <a:gd name="connsiteX2" fmla="*/ 354430 w 623743"/>
                <a:gd name="connsiteY2" fmla="*/ 9326 h 873730"/>
                <a:gd name="connsiteX3" fmla="*/ 209174 w 623743"/>
                <a:gd name="connsiteY3" fmla="*/ 28377 h 873730"/>
                <a:gd name="connsiteX4" fmla="*/ 97255 w 623743"/>
                <a:gd name="connsiteY4" fmla="*/ 145057 h 873730"/>
                <a:gd name="connsiteX5" fmla="*/ 18674 w 623743"/>
                <a:gd name="connsiteY5" fmla="*/ 328414 h 873730"/>
                <a:gd name="connsiteX6" fmla="*/ 2006 w 623743"/>
                <a:gd name="connsiteY6" fmla="*/ 447476 h 873730"/>
                <a:gd name="connsiteX7" fmla="*/ 11530 w 623743"/>
                <a:gd name="connsiteY7" fmla="*/ 571301 h 873730"/>
                <a:gd name="connsiteX8" fmla="*/ 102018 w 623743"/>
                <a:gd name="connsiteY8" fmla="*/ 728464 h 873730"/>
                <a:gd name="connsiteX9" fmla="*/ 197268 w 623743"/>
                <a:gd name="connsiteY9" fmla="*/ 780851 h 873730"/>
                <a:gd name="connsiteX10" fmla="*/ 354431 w 623743"/>
                <a:gd name="connsiteY10" fmla="*/ 785613 h 873730"/>
                <a:gd name="connsiteX11" fmla="*/ 397294 w 623743"/>
                <a:gd name="connsiteY11" fmla="*/ 780852 h 873730"/>
                <a:gd name="connsiteX12" fmla="*/ 442538 w 623743"/>
                <a:gd name="connsiteY12" fmla="*/ 854670 h 873730"/>
                <a:gd name="connsiteX13" fmla="*/ 490161 w 623743"/>
                <a:gd name="connsiteY13" fmla="*/ 871339 h 873730"/>
                <a:gd name="connsiteX14" fmla="*/ 566361 w 623743"/>
                <a:gd name="connsiteY14" fmla="*/ 871341 h 873730"/>
                <a:gd name="connsiteX15" fmla="*/ 623511 w 623743"/>
                <a:gd name="connsiteY15" fmla="*/ 849908 h 873730"/>
                <a:gd name="connsiteX16" fmla="*/ 544932 w 623743"/>
                <a:gd name="connsiteY16" fmla="*/ 692746 h 873730"/>
                <a:gd name="connsiteX17" fmla="*/ 499688 w 623743"/>
                <a:gd name="connsiteY17" fmla="*/ 485577 h 873730"/>
                <a:gd name="connsiteX18" fmla="*/ 480637 w 623743"/>
                <a:gd name="connsiteY18" fmla="*/ 404613 h 873730"/>
                <a:gd name="connsiteX19" fmla="*/ 421106 w 623743"/>
                <a:gd name="connsiteY19" fmla="*/ 406997 h 873730"/>
                <a:gd name="connsiteX20" fmla="*/ 373480 w 623743"/>
                <a:gd name="connsiteY20" fmla="*/ 418901 h 873730"/>
                <a:gd name="connsiteX21" fmla="*/ 378243 w 623743"/>
                <a:gd name="connsiteY21" fmla="*/ 609402 h 873730"/>
                <a:gd name="connsiteX22" fmla="*/ 340143 w 623743"/>
                <a:gd name="connsiteY22" fmla="*/ 659407 h 873730"/>
                <a:gd name="connsiteX23" fmla="*/ 261562 w 623743"/>
                <a:gd name="connsiteY23" fmla="*/ 647501 h 873730"/>
                <a:gd name="connsiteX24" fmla="*/ 173456 w 623743"/>
                <a:gd name="connsiteY24" fmla="*/ 576064 h 873730"/>
                <a:gd name="connsiteX25" fmla="*/ 140118 w 623743"/>
                <a:gd name="connsiteY25" fmla="*/ 478432 h 873730"/>
                <a:gd name="connsiteX26" fmla="*/ 152023 w 623743"/>
                <a:gd name="connsiteY26" fmla="*/ 318889 h 873730"/>
                <a:gd name="connsiteX27" fmla="*/ 199649 w 623743"/>
                <a:gd name="connsiteY27" fmla="*/ 214114 h 873730"/>
                <a:gd name="connsiteX28" fmla="*/ 263942 w 623743"/>
                <a:gd name="connsiteY28" fmla="*/ 152202 h 873730"/>
                <a:gd name="connsiteX29" fmla="*/ 335380 w 623743"/>
                <a:gd name="connsiteY29" fmla="*/ 118864 h 873730"/>
                <a:gd name="connsiteX30" fmla="*/ 404437 w 623743"/>
                <a:gd name="connsiteY30" fmla="*/ 152202 h 873730"/>
                <a:gd name="connsiteX31" fmla="*/ 413961 w 623743"/>
                <a:gd name="connsiteY31" fmla="*/ 199826 h 873730"/>
                <a:gd name="connsiteX32" fmla="*/ 537787 w 623743"/>
                <a:gd name="connsiteY32" fmla="*/ 202207 h 873730"/>
                <a:gd name="connsiteX0" fmla="*/ 537787 w 623743"/>
                <a:gd name="connsiteY0" fmla="*/ 202207 h 873730"/>
                <a:gd name="connsiteX1" fmla="*/ 540168 w 623743"/>
                <a:gd name="connsiteY1" fmla="*/ 85527 h 873730"/>
                <a:gd name="connsiteX2" fmla="*/ 354430 w 623743"/>
                <a:gd name="connsiteY2" fmla="*/ 9326 h 873730"/>
                <a:gd name="connsiteX3" fmla="*/ 209174 w 623743"/>
                <a:gd name="connsiteY3" fmla="*/ 28377 h 873730"/>
                <a:gd name="connsiteX4" fmla="*/ 97255 w 623743"/>
                <a:gd name="connsiteY4" fmla="*/ 145057 h 873730"/>
                <a:gd name="connsiteX5" fmla="*/ 18674 w 623743"/>
                <a:gd name="connsiteY5" fmla="*/ 328414 h 873730"/>
                <a:gd name="connsiteX6" fmla="*/ 2006 w 623743"/>
                <a:gd name="connsiteY6" fmla="*/ 447476 h 873730"/>
                <a:gd name="connsiteX7" fmla="*/ 11530 w 623743"/>
                <a:gd name="connsiteY7" fmla="*/ 571301 h 873730"/>
                <a:gd name="connsiteX8" fmla="*/ 102018 w 623743"/>
                <a:gd name="connsiteY8" fmla="*/ 728464 h 873730"/>
                <a:gd name="connsiteX9" fmla="*/ 197268 w 623743"/>
                <a:gd name="connsiteY9" fmla="*/ 780851 h 873730"/>
                <a:gd name="connsiteX10" fmla="*/ 354431 w 623743"/>
                <a:gd name="connsiteY10" fmla="*/ 785613 h 873730"/>
                <a:gd name="connsiteX11" fmla="*/ 397294 w 623743"/>
                <a:gd name="connsiteY11" fmla="*/ 780852 h 873730"/>
                <a:gd name="connsiteX12" fmla="*/ 442538 w 623743"/>
                <a:gd name="connsiteY12" fmla="*/ 854670 h 873730"/>
                <a:gd name="connsiteX13" fmla="*/ 490161 w 623743"/>
                <a:gd name="connsiteY13" fmla="*/ 871339 h 873730"/>
                <a:gd name="connsiteX14" fmla="*/ 566361 w 623743"/>
                <a:gd name="connsiteY14" fmla="*/ 871341 h 873730"/>
                <a:gd name="connsiteX15" fmla="*/ 623511 w 623743"/>
                <a:gd name="connsiteY15" fmla="*/ 849908 h 873730"/>
                <a:gd name="connsiteX16" fmla="*/ 544932 w 623743"/>
                <a:gd name="connsiteY16" fmla="*/ 692746 h 873730"/>
                <a:gd name="connsiteX17" fmla="*/ 499688 w 623743"/>
                <a:gd name="connsiteY17" fmla="*/ 485577 h 873730"/>
                <a:gd name="connsiteX18" fmla="*/ 480637 w 623743"/>
                <a:gd name="connsiteY18" fmla="*/ 404613 h 873730"/>
                <a:gd name="connsiteX19" fmla="*/ 421106 w 623743"/>
                <a:gd name="connsiteY19" fmla="*/ 406997 h 873730"/>
                <a:gd name="connsiteX20" fmla="*/ 373480 w 623743"/>
                <a:gd name="connsiteY20" fmla="*/ 418901 h 873730"/>
                <a:gd name="connsiteX21" fmla="*/ 378243 w 623743"/>
                <a:gd name="connsiteY21" fmla="*/ 609402 h 873730"/>
                <a:gd name="connsiteX22" fmla="*/ 340143 w 623743"/>
                <a:gd name="connsiteY22" fmla="*/ 659407 h 873730"/>
                <a:gd name="connsiteX23" fmla="*/ 261562 w 623743"/>
                <a:gd name="connsiteY23" fmla="*/ 647501 h 873730"/>
                <a:gd name="connsiteX24" fmla="*/ 173456 w 623743"/>
                <a:gd name="connsiteY24" fmla="*/ 576064 h 873730"/>
                <a:gd name="connsiteX25" fmla="*/ 140118 w 623743"/>
                <a:gd name="connsiteY25" fmla="*/ 478432 h 873730"/>
                <a:gd name="connsiteX26" fmla="*/ 152023 w 623743"/>
                <a:gd name="connsiteY26" fmla="*/ 318889 h 873730"/>
                <a:gd name="connsiteX27" fmla="*/ 199649 w 623743"/>
                <a:gd name="connsiteY27" fmla="*/ 214114 h 873730"/>
                <a:gd name="connsiteX28" fmla="*/ 263942 w 623743"/>
                <a:gd name="connsiteY28" fmla="*/ 152202 h 873730"/>
                <a:gd name="connsiteX29" fmla="*/ 335380 w 623743"/>
                <a:gd name="connsiteY29" fmla="*/ 118864 h 873730"/>
                <a:gd name="connsiteX30" fmla="*/ 404437 w 623743"/>
                <a:gd name="connsiteY30" fmla="*/ 152202 h 873730"/>
                <a:gd name="connsiteX31" fmla="*/ 413961 w 623743"/>
                <a:gd name="connsiteY31" fmla="*/ 199826 h 873730"/>
                <a:gd name="connsiteX32" fmla="*/ 537787 w 623743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406997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404437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404437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52024 w 624028"/>
                <a:gd name="connsiteY25" fmla="*/ 476051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82981 w 624028"/>
                <a:gd name="connsiteY24" fmla="*/ 566539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37976 h 873730"/>
                <a:gd name="connsiteX24" fmla="*/ 182981 w 624028"/>
                <a:gd name="connsiteY24" fmla="*/ 566539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048 h 873571"/>
                <a:gd name="connsiteX1" fmla="*/ 521118 w 624028"/>
                <a:gd name="connsiteY1" fmla="*/ 82987 h 873571"/>
                <a:gd name="connsiteX2" fmla="*/ 354430 w 624028"/>
                <a:gd name="connsiteY2" fmla="*/ 9167 h 873571"/>
                <a:gd name="connsiteX3" fmla="*/ 209174 w 624028"/>
                <a:gd name="connsiteY3" fmla="*/ 28218 h 873571"/>
                <a:gd name="connsiteX4" fmla="*/ 97255 w 624028"/>
                <a:gd name="connsiteY4" fmla="*/ 144898 h 873571"/>
                <a:gd name="connsiteX5" fmla="*/ 18674 w 624028"/>
                <a:gd name="connsiteY5" fmla="*/ 328255 h 873571"/>
                <a:gd name="connsiteX6" fmla="*/ 2006 w 624028"/>
                <a:gd name="connsiteY6" fmla="*/ 447317 h 873571"/>
                <a:gd name="connsiteX7" fmla="*/ 11530 w 624028"/>
                <a:gd name="connsiteY7" fmla="*/ 571142 h 873571"/>
                <a:gd name="connsiteX8" fmla="*/ 102018 w 624028"/>
                <a:gd name="connsiteY8" fmla="*/ 728305 h 873571"/>
                <a:gd name="connsiteX9" fmla="*/ 197268 w 624028"/>
                <a:gd name="connsiteY9" fmla="*/ 780692 h 873571"/>
                <a:gd name="connsiteX10" fmla="*/ 354431 w 624028"/>
                <a:gd name="connsiteY10" fmla="*/ 785454 h 873571"/>
                <a:gd name="connsiteX11" fmla="*/ 397294 w 624028"/>
                <a:gd name="connsiteY11" fmla="*/ 780693 h 873571"/>
                <a:gd name="connsiteX12" fmla="*/ 442538 w 624028"/>
                <a:gd name="connsiteY12" fmla="*/ 854511 h 873571"/>
                <a:gd name="connsiteX13" fmla="*/ 490161 w 624028"/>
                <a:gd name="connsiteY13" fmla="*/ 871180 h 873571"/>
                <a:gd name="connsiteX14" fmla="*/ 566361 w 624028"/>
                <a:gd name="connsiteY14" fmla="*/ 871182 h 873571"/>
                <a:gd name="connsiteX15" fmla="*/ 623511 w 624028"/>
                <a:gd name="connsiteY15" fmla="*/ 849749 h 873571"/>
                <a:gd name="connsiteX16" fmla="*/ 533026 w 624028"/>
                <a:gd name="connsiteY16" fmla="*/ 685443 h 873571"/>
                <a:gd name="connsiteX17" fmla="*/ 499688 w 624028"/>
                <a:gd name="connsiteY17" fmla="*/ 485418 h 873571"/>
                <a:gd name="connsiteX18" fmla="*/ 480637 w 624028"/>
                <a:gd name="connsiteY18" fmla="*/ 404454 h 873571"/>
                <a:gd name="connsiteX19" fmla="*/ 421106 w 624028"/>
                <a:gd name="connsiteY19" fmla="*/ 397313 h 873571"/>
                <a:gd name="connsiteX20" fmla="*/ 373480 w 624028"/>
                <a:gd name="connsiteY20" fmla="*/ 418742 h 873571"/>
                <a:gd name="connsiteX21" fmla="*/ 378243 w 624028"/>
                <a:gd name="connsiteY21" fmla="*/ 609243 h 873571"/>
                <a:gd name="connsiteX22" fmla="*/ 340143 w 624028"/>
                <a:gd name="connsiteY22" fmla="*/ 659248 h 873571"/>
                <a:gd name="connsiteX23" fmla="*/ 261562 w 624028"/>
                <a:gd name="connsiteY23" fmla="*/ 637817 h 873571"/>
                <a:gd name="connsiteX24" fmla="*/ 182981 w 624028"/>
                <a:gd name="connsiteY24" fmla="*/ 566380 h 873571"/>
                <a:gd name="connsiteX25" fmla="*/ 152024 w 624028"/>
                <a:gd name="connsiteY25" fmla="*/ 475892 h 873571"/>
                <a:gd name="connsiteX26" fmla="*/ 171073 w 624028"/>
                <a:gd name="connsiteY26" fmla="*/ 306824 h 873571"/>
                <a:gd name="connsiteX27" fmla="*/ 199649 w 624028"/>
                <a:gd name="connsiteY27" fmla="*/ 213955 h 873571"/>
                <a:gd name="connsiteX28" fmla="*/ 263942 w 624028"/>
                <a:gd name="connsiteY28" fmla="*/ 152043 h 873571"/>
                <a:gd name="connsiteX29" fmla="*/ 335380 w 624028"/>
                <a:gd name="connsiteY29" fmla="*/ 118705 h 873571"/>
                <a:gd name="connsiteX30" fmla="*/ 392531 w 624028"/>
                <a:gd name="connsiteY30" fmla="*/ 152043 h 873571"/>
                <a:gd name="connsiteX31" fmla="*/ 413961 w 624028"/>
                <a:gd name="connsiteY31" fmla="*/ 199667 h 873571"/>
                <a:gd name="connsiteX32" fmla="*/ 537787 w 624028"/>
                <a:gd name="connsiteY32" fmla="*/ 202048 h 873571"/>
                <a:gd name="connsiteX0" fmla="*/ 537787 w 624028"/>
                <a:gd name="connsiteY0" fmla="*/ 201418 h 872941"/>
                <a:gd name="connsiteX1" fmla="*/ 502068 w 624028"/>
                <a:gd name="connsiteY1" fmla="*/ 72832 h 872941"/>
                <a:gd name="connsiteX2" fmla="*/ 354430 w 624028"/>
                <a:gd name="connsiteY2" fmla="*/ 8537 h 872941"/>
                <a:gd name="connsiteX3" fmla="*/ 209174 w 624028"/>
                <a:gd name="connsiteY3" fmla="*/ 27588 h 872941"/>
                <a:gd name="connsiteX4" fmla="*/ 97255 w 624028"/>
                <a:gd name="connsiteY4" fmla="*/ 144268 h 872941"/>
                <a:gd name="connsiteX5" fmla="*/ 18674 w 624028"/>
                <a:gd name="connsiteY5" fmla="*/ 327625 h 872941"/>
                <a:gd name="connsiteX6" fmla="*/ 2006 w 624028"/>
                <a:gd name="connsiteY6" fmla="*/ 446687 h 872941"/>
                <a:gd name="connsiteX7" fmla="*/ 11530 w 624028"/>
                <a:gd name="connsiteY7" fmla="*/ 570512 h 872941"/>
                <a:gd name="connsiteX8" fmla="*/ 102018 w 624028"/>
                <a:gd name="connsiteY8" fmla="*/ 727675 h 872941"/>
                <a:gd name="connsiteX9" fmla="*/ 197268 w 624028"/>
                <a:gd name="connsiteY9" fmla="*/ 780062 h 872941"/>
                <a:gd name="connsiteX10" fmla="*/ 354431 w 624028"/>
                <a:gd name="connsiteY10" fmla="*/ 784824 h 872941"/>
                <a:gd name="connsiteX11" fmla="*/ 397294 w 624028"/>
                <a:gd name="connsiteY11" fmla="*/ 780063 h 872941"/>
                <a:gd name="connsiteX12" fmla="*/ 442538 w 624028"/>
                <a:gd name="connsiteY12" fmla="*/ 853881 h 872941"/>
                <a:gd name="connsiteX13" fmla="*/ 490161 w 624028"/>
                <a:gd name="connsiteY13" fmla="*/ 870550 h 872941"/>
                <a:gd name="connsiteX14" fmla="*/ 566361 w 624028"/>
                <a:gd name="connsiteY14" fmla="*/ 870552 h 872941"/>
                <a:gd name="connsiteX15" fmla="*/ 623511 w 624028"/>
                <a:gd name="connsiteY15" fmla="*/ 849119 h 872941"/>
                <a:gd name="connsiteX16" fmla="*/ 533026 w 624028"/>
                <a:gd name="connsiteY16" fmla="*/ 684813 h 872941"/>
                <a:gd name="connsiteX17" fmla="*/ 499688 w 624028"/>
                <a:gd name="connsiteY17" fmla="*/ 484788 h 872941"/>
                <a:gd name="connsiteX18" fmla="*/ 480637 w 624028"/>
                <a:gd name="connsiteY18" fmla="*/ 403824 h 872941"/>
                <a:gd name="connsiteX19" fmla="*/ 421106 w 624028"/>
                <a:gd name="connsiteY19" fmla="*/ 396683 h 872941"/>
                <a:gd name="connsiteX20" fmla="*/ 373480 w 624028"/>
                <a:gd name="connsiteY20" fmla="*/ 418112 h 872941"/>
                <a:gd name="connsiteX21" fmla="*/ 378243 w 624028"/>
                <a:gd name="connsiteY21" fmla="*/ 608613 h 872941"/>
                <a:gd name="connsiteX22" fmla="*/ 340143 w 624028"/>
                <a:gd name="connsiteY22" fmla="*/ 658618 h 872941"/>
                <a:gd name="connsiteX23" fmla="*/ 261562 w 624028"/>
                <a:gd name="connsiteY23" fmla="*/ 637187 h 872941"/>
                <a:gd name="connsiteX24" fmla="*/ 182981 w 624028"/>
                <a:gd name="connsiteY24" fmla="*/ 565750 h 872941"/>
                <a:gd name="connsiteX25" fmla="*/ 152024 w 624028"/>
                <a:gd name="connsiteY25" fmla="*/ 475262 h 872941"/>
                <a:gd name="connsiteX26" fmla="*/ 171073 w 624028"/>
                <a:gd name="connsiteY26" fmla="*/ 306194 h 872941"/>
                <a:gd name="connsiteX27" fmla="*/ 199649 w 624028"/>
                <a:gd name="connsiteY27" fmla="*/ 213325 h 872941"/>
                <a:gd name="connsiteX28" fmla="*/ 263942 w 624028"/>
                <a:gd name="connsiteY28" fmla="*/ 151413 h 872941"/>
                <a:gd name="connsiteX29" fmla="*/ 335380 w 624028"/>
                <a:gd name="connsiteY29" fmla="*/ 118075 h 872941"/>
                <a:gd name="connsiteX30" fmla="*/ 392531 w 624028"/>
                <a:gd name="connsiteY30" fmla="*/ 151413 h 872941"/>
                <a:gd name="connsiteX31" fmla="*/ 413961 w 624028"/>
                <a:gd name="connsiteY31" fmla="*/ 199037 h 872941"/>
                <a:gd name="connsiteX32" fmla="*/ 537787 w 624028"/>
                <a:gd name="connsiteY32" fmla="*/ 201418 h 872941"/>
                <a:gd name="connsiteX0" fmla="*/ 530643 w 624028"/>
                <a:gd name="connsiteY0" fmla="*/ 201418 h 872941"/>
                <a:gd name="connsiteX1" fmla="*/ 502068 w 624028"/>
                <a:gd name="connsiteY1" fmla="*/ 72832 h 872941"/>
                <a:gd name="connsiteX2" fmla="*/ 354430 w 624028"/>
                <a:gd name="connsiteY2" fmla="*/ 8537 h 872941"/>
                <a:gd name="connsiteX3" fmla="*/ 209174 w 624028"/>
                <a:gd name="connsiteY3" fmla="*/ 27588 h 872941"/>
                <a:gd name="connsiteX4" fmla="*/ 97255 w 624028"/>
                <a:gd name="connsiteY4" fmla="*/ 144268 h 872941"/>
                <a:gd name="connsiteX5" fmla="*/ 18674 w 624028"/>
                <a:gd name="connsiteY5" fmla="*/ 327625 h 872941"/>
                <a:gd name="connsiteX6" fmla="*/ 2006 w 624028"/>
                <a:gd name="connsiteY6" fmla="*/ 446687 h 872941"/>
                <a:gd name="connsiteX7" fmla="*/ 11530 w 624028"/>
                <a:gd name="connsiteY7" fmla="*/ 570512 h 872941"/>
                <a:gd name="connsiteX8" fmla="*/ 102018 w 624028"/>
                <a:gd name="connsiteY8" fmla="*/ 727675 h 872941"/>
                <a:gd name="connsiteX9" fmla="*/ 197268 w 624028"/>
                <a:gd name="connsiteY9" fmla="*/ 780062 h 872941"/>
                <a:gd name="connsiteX10" fmla="*/ 354431 w 624028"/>
                <a:gd name="connsiteY10" fmla="*/ 784824 h 872941"/>
                <a:gd name="connsiteX11" fmla="*/ 397294 w 624028"/>
                <a:gd name="connsiteY11" fmla="*/ 780063 h 872941"/>
                <a:gd name="connsiteX12" fmla="*/ 442538 w 624028"/>
                <a:gd name="connsiteY12" fmla="*/ 853881 h 872941"/>
                <a:gd name="connsiteX13" fmla="*/ 490161 w 624028"/>
                <a:gd name="connsiteY13" fmla="*/ 870550 h 872941"/>
                <a:gd name="connsiteX14" fmla="*/ 566361 w 624028"/>
                <a:gd name="connsiteY14" fmla="*/ 870552 h 872941"/>
                <a:gd name="connsiteX15" fmla="*/ 623511 w 624028"/>
                <a:gd name="connsiteY15" fmla="*/ 849119 h 872941"/>
                <a:gd name="connsiteX16" fmla="*/ 533026 w 624028"/>
                <a:gd name="connsiteY16" fmla="*/ 684813 h 872941"/>
                <a:gd name="connsiteX17" fmla="*/ 499688 w 624028"/>
                <a:gd name="connsiteY17" fmla="*/ 484788 h 872941"/>
                <a:gd name="connsiteX18" fmla="*/ 480637 w 624028"/>
                <a:gd name="connsiteY18" fmla="*/ 403824 h 872941"/>
                <a:gd name="connsiteX19" fmla="*/ 421106 w 624028"/>
                <a:gd name="connsiteY19" fmla="*/ 396683 h 872941"/>
                <a:gd name="connsiteX20" fmla="*/ 373480 w 624028"/>
                <a:gd name="connsiteY20" fmla="*/ 418112 h 872941"/>
                <a:gd name="connsiteX21" fmla="*/ 378243 w 624028"/>
                <a:gd name="connsiteY21" fmla="*/ 608613 h 872941"/>
                <a:gd name="connsiteX22" fmla="*/ 340143 w 624028"/>
                <a:gd name="connsiteY22" fmla="*/ 658618 h 872941"/>
                <a:gd name="connsiteX23" fmla="*/ 261562 w 624028"/>
                <a:gd name="connsiteY23" fmla="*/ 637187 h 872941"/>
                <a:gd name="connsiteX24" fmla="*/ 182981 w 624028"/>
                <a:gd name="connsiteY24" fmla="*/ 565750 h 872941"/>
                <a:gd name="connsiteX25" fmla="*/ 152024 w 624028"/>
                <a:gd name="connsiteY25" fmla="*/ 475262 h 872941"/>
                <a:gd name="connsiteX26" fmla="*/ 171073 w 624028"/>
                <a:gd name="connsiteY26" fmla="*/ 306194 h 872941"/>
                <a:gd name="connsiteX27" fmla="*/ 199649 w 624028"/>
                <a:gd name="connsiteY27" fmla="*/ 213325 h 872941"/>
                <a:gd name="connsiteX28" fmla="*/ 263942 w 624028"/>
                <a:gd name="connsiteY28" fmla="*/ 151413 h 872941"/>
                <a:gd name="connsiteX29" fmla="*/ 335380 w 624028"/>
                <a:gd name="connsiteY29" fmla="*/ 118075 h 872941"/>
                <a:gd name="connsiteX30" fmla="*/ 392531 w 624028"/>
                <a:gd name="connsiteY30" fmla="*/ 151413 h 872941"/>
                <a:gd name="connsiteX31" fmla="*/ 413961 w 624028"/>
                <a:gd name="connsiteY31" fmla="*/ 199037 h 872941"/>
                <a:gd name="connsiteX32" fmla="*/ 530643 w 624028"/>
                <a:gd name="connsiteY32" fmla="*/ 201418 h 87294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83024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3090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3090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0709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3799 h 865322"/>
                <a:gd name="connsiteX1" fmla="*/ 523504 w 624028"/>
                <a:gd name="connsiteY1" fmla="*/ 120420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93799 h 865322"/>
                <a:gd name="connsiteX0" fmla="*/ 530643 w 624028"/>
                <a:gd name="connsiteY0" fmla="*/ 193799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93799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404437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61548 w 624028"/>
                <a:gd name="connsiteY27" fmla="*/ 329531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49642 w 624028"/>
                <a:gd name="connsiteY27" fmla="*/ 327150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52017 w 624028"/>
                <a:gd name="connsiteY6" fmla="*/ 227575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52017 w 624028"/>
                <a:gd name="connsiteY6" fmla="*/ 227575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40111 w 624028"/>
                <a:gd name="connsiteY6" fmla="*/ 229956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8424 h 864709"/>
                <a:gd name="connsiteX1" fmla="*/ 525885 w 624028"/>
                <a:gd name="connsiteY1" fmla="*/ 107901 h 864709"/>
                <a:gd name="connsiteX2" fmla="*/ 499686 w 624028"/>
                <a:gd name="connsiteY2" fmla="*/ 59838 h 864709"/>
                <a:gd name="connsiteX3" fmla="*/ 354430 w 624028"/>
                <a:gd name="connsiteY3" fmla="*/ 305 h 864709"/>
                <a:gd name="connsiteX4" fmla="*/ 206792 w 624028"/>
                <a:gd name="connsiteY4" fmla="*/ 40787 h 864709"/>
                <a:gd name="connsiteX5" fmla="*/ 106780 w 624028"/>
                <a:gd name="connsiteY5" fmla="*/ 128892 h 864709"/>
                <a:gd name="connsiteX6" fmla="*/ 40111 w 624028"/>
                <a:gd name="connsiteY6" fmla="*/ 229343 h 864709"/>
                <a:gd name="connsiteX7" fmla="*/ 18674 w 624028"/>
                <a:gd name="connsiteY7" fmla="*/ 319393 h 864709"/>
                <a:gd name="connsiteX8" fmla="*/ 2006 w 624028"/>
                <a:gd name="connsiteY8" fmla="*/ 438455 h 864709"/>
                <a:gd name="connsiteX9" fmla="*/ 11530 w 624028"/>
                <a:gd name="connsiteY9" fmla="*/ 562280 h 864709"/>
                <a:gd name="connsiteX10" fmla="*/ 102018 w 624028"/>
                <a:gd name="connsiteY10" fmla="*/ 719443 h 864709"/>
                <a:gd name="connsiteX11" fmla="*/ 197268 w 624028"/>
                <a:gd name="connsiteY11" fmla="*/ 771830 h 864709"/>
                <a:gd name="connsiteX12" fmla="*/ 354431 w 624028"/>
                <a:gd name="connsiteY12" fmla="*/ 776592 h 864709"/>
                <a:gd name="connsiteX13" fmla="*/ 397294 w 624028"/>
                <a:gd name="connsiteY13" fmla="*/ 771831 h 864709"/>
                <a:gd name="connsiteX14" fmla="*/ 442538 w 624028"/>
                <a:gd name="connsiteY14" fmla="*/ 845649 h 864709"/>
                <a:gd name="connsiteX15" fmla="*/ 490161 w 624028"/>
                <a:gd name="connsiteY15" fmla="*/ 862318 h 864709"/>
                <a:gd name="connsiteX16" fmla="*/ 566361 w 624028"/>
                <a:gd name="connsiteY16" fmla="*/ 862320 h 864709"/>
                <a:gd name="connsiteX17" fmla="*/ 623511 w 624028"/>
                <a:gd name="connsiteY17" fmla="*/ 840887 h 864709"/>
                <a:gd name="connsiteX18" fmla="*/ 533026 w 624028"/>
                <a:gd name="connsiteY18" fmla="*/ 676581 h 864709"/>
                <a:gd name="connsiteX19" fmla="*/ 499688 w 624028"/>
                <a:gd name="connsiteY19" fmla="*/ 476556 h 864709"/>
                <a:gd name="connsiteX20" fmla="*/ 480637 w 624028"/>
                <a:gd name="connsiteY20" fmla="*/ 395592 h 864709"/>
                <a:gd name="connsiteX21" fmla="*/ 421106 w 624028"/>
                <a:gd name="connsiteY21" fmla="*/ 388451 h 864709"/>
                <a:gd name="connsiteX22" fmla="*/ 373480 w 624028"/>
                <a:gd name="connsiteY22" fmla="*/ 409880 h 864709"/>
                <a:gd name="connsiteX23" fmla="*/ 378243 w 624028"/>
                <a:gd name="connsiteY23" fmla="*/ 600381 h 864709"/>
                <a:gd name="connsiteX24" fmla="*/ 340143 w 624028"/>
                <a:gd name="connsiteY24" fmla="*/ 650386 h 864709"/>
                <a:gd name="connsiteX25" fmla="*/ 261562 w 624028"/>
                <a:gd name="connsiteY25" fmla="*/ 628955 h 864709"/>
                <a:gd name="connsiteX26" fmla="*/ 182981 w 624028"/>
                <a:gd name="connsiteY26" fmla="*/ 557518 h 864709"/>
                <a:gd name="connsiteX27" fmla="*/ 152024 w 624028"/>
                <a:gd name="connsiteY27" fmla="*/ 467030 h 864709"/>
                <a:gd name="connsiteX28" fmla="*/ 149642 w 624028"/>
                <a:gd name="connsiteY28" fmla="*/ 326537 h 864709"/>
                <a:gd name="connsiteX29" fmla="*/ 199649 w 624028"/>
                <a:gd name="connsiteY29" fmla="*/ 205093 h 864709"/>
                <a:gd name="connsiteX30" fmla="*/ 254417 w 624028"/>
                <a:gd name="connsiteY30" fmla="*/ 140800 h 864709"/>
                <a:gd name="connsiteX31" fmla="*/ 335380 w 624028"/>
                <a:gd name="connsiteY31" fmla="*/ 109843 h 864709"/>
                <a:gd name="connsiteX32" fmla="*/ 397293 w 624028"/>
                <a:gd name="connsiteY32" fmla="*/ 131275 h 864709"/>
                <a:gd name="connsiteX33" fmla="*/ 413961 w 624028"/>
                <a:gd name="connsiteY33" fmla="*/ 190805 h 864709"/>
                <a:gd name="connsiteX34" fmla="*/ 483024 w 624028"/>
                <a:gd name="connsiteY34" fmla="*/ 198388 h 864709"/>
                <a:gd name="connsiteX35" fmla="*/ 530643 w 624028"/>
                <a:gd name="connsiteY35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62280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62280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9077 w 622462"/>
                <a:gd name="connsiteY0" fmla="*/ 188424 h 864709"/>
                <a:gd name="connsiteX1" fmla="*/ 524319 w 622462"/>
                <a:gd name="connsiteY1" fmla="*/ 107901 h 864709"/>
                <a:gd name="connsiteX2" fmla="*/ 498120 w 622462"/>
                <a:gd name="connsiteY2" fmla="*/ 59838 h 864709"/>
                <a:gd name="connsiteX3" fmla="*/ 352864 w 622462"/>
                <a:gd name="connsiteY3" fmla="*/ 305 h 864709"/>
                <a:gd name="connsiteX4" fmla="*/ 205226 w 622462"/>
                <a:gd name="connsiteY4" fmla="*/ 40787 h 864709"/>
                <a:gd name="connsiteX5" fmla="*/ 105214 w 622462"/>
                <a:gd name="connsiteY5" fmla="*/ 128892 h 864709"/>
                <a:gd name="connsiteX6" fmla="*/ 38545 w 622462"/>
                <a:gd name="connsiteY6" fmla="*/ 229343 h 864709"/>
                <a:gd name="connsiteX7" fmla="*/ 17108 w 622462"/>
                <a:gd name="connsiteY7" fmla="*/ 319393 h 864709"/>
                <a:gd name="connsiteX8" fmla="*/ 440 w 622462"/>
                <a:gd name="connsiteY8" fmla="*/ 438455 h 864709"/>
                <a:gd name="connsiteX9" fmla="*/ 7583 w 622462"/>
                <a:gd name="connsiteY9" fmla="*/ 547993 h 864709"/>
                <a:gd name="connsiteX10" fmla="*/ 36163 w 622462"/>
                <a:gd name="connsiteY10" fmla="*/ 624631 h 864709"/>
                <a:gd name="connsiteX11" fmla="*/ 100452 w 622462"/>
                <a:gd name="connsiteY11" fmla="*/ 719443 h 864709"/>
                <a:gd name="connsiteX12" fmla="*/ 195702 w 622462"/>
                <a:gd name="connsiteY12" fmla="*/ 771830 h 864709"/>
                <a:gd name="connsiteX13" fmla="*/ 352865 w 622462"/>
                <a:gd name="connsiteY13" fmla="*/ 776592 h 864709"/>
                <a:gd name="connsiteX14" fmla="*/ 395728 w 622462"/>
                <a:gd name="connsiteY14" fmla="*/ 771831 h 864709"/>
                <a:gd name="connsiteX15" fmla="*/ 440972 w 622462"/>
                <a:gd name="connsiteY15" fmla="*/ 845649 h 864709"/>
                <a:gd name="connsiteX16" fmla="*/ 488595 w 622462"/>
                <a:gd name="connsiteY16" fmla="*/ 862318 h 864709"/>
                <a:gd name="connsiteX17" fmla="*/ 564795 w 622462"/>
                <a:gd name="connsiteY17" fmla="*/ 862320 h 864709"/>
                <a:gd name="connsiteX18" fmla="*/ 621945 w 622462"/>
                <a:gd name="connsiteY18" fmla="*/ 840887 h 864709"/>
                <a:gd name="connsiteX19" fmla="*/ 531460 w 622462"/>
                <a:gd name="connsiteY19" fmla="*/ 676581 h 864709"/>
                <a:gd name="connsiteX20" fmla="*/ 498122 w 622462"/>
                <a:gd name="connsiteY20" fmla="*/ 476556 h 864709"/>
                <a:gd name="connsiteX21" fmla="*/ 479071 w 622462"/>
                <a:gd name="connsiteY21" fmla="*/ 395592 h 864709"/>
                <a:gd name="connsiteX22" fmla="*/ 419540 w 622462"/>
                <a:gd name="connsiteY22" fmla="*/ 388451 h 864709"/>
                <a:gd name="connsiteX23" fmla="*/ 371914 w 622462"/>
                <a:gd name="connsiteY23" fmla="*/ 409880 h 864709"/>
                <a:gd name="connsiteX24" fmla="*/ 376677 w 622462"/>
                <a:gd name="connsiteY24" fmla="*/ 600381 h 864709"/>
                <a:gd name="connsiteX25" fmla="*/ 338577 w 622462"/>
                <a:gd name="connsiteY25" fmla="*/ 650386 h 864709"/>
                <a:gd name="connsiteX26" fmla="*/ 259996 w 622462"/>
                <a:gd name="connsiteY26" fmla="*/ 628955 h 864709"/>
                <a:gd name="connsiteX27" fmla="*/ 181415 w 622462"/>
                <a:gd name="connsiteY27" fmla="*/ 557518 h 864709"/>
                <a:gd name="connsiteX28" fmla="*/ 150458 w 622462"/>
                <a:gd name="connsiteY28" fmla="*/ 467030 h 864709"/>
                <a:gd name="connsiteX29" fmla="*/ 148076 w 622462"/>
                <a:gd name="connsiteY29" fmla="*/ 326537 h 864709"/>
                <a:gd name="connsiteX30" fmla="*/ 198083 w 622462"/>
                <a:gd name="connsiteY30" fmla="*/ 205093 h 864709"/>
                <a:gd name="connsiteX31" fmla="*/ 252851 w 622462"/>
                <a:gd name="connsiteY31" fmla="*/ 140800 h 864709"/>
                <a:gd name="connsiteX32" fmla="*/ 333814 w 622462"/>
                <a:gd name="connsiteY32" fmla="*/ 109843 h 864709"/>
                <a:gd name="connsiteX33" fmla="*/ 395727 w 622462"/>
                <a:gd name="connsiteY33" fmla="*/ 131275 h 864709"/>
                <a:gd name="connsiteX34" fmla="*/ 412395 w 622462"/>
                <a:gd name="connsiteY34" fmla="*/ 190805 h 864709"/>
                <a:gd name="connsiteX35" fmla="*/ 481458 w 622462"/>
                <a:gd name="connsiteY35" fmla="*/ 198388 h 864709"/>
                <a:gd name="connsiteX36" fmla="*/ 529077 w 622462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40849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40849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19284 w 622206"/>
                <a:gd name="connsiteY22" fmla="*/ 388451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0832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86070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699 h 865578"/>
                <a:gd name="connsiteX1" fmla="*/ 524063 w 622206"/>
                <a:gd name="connsiteY1" fmla="*/ 108176 h 865578"/>
                <a:gd name="connsiteX2" fmla="*/ 497864 w 622206"/>
                <a:gd name="connsiteY2" fmla="*/ 60113 h 865578"/>
                <a:gd name="connsiteX3" fmla="*/ 428813 w 622206"/>
                <a:gd name="connsiteY3" fmla="*/ 20069 h 865578"/>
                <a:gd name="connsiteX4" fmla="*/ 352608 w 622206"/>
                <a:gd name="connsiteY4" fmla="*/ 580 h 865578"/>
                <a:gd name="connsiteX5" fmla="*/ 204970 w 622206"/>
                <a:gd name="connsiteY5" fmla="*/ 41062 h 865578"/>
                <a:gd name="connsiteX6" fmla="*/ 104958 w 622206"/>
                <a:gd name="connsiteY6" fmla="*/ 129167 h 865578"/>
                <a:gd name="connsiteX7" fmla="*/ 38289 w 622206"/>
                <a:gd name="connsiteY7" fmla="*/ 229618 h 865578"/>
                <a:gd name="connsiteX8" fmla="*/ 16852 w 622206"/>
                <a:gd name="connsiteY8" fmla="*/ 319668 h 865578"/>
                <a:gd name="connsiteX9" fmla="*/ 184 w 622206"/>
                <a:gd name="connsiteY9" fmla="*/ 438730 h 865578"/>
                <a:gd name="connsiteX10" fmla="*/ 9708 w 622206"/>
                <a:gd name="connsiteY10" fmla="*/ 541124 h 865578"/>
                <a:gd name="connsiteX11" fmla="*/ 35907 w 622206"/>
                <a:gd name="connsiteY11" fmla="*/ 624906 h 865578"/>
                <a:gd name="connsiteX12" fmla="*/ 100196 w 622206"/>
                <a:gd name="connsiteY12" fmla="*/ 719718 h 865578"/>
                <a:gd name="connsiteX13" fmla="*/ 195446 w 622206"/>
                <a:gd name="connsiteY13" fmla="*/ 772105 h 865578"/>
                <a:gd name="connsiteX14" fmla="*/ 352609 w 622206"/>
                <a:gd name="connsiteY14" fmla="*/ 776867 h 865578"/>
                <a:gd name="connsiteX15" fmla="*/ 395472 w 622206"/>
                <a:gd name="connsiteY15" fmla="*/ 772106 h 865578"/>
                <a:gd name="connsiteX16" fmla="*/ 452622 w 622206"/>
                <a:gd name="connsiteY16" fmla="*/ 836399 h 865578"/>
                <a:gd name="connsiteX17" fmla="*/ 488339 w 622206"/>
                <a:gd name="connsiteY17" fmla="*/ 862593 h 865578"/>
                <a:gd name="connsiteX18" fmla="*/ 564539 w 622206"/>
                <a:gd name="connsiteY18" fmla="*/ 862595 h 865578"/>
                <a:gd name="connsiteX19" fmla="*/ 621689 w 622206"/>
                <a:gd name="connsiteY19" fmla="*/ 841162 h 865578"/>
                <a:gd name="connsiteX20" fmla="*/ 531204 w 622206"/>
                <a:gd name="connsiteY20" fmla="*/ 676856 h 865578"/>
                <a:gd name="connsiteX21" fmla="*/ 497866 w 622206"/>
                <a:gd name="connsiteY21" fmla="*/ 476831 h 865578"/>
                <a:gd name="connsiteX22" fmla="*/ 478815 w 622206"/>
                <a:gd name="connsiteY22" fmla="*/ 395867 h 865578"/>
                <a:gd name="connsiteX23" fmla="*/ 424047 w 622206"/>
                <a:gd name="connsiteY23" fmla="*/ 386345 h 865578"/>
                <a:gd name="connsiteX24" fmla="*/ 371658 w 622206"/>
                <a:gd name="connsiteY24" fmla="*/ 410155 h 865578"/>
                <a:gd name="connsiteX25" fmla="*/ 376421 w 622206"/>
                <a:gd name="connsiteY25" fmla="*/ 600656 h 865578"/>
                <a:gd name="connsiteX26" fmla="*/ 338321 w 622206"/>
                <a:gd name="connsiteY26" fmla="*/ 650661 h 865578"/>
                <a:gd name="connsiteX27" fmla="*/ 259740 w 622206"/>
                <a:gd name="connsiteY27" fmla="*/ 629230 h 865578"/>
                <a:gd name="connsiteX28" fmla="*/ 181159 w 622206"/>
                <a:gd name="connsiteY28" fmla="*/ 557793 h 865578"/>
                <a:gd name="connsiteX29" fmla="*/ 150202 w 622206"/>
                <a:gd name="connsiteY29" fmla="*/ 467305 h 865578"/>
                <a:gd name="connsiteX30" fmla="*/ 147820 w 622206"/>
                <a:gd name="connsiteY30" fmla="*/ 326812 h 865578"/>
                <a:gd name="connsiteX31" fmla="*/ 197827 w 622206"/>
                <a:gd name="connsiteY31" fmla="*/ 205368 h 865578"/>
                <a:gd name="connsiteX32" fmla="*/ 252595 w 622206"/>
                <a:gd name="connsiteY32" fmla="*/ 141075 h 865578"/>
                <a:gd name="connsiteX33" fmla="*/ 333558 w 622206"/>
                <a:gd name="connsiteY33" fmla="*/ 110118 h 865578"/>
                <a:gd name="connsiteX34" fmla="*/ 395471 w 622206"/>
                <a:gd name="connsiteY34" fmla="*/ 131550 h 865578"/>
                <a:gd name="connsiteX35" fmla="*/ 412139 w 622206"/>
                <a:gd name="connsiteY35" fmla="*/ 191080 h 865578"/>
                <a:gd name="connsiteX36" fmla="*/ 481202 w 622206"/>
                <a:gd name="connsiteY36" fmla="*/ 198663 h 865578"/>
                <a:gd name="connsiteX37" fmla="*/ 528821 w 622206"/>
                <a:gd name="connsiteY37" fmla="*/ 188699 h 865578"/>
                <a:gd name="connsiteX0" fmla="*/ 528821 w 622206"/>
                <a:gd name="connsiteY0" fmla="*/ 188699 h 865578"/>
                <a:gd name="connsiteX1" fmla="*/ 524063 w 622206"/>
                <a:gd name="connsiteY1" fmla="*/ 108176 h 865578"/>
                <a:gd name="connsiteX2" fmla="*/ 497864 w 622206"/>
                <a:gd name="connsiteY2" fmla="*/ 60113 h 865578"/>
                <a:gd name="connsiteX3" fmla="*/ 428813 w 622206"/>
                <a:gd name="connsiteY3" fmla="*/ 20069 h 865578"/>
                <a:gd name="connsiteX4" fmla="*/ 352608 w 622206"/>
                <a:gd name="connsiteY4" fmla="*/ 580 h 865578"/>
                <a:gd name="connsiteX5" fmla="*/ 204970 w 622206"/>
                <a:gd name="connsiteY5" fmla="*/ 41062 h 865578"/>
                <a:gd name="connsiteX6" fmla="*/ 104958 w 622206"/>
                <a:gd name="connsiteY6" fmla="*/ 129167 h 865578"/>
                <a:gd name="connsiteX7" fmla="*/ 38289 w 622206"/>
                <a:gd name="connsiteY7" fmla="*/ 229618 h 865578"/>
                <a:gd name="connsiteX8" fmla="*/ 16852 w 622206"/>
                <a:gd name="connsiteY8" fmla="*/ 319668 h 865578"/>
                <a:gd name="connsiteX9" fmla="*/ 184 w 622206"/>
                <a:gd name="connsiteY9" fmla="*/ 438730 h 865578"/>
                <a:gd name="connsiteX10" fmla="*/ 9708 w 622206"/>
                <a:gd name="connsiteY10" fmla="*/ 541124 h 865578"/>
                <a:gd name="connsiteX11" fmla="*/ 35907 w 622206"/>
                <a:gd name="connsiteY11" fmla="*/ 624906 h 865578"/>
                <a:gd name="connsiteX12" fmla="*/ 100196 w 622206"/>
                <a:gd name="connsiteY12" fmla="*/ 719718 h 865578"/>
                <a:gd name="connsiteX13" fmla="*/ 195446 w 622206"/>
                <a:gd name="connsiteY13" fmla="*/ 772105 h 865578"/>
                <a:gd name="connsiteX14" fmla="*/ 352609 w 622206"/>
                <a:gd name="connsiteY14" fmla="*/ 776867 h 865578"/>
                <a:gd name="connsiteX15" fmla="*/ 395472 w 622206"/>
                <a:gd name="connsiteY15" fmla="*/ 772106 h 865578"/>
                <a:gd name="connsiteX16" fmla="*/ 452622 w 622206"/>
                <a:gd name="connsiteY16" fmla="*/ 836399 h 865578"/>
                <a:gd name="connsiteX17" fmla="*/ 488339 w 622206"/>
                <a:gd name="connsiteY17" fmla="*/ 862593 h 865578"/>
                <a:gd name="connsiteX18" fmla="*/ 564539 w 622206"/>
                <a:gd name="connsiteY18" fmla="*/ 862595 h 865578"/>
                <a:gd name="connsiteX19" fmla="*/ 621689 w 622206"/>
                <a:gd name="connsiteY19" fmla="*/ 841162 h 865578"/>
                <a:gd name="connsiteX20" fmla="*/ 531204 w 622206"/>
                <a:gd name="connsiteY20" fmla="*/ 676856 h 865578"/>
                <a:gd name="connsiteX21" fmla="*/ 497866 w 622206"/>
                <a:gd name="connsiteY21" fmla="*/ 476831 h 865578"/>
                <a:gd name="connsiteX22" fmla="*/ 478815 w 622206"/>
                <a:gd name="connsiteY22" fmla="*/ 395867 h 865578"/>
                <a:gd name="connsiteX23" fmla="*/ 424047 w 622206"/>
                <a:gd name="connsiteY23" fmla="*/ 386345 h 865578"/>
                <a:gd name="connsiteX24" fmla="*/ 371658 w 622206"/>
                <a:gd name="connsiteY24" fmla="*/ 410155 h 865578"/>
                <a:gd name="connsiteX25" fmla="*/ 376421 w 622206"/>
                <a:gd name="connsiteY25" fmla="*/ 600656 h 865578"/>
                <a:gd name="connsiteX26" fmla="*/ 338321 w 622206"/>
                <a:gd name="connsiteY26" fmla="*/ 650661 h 865578"/>
                <a:gd name="connsiteX27" fmla="*/ 259740 w 622206"/>
                <a:gd name="connsiteY27" fmla="*/ 629230 h 865578"/>
                <a:gd name="connsiteX28" fmla="*/ 181159 w 622206"/>
                <a:gd name="connsiteY28" fmla="*/ 557793 h 865578"/>
                <a:gd name="connsiteX29" fmla="*/ 150202 w 622206"/>
                <a:gd name="connsiteY29" fmla="*/ 467305 h 865578"/>
                <a:gd name="connsiteX30" fmla="*/ 147820 w 622206"/>
                <a:gd name="connsiteY30" fmla="*/ 326812 h 865578"/>
                <a:gd name="connsiteX31" fmla="*/ 197827 w 622206"/>
                <a:gd name="connsiteY31" fmla="*/ 205368 h 865578"/>
                <a:gd name="connsiteX32" fmla="*/ 252595 w 622206"/>
                <a:gd name="connsiteY32" fmla="*/ 141075 h 865578"/>
                <a:gd name="connsiteX33" fmla="*/ 333558 w 622206"/>
                <a:gd name="connsiteY33" fmla="*/ 110118 h 865578"/>
                <a:gd name="connsiteX34" fmla="*/ 395471 w 622206"/>
                <a:gd name="connsiteY34" fmla="*/ 131550 h 865578"/>
                <a:gd name="connsiteX35" fmla="*/ 412139 w 622206"/>
                <a:gd name="connsiteY35" fmla="*/ 191080 h 865578"/>
                <a:gd name="connsiteX36" fmla="*/ 481202 w 622206"/>
                <a:gd name="connsiteY36" fmla="*/ 198663 h 865578"/>
                <a:gd name="connsiteX37" fmla="*/ 528821 w 622206"/>
                <a:gd name="connsiteY37" fmla="*/ 188699 h 865578"/>
                <a:gd name="connsiteX0" fmla="*/ 528821 w 622206"/>
                <a:gd name="connsiteY0" fmla="*/ 190111 h 866990"/>
                <a:gd name="connsiteX1" fmla="*/ 524063 w 622206"/>
                <a:gd name="connsiteY1" fmla="*/ 109588 h 866990"/>
                <a:gd name="connsiteX2" fmla="*/ 497864 w 622206"/>
                <a:gd name="connsiteY2" fmla="*/ 61525 h 866990"/>
                <a:gd name="connsiteX3" fmla="*/ 426432 w 622206"/>
                <a:gd name="connsiteY3" fmla="*/ 11956 h 866990"/>
                <a:gd name="connsiteX4" fmla="*/ 352608 w 622206"/>
                <a:gd name="connsiteY4" fmla="*/ 1992 h 866990"/>
                <a:gd name="connsiteX5" fmla="*/ 204970 w 622206"/>
                <a:gd name="connsiteY5" fmla="*/ 42474 h 866990"/>
                <a:gd name="connsiteX6" fmla="*/ 104958 w 622206"/>
                <a:gd name="connsiteY6" fmla="*/ 130579 h 866990"/>
                <a:gd name="connsiteX7" fmla="*/ 38289 w 622206"/>
                <a:gd name="connsiteY7" fmla="*/ 231030 h 866990"/>
                <a:gd name="connsiteX8" fmla="*/ 16852 w 622206"/>
                <a:gd name="connsiteY8" fmla="*/ 321080 h 866990"/>
                <a:gd name="connsiteX9" fmla="*/ 184 w 622206"/>
                <a:gd name="connsiteY9" fmla="*/ 440142 h 866990"/>
                <a:gd name="connsiteX10" fmla="*/ 9708 w 622206"/>
                <a:gd name="connsiteY10" fmla="*/ 542536 h 866990"/>
                <a:gd name="connsiteX11" fmla="*/ 35907 w 622206"/>
                <a:gd name="connsiteY11" fmla="*/ 626318 h 866990"/>
                <a:gd name="connsiteX12" fmla="*/ 100196 w 622206"/>
                <a:gd name="connsiteY12" fmla="*/ 721130 h 866990"/>
                <a:gd name="connsiteX13" fmla="*/ 195446 w 622206"/>
                <a:gd name="connsiteY13" fmla="*/ 773517 h 866990"/>
                <a:gd name="connsiteX14" fmla="*/ 352609 w 622206"/>
                <a:gd name="connsiteY14" fmla="*/ 778279 h 866990"/>
                <a:gd name="connsiteX15" fmla="*/ 395472 w 622206"/>
                <a:gd name="connsiteY15" fmla="*/ 773518 h 866990"/>
                <a:gd name="connsiteX16" fmla="*/ 452622 w 622206"/>
                <a:gd name="connsiteY16" fmla="*/ 837811 h 866990"/>
                <a:gd name="connsiteX17" fmla="*/ 488339 w 622206"/>
                <a:gd name="connsiteY17" fmla="*/ 864005 h 866990"/>
                <a:gd name="connsiteX18" fmla="*/ 564539 w 622206"/>
                <a:gd name="connsiteY18" fmla="*/ 864007 h 866990"/>
                <a:gd name="connsiteX19" fmla="*/ 621689 w 622206"/>
                <a:gd name="connsiteY19" fmla="*/ 842574 h 866990"/>
                <a:gd name="connsiteX20" fmla="*/ 531204 w 622206"/>
                <a:gd name="connsiteY20" fmla="*/ 678268 h 866990"/>
                <a:gd name="connsiteX21" fmla="*/ 497866 w 622206"/>
                <a:gd name="connsiteY21" fmla="*/ 478243 h 866990"/>
                <a:gd name="connsiteX22" fmla="*/ 478815 w 622206"/>
                <a:gd name="connsiteY22" fmla="*/ 397279 h 866990"/>
                <a:gd name="connsiteX23" fmla="*/ 424047 w 622206"/>
                <a:gd name="connsiteY23" fmla="*/ 387757 h 866990"/>
                <a:gd name="connsiteX24" fmla="*/ 371658 w 622206"/>
                <a:gd name="connsiteY24" fmla="*/ 411567 h 866990"/>
                <a:gd name="connsiteX25" fmla="*/ 376421 w 622206"/>
                <a:gd name="connsiteY25" fmla="*/ 602068 h 866990"/>
                <a:gd name="connsiteX26" fmla="*/ 338321 w 622206"/>
                <a:gd name="connsiteY26" fmla="*/ 652073 h 866990"/>
                <a:gd name="connsiteX27" fmla="*/ 259740 w 622206"/>
                <a:gd name="connsiteY27" fmla="*/ 630642 h 866990"/>
                <a:gd name="connsiteX28" fmla="*/ 181159 w 622206"/>
                <a:gd name="connsiteY28" fmla="*/ 559205 h 866990"/>
                <a:gd name="connsiteX29" fmla="*/ 150202 w 622206"/>
                <a:gd name="connsiteY29" fmla="*/ 468717 h 866990"/>
                <a:gd name="connsiteX30" fmla="*/ 147820 w 622206"/>
                <a:gd name="connsiteY30" fmla="*/ 328224 h 866990"/>
                <a:gd name="connsiteX31" fmla="*/ 197827 w 622206"/>
                <a:gd name="connsiteY31" fmla="*/ 206780 h 866990"/>
                <a:gd name="connsiteX32" fmla="*/ 252595 w 622206"/>
                <a:gd name="connsiteY32" fmla="*/ 142487 h 866990"/>
                <a:gd name="connsiteX33" fmla="*/ 333558 w 622206"/>
                <a:gd name="connsiteY33" fmla="*/ 111530 h 866990"/>
                <a:gd name="connsiteX34" fmla="*/ 395471 w 622206"/>
                <a:gd name="connsiteY34" fmla="*/ 132962 h 866990"/>
                <a:gd name="connsiteX35" fmla="*/ 412139 w 622206"/>
                <a:gd name="connsiteY35" fmla="*/ 192492 h 866990"/>
                <a:gd name="connsiteX36" fmla="*/ 481202 w 622206"/>
                <a:gd name="connsiteY36" fmla="*/ 200075 h 866990"/>
                <a:gd name="connsiteX37" fmla="*/ 528821 w 622206"/>
                <a:gd name="connsiteY37" fmla="*/ 190111 h 866990"/>
                <a:gd name="connsiteX0" fmla="*/ 528821 w 622206"/>
                <a:gd name="connsiteY0" fmla="*/ 181521 h 858400"/>
                <a:gd name="connsiteX1" fmla="*/ 524063 w 622206"/>
                <a:gd name="connsiteY1" fmla="*/ 100998 h 858400"/>
                <a:gd name="connsiteX2" fmla="*/ 497864 w 622206"/>
                <a:gd name="connsiteY2" fmla="*/ 52935 h 858400"/>
                <a:gd name="connsiteX3" fmla="*/ 426432 w 622206"/>
                <a:gd name="connsiteY3" fmla="*/ 3366 h 858400"/>
                <a:gd name="connsiteX4" fmla="*/ 352608 w 622206"/>
                <a:gd name="connsiteY4" fmla="*/ 7689 h 858400"/>
                <a:gd name="connsiteX5" fmla="*/ 204970 w 622206"/>
                <a:gd name="connsiteY5" fmla="*/ 33884 h 858400"/>
                <a:gd name="connsiteX6" fmla="*/ 104958 w 622206"/>
                <a:gd name="connsiteY6" fmla="*/ 121989 h 858400"/>
                <a:gd name="connsiteX7" fmla="*/ 38289 w 622206"/>
                <a:gd name="connsiteY7" fmla="*/ 222440 h 858400"/>
                <a:gd name="connsiteX8" fmla="*/ 16852 w 622206"/>
                <a:gd name="connsiteY8" fmla="*/ 312490 h 858400"/>
                <a:gd name="connsiteX9" fmla="*/ 184 w 622206"/>
                <a:gd name="connsiteY9" fmla="*/ 431552 h 858400"/>
                <a:gd name="connsiteX10" fmla="*/ 9708 w 622206"/>
                <a:gd name="connsiteY10" fmla="*/ 533946 h 858400"/>
                <a:gd name="connsiteX11" fmla="*/ 35907 w 622206"/>
                <a:gd name="connsiteY11" fmla="*/ 617728 h 858400"/>
                <a:gd name="connsiteX12" fmla="*/ 100196 w 622206"/>
                <a:gd name="connsiteY12" fmla="*/ 712540 h 858400"/>
                <a:gd name="connsiteX13" fmla="*/ 195446 w 622206"/>
                <a:gd name="connsiteY13" fmla="*/ 764927 h 858400"/>
                <a:gd name="connsiteX14" fmla="*/ 352609 w 622206"/>
                <a:gd name="connsiteY14" fmla="*/ 769689 h 858400"/>
                <a:gd name="connsiteX15" fmla="*/ 395472 w 622206"/>
                <a:gd name="connsiteY15" fmla="*/ 764928 h 858400"/>
                <a:gd name="connsiteX16" fmla="*/ 452622 w 622206"/>
                <a:gd name="connsiteY16" fmla="*/ 829221 h 858400"/>
                <a:gd name="connsiteX17" fmla="*/ 488339 w 622206"/>
                <a:gd name="connsiteY17" fmla="*/ 855415 h 858400"/>
                <a:gd name="connsiteX18" fmla="*/ 564539 w 622206"/>
                <a:gd name="connsiteY18" fmla="*/ 855417 h 858400"/>
                <a:gd name="connsiteX19" fmla="*/ 621689 w 622206"/>
                <a:gd name="connsiteY19" fmla="*/ 833984 h 858400"/>
                <a:gd name="connsiteX20" fmla="*/ 531204 w 622206"/>
                <a:gd name="connsiteY20" fmla="*/ 669678 h 858400"/>
                <a:gd name="connsiteX21" fmla="*/ 497866 w 622206"/>
                <a:gd name="connsiteY21" fmla="*/ 469653 h 858400"/>
                <a:gd name="connsiteX22" fmla="*/ 478815 w 622206"/>
                <a:gd name="connsiteY22" fmla="*/ 388689 h 858400"/>
                <a:gd name="connsiteX23" fmla="*/ 424047 w 622206"/>
                <a:gd name="connsiteY23" fmla="*/ 379167 h 858400"/>
                <a:gd name="connsiteX24" fmla="*/ 371658 w 622206"/>
                <a:gd name="connsiteY24" fmla="*/ 402977 h 858400"/>
                <a:gd name="connsiteX25" fmla="*/ 376421 w 622206"/>
                <a:gd name="connsiteY25" fmla="*/ 593478 h 858400"/>
                <a:gd name="connsiteX26" fmla="*/ 338321 w 622206"/>
                <a:gd name="connsiteY26" fmla="*/ 643483 h 858400"/>
                <a:gd name="connsiteX27" fmla="*/ 259740 w 622206"/>
                <a:gd name="connsiteY27" fmla="*/ 622052 h 858400"/>
                <a:gd name="connsiteX28" fmla="*/ 181159 w 622206"/>
                <a:gd name="connsiteY28" fmla="*/ 550615 h 858400"/>
                <a:gd name="connsiteX29" fmla="*/ 150202 w 622206"/>
                <a:gd name="connsiteY29" fmla="*/ 460127 h 858400"/>
                <a:gd name="connsiteX30" fmla="*/ 147820 w 622206"/>
                <a:gd name="connsiteY30" fmla="*/ 319634 h 858400"/>
                <a:gd name="connsiteX31" fmla="*/ 197827 w 622206"/>
                <a:gd name="connsiteY31" fmla="*/ 198190 h 858400"/>
                <a:gd name="connsiteX32" fmla="*/ 252595 w 622206"/>
                <a:gd name="connsiteY32" fmla="*/ 133897 h 858400"/>
                <a:gd name="connsiteX33" fmla="*/ 333558 w 622206"/>
                <a:gd name="connsiteY33" fmla="*/ 102940 h 858400"/>
                <a:gd name="connsiteX34" fmla="*/ 395471 w 622206"/>
                <a:gd name="connsiteY34" fmla="*/ 124372 h 858400"/>
                <a:gd name="connsiteX35" fmla="*/ 412139 w 622206"/>
                <a:gd name="connsiteY35" fmla="*/ 183902 h 858400"/>
                <a:gd name="connsiteX36" fmla="*/ 481202 w 622206"/>
                <a:gd name="connsiteY36" fmla="*/ 191485 h 858400"/>
                <a:gd name="connsiteX37" fmla="*/ 528821 w 622206"/>
                <a:gd name="connsiteY37" fmla="*/ 181521 h 858400"/>
                <a:gd name="connsiteX0" fmla="*/ 528821 w 622206"/>
                <a:gd name="connsiteY0" fmla="*/ 188152 h 865031"/>
                <a:gd name="connsiteX1" fmla="*/ 524063 w 622206"/>
                <a:gd name="connsiteY1" fmla="*/ 107629 h 865031"/>
                <a:gd name="connsiteX2" fmla="*/ 497864 w 622206"/>
                <a:gd name="connsiteY2" fmla="*/ 59566 h 865031"/>
                <a:gd name="connsiteX3" fmla="*/ 426432 w 622206"/>
                <a:gd name="connsiteY3" fmla="*/ 9997 h 865031"/>
                <a:gd name="connsiteX4" fmla="*/ 331177 w 622206"/>
                <a:gd name="connsiteY4" fmla="*/ 2414 h 865031"/>
                <a:gd name="connsiteX5" fmla="*/ 204970 w 622206"/>
                <a:gd name="connsiteY5" fmla="*/ 40515 h 865031"/>
                <a:gd name="connsiteX6" fmla="*/ 104958 w 622206"/>
                <a:gd name="connsiteY6" fmla="*/ 128620 h 865031"/>
                <a:gd name="connsiteX7" fmla="*/ 38289 w 622206"/>
                <a:gd name="connsiteY7" fmla="*/ 229071 h 865031"/>
                <a:gd name="connsiteX8" fmla="*/ 16852 w 622206"/>
                <a:gd name="connsiteY8" fmla="*/ 319121 h 865031"/>
                <a:gd name="connsiteX9" fmla="*/ 184 w 622206"/>
                <a:gd name="connsiteY9" fmla="*/ 438183 h 865031"/>
                <a:gd name="connsiteX10" fmla="*/ 9708 w 622206"/>
                <a:gd name="connsiteY10" fmla="*/ 540577 h 865031"/>
                <a:gd name="connsiteX11" fmla="*/ 35907 w 622206"/>
                <a:gd name="connsiteY11" fmla="*/ 624359 h 865031"/>
                <a:gd name="connsiteX12" fmla="*/ 100196 w 622206"/>
                <a:gd name="connsiteY12" fmla="*/ 719171 h 865031"/>
                <a:gd name="connsiteX13" fmla="*/ 195446 w 622206"/>
                <a:gd name="connsiteY13" fmla="*/ 771558 h 865031"/>
                <a:gd name="connsiteX14" fmla="*/ 352609 w 622206"/>
                <a:gd name="connsiteY14" fmla="*/ 776320 h 865031"/>
                <a:gd name="connsiteX15" fmla="*/ 395472 w 622206"/>
                <a:gd name="connsiteY15" fmla="*/ 771559 h 865031"/>
                <a:gd name="connsiteX16" fmla="*/ 452622 w 622206"/>
                <a:gd name="connsiteY16" fmla="*/ 835852 h 865031"/>
                <a:gd name="connsiteX17" fmla="*/ 488339 w 622206"/>
                <a:gd name="connsiteY17" fmla="*/ 862046 h 865031"/>
                <a:gd name="connsiteX18" fmla="*/ 564539 w 622206"/>
                <a:gd name="connsiteY18" fmla="*/ 862048 h 865031"/>
                <a:gd name="connsiteX19" fmla="*/ 621689 w 622206"/>
                <a:gd name="connsiteY19" fmla="*/ 840615 h 865031"/>
                <a:gd name="connsiteX20" fmla="*/ 531204 w 622206"/>
                <a:gd name="connsiteY20" fmla="*/ 676309 h 865031"/>
                <a:gd name="connsiteX21" fmla="*/ 497866 w 622206"/>
                <a:gd name="connsiteY21" fmla="*/ 476284 h 865031"/>
                <a:gd name="connsiteX22" fmla="*/ 478815 w 622206"/>
                <a:gd name="connsiteY22" fmla="*/ 395320 h 865031"/>
                <a:gd name="connsiteX23" fmla="*/ 424047 w 622206"/>
                <a:gd name="connsiteY23" fmla="*/ 385798 h 865031"/>
                <a:gd name="connsiteX24" fmla="*/ 371658 w 622206"/>
                <a:gd name="connsiteY24" fmla="*/ 409608 h 865031"/>
                <a:gd name="connsiteX25" fmla="*/ 376421 w 622206"/>
                <a:gd name="connsiteY25" fmla="*/ 600109 h 865031"/>
                <a:gd name="connsiteX26" fmla="*/ 338321 w 622206"/>
                <a:gd name="connsiteY26" fmla="*/ 650114 h 865031"/>
                <a:gd name="connsiteX27" fmla="*/ 259740 w 622206"/>
                <a:gd name="connsiteY27" fmla="*/ 628683 h 865031"/>
                <a:gd name="connsiteX28" fmla="*/ 181159 w 622206"/>
                <a:gd name="connsiteY28" fmla="*/ 557246 h 865031"/>
                <a:gd name="connsiteX29" fmla="*/ 150202 w 622206"/>
                <a:gd name="connsiteY29" fmla="*/ 466758 h 865031"/>
                <a:gd name="connsiteX30" fmla="*/ 147820 w 622206"/>
                <a:gd name="connsiteY30" fmla="*/ 326265 h 865031"/>
                <a:gd name="connsiteX31" fmla="*/ 197827 w 622206"/>
                <a:gd name="connsiteY31" fmla="*/ 204821 h 865031"/>
                <a:gd name="connsiteX32" fmla="*/ 252595 w 622206"/>
                <a:gd name="connsiteY32" fmla="*/ 140528 h 865031"/>
                <a:gd name="connsiteX33" fmla="*/ 333558 w 622206"/>
                <a:gd name="connsiteY33" fmla="*/ 109571 h 865031"/>
                <a:gd name="connsiteX34" fmla="*/ 395471 w 622206"/>
                <a:gd name="connsiteY34" fmla="*/ 131003 h 865031"/>
                <a:gd name="connsiteX35" fmla="*/ 412139 w 622206"/>
                <a:gd name="connsiteY35" fmla="*/ 190533 h 865031"/>
                <a:gd name="connsiteX36" fmla="*/ 481202 w 622206"/>
                <a:gd name="connsiteY36" fmla="*/ 198116 h 865031"/>
                <a:gd name="connsiteX37" fmla="*/ 528821 w 622206"/>
                <a:gd name="connsiteY37" fmla="*/ 188152 h 865031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31177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38289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38289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28821 w 622206"/>
                <a:gd name="connsiteY37" fmla="*/ 184775 h 861654"/>
                <a:gd name="connsiteX0" fmla="*/ 502627 w 622206"/>
                <a:gd name="connsiteY0" fmla="*/ 196681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02627 w 622206"/>
                <a:gd name="connsiteY37" fmla="*/ 196681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9502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209027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62146 w 622206"/>
                <a:gd name="connsiteY22" fmla="*/ 380037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209027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3582 w 622206"/>
                <a:gd name="connsiteY22" fmla="*/ 418576 h 861654"/>
                <a:gd name="connsiteX23" fmla="*/ 462146 w 622206"/>
                <a:gd name="connsiteY23" fmla="*/ 380037 h 861654"/>
                <a:gd name="connsiteX24" fmla="*/ 424047 w 622206"/>
                <a:gd name="connsiteY24" fmla="*/ 382421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62146 w 622206"/>
                <a:gd name="connsiteY23" fmla="*/ 380037 h 861654"/>
                <a:gd name="connsiteX24" fmla="*/ 424047 w 622206"/>
                <a:gd name="connsiteY24" fmla="*/ 382421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62146 w 622206"/>
                <a:gd name="connsiteY23" fmla="*/ 380037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88341 w 622206"/>
                <a:gd name="connsiteY21" fmla="*/ 491957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88341 w 622206"/>
                <a:gd name="connsiteY21" fmla="*/ 501482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024"/>
                <a:gd name="connsiteY0" fmla="*/ 191918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0233 w 622024"/>
                <a:gd name="connsiteY36" fmla="*/ 203825 h 861654"/>
                <a:gd name="connsiteX37" fmla="*/ 457390 w 622024"/>
                <a:gd name="connsiteY37" fmla="*/ 209027 h 861654"/>
                <a:gd name="connsiteX38" fmla="*/ 500246 w 622024"/>
                <a:gd name="connsiteY38" fmla="*/ 191918 h 861654"/>
                <a:gd name="connsiteX0" fmla="*/ 507390 w 622024"/>
                <a:gd name="connsiteY0" fmla="*/ 196681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0233 w 622024"/>
                <a:gd name="connsiteY36" fmla="*/ 203825 h 861654"/>
                <a:gd name="connsiteX37" fmla="*/ 457390 w 622024"/>
                <a:gd name="connsiteY37" fmla="*/ 209027 h 861654"/>
                <a:gd name="connsiteX38" fmla="*/ 507390 w 622024"/>
                <a:gd name="connsiteY38" fmla="*/ 196681 h 861654"/>
                <a:gd name="connsiteX0" fmla="*/ 507390 w 622024"/>
                <a:gd name="connsiteY0" fmla="*/ 196681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57390 w 622024"/>
                <a:gd name="connsiteY37" fmla="*/ 209027 h 861654"/>
                <a:gd name="connsiteX38" fmla="*/ 507390 w 622024"/>
                <a:gd name="connsiteY38" fmla="*/ 196681 h 861654"/>
                <a:gd name="connsiteX0" fmla="*/ 514534 w 622024"/>
                <a:gd name="connsiteY0" fmla="*/ 199063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57390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24063 w 622024"/>
                <a:gd name="connsiteY1" fmla="*/ 106633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12157 w 622024"/>
                <a:gd name="connsiteY1" fmla="*/ 101870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22024" h="861654">
                  <a:moveTo>
                    <a:pt x="514534" y="199063"/>
                  </a:moveTo>
                  <a:cubicBezTo>
                    <a:pt x="521281" y="186363"/>
                    <a:pt x="514935" y="125682"/>
                    <a:pt x="512157" y="101870"/>
                  </a:cubicBezTo>
                  <a:cubicBezTo>
                    <a:pt x="509379" y="78058"/>
                    <a:pt x="512152" y="72064"/>
                    <a:pt x="497864" y="56189"/>
                  </a:cubicBezTo>
                  <a:cubicBezTo>
                    <a:pt x="483577" y="40314"/>
                    <a:pt x="458579" y="15352"/>
                    <a:pt x="426432" y="6620"/>
                  </a:cubicBezTo>
                  <a:cubicBezTo>
                    <a:pt x="394285" y="-2112"/>
                    <a:pt x="341893" y="-1287"/>
                    <a:pt x="304983" y="3799"/>
                  </a:cubicBezTo>
                  <a:cubicBezTo>
                    <a:pt x="268073" y="8885"/>
                    <a:pt x="238307" y="16897"/>
                    <a:pt x="204970" y="37138"/>
                  </a:cubicBezTo>
                  <a:cubicBezTo>
                    <a:pt x="171633" y="57379"/>
                    <a:pt x="131547" y="93817"/>
                    <a:pt x="104958" y="125243"/>
                  </a:cubicBezTo>
                  <a:cubicBezTo>
                    <a:pt x="78369" y="156669"/>
                    <a:pt x="60117" y="193944"/>
                    <a:pt x="45433" y="225694"/>
                  </a:cubicBezTo>
                  <a:cubicBezTo>
                    <a:pt x="30749" y="257444"/>
                    <a:pt x="24393" y="280892"/>
                    <a:pt x="16852" y="315744"/>
                  </a:cubicBezTo>
                  <a:cubicBezTo>
                    <a:pt x="9311" y="350596"/>
                    <a:pt x="1375" y="397897"/>
                    <a:pt x="184" y="434806"/>
                  </a:cubicBezTo>
                  <a:cubicBezTo>
                    <a:pt x="-1007" y="471715"/>
                    <a:pt x="3754" y="506171"/>
                    <a:pt x="9708" y="537200"/>
                  </a:cubicBezTo>
                  <a:cubicBezTo>
                    <a:pt x="15662" y="568229"/>
                    <a:pt x="20826" y="591216"/>
                    <a:pt x="35907" y="620982"/>
                  </a:cubicBezTo>
                  <a:cubicBezTo>
                    <a:pt x="50988" y="650748"/>
                    <a:pt x="73606" y="691261"/>
                    <a:pt x="100196" y="715794"/>
                  </a:cubicBezTo>
                  <a:cubicBezTo>
                    <a:pt x="126786" y="740327"/>
                    <a:pt x="153377" y="758656"/>
                    <a:pt x="195446" y="768181"/>
                  </a:cubicBezTo>
                  <a:cubicBezTo>
                    <a:pt x="237515" y="777706"/>
                    <a:pt x="319271" y="772943"/>
                    <a:pt x="352609" y="772943"/>
                  </a:cubicBezTo>
                  <a:cubicBezTo>
                    <a:pt x="385947" y="772943"/>
                    <a:pt x="378803" y="758260"/>
                    <a:pt x="395472" y="768182"/>
                  </a:cubicBezTo>
                  <a:cubicBezTo>
                    <a:pt x="412141" y="778104"/>
                    <a:pt x="437144" y="817394"/>
                    <a:pt x="452622" y="832475"/>
                  </a:cubicBezTo>
                  <a:cubicBezTo>
                    <a:pt x="468100" y="847556"/>
                    <a:pt x="469686" y="854303"/>
                    <a:pt x="488339" y="858669"/>
                  </a:cubicBezTo>
                  <a:cubicBezTo>
                    <a:pt x="506992" y="863035"/>
                    <a:pt x="542314" y="862243"/>
                    <a:pt x="564539" y="858671"/>
                  </a:cubicBezTo>
                  <a:cubicBezTo>
                    <a:pt x="586764" y="855099"/>
                    <a:pt x="626054" y="868195"/>
                    <a:pt x="621689" y="837238"/>
                  </a:cubicBezTo>
                  <a:cubicBezTo>
                    <a:pt x="617324" y="806282"/>
                    <a:pt x="560573" y="728891"/>
                    <a:pt x="538348" y="672932"/>
                  </a:cubicBezTo>
                  <a:cubicBezTo>
                    <a:pt x="516123" y="616973"/>
                    <a:pt x="499850" y="549828"/>
                    <a:pt x="488341" y="501482"/>
                  </a:cubicBezTo>
                  <a:cubicBezTo>
                    <a:pt x="476832" y="453136"/>
                    <a:pt x="475248" y="398335"/>
                    <a:pt x="469295" y="382857"/>
                  </a:cubicBezTo>
                  <a:cubicBezTo>
                    <a:pt x="463342" y="367379"/>
                    <a:pt x="452225" y="375744"/>
                    <a:pt x="440715" y="375275"/>
                  </a:cubicBezTo>
                  <a:cubicBezTo>
                    <a:pt x="429205" y="374806"/>
                    <a:pt x="410554" y="374881"/>
                    <a:pt x="400235" y="380040"/>
                  </a:cubicBezTo>
                  <a:cubicBezTo>
                    <a:pt x="389916" y="385199"/>
                    <a:pt x="382771" y="370116"/>
                    <a:pt x="378802" y="406231"/>
                  </a:cubicBezTo>
                  <a:cubicBezTo>
                    <a:pt x="374833" y="442346"/>
                    <a:pt x="383168" y="556648"/>
                    <a:pt x="376421" y="596732"/>
                  </a:cubicBezTo>
                  <a:cubicBezTo>
                    <a:pt x="369674" y="636816"/>
                    <a:pt x="357768" y="641975"/>
                    <a:pt x="338321" y="646737"/>
                  </a:cubicBezTo>
                  <a:cubicBezTo>
                    <a:pt x="318874" y="651499"/>
                    <a:pt x="285934" y="640784"/>
                    <a:pt x="259740" y="625306"/>
                  </a:cubicBezTo>
                  <a:cubicBezTo>
                    <a:pt x="233546" y="609828"/>
                    <a:pt x="199415" y="580857"/>
                    <a:pt x="181159" y="553869"/>
                  </a:cubicBezTo>
                  <a:cubicBezTo>
                    <a:pt x="162903" y="526882"/>
                    <a:pt x="155758" y="501878"/>
                    <a:pt x="150202" y="463381"/>
                  </a:cubicBezTo>
                  <a:cubicBezTo>
                    <a:pt x="144646" y="424884"/>
                    <a:pt x="139883" y="366544"/>
                    <a:pt x="147820" y="322888"/>
                  </a:cubicBezTo>
                  <a:cubicBezTo>
                    <a:pt x="155757" y="279232"/>
                    <a:pt x="180365" y="232400"/>
                    <a:pt x="197827" y="201444"/>
                  </a:cubicBezTo>
                  <a:cubicBezTo>
                    <a:pt x="215289" y="170488"/>
                    <a:pt x="229973" y="153026"/>
                    <a:pt x="252595" y="137151"/>
                  </a:cubicBezTo>
                  <a:cubicBezTo>
                    <a:pt x="275217" y="121276"/>
                    <a:pt x="309745" y="107782"/>
                    <a:pt x="333558" y="106194"/>
                  </a:cubicBezTo>
                  <a:cubicBezTo>
                    <a:pt x="357371" y="104606"/>
                    <a:pt x="383168" y="112148"/>
                    <a:pt x="395471" y="127626"/>
                  </a:cubicBezTo>
                  <a:cubicBezTo>
                    <a:pt x="407774" y="143104"/>
                    <a:pt x="396264" y="185496"/>
                    <a:pt x="407377" y="199063"/>
                  </a:cubicBezTo>
                  <a:cubicBezTo>
                    <a:pt x="418490" y="212630"/>
                    <a:pt x="444293" y="209027"/>
                    <a:pt x="462152" y="209027"/>
                  </a:cubicBezTo>
                  <a:cubicBezTo>
                    <a:pt x="480011" y="209027"/>
                    <a:pt x="509376" y="221361"/>
                    <a:pt x="514534" y="199063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</p:grp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CB54373A-F12D-40DE-9370-FEE5FAC48FE6}"/>
              </a:ext>
            </a:extLst>
          </p:cNvPr>
          <p:cNvGrpSpPr>
            <a:grpSpLocks noChangeAspect="1"/>
          </p:cNvGrpSpPr>
          <p:nvPr/>
        </p:nvGrpSpPr>
        <p:grpSpPr>
          <a:xfrm>
            <a:off x="5347716" y="621148"/>
            <a:ext cx="1520849" cy="439784"/>
            <a:chOff x="3150803" y="1951955"/>
            <a:chExt cx="5890394" cy="1703325"/>
          </a:xfrm>
          <a:solidFill>
            <a:schemeClr val="bg1"/>
          </a:solidFill>
        </p:grpSpPr>
        <p:sp>
          <p:nvSpPr>
            <p:cNvPr id="56" name="正方形/長方形 55">
              <a:extLst>
                <a:ext uri="{FF2B5EF4-FFF2-40B4-BE49-F238E27FC236}">
                  <a16:creationId xmlns:a16="http://schemas.microsoft.com/office/drawing/2014/main" id="{5AA3DE88-B85D-4985-98A4-844B27484A4E}"/>
                </a:ext>
              </a:extLst>
            </p:cNvPr>
            <p:cNvSpPr/>
            <p:nvPr/>
          </p:nvSpPr>
          <p:spPr>
            <a:xfrm>
              <a:off x="3446200" y="1955662"/>
              <a:ext cx="864213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57" name="正方形/長方形 56">
              <a:extLst>
                <a:ext uri="{FF2B5EF4-FFF2-40B4-BE49-F238E27FC236}">
                  <a16:creationId xmlns:a16="http://schemas.microsoft.com/office/drawing/2014/main" id="{1913C2CF-497C-480B-BB14-A6F751EDD0C8}"/>
                </a:ext>
              </a:extLst>
            </p:cNvPr>
            <p:cNvSpPr/>
            <p:nvPr/>
          </p:nvSpPr>
          <p:spPr>
            <a:xfrm>
              <a:off x="3857125" y="1998025"/>
              <a:ext cx="453288" cy="107602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58" name="円/楕円 9">
              <a:extLst>
                <a:ext uri="{FF2B5EF4-FFF2-40B4-BE49-F238E27FC236}">
                  <a16:creationId xmlns:a16="http://schemas.microsoft.com/office/drawing/2014/main" id="{450CB075-D3E1-447F-A98C-BBF31B85AD1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50803" y="2937645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59" name="円/楕円 10">
              <a:extLst>
                <a:ext uri="{FF2B5EF4-FFF2-40B4-BE49-F238E27FC236}">
                  <a16:creationId xmlns:a16="http://schemas.microsoft.com/office/drawing/2014/main" id="{0C37039E-350B-4F59-B3BA-9612959EE1A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34537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60" name="円/楕円 11">
              <a:extLst>
                <a:ext uri="{FF2B5EF4-FFF2-40B4-BE49-F238E27FC236}">
                  <a16:creationId xmlns:a16="http://schemas.microsoft.com/office/drawing/2014/main" id="{9E3E4E6E-A378-42FA-9B36-86026F338AB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9913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61" name="円/楕円 12">
              <a:extLst>
                <a:ext uri="{FF2B5EF4-FFF2-40B4-BE49-F238E27FC236}">
                  <a16:creationId xmlns:a16="http://schemas.microsoft.com/office/drawing/2014/main" id="{7014E7E7-0EE2-4EF1-A9A2-661038E8007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631828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62" name="円/楕円 13">
              <a:extLst>
                <a:ext uri="{FF2B5EF4-FFF2-40B4-BE49-F238E27FC236}">
                  <a16:creationId xmlns:a16="http://schemas.microsoft.com/office/drawing/2014/main" id="{938B1BBC-F670-4A69-99CB-C877068AD9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15959" y="3116841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63" name="円/楕円 14">
              <a:extLst>
                <a:ext uri="{FF2B5EF4-FFF2-40B4-BE49-F238E27FC236}">
                  <a16:creationId xmlns:a16="http://schemas.microsoft.com/office/drawing/2014/main" id="{2FEC379B-F71F-4D0A-BDBE-E3E3C953CE0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32208" y="3143954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64" name="正方形/長方形 63">
              <a:extLst>
                <a:ext uri="{FF2B5EF4-FFF2-40B4-BE49-F238E27FC236}">
                  <a16:creationId xmlns:a16="http://schemas.microsoft.com/office/drawing/2014/main" id="{5C3B69B9-21CB-4F58-B3CE-D511B06A6853}"/>
                </a:ext>
              </a:extLst>
            </p:cNvPr>
            <p:cNvSpPr/>
            <p:nvPr/>
          </p:nvSpPr>
          <p:spPr>
            <a:xfrm>
              <a:off x="6313352" y="1955663"/>
              <a:ext cx="453288" cy="16996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65" name="正方形/長方形 64">
              <a:extLst>
                <a:ext uri="{FF2B5EF4-FFF2-40B4-BE49-F238E27FC236}">
                  <a16:creationId xmlns:a16="http://schemas.microsoft.com/office/drawing/2014/main" id="{A689E975-E5FC-46E7-BFB5-6EBEE02F2061}"/>
                </a:ext>
              </a:extLst>
            </p:cNvPr>
            <p:cNvSpPr/>
            <p:nvPr/>
          </p:nvSpPr>
          <p:spPr>
            <a:xfrm>
              <a:off x="4687447" y="1962281"/>
              <a:ext cx="806598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66" name="正方形/長方形 65">
              <a:extLst>
                <a:ext uri="{FF2B5EF4-FFF2-40B4-BE49-F238E27FC236}">
                  <a16:creationId xmlns:a16="http://schemas.microsoft.com/office/drawing/2014/main" id="{C0911C21-CDB2-471D-95AB-299076E6C006}"/>
                </a:ext>
              </a:extLst>
            </p:cNvPr>
            <p:cNvSpPr/>
            <p:nvPr/>
          </p:nvSpPr>
          <p:spPr>
            <a:xfrm>
              <a:off x="6073258" y="1951955"/>
              <a:ext cx="870036" cy="8658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67" name="正方形/長方形 66">
              <a:extLst>
                <a:ext uri="{FF2B5EF4-FFF2-40B4-BE49-F238E27FC236}">
                  <a16:creationId xmlns:a16="http://schemas.microsoft.com/office/drawing/2014/main" id="{494CA9F2-F43E-4172-A224-E6023AAAD702}"/>
                </a:ext>
              </a:extLst>
            </p:cNvPr>
            <p:cNvSpPr/>
            <p:nvPr/>
          </p:nvSpPr>
          <p:spPr>
            <a:xfrm>
              <a:off x="7788019" y="1955662"/>
              <a:ext cx="827107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68" name="平行四辺形 67">
              <a:extLst>
                <a:ext uri="{FF2B5EF4-FFF2-40B4-BE49-F238E27FC236}">
                  <a16:creationId xmlns:a16="http://schemas.microsoft.com/office/drawing/2014/main" id="{5A61FDDD-BE7E-419E-9D42-F460A31514F6}"/>
                </a:ext>
              </a:extLst>
            </p:cNvPr>
            <p:cNvSpPr/>
            <p:nvPr/>
          </p:nvSpPr>
          <p:spPr>
            <a:xfrm>
              <a:off x="4721338" y="2038694"/>
              <a:ext cx="376187" cy="1611502"/>
            </a:xfrm>
            <a:prstGeom prst="parallelogram">
              <a:avLst>
                <a:gd name="adj" fmla="val 7809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69" name="平行四辺形 68">
              <a:extLst>
                <a:ext uri="{FF2B5EF4-FFF2-40B4-BE49-F238E27FC236}">
                  <a16:creationId xmlns:a16="http://schemas.microsoft.com/office/drawing/2014/main" id="{5C723654-E8BA-4943-9C3C-E8CEC201F65B}"/>
                </a:ext>
              </a:extLst>
            </p:cNvPr>
            <p:cNvSpPr/>
            <p:nvPr/>
          </p:nvSpPr>
          <p:spPr>
            <a:xfrm>
              <a:off x="7833728" y="2031916"/>
              <a:ext cx="376187" cy="1613197"/>
            </a:xfrm>
            <a:prstGeom prst="parallelogram">
              <a:avLst>
                <a:gd name="adj" fmla="val 7809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70" name="平行四辺形 69">
              <a:extLst>
                <a:ext uri="{FF2B5EF4-FFF2-40B4-BE49-F238E27FC236}">
                  <a16:creationId xmlns:a16="http://schemas.microsoft.com/office/drawing/2014/main" id="{40D3F7B1-9837-4340-BF66-2043C721C1CC}"/>
                </a:ext>
              </a:extLst>
            </p:cNvPr>
            <p:cNvSpPr/>
            <p:nvPr/>
          </p:nvSpPr>
          <p:spPr>
            <a:xfrm flipH="1">
              <a:off x="5051879" y="1962281"/>
              <a:ext cx="879273" cy="1692999"/>
            </a:xfrm>
            <a:prstGeom prst="parallelogram">
              <a:avLst>
                <a:gd name="adj" fmla="val 480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71" name="平行四辺形 70">
              <a:extLst>
                <a:ext uri="{FF2B5EF4-FFF2-40B4-BE49-F238E27FC236}">
                  <a16:creationId xmlns:a16="http://schemas.microsoft.com/office/drawing/2014/main" id="{ABA67F1A-7250-4565-BDE1-B0F40CBA91EE}"/>
                </a:ext>
              </a:extLst>
            </p:cNvPr>
            <p:cNvSpPr/>
            <p:nvPr/>
          </p:nvSpPr>
          <p:spPr>
            <a:xfrm flipH="1">
              <a:off x="8161924" y="1957198"/>
              <a:ext cx="879273" cy="1692999"/>
            </a:xfrm>
            <a:prstGeom prst="parallelogram">
              <a:avLst>
                <a:gd name="adj" fmla="val 480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 dirty="0"/>
            </a:p>
          </p:txBody>
        </p:sp>
        <p:sp>
          <p:nvSpPr>
            <p:cNvPr id="72" name="フリーフォーム 28">
              <a:extLst>
                <a:ext uri="{FF2B5EF4-FFF2-40B4-BE49-F238E27FC236}">
                  <a16:creationId xmlns:a16="http://schemas.microsoft.com/office/drawing/2014/main" id="{5EE16493-0D33-49B3-965E-0FC867BBD049}"/>
                </a:ext>
              </a:extLst>
            </p:cNvPr>
            <p:cNvSpPr/>
            <p:nvPr/>
          </p:nvSpPr>
          <p:spPr>
            <a:xfrm>
              <a:off x="3151837" y="3051919"/>
              <a:ext cx="1158602" cy="601709"/>
            </a:xfrm>
            <a:custGeom>
              <a:avLst/>
              <a:gdLst>
                <a:gd name="connsiteX0" fmla="*/ 1428802 w 2322882"/>
                <a:gd name="connsiteY0" fmla="*/ 40640 h 1190232"/>
                <a:gd name="connsiteX1" fmla="*/ 1479602 w 2322882"/>
                <a:gd name="connsiteY1" fmla="*/ 72136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36819 w 2330899"/>
                <a:gd name="connsiteY0" fmla="*/ 40640 h 1190232"/>
                <a:gd name="connsiteX1" fmla="*/ 1416499 w 2330899"/>
                <a:gd name="connsiteY1" fmla="*/ 741680 h 1190232"/>
                <a:gd name="connsiteX2" fmla="*/ 878019 w 2330899"/>
                <a:gd name="connsiteY2" fmla="*/ 1076960 h 1190232"/>
                <a:gd name="connsiteX3" fmla="*/ 502099 w 2330899"/>
                <a:gd name="connsiteY3" fmla="*/ 822960 h 1190232"/>
                <a:gd name="connsiteX4" fmla="*/ 715459 w 2330899"/>
                <a:gd name="connsiteY4" fmla="*/ 660400 h 1190232"/>
                <a:gd name="connsiteX5" fmla="*/ 34739 w 2330899"/>
                <a:gd name="connsiteY5" fmla="*/ 233680 h 1190232"/>
                <a:gd name="connsiteX6" fmla="*/ 187139 w 2330899"/>
                <a:gd name="connsiteY6" fmla="*/ 741680 h 1190232"/>
                <a:gd name="connsiteX7" fmla="*/ 938979 w 2330899"/>
                <a:gd name="connsiteY7" fmla="*/ 1188720 h 1190232"/>
                <a:gd name="connsiteX8" fmla="*/ 1965139 w 2330899"/>
                <a:gd name="connsiteY8" fmla="*/ 853440 h 1190232"/>
                <a:gd name="connsiteX9" fmla="*/ 2330899 w 2330899"/>
                <a:gd name="connsiteY9" fmla="*/ 0 h 1190232"/>
                <a:gd name="connsiteX10" fmla="*/ 2330899 w 2330899"/>
                <a:gd name="connsiteY10" fmla="*/ 0 h 1190232"/>
                <a:gd name="connsiteX11" fmla="*/ 2330899 w 2330899"/>
                <a:gd name="connsiteY11" fmla="*/ 0 h 1190232"/>
                <a:gd name="connsiteX0" fmla="*/ 1436819 w 2330899"/>
                <a:gd name="connsiteY0" fmla="*/ 40640 h 1190232"/>
                <a:gd name="connsiteX1" fmla="*/ 1416499 w 2330899"/>
                <a:gd name="connsiteY1" fmla="*/ 741680 h 1190232"/>
                <a:gd name="connsiteX2" fmla="*/ 878019 w 2330899"/>
                <a:gd name="connsiteY2" fmla="*/ 1076960 h 1190232"/>
                <a:gd name="connsiteX3" fmla="*/ 502099 w 2330899"/>
                <a:gd name="connsiteY3" fmla="*/ 822960 h 1190232"/>
                <a:gd name="connsiteX4" fmla="*/ 715459 w 2330899"/>
                <a:gd name="connsiteY4" fmla="*/ 640080 h 1190232"/>
                <a:gd name="connsiteX5" fmla="*/ 34739 w 2330899"/>
                <a:gd name="connsiteY5" fmla="*/ 233680 h 1190232"/>
                <a:gd name="connsiteX6" fmla="*/ 187139 w 2330899"/>
                <a:gd name="connsiteY6" fmla="*/ 741680 h 1190232"/>
                <a:gd name="connsiteX7" fmla="*/ 938979 w 2330899"/>
                <a:gd name="connsiteY7" fmla="*/ 1188720 h 1190232"/>
                <a:gd name="connsiteX8" fmla="*/ 1965139 w 2330899"/>
                <a:gd name="connsiteY8" fmla="*/ 853440 h 1190232"/>
                <a:gd name="connsiteX9" fmla="*/ 2330899 w 2330899"/>
                <a:gd name="connsiteY9" fmla="*/ 0 h 1190232"/>
                <a:gd name="connsiteX10" fmla="*/ 2330899 w 2330899"/>
                <a:gd name="connsiteY10" fmla="*/ 0 h 1190232"/>
                <a:gd name="connsiteX11" fmla="*/ 2330899 w 2330899"/>
                <a:gd name="connsiteY11" fmla="*/ 0 h 1190232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16834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23946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23946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205641"/>
                <a:gd name="connsiteX1" fmla="*/ 1416499 w 2330899"/>
                <a:gd name="connsiteY1" fmla="*/ 741680 h 1205641"/>
                <a:gd name="connsiteX2" fmla="*/ 878019 w 2330899"/>
                <a:gd name="connsiteY2" fmla="*/ 1076960 h 1205641"/>
                <a:gd name="connsiteX3" fmla="*/ 502099 w 2330899"/>
                <a:gd name="connsiteY3" fmla="*/ 822960 h 1205641"/>
                <a:gd name="connsiteX4" fmla="*/ 715459 w 2330899"/>
                <a:gd name="connsiteY4" fmla="*/ 640080 h 1205641"/>
                <a:gd name="connsiteX5" fmla="*/ 34739 w 2330899"/>
                <a:gd name="connsiteY5" fmla="*/ 233680 h 1205641"/>
                <a:gd name="connsiteX6" fmla="*/ 187139 w 2330899"/>
                <a:gd name="connsiteY6" fmla="*/ 741680 h 1205641"/>
                <a:gd name="connsiteX7" fmla="*/ 938979 w 2330899"/>
                <a:gd name="connsiteY7" fmla="*/ 1188720 h 1205641"/>
                <a:gd name="connsiteX8" fmla="*/ 1355540 w 2330899"/>
                <a:gd name="connsiteY8" fmla="*/ 1087121 h 1205641"/>
                <a:gd name="connsiteX9" fmla="*/ 1965139 w 2330899"/>
                <a:gd name="connsiteY9" fmla="*/ 853440 h 1205641"/>
                <a:gd name="connsiteX10" fmla="*/ 2239460 w 2330899"/>
                <a:gd name="connsiteY10" fmla="*/ 497840 h 1205641"/>
                <a:gd name="connsiteX11" fmla="*/ 2330899 w 2330899"/>
                <a:gd name="connsiteY11" fmla="*/ 0 h 1205641"/>
                <a:gd name="connsiteX12" fmla="*/ 2330899 w 2330899"/>
                <a:gd name="connsiteY12" fmla="*/ 0 h 1205641"/>
                <a:gd name="connsiteX13" fmla="*/ 2330899 w 2330899"/>
                <a:gd name="connsiteY13" fmla="*/ 0 h 1205641"/>
                <a:gd name="connsiteX0" fmla="*/ 1436819 w 2330899"/>
                <a:gd name="connsiteY0" fmla="*/ 40640 h 1232886"/>
                <a:gd name="connsiteX1" fmla="*/ 1416499 w 2330899"/>
                <a:gd name="connsiteY1" fmla="*/ 741680 h 1232886"/>
                <a:gd name="connsiteX2" fmla="*/ 878019 w 2330899"/>
                <a:gd name="connsiteY2" fmla="*/ 1076960 h 1232886"/>
                <a:gd name="connsiteX3" fmla="*/ 502099 w 2330899"/>
                <a:gd name="connsiteY3" fmla="*/ 822960 h 1232886"/>
                <a:gd name="connsiteX4" fmla="*/ 715459 w 2330899"/>
                <a:gd name="connsiteY4" fmla="*/ 640080 h 1232886"/>
                <a:gd name="connsiteX5" fmla="*/ 34739 w 2330899"/>
                <a:gd name="connsiteY5" fmla="*/ 233680 h 1232886"/>
                <a:gd name="connsiteX6" fmla="*/ 187139 w 2330899"/>
                <a:gd name="connsiteY6" fmla="*/ 741680 h 1232886"/>
                <a:gd name="connsiteX7" fmla="*/ 938979 w 2330899"/>
                <a:gd name="connsiteY7" fmla="*/ 1188720 h 1232886"/>
                <a:gd name="connsiteX8" fmla="*/ 1355540 w 2330899"/>
                <a:gd name="connsiteY8" fmla="*/ 1178561 h 1232886"/>
                <a:gd name="connsiteX9" fmla="*/ 1965139 w 2330899"/>
                <a:gd name="connsiteY9" fmla="*/ 853440 h 1232886"/>
                <a:gd name="connsiteX10" fmla="*/ 2239460 w 2330899"/>
                <a:gd name="connsiteY10" fmla="*/ 497840 h 1232886"/>
                <a:gd name="connsiteX11" fmla="*/ 2330899 w 2330899"/>
                <a:gd name="connsiteY11" fmla="*/ 0 h 1232886"/>
                <a:gd name="connsiteX12" fmla="*/ 2330899 w 2330899"/>
                <a:gd name="connsiteY12" fmla="*/ 0 h 1232886"/>
                <a:gd name="connsiteX13" fmla="*/ 2330899 w 2330899"/>
                <a:gd name="connsiteY13" fmla="*/ 0 h 1232886"/>
                <a:gd name="connsiteX0" fmla="*/ 1436819 w 2330899"/>
                <a:gd name="connsiteY0" fmla="*/ 40640 h 1232886"/>
                <a:gd name="connsiteX1" fmla="*/ 1416499 w 2330899"/>
                <a:gd name="connsiteY1" fmla="*/ 741680 h 1232886"/>
                <a:gd name="connsiteX2" fmla="*/ 878019 w 2330899"/>
                <a:gd name="connsiteY2" fmla="*/ 1076960 h 1232886"/>
                <a:gd name="connsiteX3" fmla="*/ 502099 w 2330899"/>
                <a:gd name="connsiteY3" fmla="*/ 822960 h 1232886"/>
                <a:gd name="connsiteX4" fmla="*/ 715459 w 2330899"/>
                <a:gd name="connsiteY4" fmla="*/ 640080 h 1232886"/>
                <a:gd name="connsiteX5" fmla="*/ 34739 w 2330899"/>
                <a:gd name="connsiteY5" fmla="*/ 233680 h 1232886"/>
                <a:gd name="connsiteX6" fmla="*/ 187139 w 2330899"/>
                <a:gd name="connsiteY6" fmla="*/ 741680 h 1232886"/>
                <a:gd name="connsiteX7" fmla="*/ 938979 w 2330899"/>
                <a:gd name="connsiteY7" fmla="*/ 1188720 h 1232886"/>
                <a:gd name="connsiteX8" fmla="*/ 1355540 w 2330899"/>
                <a:gd name="connsiteY8" fmla="*/ 1178561 h 1232886"/>
                <a:gd name="connsiteX9" fmla="*/ 1965139 w 2330899"/>
                <a:gd name="connsiteY9" fmla="*/ 853440 h 1232886"/>
                <a:gd name="connsiteX10" fmla="*/ 2239460 w 2330899"/>
                <a:gd name="connsiteY10" fmla="*/ 497840 h 1232886"/>
                <a:gd name="connsiteX11" fmla="*/ 2330899 w 2330899"/>
                <a:gd name="connsiteY11" fmla="*/ 0 h 1232886"/>
                <a:gd name="connsiteX12" fmla="*/ 2330899 w 2330899"/>
                <a:gd name="connsiteY12" fmla="*/ 0 h 1232886"/>
                <a:gd name="connsiteX13" fmla="*/ 2330899 w 2330899"/>
                <a:gd name="connsiteY13" fmla="*/ 0 h 1232886"/>
                <a:gd name="connsiteX0" fmla="*/ 1436819 w 2330899"/>
                <a:gd name="connsiteY0" fmla="*/ 40640 h 1226895"/>
                <a:gd name="connsiteX1" fmla="*/ 1416499 w 2330899"/>
                <a:gd name="connsiteY1" fmla="*/ 741680 h 1226895"/>
                <a:gd name="connsiteX2" fmla="*/ 878019 w 2330899"/>
                <a:gd name="connsiteY2" fmla="*/ 1076960 h 1226895"/>
                <a:gd name="connsiteX3" fmla="*/ 502099 w 2330899"/>
                <a:gd name="connsiteY3" fmla="*/ 822960 h 1226895"/>
                <a:gd name="connsiteX4" fmla="*/ 715459 w 2330899"/>
                <a:gd name="connsiteY4" fmla="*/ 640080 h 1226895"/>
                <a:gd name="connsiteX5" fmla="*/ 34739 w 2330899"/>
                <a:gd name="connsiteY5" fmla="*/ 233680 h 1226895"/>
                <a:gd name="connsiteX6" fmla="*/ 187139 w 2330899"/>
                <a:gd name="connsiteY6" fmla="*/ 741680 h 1226895"/>
                <a:gd name="connsiteX7" fmla="*/ 938979 w 2330899"/>
                <a:gd name="connsiteY7" fmla="*/ 1188720 h 1226895"/>
                <a:gd name="connsiteX8" fmla="*/ 1355540 w 2330899"/>
                <a:gd name="connsiteY8" fmla="*/ 1178561 h 1226895"/>
                <a:gd name="connsiteX9" fmla="*/ 1965139 w 2330899"/>
                <a:gd name="connsiteY9" fmla="*/ 853440 h 1226895"/>
                <a:gd name="connsiteX10" fmla="*/ 2239460 w 2330899"/>
                <a:gd name="connsiteY10" fmla="*/ 497840 h 1226895"/>
                <a:gd name="connsiteX11" fmla="*/ 2330899 w 2330899"/>
                <a:gd name="connsiteY11" fmla="*/ 0 h 1226895"/>
                <a:gd name="connsiteX12" fmla="*/ 2330899 w 2330899"/>
                <a:gd name="connsiteY12" fmla="*/ 0 h 1226895"/>
                <a:gd name="connsiteX13" fmla="*/ 2330899 w 2330899"/>
                <a:gd name="connsiteY13" fmla="*/ 0 h 1226895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033 w 2321113"/>
                <a:gd name="connsiteY0" fmla="*/ 40640 h 1207346"/>
                <a:gd name="connsiteX1" fmla="*/ 1406713 w 2321113"/>
                <a:gd name="connsiteY1" fmla="*/ 741680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78664 w 2321113"/>
                <a:gd name="connsiteY1" fmla="*/ 789363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67444 w 2321113"/>
                <a:gd name="connsiteY1" fmla="*/ 806193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67444 w 2321113"/>
                <a:gd name="connsiteY1" fmla="*/ 806193 h 1207346"/>
                <a:gd name="connsiteX2" fmla="*/ 879453 w 2321113"/>
                <a:gd name="connsiteY2" fmla="*/ 107135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18381 w 2312461"/>
                <a:gd name="connsiteY0" fmla="*/ 40640 h 1207346"/>
                <a:gd name="connsiteX1" fmla="*/ 1358792 w 2312461"/>
                <a:gd name="connsiteY1" fmla="*/ 806193 h 1207346"/>
                <a:gd name="connsiteX2" fmla="*/ 870801 w 2312461"/>
                <a:gd name="connsiteY2" fmla="*/ 1071350 h 1207346"/>
                <a:gd name="connsiteX3" fmla="*/ 483661 w 2312461"/>
                <a:gd name="connsiteY3" fmla="*/ 822960 h 1207346"/>
                <a:gd name="connsiteX4" fmla="*/ 758729 w 2312461"/>
                <a:gd name="connsiteY4" fmla="*/ 598006 h 1207346"/>
                <a:gd name="connsiteX5" fmla="*/ 30326 w 2312461"/>
                <a:gd name="connsiteY5" fmla="*/ 250510 h 1207346"/>
                <a:gd name="connsiteX6" fmla="*/ 168701 w 2312461"/>
                <a:gd name="connsiteY6" fmla="*/ 741680 h 1207346"/>
                <a:gd name="connsiteX7" fmla="*/ 453182 w 2312461"/>
                <a:gd name="connsiteY7" fmla="*/ 1016001 h 1207346"/>
                <a:gd name="connsiteX8" fmla="*/ 920541 w 2312461"/>
                <a:gd name="connsiteY8" fmla="*/ 1188720 h 1207346"/>
                <a:gd name="connsiteX9" fmla="*/ 1337102 w 2312461"/>
                <a:gd name="connsiteY9" fmla="*/ 1178561 h 1207346"/>
                <a:gd name="connsiteX10" fmla="*/ 1946701 w 2312461"/>
                <a:gd name="connsiteY10" fmla="*/ 853440 h 1207346"/>
                <a:gd name="connsiteX11" fmla="*/ 2221022 w 2312461"/>
                <a:gd name="connsiteY11" fmla="*/ 497840 h 1207346"/>
                <a:gd name="connsiteX12" fmla="*/ 2312461 w 2312461"/>
                <a:gd name="connsiteY12" fmla="*/ 0 h 1207346"/>
                <a:gd name="connsiteX13" fmla="*/ 2312461 w 2312461"/>
                <a:gd name="connsiteY13" fmla="*/ 0 h 1207346"/>
                <a:gd name="connsiteX14" fmla="*/ 2312461 w 2312461"/>
                <a:gd name="connsiteY14" fmla="*/ 0 h 1207346"/>
                <a:gd name="connsiteX0" fmla="*/ 1416145 w 2310225"/>
                <a:gd name="connsiteY0" fmla="*/ 40640 h 1207346"/>
                <a:gd name="connsiteX1" fmla="*/ 1356556 w 2310225"/>
                <a:gd name="connsiteY1" fmla="*/ 806193 h 1207346"/>
                <a:gd name="connsiteX2" fmla="*/ 868565 w 2310225"/>
                <a:gd name="connsiteY2" fmla="*/ 1071350 h 1207346"/>
                <a:gd name="connsiteX3" fmla="*/ 481425 w 2310225"/>
                <a:gd name="connsiteY3" fmla="*/ 822960 h 1207346"/>
                <a:gd name="connsiteX4" fmla="*/ 756493 w 2310225"/>
                <a:gd name="connsiteY4" fmla="*/ 598006 h 1207346"/>
                <a:gd name="connsiteX5" fmla="*/ 28090 w 2310225"/>
                <a:gd name="connsiteY5" fmla="*/ 250510 h 1207346"/>
                <a:gd name="connsiteX6" fmla="*/ 166465 w 2310225"/>
                <a:gd name="connsiteY6" fmla="*/ 741680 h 1207346"/>
                <a:gd name="connsiteX7" fmla="*/ 450946 w 2310225"/>
                <a:gd name="connsiteY7" fmla="*/ 1016001 h 1207346"/>
                <a:gd name="connsiteX8" fmla="*/ 918305 w 2310225"/>
                <a:gd name="connsiteY8" fmla="*/ 1188720 h 1207346"/>
                <a:gd name="connsiteX9" fmla="*/ 1334866 w 2310225"/>
                <a:gd name="connsiteY9" fmla="*/ 1178561 h 1207346"/>
                <a:gd name="connsiteX10" fmla="*/ 1944465 w 2310225"/>
                <a:gd name="connsiteY10" fmla="*/ 853440 h 1207346"/>
                <a:gd name="connsiteX11" fmla="*/ 2218786 w 2310225"/>
                <a:gd name="connsiteY11" fmla="*/ 497840 h 1207346"/>
                <a:gd name="connsiteX12" fmla="*/ 2310225 w 2310225"/>
                <a:gd name="connsiteY12" fmla="*/ 0 h 1207346"/>
                <a:gd name="connsiteX13" fmla="*/ 2310225 w 2310225"/>
                <a:gd name="connsiteY13" fmla="*/ 0 h 1207346"/>
                <a:gd name="connsiteX14" fmla="*/ 2310225 w 2310225"/>
                <a:gd name="connsiteY14" fmla="*/ 0 h 1207346"/>
                <a:gd name="connsiteX0" fmla="*/ 1409576 w 2303656"/>
                <a:gd name="connsiteY0" fmla="*/ 40640 h 1207346"/>
                <a:gd name="connsiteX1" fmla="*/ 1349987 w 2303656"/>
                <a:gd name="connsiteY1" fmla="*/ 806193 h 1207346"/>
                <a:gd name="connsiteX2" fmla="*/ 861996 w 2303656"/>
                <a:gd name="connsiteY2" fmla="*/ 1071350 h 1207346"/>
                <a:gd name="connsiteX3" fmla="*/ 474856 w 2303656"/>
                <a:gd name="connsiteY3" fmla="*/ 822960 h 1207346"/>
                <a:gd name="connsiteX4" fmla="*/ 749924 w 2303656"/>
                <a:gd name="connsiteY4" fmla="*/ 598006 h 1207346"/>
                <a:gd name="connsiteX5" fmla="*/ 21521 w 2303656"/>
                <a:gd name="connsiteY5" fmla="*/ 250510 h 1207346"/>
                <a:gd name="connsiteX6" fmla="*/ 159896 w 2303656"/>
                <a:gd name="connsiteY6" fmla="*/ 741680 h 1207346"/>
                <a:gd name="connsiteX7" fmla="*/ 444377 w 2303656"/>
                <a:gd name="connsiteY7" fmla="*/ 1016001 h 1207346"/>
                <a:gd name="connsiteX8" fmla="*/ 911736 w 2303656"/>
                <a:gd name="connsiteY8" fmla="*/ 1188720 h 1207346"/>
                <a:gd name="connsiteX9" fmla="*/ 1328297 w 2303656"/>
                <a:gd name="connsiteY9" fmla="*/ 1178561 h 1207346"/>
                <a:gd name="connsiteX10" fmla="*/ 1937896 w 2303656"/>
                <a:gd name="connsiteY10" fmla="*/ 853440 h 1207346"/>
                <a:gd name="connsiteX11" fmla="*/ 2212217 w 2303656"/>
                <a:gd name="connsiteY11" fmla="*/ 497840 h 1207346"/>
                <a:gd name="connsiteX12" fmla="*/ 2303656 w 2303656"/>
                <a:gd name="connsiteY12" fmla="*/ 0 h 1207346"/>
                <a:gd name="connsiteX13" fmla="*/ 2303656 w 2303656"/>
                <a:gd name="connsiteY13" fmla="*/ 0 h 1207346"/>
                <a:gd name="connsiteX14" fmla="*/ 2303656 w 2303656"/>
                <a:gd name="connsiteY14" fmla="*/ 0 h 1207346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61996 w 2303656"/>
                <a:gd name="connsiteY2" fmla="*/ 1078335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14" fmla="*/ 2303656 w 2303656"/>
                <a:gd name="connsiteY14" fmla="*/ 6985 h 1214331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14" fmla="*/ 2303656 w 2303656"/>
                <a:gd name="connsiteY14" fmla="*/ 6985 h 1214331"/>
                <a:gd name="connsiteX0" fmla="*/ 1409576 w 2315562"/>
                <a:gd name="connsiteY0" fmla="*/ 0 h 1214331"/>
                <a:gd name="connsiteX1" fmla="*/ 1349987 w 2315562"/>
                <a:gd name="connsiteY1" fmla="*/ 813178 h 1214331"/>
                <a:gd name="connsiteX2" fmla="*/ 871521 w 2315562"/>
                <a:gd name="connsiteY2" fmla="*/ 1073572 h 1214331"/>
                <a:gd name="connsiteX3" fmla="*/ 474856 w 2315562"/>
                <a:gd name="connsiteY3" fmla="*/ 829945 h 1214331"/>
                <a:gd name="connsiteX4" fmla="*/ 749924 w 2315562"/>
                <a:gd name="connsiteY4" fmla="*/ 604991 h 1214331"/>
                <a:gd name="connsiteX5" fmla="*/ 21521 w 2315562"/>
                <a:gd name="connsiteY5" fmla="*/ 257495 h 1214331"/>
                <a:gd name="connsiteX6" fmla="*/ 159896 w 2315562"/>
                <a:gd name="connsiteY6" fmla="*/ 748665 h 1214331"/>
                <a:gd name="connsiteX7" fmla="*/ 444377 w 2315562"/>
                <a:gd name="connsiteY7" fmla="*/ 1022986 h 1214331"/>
                <a:gd name="connsiteX8" fmla="*/ 911736 w 2315562"/>
                <a:gd name="connsiteY8" fmla="*/ 1195705 h 1214331"/>
                <a:gd name="connsiteX9" fmla="*/ 1328297 w 2315562"/>
                <a:gd name="connsiteY9" fmla="*/ 1185546 h 1214331"/>
                <a:gd name="connsiteX10" fmla="*/ 1937896 w 2315562"/>
                <a:gd name="connsiteY10" fmla="*/ 860425 h 1214331"/>
                <a:gd name="connsiteX11" fmla="*/ 2212217 w 2315562"/>
                <a:gd name="connsiteY11" fmla="*/ 504825 h 1214331"/>
                <a:gd name="connsiteX12" fmla="*/ 2303656 w 2315562"/>
                <a:gd name="connsiteY12" fmla="*/ 6985 h 1214331"/>
                <a:gd name="connsiteX13" fmla="*/ 2303656 w 2315562"/>
                <a:gd name="connsiteY13" fmla="*/ 6985 h 1214331"/>
                <a:gd name="connsiteX14" fmla="*/ 2315562 w 2315562"/>
                <a:gd name="connsiteY14" fmla="*/ 2222 h 1214331"/>
                <a:gd name="connsiteX0" fmla="*/ 1409576 w 2410812"/>
                <a:gd name="connsiteY0" fmla="*/ 4922 h 1219253"/>
                <a:gd name="connsiteX1" fmla="*/ 1349987 w 2410812"/>
                <a:gd name="connsiteY1" fmla="*/ 818100 h 1219253"/>
                <a:gd name="connsiteX2" fmla="*/ 871521 w 2410812"/>
                <a:gd name="connsiteY2" fmla="*/ 1078494 h 1219253"/>
                <a:gd name="connsiteX3" fmla="*/ 474856 w 2410812"/>
                <a:gd name="connsiteY3" fmla="*/ 834867 h 1219253"/>
                <a:gd name="connsiteX4" fmla="*/ 749924 w 2410812"/>
                <a:gd name="connsiteY4" fmla="*/ 609913 h 1219253"/>
                <a:gd name="connsiteX5" fmla="*/ 21521 w 2410812"/>
                <a:gd name="connsiteY5" fmla="*/ 262417 h 1219253"/>
                <a:gd name="connsiteX6" fmla="*/ 159896 w 2410812"/>
                <a:gd name="connsiteY6" fmla="*/ 753587 h 1219253"/>
                <a:gd name="connsiteX7" fmla="*/ 444377 w 2410812"/>
                <a:gd name="connsiteY7" fmla="*/ 1027908 h 1219253"/>
                <a:gd name="connsiteX8" fmla="*/ 911736 w 2410812"/>
                <a:gd name="connsiteY8" fmla="*/ 1200627 h 1219253"/>
                <a:gd name="connsiteX9" fmla="*/ 1328297 w 2410812"/>
                <a:gd name="connsiteY9" fmla="*/ 1190468 h 1219253"/>
                <a:gd name="connsiteX10" fmla="*/ 1937896 w 2410812"/>
                <a:gd name="connsiteY10" fmla="*/ 865347 h 1219253"/>
                <a:gd name="connsiteX11" fmla="*/ 2212217 w 2410812"/>
                <a:gd name="connsiteY11" fmla="*/ 509747 h 1219253"/>
                <a:gd name="connsiteX12" fmla="*/ 2303656 w 2410812"/>
                <a:gd name="connsiteY12" fmla="*/ 11907 h 1219253"/>
                <a:gd name="connsiteX13" fmla="*/ 2303656 w 2410812"/>
                <a:gd name="connsiteY13" fmla="*/ 11907 h 1219253"/>
                <a:gd name="connsiteX14" fmla="*/ 2410812 w 2410812"/>
                <a:gd name="connsiteY14" fmla="*/ 0 h 1219253"/>
                <a:gd name="connsiteX0" fmla="*/ 1409576 w 2412663"/>
                <a:gd name="connsiteY0" fmla="*/ 8412 h 1222743"/>
                <a:gd name="connsiteX1" fmla="*/ 1349987 w 2412663"/>
                <a:gd name="connsiteY1" fmla="*/ 821590 h 1222743"/>
                <a:gd name="connsiteX2" fmla="*/ 871521 w 2412663"/>
                <a:gd name="connsiteY2" fmla="*/ 1081984 h 1222743"/>
                <a:gd name="connsiteX3" fmla="*/ 474856 w 2412663"/>
                <a:gd name="connsiteY3" fmla="*/ 838357 h 1222743"/>
                <a:gd name="connsiteX4" fmla="*/ 749924 w 2412663"/>
                <a:gd name="connsiteY4" fmla="*/ 613403 h 1222743"/>
                <a:gd name="connsiteX5" fmla="*/ 21521 w 2412663"/>
                <a:gd name="connsiteY5" fmla="*/ 265907 h 1222743"/>
                <a:gd name="connsiteX6" fmla="*/ 159896 w 2412663"/>
                <a:gd name="connsiteY6" fmla="*/ 757077 h 1222743"/>
                <a:gd name="connsiteX7" fmla="*/ 444377 w 2412663"/>
                <a:gd name="connsiteY7" fmla="*/ 1031398 h 1222743"/>
                <a:gd name="connsiteX8" fmla="*/ 911736 w 2412663"/>
                <a:gd name="connsiteY8" fmla="*/ 1204117 h 1222743"/>
                <a:gd name="connsiteX9" fmla="*/ 1328297 w 2412663"/>
                <a:gd name="connsiteY9" fmla="*/ 1193958 h 1222743"/>
                <a:gd name="connsiteX10" fmla="*/ 1937896 w 2412663"/>
                <a:gd name="connsiteY10" fmla="*/ 868837 h 1222743"/>
                <a:gd name="connsiteX11" fmla="*/ 2212217 w 2412663"/>
                <a:gd name="connsiteY11" fmla="*/ 513237 h 1222743"/>
                <a:gd name="connsiteX12" fmla="*/ 2303656 w 2412663"/>
                <a:gd name="connsiteY12" fmla="*/ 15397 h 1222743"/>
                <a:gd name="connsiteX13" fmla="*/ 2303656 w 2412663"/>
                <a:gd name="connsiteY13" fmla="*/ 15397 h 1222743"/>
                <a:gd name="connsiteX14" fmla="*/ 2410812 w 2412663"/>
                <a:gd name="connsiteY14" fmla="*/ 3490 h 1222743"/>
                <a:gd name="connsiteX15" fmla="*/ 2370807 w 2412663"/>
                <a:gd name="connsiteY15" fmla="*/ 0 h 1222743"/>
                <a:gd name="connsiteX0" fmla="*/ 1409576 w 2410812"/>
                <a:gd name="connsiteY0" fmla="*/ 4922 h 1219253"/>
                <a:gd name="connsiteX1" fmla="*/ 1349987 w 2410812"/>
                <a:gd name="connsiteY1" fmla="*/ 818100 h 1219253"/>
                <a:gd name="connsiteX2" fmla="*/ 871521 w 2410812"/>
                <a:gd name="connsiteY2" fmla="*/ 1078494 h 1219253"/>
                <a:gd name="connsiteX3" fmla="*/ 474856 w 2410812"/>
                <a:gd name="connsiteY3" fmla="*/ 834867 h 1219253"/>
                <a:gd name="connsiteX4" fmla="*/ 749924 w 2410812"/>
                <a:gd name="connsiteY4" fmla="*/ 609913 h 1219253"/>
                <a:gd name="connsiteX5" fmla="*/ 21521 w 2410812"/>
                <a:gd name="connsiteY5" fmla="*/ 262417 h 1219253"/>
                <a:gd name="connsiteX6" fmla="*/ 159896 w 2410812"/>
                <a:gd name="connsiteY6" fmla="*/ 753587 h 1219253"/>
                <a:gd name="connsiteX7" fmla="*/ 444377 w 2410812"/>
                <a:gd name="connsiteY7" fmla="*/ 1027908 h 1219253"/>
                <a:gd name="connsiteX8" fmla="*/ 911736 w 2410812"/>
                <a:gd name="connsiteY8" fmla="*/ 1200627 h 1219253"/>
                <a:gd name="connsiteX9" fmla="*/ 1328297 w 2410812"/>
                <a:gd name="connsiteY9" fmla="*/ 1190468 h 1219253"/>
                <a:gd name="connsiteX10" fmla="*/ 1937896 w 2410812"/>
                <a:gd name="connsiteY10" fmla="*/ 865347 h 1219253"/>
                <a:gd name="connsiteX11" fmla="*/ 2212217 w 2410812"/>
                <a:gd name="connsiteY11" fmla="*/ 509747 h 1219253"/>
                <a:gd name="connsiteX12" fmla="*/ 2303656 w 2410812"/>
                <a:gd name="connsiteY12" fmla="*/ 11907 h 1219253"/>
                <a:gd name="connsiteX13" fmla="*/ 2303656 w 2410812"/>
                <a:gd name="connsiteY13" fmla="*/ 11907 h 1219253"/>
                <a:gd name="connsiteX14" fmla="*/ 2410812 w 2410812"/>
                <a:gd name="connsiteY14" fmla="*/ 0 h 1219253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0" fmla="*/ 1409576 w 2520350"/>
                <a:gd name="connsiteY0" fmla="*/ 26941 h 1241272"/>
                <a:gd name="connsiteX1" fmla="*/ 1349987 w 2520350"/>
                <a:gd name="connsiteY1" fmla="*/ 840119 h 1241272"/>
                <a:gd name="connsiteX2" fmla="*/ 871521 w 2520350"/>
                <a:gd name="connsiteY2" fmla="*/ 1100513 h 1241272"/>
                <a:gd name="connsiteX3" fmla="*/ 474856 w 2520350"/>
                <a:gd name="connsiteY3" fmla="*/ 856886 h 1241272"/>
                <a:gd name="connsiteX4" fmla="*/ 749924 w 2520350"/>
                <a:gd name="connsiteY4" fmla="*/ 631932 h 1241272"/>
                <a:gd name="connsiteX5" fmla="*/ 21521 w 2520350"/>
                <a:gd name="connsiteY5" fmla="*/ 284436 h 1241272"/>
                <a:gd name="connsiteX6" fmla="*/ 159896 w 2520350"/>
                <a:gd name="connsiteY6" fmla="*/ 775606 h 1241272"/>
                <a:gd name="connsiteX7" fmla="*/ 444377 w 2520350"/>
                <a:gd name="connsiteY7" fmla="*/ 1049927 h 1241272"/>
                <a:gd name="connsiteX8" fmla="*/ 911736 w 2520350"/>
                <a:gd name="connsiteY8" fmla="*/ 1222646 h 1241272"/>
                <a:gd name="connsiteX9" fmla="*/ 1328297 w 2520350"/>
                <a:gd name="connsiteY9" fmla="*/ 1212487 h 1241272"/>
                <a:gd name="connsiteX10" fmla="*/ 1937896 w 2520350"/>
                <a:gd name="connsiteY10" fmla="*/ 887366 h 1241272"/>
                <a:gd name="connsiteX11" fmla="*/ 2212217 w 2520350"/>
                <a:gd name="connsiteY11" fmla="*/ 531766 h 1241272"/>
                <a:gd name="connsiteX12" fmla="*/ 2303656 w 2520350"/>
                <a:gd name="connsiteY12" fmla="*/ 33926 h 1241272"/>
                <a:gd name="connsiteX13" fmla="*/ 2520350 w 2520350"/>
                <a:gd name="connsiteY13" fmla="*/ 45833 h 1241272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0" fmla="*/ 1409576 w 2306160"/>
                <a:gd name="connsiteY0" fmla="*/ 0 h 1214331"/>
                <a:gd name="connsiteX1" fmla="*/ 1349987 w 2306160"/>
                <a:gd name="connsiteY1" fmla="*/ 813178 h 1214331"/>
                <a:gd name="connsiteX2" fmla="*/ 871521 w 2306160"/>
                <a:gd name="connsiteY2" fmla="*/ 1073572 h 1214331"/>
                <a:gd name="connsiteX3" fmla="*/ 474856 w 2306160"/>
                <a:gd name="connsiteY3" fmla="*/ 829945 h 1214331"/>
                <a:gd name="connsiteX4" fmla="*/ 749924 w 2306160"/>
                <a:gd name="connsiteY4" fmla="*/ 604991 h 1214331"/>
                <a:gd name="connsiteX5" fmla="*/ 21521 w 2306160"/>
                <a:gd name="connsiteY5" fmla="*/ 257495 h 1214331"/>
                <a:gd name="connsiteX6" fmla="*/ 159896 w 2306160"/>
                <a:gd name="connsiteY6" fmla="*/ 748665 h 1214331"/>
                <a:gd name="connsiteX7" fmla="*/ 444377 w 2306160"/>
                <a:gd name="connsiteY7" fmla="*/ 1022986 h 1214331"/>
                <a:gd name="connsiteX8" fmla="*/ 911736 w 2306160"/>
                <a:gd name="connsiteY8" fmla="*/ 1195705 h 1214331"/>
                <a:gd name="connsiteX9" fmla="*/ 1328297 w 2306160"/>
                <a:gd name="connsiteY9" fmla="*/ 1185546 h 1214331"/>
                <a:gd name="connsiteX10" fmla="*/ 1937896 w 2306160"/>
                <a:gd name="connsiteY10" fmla="*/ 860425 h 1214331"/>
                <a:gd name="connsiteX11" fmla="*/ 2212217 w 2306160"/>
                <a:gd name="connsiteY11" fmla="*/ 504825 h 1214331"/>
                <a:gd name="connsiteX12" fmla="*/ 2303656 w 2306160"/>
                <a:gd name="connsiteY12" fmla="*/ 6985 h 1214331"/>
                <a:gd name="connsiteX0" fmla="*/ 1409576 w 2314771"/>
                <a:gd name="connsiteY0" fmla="*/ 0 h 1214331"/>
                <a:gd name="connsiteX1" fmla="*/ 1349987 w 2314771"/>
                <a:gd name="connsiteY1" fmla="*/ 813178 h 1214331"/>
                <a:gd name="connsiteX2" fmla="*/ 871521 w 2314771"/>
                <a:gd name="connsiteY2" fmla="*/ 1073572 h 1214331"/>
                <a:gd name="connsiteX3" fmla="*/ 474856 w 2314771"/>
                <a:gd name="connsiteY3" fmla="*/ 829945 h 1214331"/>
                <a:gd name="connsiteX4" fmla="*/ 749924 w 2314771"/>
                <a:gd name="connsiteY4" fmla="*/ 604991 h 1214331"/>
                <a:gd name="connsiteX5" fmla="*/ 21521 w 2314771"/>
                <a:gd name="connsiteY5" fmla="*/ 257495 h 1214331"/>
                <a:gd name="connsiteX6" fmla="*/ 159896 w 2314771"/>
                <a:gd name="connsiteY6" fmla="*/ 748665 h 1214331"/>
                <a:gd name="connsiteX7" fmla="*/ 444377 w 2314771"/>
                <a:gd name="connsiteY7" fmla="*/ 1022986 h 1214331"/>
                <a:gd name="connsiteX8" fmla="*/ 911736 w 2314771"/>
                <a:gd name="connsiteY8" fmla="*/ 1195705 h 1214331"/>
                <a:gd name="connsiteX9" fmla="*/ 1328297 w 2314771"/>
                <a:gd name="connsiteY9" fmla="*/ 1185546 h 1214331"/>
                <a:gd name="connsiteX10" fmla="*/ 1937896 w 2314771"/>
                <a:gd name="connsiteY10" fmla="*/ 860425 h 1214331"/>
                <a:gd name="connsiteX11" fmla="*/ 2212217 w 2314771"/>
                <a:gd name="connsiteY11" fmla="*/ 504825 h 1214331"/>
                <a:gd name="connsiteX12" fmla="*/ 2313181 w 2314771"/>
                <a:gd name="connsiteY12" fmla="*/ 6985 h 1214331"/>
                <a:gd name="connsiteX0" fmla="*/ 1409576 w 2313181"/>
                <a:gd name="connsiteY0" fmla="*/ 0 h 1214331"/>
                <a:gd name="connsiteX1" fmla="*/ 1349987 w 2313181"/>
                <a:gd name="connsiteY1" fmla="*/ 813178 h 1214331"/>
                <a:gd name="connsiteX2" fmla="*/ 871521 w 2313181"/>
                <a:gd name="connsiteY2" fmla="*/ 1073572 h 1214331"/>
                <a:gd name="connsiteX3" fmla="*/ 474856 w 2313181"/>
                <a:gd name="connsiteY3" fmla="*/ 829945 h 1214331"/>
                <a:gd name="connsiteX4" fmla="*/ 749924 w 2313181"/>
                <a:gd name="connsiteY4" fmla="*/ 604991 h 1214331"/>
                <a:gd name="connsiteX5" fmla="*/ 21521 w 2313181"/>
                <a:gd name="connsiteY5" fmla="*/ 257495 h 1214331"/>
                <a:gd name="connsiteX6" fmla="*/ 159896 w 2313181"/>
                <a:gd name="connsiteY6" fmla="*/ 748665 h 1214331"/>
                <a:gd name="connsiteX7" fmla="*/ 444377 w 2313181"/>
                <a:gd name="connsiteY7" fmla="*/ 1022986 h 1214331"/>
                <a:gd name="connsiteX8" fmla="*/ 911736 w 2313181"/>
                <a:gd name="connsiteY8" fmla="*/ 1195705 h 1214331"/>
                <a:gd name="connsiteX9" fmla="*/ 1328297 w 2313181"/>
                <a:gd name="connsiteY9" fmla="*/ 1185546 h 1214331"/>
                <a:gd name="connsiteX10" fmla="*/ 1937896 w 2313181"/>
                <a:gd name="connsiteY10" fmla="*/ 860425 h 1214331"/>
                <a:gd name="connsiteX11" fmla="*/ 2212217 w 2313181"/>
                <a:gd name="connsiteY11" fmla="*/ 504825 h 1214331"/>
                <a:gd name="connsiteX12" fmla="*/ 2313181 w 2313181"/>
                <a:gd name="connsiteY12" fmla="*/ 6985 h 1214331"/>
                <a:gd name="connsiteX0" fmla="*/ 1409576 w 2315562"/>
                <a:gd name="connsiteY0" fmla="*/ 0 h 1214331"/>
                <a:gd name="connsiteX1" fmla="*/ 1349987 w 2315562"/>
                <a:gd name="connsiteY1" fmla="*/ 813178 h 1214331"/>
                <a:gd name="connsiteX2" fmla="*/ 871521 w 2315562"/>
                <a:gd name="connsiteY2" fmla="*/ 1073572 h 1214331"/>
                <a:gd name="connsiteX3" fmla="*/ 474856 w 2315562"/>
                <a:gd name="connsiteY3" fmla="*/ 829945 h 1214331"/>
                <a:gd name="connsiteX4" fmla="*/ 749924 w 2315562"/>
                <a:gd name="connsiteY4" fmla="*/ 604991 h 1214331"/>
                <a:gd name="connsiteX5" fmla="*/ 21521 w 2315562"/>
                <a:gd name="connsiteY5" fmla="*/ 257495 h 1214331"/>
                <a:gd name="connsiteX6" fmla="*/ 159896 w 2315562"/>
                <a:gd name="connsiteY6" fmla="*/ 748665 h 1214331"/>
                <a:gd name="connsiteX7" fmla="*/ 444377 w 2315562"/>
                <a:gd name="connsiteY7" fmla="*/ 1022986 h 1214331"/>
                <a:gd name="connsiteX8" fmla="*/ 911736 w 2315562"/>
                <a:gd name="connsiteY8" fmla="*/ 1195705 h 1214331"/>
                <a:gd name="connsiteX9" fmla="*/ 1328297 w 2315562"/>
                <a:gd name="connsiteY9" fmla="*/ 1185546 h 1214331"/>
                <a:gd name="connsiteX10" fmla="*/ 1937896 w 2315562"/>
                <a:gd name="connsiteY10" fmla="*/ 860425 h 1214331"/>
                <a:gd name="connsiteX11" fmla="*/ 2212217 w 2315562"/>
                <a:gd name="connsiteY11" fmla="*/ 504825 h 1214331"/>
                <a:gd name="connsiteX12" fmla="*/ 2315562 w 2315562"/>
                <a:gd name="connsiteY12" fmla="*/ 4604 h 1214331"/>
                <a:gd name="connsiteX0" fmla="*/ 1409576 w 2315562"/>
                <a:gd name="connsiteY0" fmla="*/ 0 h 1208507"/>
                <a:gd name="connsiteX1" fmla="*/ 1349987 w 2315562"/>
                <a:gd name="connsiteY1" fmla="*/ 813178 h 1208507"/>
                <a:gd name="connsiteX2" fmla="*/ 871521 w 2315562"/>
                <a:gd name="connsiteY2" fmla="*/ 1073572 h 1208507"/>
                <a:gd name="connsiteX3" fmla="*/ 474856 w 2315562"/>
                <a:gd name="connsiteY3" fmla="*/ 829945 h 1208507"/>
                <a:gd name="connsiteX4" fmla="*/ 749924 w 2315562"/>
                <a:gd name="connsiteY4" fmla="*/ 604991 h 1208507"/>
                <a:gd name="connsiteX5" fmla="*/ 21521 w 2315562"/>
                <a:gd name="connsiteY5" fmla="*/ 257495 h 1208507"/>
                <a:gd name="connsiteX6" fmla="*/ 159896 w 2315562"/>
                <a:gd name="connsiteY6" fmla="*/ 748665 h 1208507"/>
                <a:gd name="connsiteX7" fmla="*/ 444377 w 2315562"/>
                <a:gd name="connsiteY7" fmla="*/ 1022986 h 1208507"/>
                <a:gd name="connsiteX8" fmla="*/ 911736 w 2315562"/>
                <a:gd name="connsiteY8" fmla="*/ 1195705 h 1208507"/>
                <a:gd name="connsiteX9" fmla="*/ 1328297 w 2315562"/>
                <a:gd name="connsiteY9" fmla="*/ 1185546 h 1208507"/>
                <a:gd name="connsiteX10" fmla="*/ 1937896 w 2315562"/>
                <a:gd name="connsiteY10" fmla="*/ 860425 h 1208507"/>
                <a:gd name="connsiteX11" fmla="*/ 2212217 w 2315562"/>
                <a:gd name="connsiteY11" fmla="*/ 504825 h 1208507"/>
                <a:gd name="connsiteX12" fmla="*/ 2315562 w 2315562"/>
                <a:gd name="connsiteY12" fmla="*/ 4604 h 1208507"/>
                <a:gd name="connsiteX0" fmla="*/ 1409576 w 2315562"/>
                <a:gd name="connsiteY0" fmla="*/ 0 h 1209520"/>
                <a:gd name="connsiteX1" fmla="*/ 1349987 w 2315562"/>
                <a:gd name="connsiteY1" fmla="*/ 813178 h 1209520"/>
                <a:gd name="connsiteX2" fmla="*/ 871521 w 2315562"/>
                <a:gd name="connsiteY2" fmla="*/ 1073572 h 1209520"/>
                <a:gd name="connsiteX3" fmla="*/ 474856 w 2315562"/>
                <a:gd name="connsiteY3" fmla="*/ 829945 h 1209520"/>
                <a:gd name="connsiteX4" fmla="*/ 749924 w 2315562"/>
                <a:gd name="connsiteY4" fmla="*/ 604991 h 1209520"/>
                <a:gd name="connsiteX5" fmla="*/ 21521 w 2315562"/>
                <a:gd name="connsiteY5" fmla="*/ 257495 h 1209520"/>
                <a:gd name="connsiteX6" fmla="*/ 159896 w 2315562"/>
                <a:gd name="connsiteY6" fmla="*/ 748665 h 1209520"/>
                <a:gd name="connsiteX7" fmla="*/ 444377 w 2315562"/>
                <a:gd name="connsiteY7" fmla="*/ 1022986 h 1209520"/>
                <a:gd name="connsiteX8" fmla="*/ 795055 w 2315562"/>
                <a:gd name="connsiteY8" fmla="*/ 1167130 h 1209520"/>
                <a:gd name="connsiteX9" fmla="*/ 1328297 w 2315562"/>
                <a:gd name="connsiteY9" fmla="*/ 1185546 h 1209520"/>
                <a:gd name="connsiteX10" fmla="*/ 1937896 w 2315562"/>
                <a:gd name="connsiteY10" fmla="*/ 860425 h 1209520"/>
                <a:gd name="connsiteX11" fmla="*/ 2212217 w 2315562"/>
                <a:gd name="connsiteY11" fmla="*/ 504825 h 1209520"/>
                <a:gd name="connsiteX12" fmla="*/ 2315562 w 2315562"/>
                <a:gd name="connsiteY12" fmla="*/ 4604 h 1209520"/>
                <a:gd name="connsiteX0" fmla="*/ 1409576 w 2315562"/>
                <a:gd name="connsiteY0" fmla="*/ 0 h 1218234"/>
                <a:gd name="connsiteX1" fmla="*/ 1349987 w 2315562"/>
                <a:gd name="connsiteY1" fmla="*/ 813178 h 1218234"/>
                <a:gd name="connsiteX2" fmla="*/ 871521 w 2315562"/>
                <a:gd name="connsiteY2" fmla="*/ 1073572 h 1218234"/>
                <a:gd name="connsiteX3" fmla="*/ 474856 w 2315562"/>
                <a:gd name="connsiteY3" fmla="*/ 829945 h 1218234"/>
                <a:gd name="connsiteX4" fmla="*/ 749924 w 2315562"/>
                <a:gd name="connsiteY4" fmla="*/ 604991 h 1218234"/>
                <a:gd name="connsiteX5" fmla="*/ 21521 w 2315562"/>
                <a:gd name="connsiteY5" fmla="*/ 257495 h 1218234"/>
                <a:gd name="connsiteX6" fmla="*/ 159896 w 2315562"/>
                <a:gd name="connsiteY6" fmla="*/ 748665 h 1218234"/>
                <a:gd name="connsiteX7" fmla="*/ 444377 w 2315562"/>
                <a:gd name="connsiteY7" fmla="*/ 1022986 h 1218234"/>
                <a:gd name="connsiteX8" fmla="*/ 892686 w 2315562"/>
                <a:gd name="connsiteY8" fmla="*/ 1188561 h 1218234"/>
                <a:gd name="connsiteX9" fmla="*/ 1328297 w 2315562"/>
                <a:gd name="connsiteY9" fmla="*/ 1185546 h 1218234"/>
                <a:gd name="connsiteX10" fmla="*/ 1937896 w 2315562"/>
                <a:gd name="connsiteY10" fmla="*/ 860425 h 1218234"/>
                <a:gd name="connsiteX11" fmla="*/ 2212217 w 2315562"/>
                <a:gd name="connsiteY11" fmla="*/ 504825 h 1218234"/>
                <a:gd name="connsiteX12" fmla="*/ 2315562 w 2315562"/>
                <a:gd name="connsiteY12" fmla="*/ 4604 h 1218234"/>
                <a:gd name="connsiteX0" fmla="*/ 1409576 w 2315562"/>
                <a:gd name="connsiteY0" fmla="*/ 0 h 1216004"/>
                <a:gd name="connsiteX1" fmla="*/ 1349987 w 2315562"/>
                <a:gd name="connsiteY1" fmla="*/ 813178 h 1216004"/>
                <a:gd name="connsiteX2" fmla="*/ 871521 w 2315562"/>
                <a:gd name="connsiteY2" fmla="*/ 1073572 h 1216004"/>
                <a:gd name="connsiteX3" fmla="*/ 474856 w 2315562"/>
                <a:gd name="connsiteY3" fmla="*/ 829945 h 1216004"/>
                <a:gd name="connsiteX4" fmla="*/ 749924 w 2315562"/>
                <a:gd name="connsiteY4" fmla="*/ 604991 h 1216004"/>
                <a:gd name="connsiteX5" fmla="*/ 21521 w 2315562"/>
                <a:gd name="connsiteY5" fmla="*/ 257495 h 1216004"/>
                <a:gd name="connsiteX6" fmla="*/ 159896 w 2315562"/>
                <a:gd name="connsiteY6" fmla="*/ 748665 h 1216004"/>
                <a:gd name="connsiteX7" fmla="*/ 444377 w 2315562"/>
                <a:gd name="connsiteY7" fmla="*/ 1022986 h 1216004"/>
                <a:gd name="connsiteX8" fmla="*/ 892686 w 2315562"/>
                <a:gd name="connsiteY8" fmla="*/ 1188561 h 1216004"/>
                <a:gd name="connsiteX9" fmla="*/ 1328297 w 2315562"/>
                <a:gd name="connsiteY9" fmla="*/ 1185546 h 1216004"/>
                <a:gd name="connsiteX10" fmla="*/ 1937896 w 2315562"/>
                <a:gd name="connsiteY10" fmla="*/ 860425 h 1216004"/>
                <a:gd name="connsiteX11" fmla="*/ 2212217 w 2315562"/>
                <a:gd name="connsiteY11" fmla="*/ 504825 h 1216004"/>
                <a:gd name="connsiteX12" fmla="*/ 2315562 w 2315562"/>
                <a:gd name="connsiteY12" fmla="*/ 4604 h 1216004"/>
                <a:gd name="connsiteX0" fmla="*/ 1409576 w 2315562"/>
                <a:gd name="connsiteY0" fmla="*/ 0 h 1215296"/>
                <a:gd name="connsiteX1" fmla="*/ 1349987 w 2315562"/>
                <a:gd name="connsiteY1" fmla="*/ 813178 h 1215296"/>
                <a:gd name="connsiteX2" fmla="*/ 871521 w 2315562"/>
                <a:gd name="connsiteY2" fmla="*/ 1073572 h 1215296"/>
                <a:gd name="connsiteX3" fmla="*/ 474856 w 2315562"/>
                <a:gd name="connsiteY3" fmla="*/ 829945 h 1215296"/>
                <a:gd name="connsiteX4" fmla="*/ 749924 w 2315562"/>
                <a:gd name="connsiteY4" fmla="*/ 604991 h 1215296"/>
                <a:gd name="connsiteX5" fmla="*/ 21521 w 2315562"/>
                <a:gd name="connsiteY5" fmla="*/ 257495 h 1215296"/>
                <a:gd name="connsiteX6" fmla="*/ 159896 w 2315562"/>
                <a:gd name="connsiteY6" fmla="*/ 748665 h 1215296"/>
                <a:gd name="connsiteX7" fmla="*/ 444377 w 2315562"/>
                <a:gd name="connsiteY7" fmla="*/ 1022986 h 1215296"/>
                <a:gd name="connsiteX8" fmla="*/ 892686 w 2315562"/>
                <a:gd name="connsiteY8" fmla="*/ 1188561 h 1215296"/>
                <a:gd name="connsiteX9" fmla="*/ 1328297 w 2315562"/>
                <a:gd name="connsiteY9" fmla="*/ 1185546 h 1215296"/>
                <a:gd name="connsiteX10" fmla="*/ 1937896 w 2315562"/>
                <a:gd name="connsiteY10" fmla="*/ 860425 h 1215296"/>
                <a:gd name="connsiteX11" fmla="*/ 2212217 w 2315562"/>
                <a:gd name="connsiteY11" fmla="*/ 504825 h 1215296"/>
                <a:gd name="connsiteX12" fmla="*/ 2315562 w 2315562"/>
                <a:gd name="connsiteY12" fmla="*/ 4604 h 1215296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8390"/>
                <a:gd name="connsiteX1" fmla="*/ 1349987 w 2315562"/>
                <a:gd name="connsiteY1" fmla="*/ 813178 h 1218390"/>
                <a:gd name="connsiteX2" fmla="*/ 871521 w 2315562"/>
                <a:gd name="connsiteY2" fmla="*/ 1073572 h 1218390"/>
                <a:gd name="connsiteX3" fmla="*/ 474856 w 2315562"/>
                <a:gd name="connsiteY3" fmla="*/ 829945 h 1218390"/>
                <a:gd name="connsiteX4" fmla="*/ 749924 w 2315562"/>
                <a:gd name="connsiteY4" fmla="*/ 604991 h 1218390"/>
                <a:gd name="connsiteX5" fmla="*/ 21521 w 2315562"/>
                <a:gd name="connsiteY5" fmla="*/ 257495 h 1218390"/>
                <a:gd name="connsiteX6" fmla="*/ 159896 w 2315562"/>
                <a:gd name="connsiteY6" fmla="*/ 748665 h 1218390"/>
                <a:gd name="connsiteX7" fmla="*/ 444377 w 2315562"/>
                <a:gd name="connsiteY7" fmla="*/ 1022986 h 1218390"/>
                <a:gd name="connsiteX8" fmla="*/ 708694 w 2315562"/>
                <a:gd name="connsiteY8" fmla="*/ 1146494 h 1218390"/>
                <a:gd name="connsiteX9" fmla="*/ 971267 w 2315562"/>
                <a:gd name="connsiteY9" fmla="*/ 1202848 h 1218390"/>
                <a:gd name="connsiteX10" fmla="*/ 1328297 w 2315562"/>
                <a:gd name="connsiteY10" fmla="*/ 1185546 h 1218390"/>
                <a:gd name="connsiteX11" fmla="*/ 1937896 w 2315562"/>
                <a:gd name="connsiteY11" fmla="*/ 860425 h 1218390"/>
                <a:gd name="connsiteX12" fmla="*/ 2212217 w 2315562"/>
                <a:gd name="connsiteY12" fmla="*/ 504825 h 1218390"/>
                <a:gd name="connsiteX13" fmla="*/ 2315562 w 2315562"/>
                <a:gd name="connsiteY13" fmla="*/ 4604 h 1218390"/>
                <a:gd name="connsiteX0" fmla="*/ 1409576 w 2315562"/>
                <a:gd name="connsiteY0" fmla="*/ 0 h 1218389"/>
                <a:gd name="connsiteX1" fmla="*/ 1349987 w 2315562"/>
                <a:gd name="connsiteY1" fmla="*/ 813178 h 1218389"/>
                <a:gd name="connsiteX2" fmla="*/ 871521 w 2315562"/>
                <a:gd name="connsiteY2" fmla="*/ 1073572 h 1218389"/>
                <a:gd name="connsiteX3" fmla="*/ 474856 w 2315562"/>
                <a:gd name="connsiteY3" fmla="*/ 829945 h 1218389"/>
                <a:gd name="connsiteX4" fmla="*/ 749924 w 2315562"/>
                <a:gd name="connsiteY4" fmla="*/ 604991 h 1218389"/>
                <a:gd name="connsiteX5" fmla="*/ 21521 w 2315562"/>
                <a:gd name="connsiteY5" fmla="*/ 257495 h 1218389"/>
                <a:gd name="connsiteX6" fmla="*/ 159896 w 2315562"/>
                <a:gd name="connsiteY6" fmla="*/ 748665 h 1218389"/>
                <a:gd name="connsiteX7" fmla="*/ 444377 w 2315562"/>
                <a:gd name="connsiteY7" fmla="*/ 1022986 h 1218389"/>
                <a:gd name="connsiteX8" fmla="*/ 708694 w 2315562"/>
                <a:gd name="connsiteY8" fmla="*/ 1146494 h 1218389"/>
                <a:gd name="connsiteX9" fmla="*/ 928405 w 2315562"/>
                <a:gd name="connsiteY9" fmla="*/ 1202848 h 1218389"/>
                <a:gd name="connsiteX10" fmla="*/ 1328297 w 2315562"/>
                <a:gd name="connsiteY10" fmla="*/ 1185546 h 1218389"/>
                <a:gd name="connsiteX11" fmla="*/ 1937896 w 2315562"/>
                <a:gd name="connsiteY11" fmla="*/ 860425 h 1218389"/>
                <a:gd name="connsiteX12" fmla="*/ 2212217 w 2315562"/>
                <a:gd name="connsiteY12" fmla="*/ 504825 h 1218389"/>
                <a:gd name="connsiteX13" fmla="*/ 2315562 w 2315562"/>
                <a:gd name="connsiteY13" fmla="*/ 4604 h 1218389"/>
                <a:gd name="connsiteX0" fmla="*/ 1409576 w 2315562"/>
                <a:gd name="connsiteY0" fmla="*/ 0 h 1218259"/>
                <a:gd name="connsiteX1" fmla="*/ 1349987 w 2315562"/>
                <a:gd name="connsiteY1" fmla="*/ 813178 h 1218259"/>
                <a:gd name="connsiteX2" fmla="*/ 871521 w 2315562"/>
                <a:gd name="connsiteY2" fmla="*/ 1073572 h 1218259"/>
                <a:gd name="connsiteX3" fmla="*/ 474856 w 2315562"/>
                <a:gd name="connsiteY3" fmla="*/ 829945 h 1218259"/>
                <a:gd name="connsiteX4" fmla="*/ 749924 w 2315562"/>
                <a:gd name="connsiteY4" fmla="*/ 604991 h 1218259"/>
                <a:gd name="connsiteX5" fmla="*/ 21521 w 2315562"/>
                <a:gd name="connsiteY5" fmla="*/ 257495 h 1218259"/>
                <a:gd name="connsiteX6" fmla="*/ 159896 w 2315562"/>
                <a:gd name="connsiteY6" fmla="*/ 748665 h 1218259"/>
                <a:gd name="connsiteX7" fmla="*/ 444377 w 2315562"/>
                <a:gd name="connsiteY7" fmla="*/ 1022986 h 1218259"/>
                <a:gd name="connsiteX8" fmla="*/ 689644 w 2315562"/>
                <a:gd name="connsiteY8" fmla="*/ 1148875 h 1218259"/>
                <a:gd name="connsiteX9" fmla="*/ 928405 w 2315562"/>
                <a:gd name="connsiteY9" fmla="*/ 1202848 h 1218259"/>
                <a:gd name="connsiteX10" fmla="*/ 1328297 w 2315562"/>
                <a:gd name="connsiteY10" fmla="*/ 1185546 h 1218259"/>
                <a:gd name="connsiteX11" fmla="*/ 1937896 w 2315562"/>
                <a:gd name="connsiteY11" fmla="*/ 860425 h 1218259"/>
                <a:gd name="connsiteX12" fmla="*/ 2212217 w 2315562"/>
                <a:gd name="connsiteY12" fmla="*/ 504825 h 1218259"/>
                <a:gd name="connsiteX13" fmla="*/ 2315562 w 2315562"/>
                <a:gd name="connsiteY13" fmla="*/ 4604 h 1218259"/>
                <a:gd name="connsiteX0" fmla="*/ 1409576 w 2315562"/>
                <a:gd name="connsiteY0" fmla="*/ 0 h 1212540"/>
                <a:gd name="connsiteX1" fmla="*/ 1349987 w 2315562"/>
                <a:gd name="connsiteY1" fmla="*/ 813178 h 1212540"/>
                <a:gd name="connsiteX2" fmla="*/ 871521 w 2315562"/>
                <a:gd name="connsiteY2" fmla="*/ 1073572 h 1212540"/>
                <a:gd name="connsiteX3" fmla="*/ 474856 w 2315562"/>
                <a:gd name="connsiteY3" fmla="*/ 829945 h 1212540"/>
                <a:gd name="connsiteX4" fmla="*/ 749924 w 2315562"/>
                <a:gd name="connsiteY4" fmla="*/ 604991 h 1212540"/>
                <a:gd name="connsiteX5" fmla="*/ 21521 w 2315562"/>
                <a:gd name="connsiteY5" fmla="*/ 257495 h 1212540"/>
                <a:gd name="connsiteX6" fmla="*/ 159896 w 2315562"/>
                <a:gd name="connsiteY6" fmla="*/ 748665 h 1212540"/>
                <a:gd name="connsiteX7" fmla="*/ 444377 w 2315562"/>
                <a:gd name="connsiteY7" fmla="*/ 1022986 h 1212540"/>
                <a:gd name="connsiteX8" fmla="*/ 689644 w 2315562"/>
                <a:gd name="connsiteY8" fmla="*/ 1148875 h 1212540"/>
                <a:gd name="connsiteX9" fmla="*/ 928405 w 2315562"/>
                <a:gd name="connsiteY9" fmla="*/ 1202848 h 1212540"/>
                <a:gd name="connsiteX10" fmla="*/ 1328297 w 2315562"/>
                <a:gd name="connsiteY10" fmla="*/ 1185546 h 1212540"/>
                <a:gd name="connsiteX11" fmla="*/ 1937896 w 2315562"/>
                <a:gd name="connsiteY11" fmla="*/ 860425 h 1212540"/>
                <a:gd name="connsiteX12" fmla="*/ 2212217 w 2315562"/>
                <a:gd name="connsiteY12" fmla="*/ 504825 h 1212540"/>
                <a:gd name="connsiteX13" fmla="*/ 2315562 w 2315562"/>
                <a:gd name="connsiteY13" fmla="*/ 4604 h 1212540"/>
                <a:gd name="connsiteX0" fmla="*/ 1409576 w 2315562"/>
                <a:gd name="connsiteY0" fmla="*/ 0 h 1212540"/>
                <a:gd name="connsiteX1" fmla="*/ 1349987 w 2315562"/>
                <a:gd name="connsiteY1" fmla="*/ 813178 h 1212540"/>
                <a:gd name="connsiteX2" fmla="*/ 871521 w 2315562"/>
                <a:gd name="connsiteY2" fmla="*/ 1073572 h 1212540"/>
                <a:gd name="connsiteX3" fmla="*/ 474856 w 2315562"/>
                <a:gd name="connsiteY3" fmla="*/ 829945 h 1212540"/>
                <a:gd name="connsiteX4" fmla="*/ 749924 w 2315562"/>
                <a:gd name="connsiteY4" fmla="*/ 604991 h 1212540"/>
                <a:gd name="connsiteX5" fmla="*/ 21521 w 2315562"/>
                <a:gd name="connsiteY5" fmla="*/ 257495 h 1212540"/>
                <a:gd name="connsiteX6" fmla="*/ 159896 w 2315562"/>
                <a:gd name="connsiteY6" fmla="*/ 748665 h 1212540"/>
                <a:gd name="connsiteX7" fmla="*/ 444377 w 2315562"/>
                <a:gd name="connsiteY7" fmla="*/ 1022986 h 1212540"/>
                <a:gd name="connsiteX8" fmla="*/ 680119 w 2315562"/>
                <a:gd name="connsiteY8" fmla="*/ 1148875 h 1212540"/>
                <a:gd name="connsiteX9" fmla="*/ 928405 w 2315562"/>
                <a:gd name="connsiteY9" fmla="*/ 1202848 h 1212540"/>
                <a:gd name="connsiteX10" fmla="*/ 1328297 w 2315562"/>
                <a:gd name="connsiteY10" fmla="*/ 1185546 h 1212540"/>
                <a:gd name="connsiteX11" fmla="*/ 1937896 w 2315562"/>
                <a:gd name="connsiteY11" fmla="*/ 860425 h 1212540"/>
                <a:gd name="connsiteX12" fmla="*/ 2212217 w 2315562"/>
                <a:gd name="connsiteY12" fmla="*/ 504825 h 1212540"/>
                <a:gd name="connsiteX13" fmla="*/ 2315562 w 2315562"/>
                <a:gd name="connsiteY13" fmla="*/ 4604 h 1212540"/>
                <a:gd name="connsiteX0" fmla="*/ 1409576 w 2315562"/>
                <a:gd name="connsiteY0" fmla="*/ 0 h 1218259"/>
                <a:gd name="connsiteX1" fmla="*/ 1349987 w 2315562"/>
                <a:gd name="connsiteY1" fmla="*/ 813178 h 1218259"/>
                <a:gd name="connsiteX2" fmla="*/ 871521 w 2315562"/>
                <a:gd name="connsiteY2" fmla="*/ 1073572 h 1218259"/>
                <a:gd name="connsiteX3" fmla="*/ 474856 w 2315562"/>
                <a:gd name="connsiteY3" fmla="*/ 829945 h 1218259"/>
                <a:gd name="connsiteX4" fmla="*/ 749924 w 2315562"/>
                <a:gd name="connsiteY4" fmla="*/ 604991 h 1218259"/>
                <a:gd name="connsiteX5" fmla="*/ 21521 w 2315562"/>
                <a:gd name="connsiteY5" fmla="*/ 257495 h 1218259"/>
                <a:gd name="connsiteX6" fmla="*/ 159896 w 2315562"/>
                <a:gd name="connsiteY6" fmla="*/ 748665 h 1218259"/>
                <a:gd name="connsiteX7" fmla="*/ 444377 w 2315562"/>
                <a:gd name="connsiteY7" fmla="*/ 1022986 h 1218259"/>
                <a:gd name="connsiteX8" fmla="*/ 680119 w 2315562"/>
                <a:gd name="connsiteY8" fmla="*/ 1148875 h 1218259"/>
                <a:gd name="connsiteX9" fmla="*/ 909355 w 2315562"/>
                <a:gd name="connsiteY9" fmla="*/ 1202848 h 1218259"/>
                <a:gd name="connsiteX10" fmla="*/ 1328297 w 2315562"/>
                <a:gd name="connsiteY10" fmla="*/ 1185546 h 1218259"/>
                <a:gd name="connsiteX11" fmla="*/ 1937896 w 2315562"/>
                <a:gd name="connsiteY11" fmla="*/ 860425 h 1218259"/>
                <a:gd name="connsiteX12" fmla="*/ 2212217 w 2315562"/>
                <a:gd name="connsiteY12" fmla="*/ 504825 h 1218259"/>
                <a:gd name="connsiteX13" fmla="*/ 2315562 w 2315562"/>
                <a:gd name="connsiteY13" fmla="*/ 4604 h 1218259"/>
                <a:gd name="connsiteX0" fmla="*/ 1409576 w 2315562"/>
                <a:gd name="connsiteY0" fmla="*/ 0 h 1220651"/>
                <a:gd name="connsiteX1" fmla="*/ 1349987 w 2315562"/>
                <a:gd name="connsiteY1" fmla="*/ 813178 h 1220651"/>
                <a:gd name="connsiteX2" fmla="*/ 871521 w 2315562"/>
                <a:gd name="connsiteY2" fmla="*/ 1073572 h 1220651"/>
                <a:gd name="connsiteX3" fmla="*/ 474856 w 2315562"/>
                <a:gd name="connsiteY3" fmla="*/ 829945 h 1220651"/>
                <a:gd name="connsiteX4" fmla="*/ 749924 w 2315562"/>
                <a:gd name="connsiteY4" fmla="*/ 604991 h 1220651"/>
                <a:gd name="connsiteX5" fmla="*/ 21521 w 2315562"/>
                <a:gd name="connsiteY5" fmla="*/ 257495 h 1220651"/>
                <a:gd name="connsiteX6" fmla="*/ 159896 w 2315562"/>
                <a:gd name="connsiteY6" fmla="*/ 748665 h 1220651"/>
                <a:gd name="connsiteX7" fmla="*/ 444377 w 2315562"/>
                <a:gd name="connsiteY7" fmla="*/ 1022986 h 1220651"/>
                <a:gd name="connsiteX8" fmla="*/ 680119 w 2315562"/>
                <a:gd name="connsiteY8" fmla="*/ 1148875 h 1220651"/>
                <a:gd name="connsiteX9" fmla="*/ 906974 w 2315562"/>
                <a:gd name="connsiteY9" fmla="*/ 1207611 h 1220651"/>
                <a:gd name="connsiteX10" fmla="*/ 1328297 w 2315562"/>
                <a:gd name="connsiteY10" fmla="*/ 1185546 h 1220651"/>
                <a:gd name="connsiteX11" fmla="*/ 1937896 w 2315562"/>
                <a:gd name="connsiteY11" fmla="*/ 860425 h 1220651"/>
                <a:gd name="connsiteX12" fmla="*/ 2212217 w 2315562"/>
                <a:gd name="connsiteY12" fmla="*/ 504825 h 1220651"/>
                <a:gd name="connsiteX13" fmla="*/ 2315562 w 2315562"/>
                <a:gd name="connsiteY13" fmla="*/ 4604 h 1220651"/>
                <a:gd name="connsiteX0" fmla="*/ 1409576 w 2315562"/>
                <a:gd name="connsiteY0" fmla="*/ 0 h 1221500"/>
                <a:gd name="connsiteX1" fmla="*/ 1349987 w 2315562"/>
                <a:gd name="connsiteY1" fmla="*/ 813178 h 1221500"/>
                <a:gd name="connsiteX2" fmla="*/ 871521 w 2315562"/>
                <a:gd name="connsiteY2" fmla="*/ 1073572 h 1221500"/>
                <a:gd name="connsiteX3" fmla="*/ 474856 w 2315562"/>
                <a:gd name="connsiteY3" fmla="*/ 829945 h 1221500"/>
                <a:gd name="connsiteX4" fmla="*/ 749924 w 2315562"/>
                <a:gd name="connsiteY4" fmla="*/ 604991 h 1221500"/>
                <a:gd name="connsiteX5" fmla="*/ 21521 w 2315562"/>
                <a:gd name="connsiteY5" fmla="*/ 257495 h 1221500"/>
                <a:gd name="connsiteX6" fmla="*/ 159896 w 2315562"/>
                <a:gd name="connsiteY6" fmla="*/ 748665 h 1221500"/>
                <a:gd name="connsiteX7" fmla="*/ 444377 w 2315562"/>
                <a:gd name="connsiteY7" fmla="*/ 1022986 h 1221500"/>
                <a:gd name="connsiteX8" fmla="*/ 680119 w 2315562"/>
                <a:gd name="connsiteY8" fmla="*/ 1148875 h 1221500"/>
                <a:gd name="connsiteX9" fmla="*/ 906974 w 2315562"/>
                <a:gd name="connsiteY9" fmla="*/ 1207611 h 1221500"/>
                <a:gd name="connsiteX10" fmla="*/ 1328297 w 2315562"/>
                <a:gd name="connsiteY10" fmla="*/ 1185546 h 1221500"/>
                <a:gd name="connsiteX11" fmla="*/ 1937896 w 2315562"/>
                <a:gd name="connsiteY11" fmla="*/ 860425 h 1221500"/>
                <a:gd name="connsiteX12" fmla="*/ 2212217 w 2315562"/>
                <a:gd name="connsiteY12" fmla="*/ 504825 h 1221500"/>
                <a:gd name="connsiteX13" fmla="*/ 2315562 w 2315562"/>
                <a:gd name="connsiteY13" fmla="*/ 4604 h 1221500"/>
                <a:gd name="connsiteX0" fmla="*/ 1409576 w 2315562"/>
                <a:gd name="connsiteY0" fmla="*/ 0 h 1221215"/>
                <a:gd name="connsiteX1" fmla="*/ 1349987 w 2315562"/>
                <a:gd name="connsiteY1" fmla="*/ 813178 h 1221215"/>
                <a:gd name="connsiteX2" fmla="*/ 871521 w 2315562"/>
                <a:gd name="connsiteY2" fmla="*/ 1073572 h 1221215"/>
                <a:gd name="connsiteX3" fmla="*/ 474856 w 2315562"/>
                <a:gd name="connsiteY3" fmla="*/ 829945 h 1221215"/>
                <a:gd name="connsiteX4" fmla="*/ 749924 w 2315562"/>
                <a:gd name="connsiteY4" fmla="*/ 604991 h 1221215"/>
                <a:gd name="connsiteX5" fmla="*/ 21521 w 2315562"/>
                <a:gd name="connsiteY5" fmla="*/ 257495 h 1221215"/>
                <a:gd name="connsiteX6" fmla="*/ 159896 w 2315562"/>
                <a:gd name="connsiteY6" fmla="*/ 748665 h 1221215"/>
                <a:gd name="connsiteX7" fmla="*/ 444377 w 2315562"/>
                <a:gd name="connsiteY7" fmla="*/ 1022986 h 1221215"/>
                <a:gd name="connsiteX8" fmla="*/ 644400 w 2315562"/>
                <a:gd name="connsiteY8" fmla="*/ 1139350 h 1221215"/>
                <a:gd name="connsiteX9" fmla="*/ 906974 w 2315562"/>
                <a:gd name="connsiteY9" fmla="*/ 1207611 h 1221215"/>
                <a:gd name="connsiteX10" fmla="*/ 1328297 w 2315562"/>
                <a:gd name="connsiteY10" fmla="*/ 1185546 h 1221215"/>
                <a:gd name="connsiteX11" fmla="*/ 1937896 w 2315562"/>
                <a:gd name="connsiteY11" fmla="*/ 860425 h 1221215"/>
                <a:gd name="connsiteX12" fmla="*/ 2212217 w 2315562"/>
                <a:gd name="connsiteY12" fmla="*/ 504825 h 1221215"/>
                <a:gd name="connsiteX13" fmla="*/ 2315562 w 2315562"/>
                <a:gd name="connsiteY13" fmla="*/ 4604 h 1221215"/>
                <a:gd name="connsiteX0" fmla="*/ 1409576 w 2315562"/>
                <a:gd name="connsiteY0" fmla="*/ 0 h 1214859"/>
                <a:gd name="connsiteX1" fmla="*/ 1349987 w 2315562"/>
                <a:gd name="connsiteY1" fmla="*/ 813178 h 1214859"/>
                <a:gd name="connsiteX2" fmla="*/ 871521 w 2315562"/>
                <a:gd name="connsiteY2" fmla="*/ 1073572 h 1214859"/>
                <a:gd name="connsiteX3" fmla="*/ 474856 w 2315562"/>
                <a:gd name="connsiteY3" fmla="*/ 829945 h 1214859"/>
                <a:gd name="connsiteX4" fmla="*/ 749924 w 2315562"/>
                <a:gd name="connsiteY4" fmla="*/ 604991 h 1214859"/>
                <a:gd name="connsiteX5" fmla="*/ 21521 w 2315562"/>
                <a:gd name="connsiteY5" fmla="*/ 257495 h 1214859"/>
                <a:gd name="connsiteX6" fmla="*/ 159896 w 2315562"/>
                <a:gd name="connsiteY6" fmla="*/ 748665 h 1214859"/>
                <a:gd name="connsiteX7" fmla="*/ 444377 w 2315562"/>
                <a:gd name="connsiteY7" fmla="*/ 1022986 h 1214859"/>
                <a:gd name="connsiteX8" fmla="*/ 644400 w 2315562"/>
                <a:gd name="connsiteY8" fmla="*/ 1139350 h 1214859"/>
                <a:gd name="connsiteX9" fmla="*/ 906974 w 2315562"/>
                <a:gd name="connsiteY9" fmla="*/ 1207611 h 1214859"/>
                <a:gd name="connsiteX10" fmla="*/ 1366397 w 2315562"/>
                <a:gd name="connsiteY10" fmla="*/ 1173640 h 1214859"/>
                <a:gd name="connsiteX11" fmla="*/ 1937896 w 2315562"/>
                <a:gd name="connsiteY11" fmla="*/ 860425 h 1214859"/>
                <a:gd name="connsiteX12" fmla="*/ 2212217 w 2315562"/>
                <a:gd name="connsiteY12" fmla="*/ 504825 h 1214859"/>
                <a:gd name="connsiteX13" fmla="*/ 2315562 w 2315562"/>
                <a:gd name="connsiteY13" fmla="*/ 4604 h 1214859"/>
                <a:gd name="connsiteX0" fmla="*/ 1409576 w 2315562"/>
                <a:gd name="connsiteY0" fmla="*/ 0 h 1210460"/>
                <a:gd name="connsiteX1" fmla="*/ 1349987 w 2315562"/>
                <a:gd name="connsiteY1" fmla="*/ 813178 h 1210460"/>
                <a:gd name="connsiteX2" fmla="*/ 871521 w 2315562"/>
                <a:gd name="connsiteY2" fmla="*/ 1073572 h 1210460"/>
                <a:gd name="connsiteX3" fmla="*/ 474856 w 2315562"/>
                <a:gd name="connsiteY3" fmla="*/ 829945 h 1210460"/>
                <a:gd name="connsiteX4" fmla="*/ 749924 w 2315562"/>
                <a:gd name="connsiteY4" fmla="*/ 604991 h 1210460"/>
                <a:gd name="connsiteX5" fmla="*/ 21521 w 2315562"/>
                <a:gd name="connsiteY5" fmla="*/ 257495 h 1210460"/>
                <a:gd name="connsiteX6" fmla="*/ 159896 w 2315562"/>
                <a:gd name="connsiteY6" fmla="*/ 748665 h 1210460"/>
                <a:gd name="connsiteX7" fmla="*/ 444377 w 2315562"/>
                <a:gd name="connsiteY7" fmla="*/ 1022986 h 1210460"/>
                <a:gd name="connsiteX8" fmla="*/ 644400 w 2315562"/>
                <a:gd name="connsiteY8" fmla="*/ 1139350 h 1210460"/>
                <a:gd name="connsiteX9" fmla="*/ 906974 w 2315562"/>
                <a:gd name="connsiteY9" fmla="*/ 1200467 h 1210460"/>
                <a:gd name="connsiteX10" fmla="*/ 1366397 w 2315562"/>
                <a:gd name="connsiteY10" fmla="*/ 1173640 h 1210460"/>
                <a:gd name="connsiteX11" fmla="*/ 1937896 w 2315562"/>
                <a:gd name="connsiteY11" fmla="*/ 860425 h 1210460"/>
                <a:gd name="connsiteX12" fmla="*/ 2212217 w 2315562"/>
                <a:gd name="connsiteY12" fmla="*/ 504825 h 1210460"/>
                <a:gd name="connsiteX13" fmla="*/ 2315562 w 2315562"/>
                <a:gd name="connsiteY13" fmla="*/ 4604 h 1210460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37896 w 2315562"/>
                <a:gd name="connsiteY12" fmla="*/ 86042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37896 w 2315562"/>
                <a:gd name="connsiteY12" fmla="*/ 86042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88696 w 2315562"/>
                <a:gd name="connsiteY12" fmla="*/ 82994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3761"/>
                <a:gd name="connsiteX1" fmla="*/ 1349987 w 2315562"/>
                <a:gd name="connsiteY1" fmla="*/ 813178 h 1203761"/>
                <a:gd name="connsiteX2" fmla="*/ 871521 w 2315562"/>
                <a:gd name="connsiteY2" fmla="*/ 1073572 h 1203761"/>
                <a:gd name="connsiteX3" fmla="*/ 474856 w 2315562"/>
                <a:gd name="connsiteY3" fmla="*/ 829945 h 1203761"/>
                <a:gd name="connsiteX4" fmla="*/ 749924 w 2315562"/>
                <a:gd name="connsiteY4" fmla="*/ 604991 h 1203761"/>
                <a:gd name="connsiteX5" fmla="*/ 21521 w 2315562"/>
                <a:gd name="connsiteY5" fmla="*/ 257495 h 1203761"/>
                <a:gd name="connsiteX6" fmla="*/ 159896 w 2315562"/>
                <a:gd name="connsiteY6" fmla="*/ 748665 h 1203761"/>
                <a:gd name="connsiteX7" fmla="*/ 444377 w 2315562"/>
                <a:gd name="connsiteY7" fmla="*/ 1022986 h 1203761"/>
                <a:gd name="connsiteX8" fmla="*/ 644400 w 2315562"/>
                <a:gd name="connsiteY8" fmla="*/ 1139350 h 1203761"/>
                <a:gd name="connsiteX9" fmla="*/ 906974 w 2315562"/>
                <a:gd name="connsiteY9" fmla="*/ 1200467 h 1203761"/>
                <a:gd name="connsiteX10" fmla="*/ 1366397 w 2315562"/>
                <a:gd name="connsiteY10" fmla="*/ 1173640 h 1203761"/>
                <a:gd name="connsiteX11" fmla="*/ 1724535 w 2315562"/>
                <a:gd name="connsiteY11" fmla="*/ 992507 h 1203761"/>
                <a:gd name="connsiteX12" fmla="*/ 1988696 w 2315562"/>
                <a:gd name="connsiteY12" fmla="*/ 829945 h 1203761"/>
                <a:gd name="connsiteX13" fmla="*/ 2212217 w 2315562"/>
                <a:gd name="connsiteY13" fmla="*/ 504825 h 1203761"/>
                <a:gd name="connsiteX14" fmla="*/ 2315562 w 2315562"/>
                <a:gd name="connsiteY14" fmla="*/ 4604 h 1203761"/>
                <a:gd name="connsiteX0" fmla="*/ 1409576 w 2315562"/>
                <a:gd name="connsiteY0" fmla="*/ 0 h 1203023"/>
                <a:gd name="connsiteX1" fmla="*/ 1349987 w 2315562"/>
                <a:gd name="connsiteY1" fmla="*/ 813178 h 1203023"/>
                <a:gd name="connsiteX2" fmla="*/ 871521 w 2315562"/>
                <a:gd name="connsiteY2" fmla="*/ 1073572 h 1203023"/>
                <a:gd name="connsiteX3" fmla="*/ 474856 w 2315562"/>
                <a:gd name="connsiteY3" fmla="*/ 829945 h 1203023"/>
                <a:gd name="connsiteX4" fmla="*/ 749924 w 2315562"/>
                <a:gd name="connsiteY4" fmla="*/ 604991 h 1203023"/>
                <a:gd name="connsiteX5" fmla="*/ 21521 w 2315562"/>
                <a:gd name="connsiteY5" fmla="*/ 257495 h 1203023"/>
                <a:gd name="connsiteX6" fmla="*/ 159896 w 2315562"/>
                <a:gd name="connsiteY6" fmla="*/ 748665 h 1203023"/>
                <a:gd name="connsiteX7" fmla="*/ 444377 w 2315562"/>
                <a:gd name="connsiteY7" fmla="*/ 1022986 h 1203023"/>
                <a:gd name="connsiteX8" fmla="*/ 644400 w 2315562"/>
                <a:gd name="connsiteY8" fmla="*/ 1139350 h 1203023"/>
                <a:gd name="connsiteX9" fmla="*/ 906974 w 2315562"/>
                <a:gd name="connsiteY9" fmla="*/ 1200467 h 1203023"/>
                <a:gd name="connsiteX10" fmla="*/ 1366397 w 2315562"/>
                <a:gd name="connsiteY10" fmla="*/ 1173640 h 1203023"/>
                <a:gd name="connsiteX11" fmla="*/ 1712629 w 2315562"/>
                <a:gd name="connsiteY11" fmla="*/ 1016319 h 1203023"/>
                <a:gd name="connsiteX12" fmla="*/ 1988696 w 2315562"/>
                <a:gd name="connsiteY12" fmla="*/ 829945 h 1203023"/>
                <a:gd name="connsiteX13" fmla="*/ 2212217 w 2315562"/>
                <a:gd name="connsiteY13" fmla="*/ 504825 h 1203023"/>
                <a:gd name="connsiteX14" fmla="*/ 2315562 w 2315562"/>
                <a:gd name="connsiteY14" fmla="*/ 4604 h 1203023"/>
                <a:gd name="connsiteX0" fmla="*/ 1409576 w 2315562"/>
                <a:gd name="connsiteY0" fmla="*/ 0 h 1202779"/>
                <a:gd name="connsiteX1" fmla="*/ 1349987 w 2315562"/>
                <a:gd name="connsiteY1" fmla="*/ 813178 h 1202779"/>
                <a:gd name="connsiteX2" fmla="*/ 871521 w 2315562"/>
                <a:gd name="connsiteY2" fmla="*/ 1073572 h 1202779"/>
                <a:gd name="connsiteX3" fmla="*/ 474856 w 2315562"/>
                <a:gd name="connsiteY3" fmla="*/ 829945 h 1202779"/>
                <a:gd name="connsiteX4" fmla="*/ 749924 w 2315562"/>
                <a:gd name="connsiteY4" fmla="*/ 604991 h 1202779"/>
                <a:gd name="connsiteX5" fmla="*/ 21521 w 2315562"/>
                <a:gd name="connsiteY5" fmla="*/ 257495 h 1202779"/>
                <a:gd name="connsiteX6" fmla="*/ 159896 w 2315562"/>
                <a:gd name="connsiteY6" fmla="*/ 748665 h 1202779"/>
                <a:gd name="connsiteX7" fmla="*/ 444377 w 2315562"/>
                <a:gd name="connsiteY7" fmla="*/ 1022986 h 1202779"/>
                <a:gd name="connsiteX8" fmla="*/ 644400 w 2315562"/>
                <a:gd name="connsiteY8" fmla="*/ 1139350 h 1202779"/>
                <a:gd name="connsiteX9" fmla="*/ 906974 w 2315562"/>
                <a:gd name="connsiteY9" fmla="*/ 1200467 h 1202779"/>
                <a:gd name="connsiteX10" fmla="*/ 1366397 w 2315562"/>
                <a:gd name="connsiteY10" fmla="*/ 1173640 h 1202779"/>
                <a:gd name="connsiteX11" fmla="*/ 1712629 w 2315562"/>
                <a:gd name="connsiteY11" fmla="*/ 1025844 h 1202779"/>
                <a:gd name="connsiteX12" fmla="*/ 1988696 w 2315562"/>
                <a:gd name="connsiteY12" fmla="*/ 829945 h 1202779"/>
                <a:gd name="connsiteX13" fmla="*/ 2212217 w 2315562"/>
                <a:gd name="connsiteY13" fmla="*/ 504825 h 1202779"/>
                <a:gd name="connsiteX14" fmla="*/ 2315562 w 2315562"/>
                <a:gd name="connsiteY14" fmla="*/ 4604 h 1202779"/>
                <a:gd name="connsiteX0" fmla="*/ 1409576 w 2315562"/>
                <a:gd name="connsiteY0" fmla="*/ 0 h 1202668"/>
                <a:gd name="connsiteX1" fmla="*/ 1349987 w 2315562"/>
                <a:gd name="connsiteY1" fmla="*/ 813178 h 1202668"/>
                <a:gd name="connsiteX2" fmla="*/ 871521 w 2315562"/>
                <a:gd name="connsiteY2" fmla="*/ 1073572 h 1202668"/>
                <a:gd name="connsiteX3" fmla="*/ 474856 w 2315562"/>
                <a:gd name="connsiteY3" fmla="*/ 829945 h 1202668"/>
                <a:gd name="connsiteX4" fmla="*/ 749924 w 2315562"/>
                <a:gd name="connsiteY4" fmla="*/ 604991 h 1202668"/>
                <a:gd name="connsiteX5" fmla="*/ 21521 w 2315562"/>
                <a:gd name="connsiteY5" fmla="*/ 257495 h 1202668"/>
                <a:gd name="connsiteX6" fmla="*/ 159896 w 2315562"/>
                <a:gd name="connsiteY6" fmla="*/ 748665 h 1202668"/>
                <a:gd name="connsiteX7" fmla="*/ 444377 w 2315562"/>
                <a:gd name="connsiteY7" fmla="*/ 1022986 h 1202668"/>
                <a:gd name="connsiteX8" fmla="*/ 644400 w 2315562"/>
                <a:gd name="connsiteY8" fmla="*/ 1139350 h 1202668"/>
                <a:gd name="connsiteX9" fmla="*/ 906974 w 2315562"/>
                <a:gd name="connsiteY9" fmla="*/ 1200467 h 1202668"/>
                <a:gd name="connsiteX10" fmla="*/ 1366397 w 2315562"/>
                <a:gd name="connsiteY10" fmla="*/ 1173640 h 1202668"/>
                <a:gd name="connsiteX11" fmla="*/ 1712629 w 2315562"/>
                <a:gd name="connsiteY11" fmla="*/ 1030606 h 1202668"/>
                <a:gd name="connsiteX12" fmla="*/ 1988696 w 2315562"/>
                <a:gd name="connsiteY12" fmla="*/ 829945 h 1202668"/>
                <a:gd name="connsiteX13" fmla="*/ 2212217 w 2315562"/>
                <a:gd name="connsiteY13" fmla="*/ 504825 h 1202668"/>
                <a:gd name="connsiteX14" fmla="*/ 2315562 w 2315562"/>
                <a:gd name="connsiteY14" fmla="*/ 4604 h 1202668"/>
                <a:gd name="connsiteX0" fmla="*/ 1409576 w 2315562"/>
                <a:gd name="connsiteY0" fmla="*/ 0 h 1202564"/>
                <a:gd name="connsiteX1" fmla="*/ 1349987 w 2315562"/>
                <a:gd name="connsiteY1" fmla="*/ 813178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21431 w 2315562"/>
                <a:gd name="connsiteY1" fmla="*/ 827456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64054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15562" h="1202564">
                  <a:moveTo>
                    <a:pt x="1409576" y="0"/>
                  </a:moveTo>
                  <a:cubicBezTo>
                    <a:pt x="1420582" y="508000"/>
                    <a:pt x="1396829" y="651700"/>
                    <a:pt x="1307153" y="827456"/>
                  </a:cubicBezTo>
                  <a:cubicBezTo>
                    <a:pt x="1217477" y="1003212"/>
                    <a:pt x="1014996" y="1068395"/>
                    <a:pt x="871522" y="1054535"/>
                  </a:cubicBezTo>
                  <a:cubicBezTo>
                    <a:pt x="728048" y="1040675"/>
                    <a:pt x="495122" y="904869"/>
                    <a:pt x="474856" y="829945"/>
                  </a:cubicBezTo>
                  <a:cubicBezTo>
                    <a:pt x="454590" y="755021"/>
                    <a:pt x="825480" y="700399"/>
                    <a:pt x="749924" y="604991"/>
                  </a:cubicBezTo>
                  <a:cubicBezTo>
                    <a:pt x="674368" y="509583"/>
                    <a:pt x="97420" y="107328"/>
                    <a:pt x="21521" y="257495"/>
                  </a:cubicBezTo>
                  <a:cubicBezTo>
                    <a:pt x="-54378" y="407662"/>
                    <a:pt x="89420" y="621083"/>
                    <a:pt x="159896" y="748665"/>
                  </a:cubicBezTo>
                  <a:cubicBezTo>
                    <a:pt x="230372" y="876247"/>
                    <a:pt x="352911" y="956681"/>
                    <a:pt x="444377" y="1022986"/>
                  </a:cubicBezTo>
                  <a:cubicBezTo>
                    <a:pt x="535843" y="1089291"/>
                    <a:pt x="567301" y="1109770"/>
                    <a:pt x="644400" y="1139350"/>
                  </a:cubicBezTo>
                  <a:cubicBezTo>
                    <a:pt x="721500" y="1168930"/>
                    <a:pt x="786641" y="1194752"/>
                    <a:pt x="906974" y="1200467"/>
                  </a:cubicBezTo>
                  <a:cubicBezTo>
                    <a:pt x="1027307" y="1206182"/>
                    <a:pt x="1231327" y="1201156"/>
                    <a:pt x="1366397" y="1173640"/>
                  </a:cubicBezTo>
                  <a:cubicBezTo>
                    <a:pt x="1501467" y="1146124"/>
                    <a:pt x="1613676" y="1092651"/>
                    <a:pt x="1717392" y="1035369"/>
                  </a:cubicBezTo>
                  <a:cubicBezTo>
                    <a:pt x="1821108" y="978087"/>
                    <a:pt x="1906225" y="918369"/>
                    <a:pt x="1988696" y="829945"/>
                  </a:cubicBezTo>
                  <a:cubicBezTo>
                    <a:pt x="2071167" y="741521"/>
                    <a:pt x="2151257" y="647065"/>
                    <a:pt x="2212217" y="504825"/>
                  </a:cubicBezTo>
                  <a:cubicBezTo>
                    <a:pt x="2313817" y="332105"/>
                    <a:pt x="2314213" y="99880"/>
                    <a:pt x="2315562" y="4604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73" name="フリーフォーム 29">
              <a:extLst>
                <a:ext uri="{FF2B5EF4-FFF2-40B4-BE49-F238E27FC236}">
                  <a16:creationId xmlns:a16="http://schemas.microsoft.com/office/drawing/2014/main" id="{FAA7FA4D-479E-45DA-B427-4223CEB69D18}"/>
                </a:ext>
              </a:extLst>
            </p:cNvPr>
            <p:cNvSpPr/>
            <p:nvPr/>
          </p:nvSpPr>
          <p:spPr>
            <a:xfrm>
              <a:off x="6389990" y="1952625"/>
              <a:ext cx="1179949" cy="1203771"/>
            </a:xfrm>
            <a:custGeom>
              <a:avLst/>
              <a:gdLst>
                <a:gd name="connsiteX0" fmla="*/ 1066303 w 2363360"/>
                <a:gd name="connsiteY0" fmla="*/ 0 h 2413708"/>
                <a:gd name="connsiteX1" fmla="*/ 1432063 w 2363360"/>
                <a:gd name="connsiteY1" fmla="*/ 40640 h 2413708"/>
                <a:gd name="connsiteX2" fmla="*/ 1858783 w 2363360"/>
                <a:gd name="connsiteY2" fmla="*/ 193040 h 2413708"/>
                <a:gd name="connsiteX3" fmla="*/ 2234703 w 2363360"/>
                <a:gd name="connsiteY3" fmla="*/ 548640 h 2413708"/>
                <a:gd name="connsiteX4" fmla="*/ 2356623 w 2363360"/>
                <a:gd name="connsiteY4" fmla="*/ 1097280 h 2413708"/>
                <a:gd name="connsiteX5" fmla="*/ 2061983 w 2363360"/>
                <a:gd name="connsiteY5" fmla="*/ 1757680 h 2413708"/>
                <a:gd name="connsiteX6" fmla="*/ 1360943 w 2363360"/>
                <a:gd name="connsiteY6" fmla="*/ 2072640 h 2413708"/>
                <a:gd name="connsiteX7" fmla="*/ 842783 w 2363360"/>
                <a:gd name="connsiteY7" fmla="*/ 2072640 h 2413708"/>
                <a:gd name="connsiteX8" fmla="*/ 700543 w 2363360"/>
                <a:gd name="connsiteY8" fmla="*/ 2367280 h 2413708"/>
                <a:gd name="connsiteX9" fmla="*/ 29983 w 2363360"/>
                <a:gd name="connsiteY9" fmla="*/ 2326640 h 2413708"/>
                <a:gd name="connsiteX10" fmla="*/ 172223 w 2363360"/>
                <a:gd name="connsiteY10" fmla="*/ 1554480 h 2413708"/>
                <a:gd name="connsiteX11" fmla="*/ 670063 w 2363360"/>
                <a:gd name="connsiteY11" fmla="*/ 1635760 h 2413708"/>
                <a:gd name="connsiteX12" fmla="*/ 802143 w 2363360"/>
                <a:gd name="connsiteY12" fmla="*/ 1899920 h 2413708"/>
                <a:gd name="connsiteX13" fmla="*/ 995183 w 2363360"/>
                <a:gd name="connsiteY13" fmla="*/ 1940560 h 2413708"/>
                <a:gd name="connsiteX14" fmla="*/ 1289823 w 2363360"/>
                <a:gd name="connsiteY14" fmla="*/ 1808480 h 2413708"/>
                <a:gd name="connsiteX15" fmla="*/ 1401583 w 2363360"/>
                <a:gd name="connsiteY15" fmla="*/ 1635760 h 2413708"/>
                <a:gd name="connsiteX16" fmla="*/ 1401583 w 2363360"/>
                <a:gd name="connsiteY16" fmla="*/ 426720 h 2413708"/>
                <a:gd name="connsiteX17" fmla="*/ 1259343 w 2363360"/>
                <a:gd name="connsiteY17" fmla="*/ 233680 h 2413708"/>
                <a:gd name="connsiteX18" fmla="*/ 1005343 w 2363360"/>
                <a:gd name="connsiteY18" fmla="*/ 193040 h 2413708"/>
                <a:gd name="connsiteX0" fmla="*/ 1066303 w 2363360"/>
                <a:gd name="connsiteY0" fmla="*/ 0 h 2400060"/>
                <a:gd name="connsiteX1" fmla="*/ 1432063 w 2363360"/>
                <a:gd name="connsiteY1" fmla="*/ 26992 h 2400060"/>
                <a:gd name="connsiteX2" fmla="*/ 1858783 w 2363360"/>
                <a:gd name="connsiteY2" fmla="*/ 179392 h 2400060"/>
                <a:gd name="connsiteX3" fmla="*/ 2234703 w 2363360"/>
                <a:gd name="connsiteY3" fmla="*/ 534992 h 2400060"/>
                <a:gd name="connsiteX4" fmla="*/ 2356623 w 2363360"/>
                <a:gd name="connsiteY4" fmla="*/ 1083632 h 2400060"/>
                <a:gd name="connsiteX5" fmla="*/ 2061983 w 2363360"/>
                <a:gd name="connsiteY5" fmla="*/ 1744032 h 2400060"/>
                <a:gd name="connsiteX6" fmla="*/ 1360943 w 2363360"/>
                <a:gd name="connsiteY6" fmla="*/ 2058992 h 2400060"/>
                <a:gd name="connsiteX7" fmla="*/ 842783 w 2363360"/>
                <a:gd name="connsiteY7" fmla="*/ 2058992 h 2400060"/>
                <a:gd name="connsiteX8" fmla="*/ 700543 w 2363360"/>
                <a:gd name="connsiteY8" fmla="*/ 2353632 h 2400060"/>
                <a:gd name="connsiteX9" fmla="*/ 29983 w 2363360"/>
                <a:gd name="connsiteY9" fmla="*/ 2312992 h 2400060"/>
                <a:gd name="connsiteX10" fmla="*/ 172223 w 2363360"/>
                <a:gd name="connsiteY10" fmla="*/ 1540832 h 2400060"/>
                <a:gd name="connsiteX11" fmla="*/ 670063 w 2363360"/>
                <a:gd name="connsiteY11" fmla="*/ 1622112 h 2400060"/>
                <a:gd name="connsiteX12" fmla="*/ 802143 w 2363360"/>
                <a:gd name="connsiteY12" fmla="*/ 1886272 h 2400060"/>
                <a:gd name="connsiteX13" fmla="*/ 995183 w 2363360"/>
                <a:gd name="connsiteY13" fmla="*/ 1926912 h 2400060"/>
                <a:gd name="connsiteX14" fmla="*/ 1289823 w 2363360"/>
                <a:gd name="connsiteY14" fmla="*/ 1794832 h 2400060"/>
                <a:gd name="connsiteX15" fmla="*/ 1401583 w 2363360"/>
                <a:gd name="connsiteY15" fmla="*/ 1622112 h 2400060"/>
                <a:gd name="connsiteX16" fmla="*/ 1401583 w 2363360"/>
                <a:gd name="connsiteY16" fmla="*/ 413072 h 2400060"/>
                <a:gd name="connsiteX17" fmla="*/ 1259343 w 2363360"/>
                <a:gd name="connsiteY17" fmla="*/ 220032 h 2400060"/>
                <a:gd name="connsiteX18" fmla="*/ 1005343 w 2363360"/>
                <a:gd name="connsiteY18" fmla="*/ 179392 h 2400060"/>
                <a:gd name="connsiteX0" fmla="*/ 1066303 w 2363360"/>
                <a:gd name="connsiteY0" fmla="*/ 1087 h 2401147"/>
                <a:gd name="connsiteX1" fmla="*/ 1432063 w 2363360"/>
                <a:gd name="connsiteY1" fmla="*/ 28079 h 2401147"/>
                <a:gd name="connsiteX2" fmla="*/ 1858783 w 2363360"/>
                <a:gd name="connsiteY2" fmla="*/ 180479 h 2401147"/>
                <a:gd name="connsiteX3" fmla="*/ 2234703 w 2363360"/>
                <a:gd name="connsiteY3" fmla="*/ 536079 h 2401147"/>
                <a:gd name="connsiteX4" fmla="*/ 2356623 w 2363360"/>
                <a:gd name="connsiteY4" fmla="*/ 1084719 h 2401147"/>
                <a:gd name="connsiteX5" fmla="*/ 2061983 w 2363360"/>
                <a:gd name="connsiteY5" fmla="*/ 1745119 h 2401147"/>
                <a:gd name="connsiteX6" fmla="*/ 1360943 w 2363360"/>
                <a:gd name="connsiteY6" fmla="*/ 2060079 h 2401147"/>
                <a:gd name="connsiteX7" fmla="*/ 842783 w 2363360"/>
                <a:gd name="connsiteY7" fmla="*/ 2060079 h 2401147"/>
                <a:gd name="connsiteX8" fmla="*/ 700543 w 2363360"/>
                <a:gd name="connsiteY8" fmla="*/ 2354719 h 2401147"/>
                <a:gd name="connsiteX9" fmla="*/ 29983 w 2363360"/>
                <a:gd name="connsiteY9" fmla="*/ 2314079 h 2401147"/>
                <a:gd name="connsiteX10" fmla="*/ 172223 w 2363360"/>
                <a:gd name="connsiteY10" fmla="*/ 1541919 h 2401147"/>
                <a:gd name="connsiteX11" fmla="*/ 670063 w 2363360"/>
                <a:gd name="connsiteY11" fmla="*/ 1623199 h 2401147"/>
                <a:gd name="connsiteX12" fmla="*/ 802143 w 2363360"/>
                <a:gd name="connsiteY12" fmla="*/ 1887359 h 2401147"/>
                <a:gd name="connsiteX13" fmla="*/ 995183 w 2363360"/>
                <a:gd name="connsiteY13" fmla="*/ 1927999 h 2401147"/>
                <a:gd name="connsiteX14" fmla="*/ 1289823 w 2363360"/>
                <a:gd name="connsiteY14" fmla="*/ 1795919 h 2401147"/>
                <a:gd name="connsiteX15" fmla="*/ 1401583 w 2363360"/>
                <a:gd name="connsiteY15" fmla="*/ 1623199 h 2401147"/>
                <a:gd name="connsiteX16" fmla="*/ 1401583 w 2363360"/>
                <a:gd name="connsiteY16" fmla="*/ 414159 h 2401147"/>
                <a:gd name="connsiteX17" fmla="*/ 1259343 w 2363360"/>
                <a:gd name="connsiteY17" fmla="*/ 221119 h 2401147"/>
                <a:gd name="connsiteX18" fmla="*/ 1005343 w 2363360"/>
                <a:gd name="connsiteY18" fmla="*/ 180479 h 2401147"/>
                <a:gd name="connsiteX0" fmla="*/ 1062891 w 2363360"/>
                <a:gd name="connsiteY0" fmla="*/ 768 h 2404240"/>
                <a:gd name="connsiteX1" fmla="*/ 1432063 w 2363360"/>
                <a:gd name="connsiteY1" fmla="*/ 31172 h 2404240"/>
                <a:gd name="connsiteX2" fmla="*/ 1858783 w 2363360"/>
                <a:gd name="connsiteY2" fmla="*/ 183572 h 2404240"/>
                <a:gd name="connsiteX3" fmla="*/ 2234703 w 2363360"/>
                <a:gd name="connsiteY3" fmla="*/ 539172 h 2404240"/>
                <a:gd name="connsiteX4" fmla="*/ 2356623 w 2363360"/>
                <a:gd name="connsiteY4" fmla="*/ 1087812 h 2404240"/>
                <a:gd name="connsiteX5" fmla="*/ 2061983 w 2363360"/>
                <a:gd name="connsiteY5" fmla="*/ 1748212 h 2404240"/>
                <a:gd name="connsiteX6" fmla="*/ 1360943 w 2363360"/>
                <a:gd name="connsiteY6" fmla="*/ 2063172 h 2404240"/>
                <a:gd name="connsiteX7" fmla="*/ 842783 w 2363360"/>
                <a:gd name="connsiteY7" fmla="*/ 2063172 h 2404240"/>
                <a:gd name="connsiteX8" fmla="*/ 700543 w 2363360"/>
                <a:gd name="connsiteY8" fmla="*/ 2357812 h 2404240"/>
                <a:gd name="connsiteX9" fmla="*/ 29983 w 2363360"/>
                <a:gd name="connsiteY9" fmla="*/ 2317172 h 2404240"/>
                <a:gd name="connsiteX10" fmla="*/ 172223 w 2363360"/>
                <a:gd name="connsiteY10" fmla="*/ 1545012 h 2404240"/>
                <a:gd name="connsiteX11" fmla="*/ 670063 w 2363360"/>
                <a:gd name="connsiteY11" fmla="*/ 1626292 h 2404240"/>
                <a:gd name="connsiteX12" fmla="*/ 802143 w 2363360"/>
                <a:gd name="connsiteY12" fmla="*/ 1890452 h 2404240"/>
                <a:gd name="connsiteX13" fmla="*/ 995183 w 2363360"/>
                <a:gd name="connsiteY13" fmla="*/ 1931092 h 2404240"/>
                <a:gd name="connsiteX14" fmla="*/ 1289823 w 2363360"/>
                <a:gd name="connsiteY14" fmla="*/ 1799012 h 2404240"/>
                <a:gd name="connsiteX15" fmla="*/ 1401583 w 2363360"/>
                <a:gd name="connsiteY15" fmla="*/ 1626292 h 2404240"/>
                <a:gd name="connsiteX16" fmla="*/ 1401583 w 2363360"/>
                <a:gd name="connsiteY16" fmla="*/ 417252 h 2404240"/>
                <a:gd name="connsiteX17" fmla="*/ 1259343 w 2363360"/>
                <a:gd name="connsiteY17" fmla="*/ 224212 h 2404240"/>
                <a:gd name="connsiteX18" fmla="*/ 1005343 w 2363360"/>
                <a:gd name="connsiteY18" fmla="*/ 183572 h 2404240"/>
                <a:gd name="connsiteX0" fmla="*/ 1062891 w 2362879"/>
                <a:gd name="connsiteY0" fmla="*/ 867 h 2404339"/>
                <a:gd name="connsiteX1" fmla="*/ 1432063 w 2362879"/>
                <a:gd name="connsiteY1" fmla="*/ 31271 h 2404339"/>
                <a:gd name="connsiteX2" fmla="*/ 1906551 w 2362879"/>
                <a:gd name="connsiteY2" fmla="*/ 190495 h 2404339"/>
                <a:gd name="connsiteX3" fmla="*/ 2234703 w 2362879"/>
                <a:gd name="connsiteY3" fmla="*/ 539271 h 2404339"/>
                <a:gd name="connsiteX4" fmla="*/ 2356623 w 2362879"/>
                <a:gd name="connsiteY4" fmla="*/ 1087911 h 2404339"/>
                <a:gd name="connsiteX5" fmla="*/ 2061983 w 2362879"/>
                <a:gd name="connsiteY5" fmla="*/ 1748311 h 2404339"/>
                <a:gd name="connsiteX6" fmla="*/ 1360943 w 2362879"/>
                <a:gd name="connsiteY6" fmla="*/ 2063271 h 2404339"/>
                <a:gd name="connsiteX7" fmla="*/ 842783 w 2362879"/>
                <a:gd name="connsiteY7" fmla="*/ 2063271 h 2404339"/>
                <a:gd name="connsiteX8" fmla="*/ 700543 w 2362879"/>
                <a:gd name="connsiteY8" fmla="*/ 2357911 h 2404339"/>
                <a:gd name="connsiteX9" fmla="*/ 29983 w 2362879"/>
                <a:gd name="connsiteY9" fmla="*/ 2317271 h 2404339"/>
                <a:gd name="connsiteX10" fmla="*/ 172223 w 2362879"/>
                <a:gd name="connsiteY10" fmla="*/ 1545111 h 2404339"/>
                <a:gd name="connsiteX11" fmla="*/ 670063 w 2362879"/>
                <a:gd name="connsiteY11" fmla="*/ 1626391 h 2404339"/>
                <a:gd name="connsiteX12" fmla="*/ 802143 w 2362879"/>
                <a:gd name="connsiteY12" fmla="*/ 1890551 h 2404339"/>
                <a:gd name="connsiteX13" fmla="*/ 995183 w 2362879"/>
                <a:gd name="connsiteY13" fmla="*/ 1931191 h 2404339"/>
                <a:gd name="connsiteX14" fmla="*/ 1289823 w 2362879"/>
                <a:gd name="connsiteY14" fmla="*/ 1799111 h 2404339"/>
                <a:gd name="connsiteX15" fmla="*/ 1401583 w 2362879"/>
                <a:gd name="connsiteY15" fmla="*/ 1626391 h 2404339"/>
                <a:gd name="connsiteX16" fmla="*/ 1401583 w 2362879"/>
                <a:gd name="connsiteY16" fmla="*/ 417351 h 2404339"/>
                <a:gd name="connsiteX17" fmla="*/ 1259343 w 2362879"/>
                <a:gd name="connsiteY17" fmla="*/ 224311 h 2404339"/>
                <a:gd name="connsiteX18" fmla="*/ 1005343 w 2362879"/>
                <a:gd name="connsiteY18" fmla="*/ 183671 h 2404339"/>
                <a:gd name="connsiteX0" fmla="*/ 1062891 w 2363701"/>
                <a:gd name="connsiteY0" fmla="*/ 867 h 2404339"/>
                <a:gd name="connsiteX1" fmla="*/ 1432063 w 2363701"/>
                <a:gd name="connsiteY1" fmla="*/ 31271 h 2404339"/>
                <a:gd name="connsiteX2" fmla="*/ 1906551 w 2363701"/>
                <a:gd name="connsiteY2" fmla="*/ 190495 h 2404339"/>
                <a:gd name="connsiteX3" fmla="*/ 2241527 w 2363701"/>
                <a:gd name="connsiteY3" fmla="*/ 539271 h 2404339"/>
                <a:gd name="connsiteX4" fmla="*/ 2356623 w 2363701"/>
                <a:gd name="connsiteY4" fmla="*/ 1087911 h 2404339"/>
                <a:gd name="connsiteX5" fmla="*/ 2061983 w 2363701"/>
                <a:gd name="connsiteY5" fmla="*/ 1748311 h 2404339"/>
                <a:gd name="connsiteX6" fmla="*/ 1360943 w 2363701"/>
                <a:gd name="connsiteY6" fmla="*/ 2063271 h 2404339"/>
                <a:gd name="connsiteX7" fmla="*/ 842783 w 2363701"/>
                <a:gd name="connsiteY7" fmla="*/ 2063271 h 2404339"/>
                <a:gd name="connsiteX8" fmla="*/ 700543 w 2363701"/>
                <a:gd name="connsiteY8" fmla="*/ 2357911 h 2404339"/>
                <a:gd name="connsiteX9" fmla="*/ 29983 w 2363701"/>
                <a:gd name="connsiteY9" fmla="*/ 2317271 h 2404339"/>
                <a:gd name="connsiteX10" fmla="*/ 172223 w 2363701"/>
                <a:gd name="connsiteY10" fmla="*/ 1545111 h 2404339"/>
                <a:gd name="connsiteX11" fmla="*/ 670063 w 2363701"/>
                <a:gd name="connsiteY11" fmla="*/ 1626391 h 2404339"/>
                <a:gd name="connsiteX12" fmla="*/ 802143 w 2363701"/>
                <a:gd name="connsiteY12" fmla="*/ 1890551 h 2404339"/>
                <a:gd name="connsiteX13" fmla="*/ 995183 w 2363701"/>
                <a:gd name="connsiteY13" fmla="*/ 1931191 h 2404339"/>
                <a:gd name="connsiteX14" fmla="*/ 1289823 w 2363701"/>
                <a:gd name="connsiteY14" fmla="*/ 1799111 h 2404339"/>
                <a:gd name="connsiteX15" fmla="*/ 1401583 w 2363701"/>
                <a:gd name="connsiteY15" fmla="*/ 1626391 h 2404339"/>
                <a:gd name="connsiteX16" fmla="*/ 1401583 w 2363701"/>
                <a:gd name="connsiteY16" fmla="*/ 417351 h 2404339"/>
                <a:gd name="connsiteX17" fmla="*/ 1259343 w 2363701"/>
                <a:gd name="connsiteY17" fmla="*/ 224311 h 2404339"/>
                <a:gd name="connsiteX18" fmla="*/ 1005343 w 2363701"/>
                <a:gd name="connsiteY18" fmla="*/ 183671 h 2404339"/>
                <a:gd name="connsiteX0" fmla="*/ 1062891 w 2366916"/>
                <a:gd name="connsiteY0" fmla="*/ 867 h 2404339"/>
                <a:gd name="connsiteX1" fmla="*/ 1432063 w 2366916"/>
                <a:gd name="connsiteY1" fmla="*/ 31271 h 2404339"/>
                <a:gd name="connsiteX2" fmla="*/ 1906551 w 2366916"/>
                <a:gd name="connsiteY2" fmla="*/ 190495 h 2404339"/>
                <a:gd name="connsiteX3" fmla="*/ 2241527 w 2366916"/>
                <a:gd name="connsiteY3" fmla="*/ 539271 h 2404339"/>
                <a:gd name="connsiteX4" fmla="*/ 2360035 w 2366916"/>
                <a:gd name="connsiteY4" fmla="*/ 1087911 h 2404339"/>
                <a:gd name="connsiteX5" fmla="*/ 2061983 w 2366916"/>
                <a:gd name="connsiteY5" fmla="*/ 1748311 h 2404339"/>
                <a:gd name="connsiteX6" fmla="*/ 1360943 w 2366916"/>
                <a:gd name="connsiteY6" fmla="*/ 2063271 h 2404339"/>
                <a:gd name="connsiteX7" fmla="*/ 842783 w 2366916"/>
                <a:gd name="connsiteY7" fmla="*/ 2063271 h 2404339"/>
                <a:gd name="connsiteX8" fmla="*/ 700543 w 2366916"/>
                <a:gd name="connsiteY8" fmla="*/ 2357911 h 2404339"/>
                <a:gd name="connsiteX9" fmla="*/ 29983 w 2366916"/>
                <a:gd name="connsiteY9" fmla="*/ 2317271 h 2404339"/>
                <a:gd name="connsiteX10" fmla="*/ 172223 w 2366916"/>
                <a:gd name="connsiteY10" fmla="*/ 1545111 h 2404339"/>
                <a:gd name="connsiteX11" fmla="*/ 670063 w 2366916"/>
                <a:gd name="connsiteY11" fmla="*/ 1626391 h 2404339"/>
                <a:gd name="connsiteX12" fmla="*/ 802143 w 2366916"/>
                <a:gd name="connsiteY12" fmla="*/ 1890551 h 2404339"/>
                <a:gd name="connsiteX13" fmla="*/ 995183 w 2366916"/>
                <a:gd name="connsiteY13" fmla="*/ 1931191 h 2404339"/>
                <a:gd name="connsiteX14" fmla="*/ 1289823 w 2366916"/>
                <a:gd name="connsiteY14" fmla="*/ 1799111 h 2404339"/>
                <a:gd name="connsiteX15" fmla="*/ 1401583 w 2366916"/>
                <a:gd name="connsiteY15" fmla="*/ 1626391 h 2404339"/>
                <a:gd name="connsiteX16" fmla="*/ 1401583 w 2366916"/>
                <a:gd name="connsiteY16" fmla="*/ 417351 h 2404339"/>
                <a:gd name="connsiteX17" fmla="*/ 1259343 w 2366916"/>
                <a:gd name="connsiteY17" fmla="*/ 224311 h 2404339"/>
                <a:gd name="connsiteX18" fmla="*/ 1005343 w 2366916"/>
                <a:gd name="connsiteY18" fmla="*/ 183671 h 2404339"/>
                <a:gd name="connsiteX0" fmla="*/ 1062891 w 2380771"/>
                <a:gd name="connsiteY0" fmla="*/ 867 h 2404339"/>
                <a:gd name="connsiteX1" fmla="*/ 1432063 w 2380771"/>
                <a:gd name="connsiteY1" fmla="*/ 31271 h 2404339"/>
                <a:gd name="connsiteX2" fmla="*/ 1906551 w 2380771"/>
                <a:gd name="connsiteY2" fmla="*/ 190495 h 2404339"/>
                <a:gd name="connsiteX3" fmla="*/ 2241527 w 2380771"/>
                <a:gd name="connsiteY3" fmla="*/ 539271 h 2404339"/>
                <a:gd name="connsiteX4" fmla="*/ 2360035 w 2380771"/>
                <a:gd name="connsiteY4" fmla="*/ 1087911 h 2404339"/>
                <a:gd name="connsiteX5" fmla="*/ 1840207 w 2380771"/>
                <a:gd name="connsiteY5" fmla="*/ 1905260 h 2404339"/>
                <a:gd name="connsiteX6" fmla="*/ 1360943 w 2380771"/>
                <a:gd name="connsiteY6" fmla="*/ 2063271 h 2404339"/>
                <a:gd name="connsiteX7" fmla="*/ 842783 w 2380771"/>
                <a:gd name="connsiteY7" fmla="*/ 2063271 h 2404339"/>
                <a:gd name="connsiteX8" fmla="*/ 700543 w 2380771"/>
                <a:gd name="connsiteY8" fmla="*/ 2357911 h 2404339"/>
                <a:gd name="connsiteX9" fmla="*/ 29983 w 2380771"/>
                <a:gd name="connsiteY9" fmla="*/ 2317271 h 2404339"/>
                <a:gd name="connsiteX10" fmla="*/ 172223 w 2380771"/>
                <a:gd name="connsiteY10" fmla="*/ 1545111 h 2404339"/>
                <a:gd name="connsiteX11" fmla="*/ 670063 w 2380771"/>
                <a:gd name="connsiteY11" fmla="*/ 1626391 h 2404339"/>
                <a:gd name="connsiteX12" fmla="*/ 802143 w 2380771"/>
                <a:gd name="connsiteY12" fmla="*/ 1890551 h 2404339"/>
                <a:gd name="connsiteX13" fmla="*/ 995183 w 2380771"/>
                <a:gd name="connsiteY13" fmla="*/ 1931191 h 2404339"/>
                <a:gd name="connsiteX14" fmla="*/ 1289823 w 2380771"/>
                <a:gd name="connsiteY14" fmla="*/ 1799111 h 2404339"/>
                <a:gd name="connsiteX15" fmla="*/ 1401583 w 2380771"/>
                <a:gd name="connsiteY15" fmla="*/ 1626391 h 2404339"/>
                <a:gd name="connsiteX16" fmla="*/ 1401583 w 2380771"/>
                <a:gd name="connsiteY16" fmla="*/ 417351 h 2404339"/>
                <a:gd name="connsiteX17" fmla="*/ 1259343 w 2380771"/>
                <a:gd name="connsiteY17" fmla="*/ 224311 h 2404339"/>
                <a:gd name="connsiteX18" fmla="*/ 1005343 w 2380771"/>
                <a:gd name="connsiteY18" fmla="*/ 183671 h 2404339"/>
                <a:gd name="connsiteX0" fmla="*/ 1062891 w 2361882"/>
                <a:gd name="connsiteY0" fmla="*/ 867 h 2404339"/>
                <a:gd name="connsiteX1" fmla="*/ 1432063 w 2361882"/>
                <a:gd name="connsiteY1" fmla="*/ 31271 h 2404339"/>
                <a:gd name="connsiteX2" fmla="*/ 1906551 w 2361882"/>
                <a:gd name="connsiteY2" fmla="*/ 190495 h 2404339"/>
                <a:gd name="connsiteX3" fmla="*/ 2241527 w 2361882"/>
                <a:gd name="connsiteY3" fmla="*/ 539271 h 2404339"/>
                <a:gd name="connsiteX4" fmla="*/ 2360035 w 2361882"/>
                <a:gd name="connsiteY4" fmla="*/ 1087911 h 2404339"/>
                <a:gd name="connsiteX5" fmla="*/ 2164417 w 2361882"/>
                <a:gd name="connsiteY5" fmla="*/ 1467245 h 2404339"/>
                <a:gd name="connsiteX6" fmla="*/ 1840207 w 2361882"/>
                <a:gd name="connsiteY6" fmla="*/ 1905260 h 2404339"/>
                <a:gd name="connsiteX7" fmla="*/ 1360943 w 2361882"/>
                <a:gd name="connsiteY7" fmla="*/ 2063271 h 2404339"/>
                <a:gd name="connsiteX8" fmla="*/ 842783 w 2361882"/>
                <a:gd name="connsiteY8" fmla="*/ 2063271 h 2404339"/>
                <a:gd name="connsiteX9" fmla="*/ 700543 w 2361882"/>
                <a:gd name="connsiteY9" fmla="*/ 2357911 h 2404339"/>
                <a:gd name="connsiteX10" fmla="*/ 29983 w 2361882"/>
                <a:gd name="connsiteY10" fmla="*/ 2317271 h 2404339"/>
                <a:gd name="connsiteX11" fmla="*/ 172223 w 2361882"/>
                <a:gd name="connsiteY11" fmla="*/ 1545111 h 2404339"/>
                <a:gd name="connsiteX12" fmla="*/ 670063 w 2361882"/>
                <a:gd name="connsiteY12" fmla="*/ 1626391 h 2404339"/>
                <a:gd name="connsiteX13" fmla="*/ 802143 w 2361882"/>
                <a:gd name="connsiteY13" fmla="*/ 1890551 h 2404339"/>
                <a:gd name="connsiteX14" fmla="*/ 995183 w 2361882"/>
                <a:gd name="connsiteY14" fmla="*/ 1931191 h 2404339"/>
                <a:gd name="connsiteX15" fmla="*/ 1289823 w 2361882"/>
                <a:gd name="connsiteY15" fmla="*/ 1799111 h 2404339"/>
                <a:gd name="connsiteX16" fmla="*/ 1401583 w 2361882"/>
                <a:gd name="connsiteY16" fmla="*/ 1626391 h 2404339"/>
                <a:gd name="connsiteX17" fmla="*/ 1401583 w 2361882"/>
                <a:gd name="connsiteY17" fmla="*/ 417351 h 2404339"/>
                <a:gd name="connsiteX18" fmla="*/ 1259343 w 2361882"/>
                <a:gd name="connsiteY18" fmla="*/ 224311 h 2404339"/>
                <a:gd name="connsiteX19" fmla="*/ 1005343 w 2361882"/>
                <a:gd name="connsiteY19" fmla="*/ 183671 h 2404339"/>
                <a:gd name="connsiteX0" fmla="*/ 1062891 w 2360190"/>
                <a:gd name="connsiteY0" fmla="*/ 867 h 2404339"/>
                <a:gd name="connsiteX1" fmla="*/ 1432063 w 2360190"/>
                <a:gd name="connsiteY1" fmla="*/ 31271 h 2404339"/>
                <a:gd name="connsiteX2" fmla="*/ 1906551 w 2360190"/>
                <a:gd name="connsiteY2" fmla="*/ 190495 h 2404339"/>
                <a:gd name="connsiteX3" fmla="*/ 2241527 w 2360190"/>
                <a:gd name="connsiteY3" fmla="*/ 539271 h 2404339"/>
                <a:gd name="connsiteX4" fmla="*/ 2360035 w 2360190"/>
                <a:gd name="connsiteY4" fmla="*/ 1087911 h 2404339"/>
                <a:gd name="connsiteX5" fmla="*/ 2222420 w 2360190"/>
                <a:gd name="connsiteY5" fmla="*/ 1566191 h 2404339"/>
                <a:gd name="connsiteX6" fmla="*/ 1840207 w 2360190"/>
                <a:gd name="connsiteY6" fmla="*/ 1905260 h 2404339"/>
                <a:gd name="connsiteX7" fmla="*/ 1360943 w 2360190"/>
                <a:gd name="connsiteY7" fmla="*/ 2063271 h 2404339"/>
                <a:gd name="connsiteX8" fmla="*/ 842783 w 2360190"/>
                <a:gd name="connsiteY8" fmla="*/ 2063271 h 2404339"/>
                <a:gd name="connsiteX9" fmla="*/ 700543 w 2360190"/>
                <a:gd name="connsiteY9" fmla="*/ 2357911 h 2404339"/>
                <a:gd name="connsiteX10" fmla="*/ 29983 w 2360190"/>
                <a:gd name="connsiteY10" fmla="*/ 2317271 h 2404339"/>
                <a:gd name="connsiteX11" fmla="*/ 172223 w 2360190"/>
                <a:gd name="connsiteY11" fmla="*/ 1545111 h 2404339"/>
                <a:gd name="connsiteX12" fmla="*/ 670063 w 2360190"/>
                <a:gd name="connsiteY12" fmla="*/ 1626391 h 2404339"/>
                <a:gd name="connsiteX13" fmla="*/ 802143 w 2360190"/>
                <a:gd name="connsiteY13" fmla="*/ 1890551 h 2404339"/>
                <a:gd name="connsiteX14" fmla="*/ 995183 w 2360190"/>
                <a:gd name="connsiteY14" fmla="*/ 1931191 h 2404339"/>
                <a:gd name="connsiteX15" fmla="*/ 1289823 w 2360190"/>
                <a:gd name="connsiteY15" fmla="*/ 1799111 h 2404339"/>
                <a:gd name="connsiteX16" fmla="*/ 1401583 w 2360190"/>
                <a:gd name="connsiteY16" fmla="*/ 1626391 h 2404339"/>
                <a:gd name="connsiteX17" fmla="*/ 1401583 w 2360190"/>
                <a:gd name="connsiteY17" fmla="*/ 417351 h 2404339"/>
                <a:gd name="connsiteX18" fmla="*/ 1259343 w 2360190"/>
                <a:gd name="connsiteY18" fmla="*/ 224311 h 2404339"/>
                <a:gd name="connsiteX19" fmla="*/ 1005343 w 2360190"/>
                <a:gd name="connsiteY19" fmla="*/ 183671 h 2404339"/>
                <a:gd name="connsiteX0" fmla="*/ 1062891 w 2360190"/>
                <a:gd name="connsiteY0" fmla="*/ 867 h 2403722"/>
                <a:gd name="connsiteX1" fmla="*/ 1432063 w 2360190"/>
                <a:gd name="connsiteY1" fmla="*/ 31271 h 2403722"/>
                <a:gd name="connsiteX2" fmla="*/ 1906551 w 2360190"/>
                <a:gd name="connsiteY2" fmla="*/ 190495 h 2403722"/>
                <a:gd name="connsiteX3" fmla="*/ 2241527 w 2360190"/>
                <a:gd name="connsiteY3" fmla="*/ 539271 h 2403722"/>
                <a:gd name="connsiteX4" fmla="*/ 2360035 w 2360190"/>
                <a:gd name="connsiteY4" fmla="*/ 1087911 h 2403722"/>
                <a:gd name="connsiteX5" fmla="*/ 2222420 w 2360190"/>
                <a:gd name="connsiteY5" fmla="*/ 1566191 h 2403722"/>
                <a:gd name="connsiteX6" fmla="*/ 1840207 w 2360190"/>
                <a:gd name="connsiteY6" fmla="*/ 1905260 h 2403722"/>
                <a:gd name="connsiteX7" fmla="*/ 1360943 w 2360190"/>
                <a:gd name="connsiteY7" fmla="*/ 2063271 h 2403722"/>
                <a:gd name="connsiteX8" fmla="*/ 866667 w 2360190"/>
                <a:gd name="connsiteY8" fmla="*/ 2073507 h 2403722"/>
                <a:gd name="connsiteX9" fmla="*/ 700543 w 2360190"/>
                <a:gd name="connsiteY9" fmla="*/ 2357911 h 2403722"/>
                <a:gd name="connsiteX10" fmla="*/ 29983 w 2360190"/>
                <a:gd name="connsiteY10" fmla="*/ 2317271 h 2403722"/>
                <a:gd name="connsiteX11" fmla="*/ 172223 w 2360190"/>
                <a:gd name="connsiteY11" fmla="*/ 1545111 h 2403722"/>
                <a:gd name="connsiteX12" fmla="*/ 670063 w 2360190"/>
                <a:gd name="connsiteY12" fmla="*/ 1626391 h 2403722"/>
                <a:gd name="connsiteX13" fmla="*/ 802143 w 2360190"/>
                <a:gd name="connsiteY13" fmla="*/ 1890551 h 2403722"/>
                <a:gd name="connsiteX14" fmla="*/ 995183 w 2360190"/>
                <a:gd name="connsiteY14" fmla="*/ 1931191 h 2403722"/>
                <a:gd name="connsiteX15" fmla="*/ 1289823 w 2360190"/>
                <a:gd name="connsiteY15" fmla="*/ 1799111 h 2403722"/>
                <a:gd name="connsiteX16" fmla="*/ 1401583 w 2360190"/>
                <a:gd name="connsiteY16" fmla="*/ 1626391 h 2403722"/>
                <a:gd name="connsiteX17" fmla="*/ 1401583 w 2360190"/>
                <a:gd name="connsiteY17" fmla="*/ 417351 h 2403722"/>
                <a:gd name="connsiteX18" fmla="*/ 1259343 w 2360190"/>
                <a:gd name="connsiteY18" fmla="*/ 224311 h 2403722"/>
                <a:gd name="connsiteX19" fmla="*/ 1005343 w 2360190"/>
                <a:gd name="connsiteY19" fmla="*/ 183671 h 2403722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806465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0773 w 2358072"/>
                <a:gd name="connsiteY0" fmla="*/ 867 h 2404649"/>
                <a:gd name="connsiteX1" fmla="*/ 1429945 w 2358072"/>
                <a:gd name="connsiteY1" fmla="*/ 31271 h 2404649"/>
                <a:gd name="connsiteX2" fmla="*/ 1904433 w 2358072"/>
                <a:gd name="connsiteY2" fmla="*/ 190495 h 2404649"/>
                <a:gd name="connsiteX3" fmla="*/ 2239409 w 2358072"/>
                <a:gd name="connsiteY3" fmla="*/ 539271 h 2404649"/>
                <a:gd name="connsiteX4" fmla="*/ 2357917 w 2358072"/>
                <a:gd name="connsiteY4" fmla="*/ 1087911 h 2404649"/>
                <a:gd name="connsiteX5" fmla="*/ 2220302 w 2358072"/>
                <a:gd name="connsiteY5" fmla="*/ 1566191 h 2404649"/>
                <a:gd name="connsiteX6" fmla="*/ 1838089 w 2358072"/>
                <a:gd name="connsiteY6" fmla="*/ 1905260 h 2404649"/>
                <a:gd name="connsiteX7" fmla="*/ 1358825 w 2358072"/>
                <a:gd name="connsiteY7" fmla="*/ 2063271 h 2404649"/>
                <a:gd name="connsiteX8" fmla="*/ 864549 w 2358072"/>
                <a:gd name="connsiteY8" fmla="*/ 2073507 h 2404649"/>
                <a:gd name="connsiteX9" fmla="*/ 773639 w 2358072"/>
                <a:gd name="connsiteY9" fmla="*/ 2180340 h 2404649"/>
                <a:gd name="connsiteX10" fmla="*/ 667717 w 2358072"/>
                <a:gd name="connsiteY10" fmla="*/ 2371559 h 2404649"/>
                <a:gd name="connsiteX11" fmla="*/ 27865 w 2358072"/>
                <a:gd name="connsiteY11" fmla="*/ 2317271 h 2404649"/>
                <a:gd name="connsiteX12" fmla="*/ 170105 w 2358072"/>
                <a:gd name="connsiteY12" fmla="*/ 1545111 h 2404649"/>
                <a:gd name="connsiteX13" fmla="*/ 667945 w 2358072"/>
                <a:gd name="connsiteY13" fmla="*/ 1626391 h 2404649"/>
                <a:gd name="connsiteX14" fmla="*/ 800025 w 2358072"/>
                <a:gd name="connsiteY14" fmla="*/ 1890551 h 2404649"/>
                <a:gd name="connsiteX15" fmla="*/ 993065 w 2358072"/>
                <a:gd name="connsiteY15" fmla="*/ 1931191 h 2404649"/>
                <a:gd name="connsiteX16" fmla="*/ 1287705 w 2358072"/>
                <a:gd name="connsiteY16" fmla="*/ 1799111 h 2404649"/>
                <a:gd name="connsiteX17" fmla="*/ 1399465 w 2358072"/>
                <a:gd name="connsiteY17" fmla="*/ 1626391 h 2404649"/>
                <a:gd name="connsiteX18" fmla="*/ 1399465 w 2358072"/>
                <a:gd name="connsiteY18" fmla="*/ 417351 h 2404649"/>
                <a:gd name="connsiteX19" fmla="*/ 1257225 w 2358072"/>
                <a:gd name="connsiteY19" fmla="*/ 224311 h 2404649"/>
                <a:gd name="connsiteX20" fmla="*/ 1003225 w 2358072"/>
                <a:gd name="connsiteY20" fmla="*/ 183671 h 2404649"/>
                <a:gd name="connsiteX0" fmla="*/ 1060773 w 2358072"/>
                <a:gd name="connsiteY0" fmla="*/ 867 h 2404649"/>
                <a:gd name="connsiteX1" fmla="*/ 1429945 w 2358072"/>
                <a:gd name="connsiteY1" fmla="*/ 31271 h 2404649"/>
                <a:gd name="connsiteX2" fmla="*/ 1904433 w 2358072"/>
                <a:gd name="connsiteY2" fmla="*/ 190495 h 2404649"/>
                <a:gd name="connsiteX3" fmla="*/ 2239409 w 2358072"/>
                <a:gd name="connsiteY3" fmla="*/ 539271 h 2404649"/>
                <a:gd name="connsiteX4" fmla="*/ 2357917 w 2358072"/>
                <a:gd name="connsiteY4" fmla="*/ 1087911 h 2404649"/>
                <a:gd name="connsiteX5" fmla="*/ 2220302 w 2358072"/>
                <a:gd name="connsiteY5" fmla="*/ 1566191 h 2404649"/>
                <a:gd name="connsiteX6" fmla="*/ 1838089 w 2358072"/>
                <a:gd name="connsiteY6" fmla="*/ 1905260 h 2404649"/>
                <a:gd name="connsiteX7" fmla="*/ 1358825 w 2358072"/>
                <a:gd name="connsiteY7" fmla="*/ 2063271 h 2404649"/>
                <a:gd name="connsiteX8" fmla="*/ 864549 w 2358072"/>
                <a:gd name="connsiteY8" fmla="*/ 2073507 h 2404649"/>
                <a:gd name="connsiteX9" fmla="*/ 773639 w 2358072"/>
                <a:gd name="connsiteY9" fmla="*/ 2180340 h 2404649"/>
                <a:gd name="connsiteX10" fmla="*/ 667717 w 2358072"/>
                <a:gd name="connsiteY10" fmla="*/ 2371559 h 2404649"/>
                <a:gd name="connsiteX11" fmla="*/ 27865 w 2358072"/>
                <a:gd name="connsiteY11" fmla="*/ 2317271 h 2404649"/>
                <a:gd name="connsiteX12" fmla="*/ 170105 w 2358072"/>
                <a:gd name="connsiteY12" fmla="*/ 1545111 h 2404649"/>
                <a:gd name="connsiteX13" fmla="*/ 667945 w 2358072"/>
                <a:gd name="connsiteY13" fmla="*/ 1626391 h 2404649"/>
                <a:gd name="connsiteX14" fmla="*/ 800025 w 2358072"/>
                <a:gd name="connsiteY14" fmla="*/ 1890551 h 2404649"/>
                <a:gd name="connsiteX15" fmla="*/ 993065 w 2358072"/>
                <a:gd name="connsiteY15" fmla="*/ 1931191 h 2404649"/>
                <a:gd name="connsiteX16" fmla="*/ 1287705 w 2358072"/>
                <a:gd name="connsiteY16" fmla="*/ 1799111 h 2404649"/>
                <a:gd name="connsiteX17" fmla="*/ 1399465 w 2358072"/>
                <a:gd name="connsiteY17" fmla="*/ 1626391 h 2404649"/>
                <a:gd name="connsiteX18" fmla="*/ 1399465 w 2358072"/>
                <a:gd name="connsiteY18" fmla="*/ 417351 h 2404649"/>
                <a:gd name="connsiteX19" fmla="*/ 1257225 w 2358072"/>
                <a:gd name="connsiteY19" fmla="*/ 224311 h 2404649"/>
                <a:gd name="connsiteX20" fmla="*/ 1003225 w 2358072"/>
                <a:gd name="connsiteY20" fmla="*/ 183671 h 2404649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800025 w 2358072"/>
                <a:gd name="connsiteY14" fmla="*/ 1890551 h 2405488"/>
                <a:gd name="connsiteX15" fmla="*/ 993065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93065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50257 w 2358072"/>
                <a:gd name="connsiteY17" fmla="*/ 1770907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435556 w 2358072"/>
                <a:gd name="connsiteY17" fmla="*/ 1115814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8260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1436 w 2358072"/>
                <a:gd name="connsiteY17" fmla="*/ 1119226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0024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2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102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572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52254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5721 h 240548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66564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992812 w 2357820"/>
                <a:gd name="connsiteY15" fmla="*/ 1914131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992812 w 2357820"/>
                <a:gd name="connsiteY15" fmla="*/ 1914131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1033755 w 2357820"/>
                <a:gd name="connsiteY15" fmla="*/ 1910719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1033755 w 2357820"/>
                <a:gd name="connsiteY15" fmla="*/ 1900484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02973 w 2357820"/>
                <a:gd name="connsiteY20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02973 w 2357820"/>
                <a:gd name="connsiteY20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158628 w 2357820"/>
                <a:gd name="connsiteY20" fmla="*/ 196621 h 2407333"/>
                <a:gd name="connsiteX21" fmla="*/ 1002973 w 2357820"/>
                <a:gd name="connsiteY21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158628 w 2357820"/>
                <a:gd name="connsiteY20" fmla="*/ 196621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0730 w 2357820"/>
                <a:gd name="connsiteY21" fmla="*/ 253730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598448 w 2357820"/>
                <a:gd name="connsiteY22" fmla="*/ 684948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773140 w 2357820"/>
                <a:gd name="connsiteY21" fmla="*/ 215657 h 2407333"/>
                <a:gd name="connsiteX22" fmla="*/ 598448 w 2357820"/>
                <a:gd name="connsiteY22" fmla="*/ 684948 h 2407333"/>
                <a:gd name="connsiteX0" fmla="*/ 1060521 w 2357820"/>
                <a:gd name="connsiteY0" fmla="*/ 1770 h 2408236"/>
                <a:gd name="connsiteX1" fmla="*/ 1206219 w 2357820"/>
                <a:gd name="connsiteY1" fmla="*/ 2400 h 2408236"/>
                <a:gd name="connsiteX2" fmla="*/ 1429693 w 2357820"/>
                <a:gd name="connsiteY2" fmla="*/ 32174 h 2408236"/>
                <a:gd name="connsiteX3" fmla="*/ 1904181 w 2357820"/>
                <a:gd name="connsiteY3" fmla="*/ 191398 h 2408236"/>
                <a:gd name="connsiteX4" fmla="*/ 2239157 w 2357820"/>
                <a:gd name="connsiteY4" fmla="*/ 540174 h 2408236"/>
                <a:gd name="connsiteX5" fmla="*/ 2357665 w 2357820"/>
                <a:gd name="connsiteY5" fmla="*/ 1088814 h 2408236"/>
                <a:gd name="connsiteX6" fmla="*/ 2220050 w 2357820"/>
                <a:gd name="connsiteY6" fmla="*/ 1567094 h 2408236"/>
                <a:gd name="connsiteX7" fmla="*/ 1837837 w 2357820"/>
                <a:gd name="connsiteY7" fmla="*/ 1906163 h 2408236"/>
                <a:gd name="connsiteX8" fmla="*/ 1358573 w 2357820"/>
                <a:gd name="connsiteY8" fmla="*/ 2053157 h 2408236"/>
                <a:gd name="connsiteX9" fmla="*/ 864297 w 2357820"/>
                <a:gd name="connsiteY9" fmla="*/ 2074410 h 2408236"/>
                <a:gd name="connsiteX10" fmla="*/ 741899 w 2357820"/>
                <a:gd name="connsiteY10" fmla="*/ 2171008 h 2408236"/>
                <a:gd name="connsiteX11" fmla="*/ 663793 w 2357820"/>
                <a:gd name="connsiteY11" fmla="*/ 2376134 h 2408236"/>
                <a:gd name="connsiteX12" fmla="*/ 27613 w 2357820"/>
                <a:gd name="connsiteY12" fmla="*/ 2318174 h 2408236"/>
                <a:gd name="connsiteX13" fmla="*/ 169853 w 2357820"/>
                <a:gd name="connsiteY13" fmla="*/ 1546014 h 2408236"/>
                <a:gd name="connsiteX14" fmla="*/ 667693 w 2357820"/>
                <a:gd name="connsiteY14" fmla="*/ 1627294 h 2408236"/>
                <a:gd name="connsiteX15" fmla="*/ 782713 w 2357820"/>
                <a:gd name="connsiteY15" fmla="*/ 1857334 h 2408236"/>
                <a:gd name="connsiteX16" fmla="*/ 1033755 w 2357820"/>
                <a:gd name="connsiteY16" fmla="*/ 1901387 h 2408236"/>
                <a:gd name="connsiteX17" fmla="*/ 1358269 w 2357820"/>
                <a:gd name="connsiteY17" fmla="*/ 1668237 h 2408236"/>
                <a:gd name="connsiteX18" fmla="*/ 1408008 w 2357820"/>
                <a:gd name="connsiteY18" fmla="*/ 1116717 h 2408236"/>
                <a:gd name="connsiteX19" fmla="*/ 1388978 w 2357820"/>
                <a:gd name="connsiteY19" fmla="*/ 510377 h 2408236"/>
                <a:gd name="connsiteX20" fmla="*/ 1274033 w 2357820"/>
                <a:gd name="connsiteY20" fmla="*/ 259333 h 2408236"/>
                <a:gd name="connsiteX21" fmla="*/ 1025373 w 2357820"/>
                <a:gd name="connsiteY21" fmla="*/ 183248 h 2408236"/>
                <a:gd name="connsiteX22" fmla="*/ 773140 w 2357820"/>
                <a:gd name="connsiteY22" fmla="*/ 216560 h 2408236"/>
                <a:gd name="connsiteX23" fmla="*/ 598448 w 2357820"/>
                <a:gd name="connsiteY23" fmla="*/ 685851 h 2408236"/>
                <a:gd name="connsiteX0" fmla="*/ 465632 w 2357820"/>
                <a:gd name="connsiteY0" fmla="*/ 8890 h 2405836"/>
                <a:gd name="connsiteX1" fmla="*/ 1206219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73140 w 2357820"/>
                <a:gd name="connsiteY22" fmla="*/ 214160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73140 w 2357820"/>
                <a:gd name="connsiteY22" fmla="*/ 214160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655557 w 2357820"/>
                <a:gd name="connsiteY23" fmla="*/ 74056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655557 w 2357820"/>
                <a:gd name="connsiteY23" fmla="*/ 74056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01693 w 2357820"/>
                <a:gd name="connsiteY22" fmla="*/ 323621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45046 w 2358226"/>
                <a:gd name="connsiteY15" fmla="*/ 1759752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45046 w 2358226"/>
                <a:gd name="connsiteY15" fmla="*/ 1759752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59324 w 2358226"/>
                <a:gd name="connsiteY15" fmla="*/ 1716921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58226" h="2405836">
                  <a:moveTo>
                    <a:pt x="466038" y="8890"/>
                  </a:moveTo>
                  <a:lnTo>
                    <a:pt x="1030538" y="0"/>
                  </a:lnTo>
                  <a:cubicBezTo>
                    <a:pt x="1092067" y="5067"/>
                    <a:pt x="1284424" y="-1726"/>
                    <a:pt x="1430099" y="29774"/>
                  </a:cubicBezTo>
                  <a:cubicBezTo>
                    <a:pt x="1575774" y="61274"/>
                    <a:pt x="1769676" y="104331"/>
                    <a:pt x="1904587" y="188998"/>
                  </a:cubicBezTo>
                  <a:cubicBezTo>
                    <a:pt x="2039498" y="273665"/>
                    <a:pt x="2163982" y="388205"/>
                    <a:pt x="2239563" y="537774"/>
                  </a:cubicBezTo>
                  <a:cubicBezTo>
                    <a:pt x="2315144" y="687343"/>
                    <a:pt x="2361256" y="915261"/>
                    <a:pt x="2358071" y="1086414"/>
                  </a:cubicBezTo>
                  <a:cubicBezTo>
                    <a:pt x="2354887" y="1257567"/>
                    <a:pt x="2307094" y="1428469"/>
                    <a:pt x="2220456" y="1564694"/>
                  </a:cubicBezTo>
                  <a:cubicBezTo>
                    <a:pt x="2133818" y="1700919"/>
                    <a:pt x="1981822" y="1822753"/>
                    <a:pt x="1838243" y="1903763"/>
                  </a:cubicBezTo>
                  <a:cubicBezTo>
                    <a:pt x="1694664" y="1984773"/>
                    <a:pt x="1521236" y="2022716"/>
                    <a:pt x="1358979" y="2050757"/>
                  </a:cubicBezTo>
                  <a:cubicBezTo>
                    <a:pt x="1196722" y="2078798"/>
                    <a:pt x="967482" y="2052368"/>
                    <a:pt x="864703" y="2072010"/>
                  </a:cubicBezTo>
                  <a:cubicBezTo>
                    <a:pt x="761924" y="2091652"/>
                    <a:pt x="759898" y="2110850"/>
                    <a:pt x="742305" y="2168608"/>
                  </a:cubicBezTo>
                  <a:cubicBezTo>
                    <a:pt x="725948" y="2222307"/>
                    <a:pt x="783247" y="2349206"/>
                    <a:pt x="664199" y="2373734"/>
                  </a:cubicBezTo>
                  <a:cubicBezTo>
                    <a:pt x="545151" y="2398262"/>
                    <a:pt x="110342" y="2454127"/>
                    <a:pt x="28019" y="2315774"/>
                  </a:cubicBezTo>
                  <a:cubicBezTo>
                    <a:pt x="-54304" y="2177421"/>
                    <a:pt x="60406" y="1674624"/>
                    <a:pt x="170259" y="1543614"/>
                  </a:cubicBezTo>
                  <a:cubicBezTo>
                    <a:pt x="280112" y="1412604"/>
                    <a:pt x="588958" y="1500827"/>
                    <a:pt x="687135" y="1529711"/>
                  </a:cubicBezTo>
                  <a:cubicBezTo>
                    <a:pt x="785312" y="1558595"/>
                    <a:pt x="739560" y="1598265"/>
                    <a:pt x="759324" y="1716921"/>
                  </a:cubicBezTo>
                  <a:cubicBezTo>
                    <a:pt x="779088" y="1835577"/>
                    <a:pt x="934269" y="1907501"/>
                    <a:pt x="1034161" y="1898987"/>
                  </a:cubicBezTo>
                  <a:cubicBezTo>
                    <a:pt x="1134053" y="1890473"/>
                    <a:pt x="1296300" y="1796615"/>
                    <a:pt x="1358675" y="1665837"/>
                  </a:cubicBezTo>
                  <a:cubicBezTo>
                    <a:pt x="1421050" y="1535059"/>
                    <a:pt x="1408414" y="1315824"/>
                    <a:pt x="1408414" y="1114317"/>
                  </a:cubicBezTo>
                  <a:cubicBezTo>
                    <a:pt x="1408414" y="912810"/>
                    <a:pt x="1411713" y="650874"/>
                    <a:pt x="1389384" y="507977"/>
                  </a:cubicBezTo>
                  <a:cubicBezTo>
                    <a:pt x="1367055" y="365080"/>
                    <a:pt x="1312831" y="309075"/>
                    <a:pt x="1274439" y="256933"/>
                  </a:cubicBezTo>
                  <a:cubicBezTo>
                    <a:pt x="1236047" y="204791"/>
                    <a:pt x="1105295" y="173699"/>
                    <a:pt x="1025779" y="180848"/>
                  </a:cubicBezTo>
                  <a:cubicBezTo>
                    <a:pt x="946263" y="187997"/>
                    <a:pt x="844699" y="239060"/>
                    <a:pt x="797341" y="299825"/>
                  </a:cubicBezTo>
                  <a:cubicBezTo>
                    <a:pt x="749983" y="360590"/>
                    <a:pt x="771535" y="339519"/>
                    <a:pt x="741628" y="545437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</p:grpSp>
      <p:grpSp>
        <p:nvGrpSpPr>
          <p:cNvPr id="94" name="グループ化 93">
            <a:extLst>
              <a:ext uri="{FF2B5EF4-FFF2-40B4-BE49-F238E27FC236}">
                <a16:creationId xmlns:a16="http://schemas.microsoft.com/office/drawing/2014/main" id="{DA6E6C66-7542-4BD1-A798-926E00F8E933}"/>
              </a:ext>
            </a:extLst>
          </p:cNvPr>
          <p:cNvGrpSpPr>
            <a:grpSpLocks noChangeAspect="1"/>
          </p:cNvGrpSpPr>
          <p:nvPr/>
        </p:nvGrpSpPr>
        <p:grpSpPr>
          <a:xfrm>
            <a:off x="10227326" y="631949"/>
            <a:ext cx="1520849" cy="439784"/>
            <a:chOff x="3150803" y="1951955"/>
            <a:chExt cx="5890394" cy="1703325"/>
          </a:xfrm>
          <a:solidFill>
            <a:schemeClr val="bg1"/>
          </a:solidFill>
        </p:grpSpPr>
        <p:sp>
          <p:nvSpPr>
            <p:cNvPr id="95" name="正方形/長方形 94">
              <a:extLst>
                <a:ext uri="{FF2B5EF4-FFF2-40B4-BE49-F238E27FC236}">
                  <a16:creationId xmlns:a16="http://schemas.microsoft.com/office/drawing/2014/main" id="{6C92DDCB-E9A6-486D-81E2-C6651B79528E}"/>
                </a:ext>
              </a:extLst>
            </p:cNvPr>
            <p:cNvSpPr/>
            <p:nvPr/>
          </p:nvSpPr>
          <p:spPr>
            <a:xfrm>
              <a:off x="3446200" y="1955662"/>
              <a:ext cx="864213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96" name="正方形/長方形 95">
              <a:extLst>
                <a:ext uri="{FF2B5EF4-FFF2-40B4-BE49-F238E27FC236}">
                  <a16:creationId xmlns:a16="http://schemas.microsoft.com/office/drawing/2014/main" id="{47363CCE-001A-4309-90FA-A9DFD2C679F4}"/>
                </a:ext>
              </a:extLst>
            </p:cNvPr>
            <p:cNvSpPr/>
            <p:nvPr/>
          </p:nvSpPr>
          <p:spPr>
            <a:xfrm>
              <a:off x="3857125" y="1998025"/>
              <a:ext cx="453288" cy="107602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97" name="円/楕円 9">
              <a:extLst>
                <a:ext uri="{FF2B5EF4-FFF2-40B4-BE49-F238E27FC236}">
                  <a16:creationId xmlns:a16="http://schemas.microsoft.com/office/drawing/2014/main" id="{2FFEB33B-FE57-433E-A667-C0C439BEB65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50803" y="2937645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98" name="円/楕円 10">
              <a:extLst>
                <a:ext uri="{FF2B5EF4-FFF2-40B4-BE49-F238E27FC236}">
                  <a16:creationId xmlns:a16="http://schemas.microsoft.com/office/drawing/2014/main" id="{BE441A9B-FC42-48E6-9C0E-F8D224D752A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34537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99" name="円/楕円 11">
              <a:extLst>
                <a:ext uri="{FF2B5EF4-FFF2-40B4-BE49-F238E27FC236}">
                  <a16:creationId xmlns:a16="http://schemas.microsoft.com/office/drawing/2014/main" id="{DD29CF3D-762B-4419-B9A7-B311FBB516C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9913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100" name="円/楕円 12">
              <a:extLst>
                <a:ext uri="{FF2B5EF4-FFF2-40B4-BE49-F238E27FC236}">
                  <a16:creationId xmlns:a16="http://schemas.microsoft.com/office/drawing/2014/main" id="{9EFEE878-A1FD-49B0-8FA5-EAA24C71957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631828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101" name="円/楕円 13">
              <a:extLst>
                <a:ext uri="{FF2B5EF4-FFF2-40B4-BE49-F238E27FC236}">
                  <a16:creationId xmlns:a16="http://schemas.microsoft.com/office/drawing/2014/main" id="{E4E2BCC3-5E98-4D36-BBCA-0D5E976AF8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15959" y="3116841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102" name="円/楕円 14">
              <a:extLst>
                <a:ext uri="{FF2B5EF4-FFF2-40B4-BE49-F238E27FC236}">
                  <a16:creationId xmlns:a16="http://schemas.microsoft.com/office/drawing/2014/main" id="{3C90F8C3-26A5-4410-B138-0B2C6F727D6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32208" y="3143954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103" name="正方形/長方形 102">
              <a:extLst>
                <a:ext uri="{FF2B5EF4-FFF2-40B4-BE49-F238E27FC236}">
                  <a16:creationId xmlns:a16="http://schemas.microsoft.com/office/drawing/2014/main" id="{C465E5FC-74F4-4DC3-A809-C0A12A10E5D9}"/>
                </a:ext>
              </a:extLst>
            </p:cNvPr>
            <p:cNvSpPr/>
            <p:nvPr/>
          </p:nvSpPr>
          <p:spPr>
            <a:xfrm>
              <a:off x="6313352" y="1955663"/>
              <a:ext cx="453288" cy="16996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104" name="正方形/長方形 103">
              <a:extLst>
                <a:ext uri="{FF2B5EF4-FFF2-40B4-BE49-F238E27FC236}">
                  <a16:creationId xmlns:a16="http://schemas.microsoft.com/office/drawing/2014/main" id="{2F9DB966-20E4-4802-B75A-F2FA14D17967}"/>
                </a:ext>
              </a:extLst>
            </p:cNvPr>
            <p:cNvSpPr/>
            <p:nvPr/>
          </p:nvSpPr>
          <p:spPr>
            <a:xfrm>
              <a:off x="4687447" y="1962281"/>
              <a:ext cx="806598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105" name="正方形/長方形 104">
              <a:extLst>
                <a:ext uri="{FF2B5EF4-FFF2-40B4-BE49-F238E27FC236}">
                  <a16:creationId xmlns:a16="http://schemas.microsoft.com/office/drawing/2014/main" id="{4D77D85F-316A-4694-980D-B92890FEBAFA}"/>
                </a:ext>
              </a:extLst>
            </p:cNvPr>
            <p:cNvSpPr/>
            <p:nvPr/>
          </p:nvSpPr>
          <p:spPr>
            <a:xfrm>
              <a:off x="6073258" y="1951955"/>
              <a:ext cx="870036" cy="8658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106" name="正方形/長方形 105">
              <a:extLst>
                <a:ext uri="{FF2B5EF4-FFF2-40B4-BE49-F238E27FC236}">
                  <a16:creationId xmlns:a16="http://schemas.microsoft.com/office/drawing/2014/main" id="{2B4CF1FC-C9FE-47DE-9145-17E3BF68666F}"/>
                </a:ext>
              </a:extLst>
            </p:cNvPr>
            <p:cNvSpPr/>
            <p:nvPr/>
          </p:nvSpPr>
          <p:spPr>
            <a:xfrm>
              <a:off x="7788019" y="1955662"/>
              <a:ext cx="827107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107" name="平行四辺形 106">
              <a:extLst>
                <a:ext uri="{FF2B5EF4-FFF2-40B4-BE49-F238E27FC236}">
                  <a16:creationId xmlns:a16="http://schemas.microsoft.com/office/drawing/2014/main" id="{67038BBC-9659-4F43-B779-F80AE070BEA1}"/>
                </a:ext>
              </a:extLst>
            </p:cNvPr>
            <p:cNvSpPr/>
            <p:nvPr/>
          </p:nvSpPr>
          <p:spPr>
            <a:xfrm>
              <a:off x="4721338" y="2038694"/>
              <a:ext cx="376187" cy="1611502"/>
            </a:xfrm>
            <a:prstGeom prst="parallelogram">
              <a:avLst>
                <a:gd name="adj" fmla="val 7809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108" name="平行四辺形 107">
              <a:extLst>
                <a:ext uri="{FF2B5EF4-FFF2-40B4-BE49-F238E27FC236}">
                  <a16:creationId xmlns:a16="http://schemas.microsoft.com/office/drawing/2014/main" id="{617F0952-7A10-4C50-987E-C263141911B6}"/>
                </a:ext>
              </a:extLst>
            </p:cNvPr>
            <p:cNvSpPr/>
            <p:nvPr/>
          </p:nvSpPr>
          <p:spPr>
            <a:xfrm>
              <a:off x="7833728" y="2031916"/>
              <a:ext cx="376187" cy="1613197"/>
            </a:xfrm>
            <a:prstGeom prst="parallelogram">
              <a:avLst>
                <a:gd name="adj" fmla="val 7809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109" name="平行四辺形 108">
              <a:extLst>
                <a:ext uri="{FF2B5EF4-FFF2-40B4-BE49-F238E27FC236}">
                  <a16:creationId xmlns:a16="http://schemas.microsoft.com/office/drawing/2014/main" id="{19D806ED-9BAE-4693-A7A5-2CA0860AC090}"/>
                </a:ext>
              </a:extLst>
            </p:cNvPr>
            <p:cNvSpPr/>
            <p:nvPr/>
          </p:nvSpPr>
          <p:spPr>
            <a:xfrm flipH="1">
              <a:off x="5051879" y="1962281"/>
              <a:ext cx="879273" cy="1692999"/>
            </a:xfrm>
            <a:prstGeom prst="parallelogram">
              <a:avLst>
                <a:gd name="adj" fmla="val 480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110" name="平行四辺形 109">
              <a:extLst>
                <a:ext uri="{FF2B5EF4-FFF2-40B4-BE49-F238E27FC236}">
                  <a16:creationId xmlns:a16="http://schemas.microsoft.com/office/drawing/2014/main" id="{A599750E-9D10-46D9-88B1-46095AB68C07}"/>
                </a:ext>
              </a:extLst>
            </p:cNvPr>
            <p:cNvSpPr/>
            <p:nvPr/>
          </p:nvSpPr>
          <p:spPr>
            <a:xfrm flipH="1">
              <a:off x="8161924" y="1957198"/>
              <a:ext cx="879273" cy="1692999"/>
            </a:xfrm>
            <a:prstGeom prst="parallelogram">
              <a:avLst>
                <a:gd name="adj" fmla="val 480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 dirty="0"/>
            </a:p>
          </p:txBody>
        </p:sp>
        <p:sp>
          <p:nvSpPr>
            <p:cNvPr id="111" name="フリーフォーム 28">
              <a:extLst>
                <a:ext uri="{FF2B5EF4-FFF2-40B4-BE49-F238E27FC236}">
                  <a16:creationId xmlns:a16="http://schemas.microsoft.com/office/drawing/2014/main" id="{31908596-3114-496E-BA45-B83E89AB694B}"/>
                </a:ext>
              </a:extLst>
            </p:cNvPr>
            <p:cNvSpPr/>
            <p:nvPr/>
          </p:nvSpPr>
          <p:spPr>
            <a:xfrm>
              <a:off x="3151837" y="3051919"/>
              <a:ext cx="1158602" cy="601709"/>
            </a:xfrm>
            <a:custGeom>
              <a:avLst/>
              <a:gdLst>
                <a:gd name="connsiteX0" fmla="*/ 1428802 w 2322882"/>
                <a:gd name="connsiteY0" fmla="*/ 40640 h 1190232"/>
                <a:gd name="connsiteX1" fmla="*/ 1479602 w 2322882"/>
                <a:gd name="connsiteY1" fmla="*/ 72136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36819 w 2330899"/>
                <a:gd name="connsiteY0" fmla="*/ 40640 h 1190232"/>
                <a:gd name="connsiteX1" fmla="*/ 1416499 w 2330899"/>
                <a:gd name="connsiteY1" fmla="*/ 741680 h 1190232"/>
                <a:gd name="connsiteX2" fmla="*/ 878019 w 2330899"/>
                <a:gd name="connsiteY2" fmla="*/ 1076960 h 1190232"/>
                <a:gd name="connsiteX3" fmla="*/ 502099 w 2330899"/>
                <a:gd name="connsiteY3" fmla="*/ 822960 h 1190232"/>
                <a:gd name="connsiteX4" fmla="*/ 715459 w 2330899"/>
                <a:gd name="connsiteY4" fmla="*/ 660400 h 1190232"/>
                <a:gd name="connsiteX5" fmla="*/ 34739 w 2330899"/>
                <a:gd name="connsiteY5" fmla="*/ 233680 h 1190232"/>
                <a:gd name="connsiteX6" fmla="*/ 187139 w 2330899"/>
                <a:gd name="connsiteY6" fmla="*/ 741680 h 1190232"/>
                <a:gd name="connsiteX7" fmla="*/ 938979 w 2330899"/>
                <a:gd name="connsiteY7" fmla="*/ 1188720 h 1190232"/>
                <a:gd name="connsiteX8" fmla="*/ 1965139 w 2330899"/>
                <a:gd name="connsiteY8" fmla="*/ 853440 h 1190232"/>
                <a:gd name="connsiteX9" fmla="*/ 2330899 w 2330899"/>
                <a:gd name="connsiteY9" fmla="*/ 0 h 1190232"/>
                <a:gd name="connsiteX10" fmla="*/ 2330899 w 2330899"/>
                <a:gd name="connsiteY10" fmla="*/ 0 h 1190232"/>
                <a:gd name="connsiteX11" fmla="*/ 2330899 w 2330899"/>
                <a:gd name="connsiteY11" fmla="*/ 0 h 1190232"/>
                <a:gd name="connsiteX0" fmla="*/ 1436819 w 2330899"/>
                <a:gd name="connsiteY0" fmla="*/ 40640 h 1190232"/>
                <a:gd name="connsiteX1" fmla="*/ 1416499 w 2330899"/>
                <a:gd name="connsiteY1" fmla="*/ 741680 h 1190232"/>
                <a:gd name="connsiteX2" fmla="*/ 878019 w 2330899"/>
                <a:gd name="connsiteY2" fmla="*/ 1076960 h 1190232"/>
                <a:gd name="connsiteX3" fmla="*/ 502099 w 2330899"/>
                <a:gd name="connsiteY3" fmla="*/ 822960 h 1190232"/>
                <a:gd name="connsiteX4" fmla="*/ 715459 w 2330899"/>
                <a:gd name="connsiteY4" fmla="*/ 640080 h 1190232"/>
                <a:gd name="connsiteX5" fmla="*/ 34739 w 2330899"/>
                <a:gd name="connsiteY5" fmla="*/ 233680 h 1190232"/>
                <a:gd name="connsiteX6" fmla="*/ 187139 w 2330899"/>
                <a:gd name="connsiteY6" fmla="*/ 741680 h 1190232"/>
                <a:gd name="connsiteX7" fmla="*/ 938979 w 2330899"/>
                <a:gd name="connsiteY7" fmla="*/ 1188720 h 1190232"/>
                <a:gd name="connsiteX8" fmla="*/ 1965139 w 2330899"/>
                <a:gd name="connsiteY8" fmla="*/ 853440 h 1190232"/>
                <a:gd name="connsiteX9" fmla="*/ 2330899 w 2330899"/>
                <a:gd name="connsiteY9" fmla="*/ 0 h 1190232"/>
                <a:gd name="connsiteX10" fmla="*/ 2330899 w 2330899"/>
                <a:gd name="connsiteY10" fmla="*/ 0 h 1190232"/>
                <a:gd name="connsiteX11" fmla="*/ 2330899 w 2330899"/>
                <a:gd name="connsiteY11" fmla="*/ 0 h 1190232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16834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23946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23946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205641"/>
                <a:gd name="connsiteX1" fmla="*/ 1416499 w 2330899"/>
                <a:gd name="connsiteY1" fmla="*/ 741680 h 1205641"/>
                <a:gd name="connsiteX2" fmla="*/ 878019 w 2330899"/>
                <a:gd name="connsiteY2" fmla="*/ 1076960 h 1205641"/>
                <a:gd name="connsiteX3" fmla="*/ 502099 w 2330899"/>
                <a:gd name="connsiteY3" fmla="*/ 822960 h 1205641"/>
                <a:gd name="connsiteX4" fmla="*/ 715459 w 2330899"/>
                <a:gd name="connsiteY4" fmla="*/ 640080 h 1205641"/>
                <a:gd name="connsiteX5" fmla="*/ 34739 w 2330899"/>
                <a:gd name="connsiteY5" fmla="*/ 233680 h 1205641"/>
                <a:gd name="connsiteX6" fmla="*/ 187139 w 2330899"/>
                <a:gd name="connsiteY6" fmla="*/ 741680 h 1205641"/>
                <a:gd name="connsiteX7" fmla="*/ 938979 w 2330899"/>
                <a:gd name="connsiteY7" fmla="*/ 1188720 h 1205641"/>
                <a:gd name="connsiteX8" fmla="*/ 1355540 w 2330899"/>
                <a:gd name="connsiteY8" fmla="*/ 1087121 h 1205641"/>
                <a:gd name="connsiteX9" fmla="*/ 1965139 w 2330899"/>
                <a:gd name="connsiteY9" fmla="*/ 853440 h 1205641"/>
                <a:gd name="connsiteX10" fmla="*/ 2239460 w 2330899"/>
                <a:gd name="connsiteY10" fmla="*/ 497840 h 1205641"/>
                <a:gd name="connsiteX11" fmla="*/ 2330899 w 2330899"/>
                <a:gd name="connsiteY11" fmla="*/ 0 h 1205641"/>
                <a:gd name="connsiteX12" fmla="*/ 2330899 w 2330899"/>
                <a:gd name="connsiteY12" fmla="*/ 0 h 1205641"/>
                <a:gd name="connsiteX13" fmla="*/ 2330899 w 2330899"/>
                <a:gd name="connsiteY13" fmla="*/ 0 h 1205641"/>
                <a:gd name="connsiteX0" fmla="*/ 1436819 w 2330899"/>
                <a:gd name="connsiteY0" fmla="*/ 40640 h 1232886"/>
                <a:gd name="connsiteX1" fmla="*/ 1416499 w 2330899"/>
                <a:gd name="connsiteY1" fmla="*/ 741680 h 1232886"/>
                <a:gd name="connsiteX2" fmla="*/ 878019 w 2330899"/>
                <a:gd name="connsiteY2" fmla="*/ 1076960 h 1232886"/>
                <a:gd name="connsiteX3" fmla="*/ 502099 w 2330899"/>
                <a:gd name="connsiteY3" fmla="*/ 822960 h 1232886"/>
                <a:gd name="connsiteX4" fmla="*/ 715459 w 2330899"/>
                <a:gd name="connsiteY4" fmla="*/ 640080 h 1232886"/>
                <a:gd name="connsiteX5" fmla="*/ 34739 w 2330899"/>
                <a:gd name="connsiteY5" fmla="*/ 233680 h 1232886"/>
                <a:gd name="connsiteX6" fmla="*/ 187139 w 2330899"/>
                <a:gd name="connsiteY6" fmla="*/ 741680 h 1232886"/>
                <a:gd name="connsiteX7" fmla="*/ 938979 w 2330899"/>
                <a:gd name="connsiteY7" fmla="*/ 1188720 h 1232886"/>
                <a:gd name="connsiteX8" fmla="*/ 1355540 w 2330899"/>
                <a:gd name="connsiteY8" fmla="*/ 1178561 h 1232886"/>
                <a:gd name="connsiteX9" fmla="*/ 1965139 w 2330899"/>
                <a:gd name="connsiteY9" fmla="*/ 853440 h 1232886"/>
                <a:gd name="connsiteX10" fmla="*/ 2239460 w 2330899"/>
                <a:gd name="connsiteY10" fmla="*/ 497840 h 1232886"/>
                <a:gd name="connsiteX11" fmla="*/ 2330899 w 2330899"/>
                <a:gd name="connsiteY11" fmla="*/ 0 h 1232886"/>
                <a:gd name="connsiteX12" fmla="*/ 2330899 w 2330899"/>
                <a:gd name="connsiteY12" fmla="*/ 0 h 1232886"/>
                <a:gd name="connsiteX13" fmla="*/ 2330899 w 2330899"/>
                <a:gd name="connsiteY13" fmla="*/ 0 h 1232886"/>
                <a:gd name="connsiteX0" fmla="*/ 1436819 w 2330899"/>
                <a:gd name="connsiteY0" fmla="*/ 40640 h 1232886"/>
                <a:gd name="connsiteX1" fmla="*/ 1416499 w 2330899"/>
                <a:gd name="connsiteY1" fmla="*/ 741680 h 1232886"/>
                <a:gd name="connsiteX2" fmla="*/ 878019 w 2330899"/>
                <a:gd name="connsiteY2" fmla="*/ 1076960 h 1232886"/>
                <a:gd name="connsiteX3" fmla="*/ 502099 w 2330899"/>
                <a:gd name="connsiteY3" fmla="*/ 822960 h 1232886"/>
                <a:gd name="connsiteX4" fmla="*/ 715459 w 2330899"/>
                <a:gd name="connsiteY4" fmla="*/ 640080 h 1232886"/>
                <a:gd name="connsiteX5" fmla="*/ 34739 w 2330899"/>
                <a:gd name="connsiteY5" fmla="*/ 233680 h 1232886"/>
                <a:gd name="connsiteX6" fmla="*/ 187139 w 2330899"/>
                <a:gd name="connsiteY6" fmla="*/ 741680 h 1232886"/>
                <a:gd name="connsiteX7" fmla="*/ 938979 w 2330899"/>
                <a:gd name="connsiteY7" fmla="*/ 1188720 h 1232886"/>
                <a:gd name="connsiteX8" fmla="*/ 1355540 w 2330899"/>
                <a:gd name="connsiteY8" fmla="*/ 1178561 h 1232886"/>
                <a:gd name="connsiteX9" fmla="*/ 1965139 w 2330899"/>
                <a:gd name="connsiteY9" fmla="*/ 853440 h 1232886"/>
                <a:gd name="connsiteX10" fmla="*/ 2239460 w 2330899"/>
                <a:gd name="connsiteY10" fmla="*/ 497840 h 1232886"/>
                <a:gd name="connsiteX11" fmla="*/ 2330899 w 2330899"/>
                <a:gd name="connsiteY11" fmla="*/ 0 h 1232886"/>
                <a:gd name="connsiteX12" fmla="*/ 2330899 w 2330899"/>
                <a:gd name="connsiteY12" fmla="*/ 0 h 1232886"/>
                <a:gd name="connsiteX13" fmla="*/ 2330899 w 2330899"/>
                <a:gd name="connsiteY13" fmla="*/ 0 h 1232886"/>
                <a:gd name="connsiteX0" fmla="*/ 1436819 w 2330899"/>
                <a:gd name="connsiteY0" fmla="*/ 40640 h 1226895"/>
                <a:gd name="connsiteX1" fmla="*/ 1416499 w 2330899"/>
                <a:gd name="connsiteY1" fmla="*/ 741680 h 1226895"/>
                <a:gd name="connsiteX2" fmla="*/ 878019 w 2330899"/>
                <a:gd name="connsiteY2" fmla="*/ 1076960 h 1226895"/>
                <a:gd name="connsiteX3" fmla="*/ 502099 w 2330899"/>
                <a:gd name="connsiteY3" fmla="*/ 822960 h 1226895"/>
                <a:gd name="connsiteX4" fmla="*/ 715459 w 2330899"/>
                <a:gd name="connsiteY4" fmla="*/ 640080 h 1226895"/>
                <a:gd name="connsiteX5" fmla="*/ 34739 w 2330899"/>
                <a:gd name="connsiteY5" fmla="*/ 233680 h 1226895"/>
                <a:gd name="connsiteX6" fmla="*/ 187139 w 2330899"/>
                <a:gd name="connsiteY6" fmla="*/ 741680 h 1226895"/>
                <a:gd name="connsiteX7" fmla="*/ 938979 w 2330899"/>
                <a:gd name="connsiteY7" fmla="*/ 1188720 h 1226895"/>
                <a:gd name="connsiteX8" fmla="*/ 1355540 w 2330899"/>
                <a:gd name="connsiteY8" fmla="*/ 1178561 h 1226895"/>
                <a:gd name="connsiteX9" fmla="*/ 1965139 w 2330899"/>
                <a:gd name="connsiteY9" fmla="*/ 853440 h 1226895"/>
                <a:gd name="connsiteX10" fmla="*/ 2239460 w 2330899"/>
                <a:gd name="connsiteY10" fmla="*/ 497840 h 1226895"/>
                <a:gd name="connsiteX11" fmla="*/ 2330899 w 2330899"/>
                <a:gd name="connsiteY11" fmla="*/ 0 h 1226895"/>
                <a:gd name="connsiteX12" fmla="*/ 2330899 w 2330899"/>
                <a:gd name="connsiteY12" fmla="*/ 0 h 1226895"/>
                <a:gd name="connsiteX13" fmla="*/ 2330899 w 2330899"/>
                <a:gd name="connsiteY13" fmla="*/ 0 h 1226895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033 w 2321113"/>
                <a:gd name="connsiteY0" fmla="*/ 40640 h 1207346"/>
                <a:gd name="connsiteX1" fmla="*/ 1406713 w 2321113"/>
                <a:gd name="connsiteY1" fmla="*/ 741680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78664 w 2321113"/>
                <a:gd name="connsiteY1" fmla="*/ 789363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67444 w 2321113"/>
                <a:gd name="connsiteY1" fmla="*/ 806193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67444 w 2321113"/>
                <a:gd name="connsiteY1" fmla="*/ 806193 h 1207346"/>
                <a:gd name="connsiteX2" fmla="*/ 879453 w 2321113"/>
                <a:gd name="connsiteY2" fmla="*/ 107135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18381 w 2312461"/>
                <a:gd name="connsiteY0" fmla="*/ 40640 h 1207346"/>
                <a:gd name="connsiteX1" fmla="*/ 1358792 w 2312461"/>
                <a:gd name="connsiteY1" fmla="*/ 806193 h 1207346"/>
                <a:gd name="connsiteX2" fmla="*/ 870801 w 2312461"/>
                <a:gd name="connsiteY2" fmla="*/ 1071350 h 1207346"/>
                <a:gd name="connsiteX3" fmla="*/ 483661 w 2312461"/>
                <a:gd name="connsiteY3" fmla="*/ 822960 h 1207346"/>
                <a:gd name="connsiteX4" fmla="*/ 758729 w 2312461"/>
                <a:gd name="connsiteY4" fmla="*/ 598006 h 1207346"/>
                <a:gd name="connsiteX5" fmla="*/ 30326 w 2312461"/>
                <a:gd name="connsiteY5" fmla="*/ 250510 h 1207346"/>
                <a:gd name="connsiteX6" fmla="*/ 168701 w 2312461"/>
                <a:gd name="connsiteY6" fmla="*/ 741680 h 1207346"/>
                <a:gd name="connsiteX7" fmla="*/ 453182 w 2312461"/>
                <a:gd name="connsiteY7" fmla="*/ 1016001 h 1207346"/>
                <a:gd name="connsiteX8" fmla="*/ 920541 w 2312461"/>
                <a:gd name="connsiteY8" fmla="*/ 1188720 h 1207346"/>
                <a:gd name="connsiteX9" fmla="*/ 1337102 w 2312461"/>
                <a:gd name="connsiteY9" fmla="*/ 1178561 h 1207346"/>
                <a:gd name="connsiteX10" fmla="*/ 1946701 w 2312461"/>
                <a:gd name="connsiteY10" fmla="*/ 853440 h 1207346"/>
                <a:gd name="connsiteX11" fmla="*/ 2221022 w 2312461"/>
                <a:gd name="connsiteY11" fmla="*/ 497840 h 1207346"/>
                <a:gd name="connsiteX12" fmla="*/ 2312461 w 2312461"/>
                <a:gd name="connsiteY12" fmla="*/ 0 h 1207346"/>
                <a:gd name="connsiteX13" fmla="*/ 2312461 w 2312461"/>
                <a:gd name="connsiteY13" fmla="*/ 0 h 1207346"/>
                <a:gd name="connsiteX14" fmla="*/ 2312461 w 2312461"/>
                <a:gd name="connsiteY14" fmla="*/ 0 h 1207346"/>
                <a:gd name="connsiteX0" fmla="*/ 1416145 w 2310225"/>
                <a:gd name="connsiteY0" fmla="*/ 40640 h 1207346"/>
                <a:gd name="connsiteX1" fmla="*/ 1356556 w 2310225"/>
                <a:gd name="connsiteY1" fmla="*/ 806193 h 1207346"/>
                <a:gd name="connsiteX2" fmla="*/ 868565 w 2310225"/>
                <a:gd name="connsiteY2" fmla="*/ 1071350 h 1207346"/>
                <a:gd name="connsiteX3" fmla="*/ 481425 w 2310225"/>
                <a:gd name="connsiteY3" fmla="*/ 822960 h 1207346"/>
                <a:gd name="connsiteX4" fmla="*/ 756493 w 2310225"/>
                <a:gd name="connsiteY4" fmla="*/ 598006 h 1207346"/>
                <a:gd name="connsiteX5" fmla="*/ 28090 w 2310225"/>
                <a:gd name="connsiteY5" fmla="*/ 250510 h 1207346"/>
                <a:gd name="connsiteX6" fmla="*/ 166465 w 2310225"/>
                <a:gd name="connsiteY6" fmla="*/ 741680 h 1207346"/>
                <a:gd name="connsiteX7" fmla="*/ 450946 w 2310225"/>
                <a:gd name="connsiteY7" fmla="*/ 1016001 h 1207346"/>
                <a:gd name="connsiteX8" fmla="*/ 918305 w 2310225"/>
                <a:gd name="connsiteY8" fmla="*/ 1188720 h 1207346"/>
                <a:gd name="connsiteX9" fmla="*/ 1334866 w 2310225"/>
                <a:gd name="connsiteY9" fmla="*/ 1178561 h 1207346"/>
                <a:gd name="connsiteX10" fmla="*/ 1944465 w 2310225"/>
                <a:gd name="connsiteY10" fmla="*/ 853440 h 1207346"/>
                <a:gd name="connsiteX11" fmla="*/ 2218786 w 2310225"/>
                <a:gd name="connsiteY11" fmla="*/ 497840 h 1207346"/>
                <a:gd name="connsiteX12" fmla="*/ 2310225 w 2310225"/>
                <a:gd name="connsiteY12" fmla="*/ 0 h 1207346"/>
                <a:gd name="connsiteX13" fmla="*/ 2310225 w 2310225"/>
                <a:gd name="connsiteY13" fmla="*/ 0 h 1207346"/>
                <a:gd name="connsiteX14" fmla="*/ 2310225 w 2310225"/>
                <a:gd name="connsiteY14" fmla="*/ 0 h 1207346"/>
                <a:gd name="connsiteX0" fmla="*/ 1409576 w 2303656"/>
                <a:gd name="connsiteY0" fmla="*/ 40640 h 1207346"/>
                <a:gd name="connsiteX1" fmla="*/ 1349987 w 2303656"/>
                <a:gd name="connsiteY1" fmla="*/ 806193 h 1207346"/>
                <a:gd name="connsiteX2" fmla="*/ 861996 w 2303656"/>
                <a:gd name="connsiteY2" fmla="*/ 1071350 h 1207346"/>
                <a:gd name="connsiteX3" fmla="*/ 474856 w 2303656"/>
                <a:gd name="connsiteY3" fmla="*/ 822960 h 1207346"/>
                <a:gd name="connsiteX4" fmla="*/ 749924 w 2303656"/>
                <a:gd name="connsiteY4" fmla="*/ 598006 h 1207346"/>
                <a:gd name="connsiteX5" fmla="*/ 21521 w 2303656"/>
                <a:gd name="connsiteY5" fmla="*/ 250510 h 1207346"/>
                <a:gd name="connsiteX6" fmla="*/ 159896 w 2303656"/>
                <a:gd name="connsiteY6" fmla="*/ 741680 h 1207346"/>
                <a:gd name="connsiteX7" fmla="*/ 444377 w 2303656"/>
                <a:gd name="connsiteY7" fmla="*/ 1016001 h 1207346"/>
                <a:gd name="connsiteX8" fmla="*/ 911736 w 2303656"/>
                <a:gd name="connsiteY8" fmla="*/ 1188720 h 1207346"/>
                <a:gd name="connsiteX9" fmla="*/ 1328297 w 2303656"/>
                <a:gd name="connsiteY9" fmla="*/ 1178561 h 1207346"/>
                <a:gd name="connsiteX10" fmla="*/ 1937896 w 2303656"/>
                <a:gd name="connsiteY10" fmla="*/ 853440 h 1207346"/>
                <a:gd name="connsiteX11" fmla="*/ 2212217 w 2303656"/>
                <a:gd name="connsiteY11" fmla="*/ 497840 h 1207346"/>
                <a:gd name="connsiteX12" fmla="*/ 2303656 w 2303656"/>
                <a:gd name="connsiteY12" fmla="*/ 0 h 1207346"/>
                <a:gd name="connsiteX13" fmla="*/ 2303656 w 2303656"/>
                <a:gd name="connsiteY13" fmla="*/ 0 h 1207346"/>
                <a:gd name="connsiteX14" fmla="*/ 2303656 w 2303656"/>
                <a:gd name="connsiteY14" fmla="*/ 0 h 1207346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61996 w 2303656"/>
                <a:gd name="connsiteY2" fmla="*/ 1078335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14" fmla="*/ 2303656 w 2303656"/>
                <a:gd name="connsiteY14" fmla="*/ 6985 h 1214331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14" fmla="*/ 2303656 w 2303656"/>
                <a:gd name="connsiteY14" fmla="*/ 6985 h 1214331"/>
                <a:gd name="connsiteX0" fmla="*/ 1409576 w 2315562"/>
                <a:gd name="connsiteY0" fmla="*/ 0 h 1214331"/>
                <a:gd name="connsiteX1" fmla="*/ 1349987 w 2315562"/>
                <a:gd name="connsiteY1" fmla="*/ 813178 h 1214331"/>
                <a:gd name="connsiteX2" fmla="*/ 871521 w 2315562"/>
                <a:gd name="connsiteY2" fmla="*/ 1073572 h 1214331"/>
                <a:gd name="connsiteX3" fmla="*/ 474856 w 2315562"/>
                <a:gd name="connsiteY3" fmla="*/ 829945 h 1214331"/>
                <a:gd name="connsiteX4" fmla="*/ 749924 w 2315562"/>
                <a:gd name="connsiteY4" fmla="*/ 604991 h 1214331"/>
                <a:gd name="connsiteX5" fmla="*/ 21521 w 2315562"/>
                <a:gd name="connsiteY5" fmla="*/ 257495 h 1214331"/>
                <a:gd name="connsiteX6" fmla="*/ 159896 w 2315562"/>
                <a:gd name="connsiteY6" fmla="*/ 748665 h 1214331"/>
                <a:gd name="connsiteX7" fmla="*/ 444377 w 2315562"/>
                <a:gd name="connsiteY7" fmla="*/ 1022986 h 1214331"/>
                <a:gd name="connsiteX8" fmla="*/ 911736 w 2315562"/>
                <a:gd name="connsiteY8" fmla="*/ 1195705 h 1214331"/>
                <a:gd name="connsiteX9" fmla="*/ 1328297 w 2315562"/>
                <a:gd name="connsiteY9" fmla="*/ 1185546 h 1214331"/>
                <a:gd name="connsiteX10" fmla="*/ 1937896 w 2315562"/>
                <a:gd name="connsiteY10" fmla="*/ 860425 h 1214331"/>
                <a:gd name="connsiteX11" fmla="*/ 2212217 w 2315562"/>
                <a:gd name="connsiteY11" fmla="*/ 504825 h 1214331"/>
                <a:gd name="connsiteX12" fmla="*/ 2303656 w 2315562"/>
                <a:gd name="connsiteY12" fmla="*/ 6985 h 1214331"/>
                <a:gd name="connsiteX13" fmla="*/ 2303656 w 2315562"/>
                <a:gd name="connsiteY13" fmla="*/ 6985 h 1214331"/>
                <a:gd name="connsiteX14" fmla="*/ 2315562 w 2315562"/>
                <a:gd name="connsiteY14" fmla="*/ 2222 h 1214331"/>
                <a:gd name="connsiteX0" fmla="*/ 1409576 w 2410812"/>
                <a:gd name="connsiteY0" fmla="*/ 4922 h 1219253"/>
                <a:gd name="connsiteX1" fmla="*/ 1349987 w 2410812"/>
                <a:gd name="connsiteY1" fmla="*/ 818100 h 1219253"/>
                <a:gd name="connsiteX2" fmla="*/ 871521 w 2410812"/>
                <a:gd name="connsiteY2" fmla="*/ 1078494 h 1219253"/>
                <a:gd name="connsiteX3" fmla="*/ 474856 w 2410812"/>
                <a:gd name="connsiteY3" fmla="*/ 834867 h 1219253"/>
                <a:gd name="connsiteX4" fmla="*/ 749924 w 2410812"/>
                <a:gd name="connsiteY4" fmla="*/ 609913 h 1219253"/>
                <a:gd name="connsiteX5" fmla="*/ 21521 w 2410812"/>
                <a:gd name="connsiteY5" fmla="*/ 262417 h 1219253"/>
                <a:gd name="connsiteX6" fmla="*/ 159896 w 2410812"/>
                <a:gd name="connsiteY6" fmla="*/ 753587 h 1219253"/>
                <a:gd name="connsiteX7" fmla="*/ 444377 w 2410812"/>
                <a:gd name="connsiteY7" fmla="*/ 1027908 h 1219253"/>
                <a:gd name="connsiteX8" fmla="*/ 911736 w 2410812"/>
                <a:gd name="connsiteY8" fmla="*/ 1200627 h 1219253"/>
                <a:gd name="connsiteX9" fmla="*/ 1328297 w 2410812"/>
                <a:gd name="connsiteY9" fmla="*/ 1190468 h 1219253"/>
                <a:gd name="connsiteX10" fmla="*/ 1937896 w 2410812"/>
                <a:gd name="connsiteY10" fmla="*/ 865347 h 1219253"/>
                <a:gd name="connsiteX11" fmla="*/ 2212217 w 2410812"/>
                <a:gd name="connsiteY11" fmla="*/ 509747 h 1219253"/>
                <a:gd name="connsiteX12" fmla="*/ 2303656 w 2410812"/>
                <a:gd name="connsiteY12" fmla="*/ 11907 h 1219253"/>
                <a:gd name="connsiteX13" fmla="*/ 2303656 w 2410812"/>
                <a:gd name="connsiteY13" fmla="*/ 11907 h 1219253"/>
                <a:gd name="connsiteX14" fmla="*/ 2410812 w 2410812"/>
                <a:gd name="connsiteY14" fmla="*/ 0 h 1219253"/>
                <a:gd name="connsiteX0" fmla="*/ 1409576 w 2412663"/>
                <a:gd name="connsiteY0" fmla="*/ 8412 h 1222743"/>
                <a:gd name="connsiteX1" fmla="*/ 1349987 w 2412663"/>
                <a:gd name="connsiteY1" fmla="*/ 821590 h 1222743"/>
                <a:gd name="connsiteX2" fmla="*/ 871521 w 2412663"/>
                <a:gd name="connsiteY2" fmla="*/ 1081984 h 1222743"/>
                <a:gd name="connsiteX3" fmla="*/ 474856 w 2412663"/>
                <a:gd name="connsiteY3" fmla="*/ 838357 h 1222743"/>
                <a:gd name="connsiteX4" fmla="*/ 749924 w 2412663"/>
                <a:gd name="connsiteY4" fmla="*/ 613403 h 1222743"/>
                <a:gd name="connsiteX5" fmla="*/ 21521 w 2412663"/>
                <a:gd name="connsiteY5" fmla="*/ 265907 h 1222743"/>
                <a:gd name="connsiteX6" fmla="*/ 159896 w 2412663"/>
                <a:gd name="connsiteY6" fmla="*/ 757077 h 1222743"/>
                <a:gd name="connsiteX7" fmla="*/ 444377 w 2412663"/>
                <a:gd name="connsiteY7" fmla="*/ 1031398 h 1222743"/>
                <a:gd name="connsiteX8" fmla="*/ 911736 w 2412663"/>
                <a:gd name="connsiteY8" fmla="*/ 1204117 h 1222743"/>
                <a:gd name="connsiteX9" fmla="*/ 1328297 w 2412663"/>
                <a:gd name="connsiteY9" fmla="*/ 1193958 h 1222743"/>
                <a:gd name="connsiteX10" fmla="*/ 1937896 w 2412663"/>
                <a:gd name="connsiteY10" fmla="*/ 868837 h 1222743"/>
                <a:gd name="connsiteX11" fmla="*/ 2212217 w 2412663"/>
                <a:gd name="connsiteY11" fmla="*/ 513237 h 1222743"/>
                <a:gd name="connsiteX12" fmla="*/ 2303656 w 2412663"/>
                <a:gd name="connsiteY12" fmla="*/ 15397 h 1222743"/>
                <a:gd name="connsiteX13" fmla="*/ 2303656 w 2412663"/>
                <a:gd name="connsiteY13" fmla="*/ 15397 h 1222743"/>
                <a:gd name="connsiteX14" fmla="*/ 2410812 w 2412663"/>
                <a:gd name="connsiteY14" fmla="*/ 3490 h 1222743"/>
                <a:gd name="connsiteX15" fmla="*/ 2370807 w 2412663"/>
                <a:gd name="connsiteY15" fmla="*/ 0 h 1222743"/>
                <a:gd name="connsiteX0" fmla="*/ 1409576 w 2410812"/>
                <a:gd name="connsiteY0" fmla="*/ 4922 h 1219253"/>
                <a:gd name="connsiteX1" fmla="*/ 1349987 w 2410812"/>
                <a:gd name="connsiteY1" fmla="*/ 818100 h 1219253"/>
                <a:gd name="connsiteX2" fmla="*/ 871521 w 2410812"/>
                <a:gd name="connsiteY2" fmla="*/ 1078494 h 1219253"/>
                <a:gd name="connsiteX3" fmla="*/ 474856 w 2410812"/>
                <a:gd name="connsiteY3" fmla="*/ 834867 h 1219253"/>
                <a:gd name="connsiteX4" fmla="*/ 749924 w 2410812"/>
                <a:gd name="connsiteY4" fmla="*/ 609913 h 1219253"/>
                <a:gd name="connsiteX5" fmla="*/ 21521 w 2410812"/>
                <a:gd name="connsiteY5" fmla="*/ 262417 h 1219253"/>
                <a:gd name="connsiteX6" fmla="*/ 159896 w 2410812"/>
                <a:gd name="connsiteY6" fmla="*/ 753587 h 1219253"/>
                <a:gd name="connsiteX7" fmla="*/ 444377 w 2410812"/>
                <a:gd name="connsiteY7" fmla="*/ 1027908 h 1219253"/>
                <a:gd name="connsiteX8" fmla="*/ 911736 w 2410812"/>
                <a:gd name="connsiteY8" fmla="*/ 1200627 h 1219253"/>
                <a:gd name="connsiteX9" fmla="*/ 1328297 w 2410812"/>
                <a:gd name="connsiteY9" fmla="*/ 1190468 h 1219253"/>
                <a:gd name="connsiteX10" fmla="*/ 1937896 w 2410812"/>
                <a:gd name="connsiteY10" fmla="*/ 865347 h 1219253"/>
                <a:gd name="connsiteX11" fmla="*/ 2212217 w 2410812"/>
                <a:gd name="connsiteY11" fmla="*/ 509747 h 1219253"/>
                <a:gd name="connsiteX12" fmla="*/ 2303656 w 2410812"/>
                <a:gd name="connsiteY12" fmla="*/ 11907 h 1219253"/>
                <a:gd name="connsiteX13" fmla="*/ 2303656 w 2410812"/>
                <a:gd name="connsiteY13" fmla="*/ 11907 h 1219253"/>
                <a:gd name="connsiteX14" fmla="*/ 2410812 w 2410812"/>
                <a:gd name="connsiteY14" fmla="*/ 0 h 1219253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0" fmla="*/ 1409576 w 2520350"/>
                <a:gd name="connsiteY0" fmla="*/ 26941 h 1241272"/>
                <a:gd name="connsiteX1" fmla="*/ 1349987 w 2520350"/>
                <a:gd name="connsiteY1" fmla="*/ 840119 h 1241272"/>
                <a:gd name="connsiteX2" fmla="*/ 871521 w 2520350"/>
                <a:gd name="connsiteY2" fmla="*/ 1100513 h 1241272"/>
                <a:gd name="connsiteX3" fmla="*/ 474856 w 2520350"/>
                <a:gd name="connsiteY3" fmla="*/ 856886 h 1241272"/>
                <a:gd name="connsiteX4" fmla="*/ 749924 w 2520350"/>
                <a:gd name="connsiteY4" fmla="*/ 631932 h 1241272"/>
                <a:gd name="connsiteX5" fmla="*/ 21521 w 2520350"/>
                <a:gd name="connsiteY5" fmla="*/ 284436 h 1241272"/>
                <a:gd name="connsiteX6" fmla="*/ 159896 w 2520350"/>
                <a:gd name="connsiteY6" fmla="*/ 775606 h 1241272"/>
                <a:gd name="connsiteX7" fmla="*/ 444377 w 2520350"/>
                <a:gd name="connsiteY7" fmla="*/ 1049927 h 1241272"/>
                <a:gd name="connsiteX8" fmla="*/ 911736 w 2520350"/>
                <a:gd name="connsiteY8" fmla="*/ 1222646 h 1241272"/>
                <a:gd name="connsiteX9" fmla="*/ 1328297 w 2520350"/>
                <a:gd name="connsiteY9" fmla="*/ 1212487 h 1241272"/>
                <a:gd name="connsiteX10" fmla="*/ 1937896 w 2520350"/>
                <a:gd name="connsiteY10" fmla="*/ 887366 h 1241272"/>
                <a:gd name="connsiteX11" fmla="*/ 2212217 w 2520350"/>
                <a:gd name="connsiteY11" fmla="*/ 531766 h 1241272"/>
                <a:gd name="connsiteX12" fmla="*/ 2303656 w 2520350"/>
                <a:gd name="connsiteY12" fmla="*/ 33926 h 1241272"/>
                <a:gd name="connsiteX13" fmla="*/ 2520350 w 2520350"/>
                <a:gd name="connsiteY13" fmla="*/ 45833 h 1241272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0" fmla="*/ 1409576 w 2306160"/>
                <a:gd name="connsiteY0" fmla="*/ 0 h 1214331"/>
                <a:gd name="connsiteX1" fmla="*/ 1349987 w 2306160"/>
                <a:gd name="connsiteY1" fmla="*/ 813178 h 1214331"/>
                <a:gd name="connsiteX2" fmla="*/ 871521 w 2306160"/>
                <a:gd name="connsiteY2" fmla="*/ 1073572 h 1214331"/>
                <a:gd name="connsiteX3" fmla="*/ 474856 w 2306160"/>
                <a:gd name="connsiteY3" fmla="*/ 829945 h 1214331"/>
                <a:gd name="connsiteX4" fmla="*/ 749924 w 2306160"/>
                <a:gd name="connsiteY4" fmla="*/ 604991 h 1214331"/>
                <a:gd name="connsiteX5" fmla="*/ 21521 w 2306160"/>
                <a:gd name="connsiteY5" fmla="*/ 257495 h 1214331"/>
                <a:gd name="connsiteX6" fmla="*/ 159896 w 2306160"/>
                <a:gd name="connsiteY6" fmla="*/ 748665 h 1214331"/>
                <a:gd name="connsiteX7" fmla="*/ 444377 w 2306160"/>
                <a:gd name="connsiteY7" fmla="*/ 1022986 h 1214331"/>
                <a:gd name="connsiteX8" fmla="*/ 911736 w 2306160"/>
                <a:gd name="connsiteY8" fmla="*/ 1195705 h 1214331"/>
                <a:gd name="connsiteX9" fmla="*/ 1328297 w 2306160"/>
                <a:gd name="connsiteY9" fmla="*/ 1185546 h 1214331"/>
                <a:gd name="connsiteX10" fmla="*/ 1937896 w 2306160"/>
                <a:gd name="connsiteY10" fmla="*/ 860425 h 1214331"/>
                <a:gd name="connsiteX11" fmla="*/ 2212217 w 2306160"/>
                <a:gd name="connsiteY11" fmla="*/ 504825 h 1214331"/>
                <a:gd name="connsiteX12" fmla="*/ 2303656 w 2306160"/>
                <a:gd name="connsiteY12" fmla="*/ 6985 h 1214331"/>
                <a:gd name="connsiteX0" fmla="*/ 1409576 w 2314771"/>
                <a:gd name="connsiteY0" fmla="*/ 0 h 1214331"/>
                <a:gd name="connsiteX1" fmla="*/ 1349987 w 2314771"/>
                <a:gd name="connsiteY1" fmla="*/ 813178 h 1214331"/>
                <a:gd name="connsiteX2" fmla="*/ 871521 w 2314771"/>
                <a:gd name="connsiteY2" fmla="*/ 1073572 h 1214331"/>
                <a:gd name="connsiteX3" fmla="*/ 474856 w 2314771"/>
                <a:gd name="connsiteY3" fmla="*/ 829945 h 1214331"/>
                <a:gd name="connsiteX4" fmla="*/ 749924 w 2314771"/>
                <a:gd name="connsiteY4" fmla="*/ 604991 h 1214331"/>
                <a:gd name="connsiteX5" fmla="*/ 21521 w 2314771"/>
                <a:gd name="connsiteY5" fmla="*/ 257495 h 1214331"/>
                <a:gd name="connsiteX6" fmla="*/ 159896 w 2314771"/>
                <a:gd name="connsiteY6" fmla="*/ 748665 h 1214331"/>
                <a:gd name="connsiteX7" fmla="*/ 444377 w 2314771"/>
                <a:gd name="connsiteY7" fmla="*/ 1022986 h 1214331"/>
                <a:gd name="connsiteX8" fmla="*/ 911736 w 2314771"/>
                <a:gd name="connsiteY8" fmla="*/ 1195705 h 1214331"/>
                <a:gd name="connsiteX9" fmla="*/ 1328297 w 2314771"/>
                <a:gd name="connsiteY9" fmla="*/ 1185546 h 1214331"/>
                <a:gd name="connsiteX10" fmla="*/ 1937896 w 2314771"/>
                <a:gd name="connsiteY10" fmla="*/ 860425 h 1214331"/>
                <a:gd name="connsiteX11" fmla="*/ 2212217 w 2314771"/>
                <a:gd name="connsiteY11" fmla="*/ 504825 h 1214331"/>
                <a:gd name="connsiteX12" fmla="*/ 2313181 w 2314771"/>
                <a:gd name="connsiteY12" fmla="*/ 6985 h 1214331"/>
                <a:gd name="connsiteX0" fmla="*/ 1409576 w 2313181"/>
                <a:gd name="connsiteY0" fmla="*/ 0 h 1214331"/>
                <a:gd name="connsiteX1" fmla="*/ 1349987 w 2313181"/>
                <a:gd name="connsiteY1" fmla="*/ 813178 h 1214331"/>
                <a:gd name="connsiteX2" fmla="*/ 871521 w 2313181"/>
                <a:gd name="connsiteY2" fmla="*/ 1073572 h 1214331"/>
                <a:gd name="connsiteX3" fmla="*/ 474856 w 2313181"/>
                <a:gd name="connsiteY3" fmla="*/ 829945 h 1214331"/>
                <a:gd name="connsiteX4" fmla="*/ 749924 w 2313181"/>
                <a:gd name="connsiteY4" fmla="*/ 604991 h 1214331"/>
                <a:gd name="connsiteX5" fmla="*/ 21521 w 2313181"/>
                <a:gd name="connsiteY5" fmla="*/ 257495 h 1214331"/>
                <a:gd name="connsiteX6" fmla="*/ 159896 w 2313181"/>
                <a:gd name="connsiteY6" fmla="*/ 748665 h 1214331"/>
                <a:gd name="connsiteX7" fmla="*/ 444377 w 2313181"/>
                <a:gd name="connsiteY7" fmla="*/ 1022986 h 1214331"/>
                <a:gd name="connsiteX8" fmla="*/ 911736 w 2313181"/>
                <a:gd name="connsiteY8" fmla="*/ 1195705 h 1214331"/>
                <a:gd name="connsiteX9" fmla="*/ 1328297 w 2313181"/>
                <a:gd name="connsiteY9" fmla="*/ 1185546 h 1214331"/>
                <a:gd name="connsiteX10" fmla="*/ 1937896 w 2313181"/>
                <a:gd name="connsiteY10" fmla="*/ 860425 h 1214331"/>
                <a:gd name="connsiteX11" fmla="*/ 2212217 w 2313181"/>
                <a:gd name="connsiteY11" fmla="*/ 504825 h 1214331"/>
                <a:gd name="connsiteX12" fmla="*/ 2313181 w 2313181"/>
                <a:gd name="connsiteY12" fmla="*/ 6985 h 1214331"/>
                <a:gd name="connsiteX0" fmla="*/ 1409576 w 2315562"/>
                <a:gd name="connsiteY0" fmla="*/ 0 h 1214331"/>
                <a:gd name="connsiteX1" fmla="*/ 1349987 w 2315562"/>
                <a:gd name="connsiteY1" fmla="*/ 813178 h 1214331"/>
                <a:gd name="connsiteX2" fmla="*/ 871521 w 2315562"/>
                <a:gd name="connsiteY2" fmla="*/ 1073572 h 1214331"/>
                <a:gd name="connsiteX3" fmla="*/ 474856 w 2315562"/>
                <a:gd name="connsiteY3" fmla="*/ 829945 h 1214331"/>
                <a:gd name="connsiteX4" fmla="*/ 749924 w 2315562"/>
                <a:gd name="connsiteY4" fmla="*/ 604991 h 1214331"/>
                <a:gd name="connsiteX5" fmla="*/ 21521 w 2315562"/>
                <a:gd name="connsiteY5" fmla="*/ 257495 h 1214331"/>
                <a:gd name="connsiteX6" fmla="*/ 159896 w 2315562"/>
                <a:gd name="connsiteY6" fmla="*/ 748665 h 1214331"/>
                <a:gd name="connsiteX7" fmla="*/ 444377 w 2315562"/>
                <a:gd name="connsiteY7" fmla="*/ 1022986 h 1214331"/>
                <a:gd name="connsiteX8" fmla="*/ 911736 w 2315562"/>
                <a:gd name="connsiteY8" fmla="*/ 1195705 h 1214331"/>
                <a:gd name="connsiteX9" fmla="*/ 1328297 w 2315562"/>
                <a:gd name="connsiteY9" fmla="*/ 1185546 h 1214331"/>
                <a:gd name="connsiteX10" fmla="*/ 1937896 w 2315562"/>
                <a:gd name="connsiteY10" fmla="*/ 860425 h 1214331"/>
                <a:gd name="connsiteX11" fmla="*/ 2212217 w 2315562"/>
                <a:gd name="connsiteY11" fmla="*/ 504825 h 1214331"/>
                <a:gd name="connsiteX12" fmla="*/ 2315562 w 2315562"/>
                <a:gd name="connsiteY12" fmla="*/ 4604 h 1214331"/>
                <a:gd name="connsiteX0" fmla="*/ 1409576 w 2315562"/>
                <a:gd name="connsiteY0" fmla="*/ 0 h 1208507"/>
                <a:gd name="connsiteX1" fmla="*/ 1349987 w 2315562"/>
                <a:gd name="connsiteY1" fmla="*/ 813178 h 1208507"/>
                <a:gd name="connsiteX2" fmla="*/ 871521 w 2315562"/>
                <a:gd name="connsiteY2" fmla="*/ 1073572 h 1208507"/>
                <a:gd name="connsiteX3" fmla="*/ 474856 w 2315562"/>
                <a:gd name="connsiteY3" fmla="*/ 829945 h 1208507"/>
                <a:gd name="connsiteX4" fmla="*/ 749924 w 2315562"/>
                <a:gd name="connsiteY4" fmla="*/ 604991 h 1208507"/>
                <a:gd name="connsiteX5" fmla="*/ 21521 w 2315562"/>
                <a:gd name="connsiteY5" fmla="*/ 257495 h 1208507"/>
                <a:gd name="connsiteX6" fmla="*/ 159896 w 2315562"/>
                <a:gd name="connsiteY6" fmla="*/ 748665 h 1208507"/>
                <a:gd name="connsiteX7" fmla="*/ 444377 w 2315562"/>
                <a:gd name="connsiteY7" fmla="*/ 1022986 h 1208507"/>
                <a:gd name="connsiteX8" fmla="*/ 911736 w 2315562"/>
                <a:gd name="connsiteY8" fmla="*/ 1195705 h 1208507"/>
                <a:gd name="connsiteX9" fmla="*/ 1328297 w 2315562"/>
                <a:gd name="connsiteY9" fmla="*/ 1185546 h 1208507"/>
                <a:gd name="connsiteX10" fmla="*/ 1937896 w 2315562"/>
                <a:gd name="connsiteY10" fmla="*/ 860425 h 1208507"/>
                <a:gd name="connsiteX11" fmla="*/ 2212217 w 2315562"/>
                <a:gd name="connsiteY11" fmla="*/ 504825 h 1208507"/>
                <a:gd name="connsiteX12" fmla="*/ 2315562 w 2315562"/>
                <a:gd name="connsiteY12" fmla="*/ 4604 h 1208507"/>
                <a:gd name="connsiteX0" fmla="*/ 1409576 w 2315562"/>
                <a:gd name="connsiteY0" fmla="*/ 0 h 1209520"/>
                <a:gd name="connsiteX1" fmla="*/ 1349987 w 2315562"/>
                <a:gd name="connsiteY1" fmla="*/ 813178 h 1209520"/>
                <a:gd name="connsiteX2" fmla="*/ 871521 w 2315562"/>
                <a:gd name="connsiteY2" fmla="*/ 1073572 h 1209520"/>
                <a:gd name="connsiteX3" fmla="*/ 474856 w 2315562"/>
                <a:gd name="connsiteY3" fmla="*/ 829945 h 1209520"/>
                <a:gd name="connsiteX4" fmla="*/ 749924 w 2315562"/>
                <a:gd name="connsiteY4" fmla="*/ 604991 h 1209520"/>
                <a:gd name="connsiteX5" fmla="*/ 21521 w 2315562"/>
                <a:gd name="connsiteY5" fmla="*/ 257495 h 1209520"/>
                <a:gd name="connsiteX6" fmla="*/ 159896 w 2315562"/>
                <a:gd name="connsiteY6" fmla="*/ 748665 h 1209520"/>
                <a:gd name="connsiteX7" fmla="*/ 444377 w 2315562"/>
                <a:gd name="connsiteY7" fmla="*/ 1022986 h 1209520"/>
                <a:gd name="connsiteX8" fmla="*/ 795055 w 2315562"/>
                <a:gd name="connsiteY8" fmla="*/ 1167130 h 1209520"/>
                <a:gd name="connsiteX9" fmla="*/ 1328297 w 2315562"/>
                <a:gd name="connsiteY9" fmla="*/ 1185546 h 1209520"/>
                <a:gd name="connsiteX10" fmla="*/ 1937896 w 2315562"/>
                <a:gd name="connsiteY10" fmla="*/ 860425 h 1209520"/>
                <a:gd name="connsiteX11" fmla="*/ 2212217 w 2315562"/>
                <a:gd name="connsiteY11" fmla="*/ 504825 h 1209520"/>
                <a:gd name="connsiteX12" fmla="*/ 2315562 w 2315562"/>
                <a:gd name="connsiteY12" fmla="*/ 4604 h 1209520"/>
                <a:gd name="connsiteX0" fmla="*/ 1409576 w 2315562"/>
                <a:gd name="connsiteY0" fmla="*/ 0 h 1218234"/>
                <a:gd name="connsiteX1" fmla="*/ 1349987 w 2315562"/>
                <a:gd name="connsiteY1" fmla="*/ 813178 h 1218234"/>
                <a:gd name="connsiteX2" fmla="*/ 871521 w 2315562"/>
                <a:gd name="connsiteY2" fmla="*/ 1073572 h 1218234"/>
                <a:gd name="connsiteX3" fmla="*/ 474856 w 2315562"/>
                <a:gd name="connsiteY3" fmla="*/ 829945 h 1218234"/>
                <a:gd name="connsiteX4" fmla="*/ 749924 w 2315562"/>
                <a:gd name="connsiteY4" fmla="*/ 604991 h 1218234"/>
                <a:gd name="connsiteX5" fmla="*/ 21521 w 2315562"/>
                <a:gd name="connsiteY5" fmla="*/ 257495 h 1218234"/>
                <a:gd name="connsiteX6" fmla="*/ 159896 w 2315562"/>
                <a:gd name="connsiteY6" fmla="*/ 748665 h 1218234"/>
                <a:gd name="connsiteX7" fmla="*/ 444377 w 2315562"/>
                <a:gd name="connsiteY7" fmla="*/ 1022986 h 1218234"/>
                <a:gd name="connsiteX8" fmla="*/ 892686 w 2315562"/>
                <a:gd name="connsiteY8" fmla="*/ 1188561 h 1218234"/>
                <a:gd name="connsiteX9" fmla="*/ 1328297 w 2315562"/>
                <a:gd name="connsiteY9" fmla="*/ 1185546 h 1218234"/>
                <a:gd name="connsiteX10" fmla="*/ 1937896 w 2315562"/>
                <a:gd name="connsiteY10" fmla="*/ 860425 h 1218234"/>
                <a:gd name="connsiteX11" fmla="*/ 2212217 w 2315562"/>
                <a:gd name="connsiteY11" fmla="*/ 504825 h 1218234"/>
                <a:gd name="connsiteX12" fmla="*/ 2315562 w 2315562"/>
                <a:gd name="connsiteY12" fmla="*/ 4604 h 1218234"/>
                <a:gd name="connsiteX0" fmla="*/ 1409576 w 2315562"/>
                <a:gd name="connsiteY0" fmla="*/ 0 h 1216004"/>
                <a:gd name="connsiteX1" fmla="*/ 1349987 w 2315562"/>
                <a:gd name="connsiteY1" fmla="*/ 813178 h 1216004"/>
                <a:gd name="connsiteX2" fmla="*/ 871521 w 2315562"/>
                <a:gd name="connsiteY2" fmla="*/ 1073572 h 1216004"/>
                <a:gd name="connsiteX3" fmla="*/ 474856 w 2315562"/>
                <a:gd name="connsiteY3" fmla="*/ 829945 h 1216004"/>
                <a:gd name="connsiteX4" fmla="*/ 749924 w 2315562"/>
                <a:gd name="connsiteY4" fmla="*/ 604991 h 1216004"/>
                <a:gd name="connsiteX5" fmla="*/ 21521 w 2315562"/>
                <a:gd name="connsiteY5" fmla="*/ 257495 h 1216004"/>
                <a:gd name="connsiteX6" fmla="*/ 159896 w 2315562"/>
                <a:gd name="connsiteY6" fmla="*/ 748665 h 1216004"/>
                <a:gd name="connsiteX7" fmla="*/ 444377 w 2315562"/>
                <a:gd name="connsiteY7" fmla="*/ 1022986 h 1216004"/>
                <a:gd name="connsiteX8" fmla="*/ 892686 w 2315562"/>
                <a:gd name="connsiteY8" fmla="*/ 1188561 h 1216004"/>
                <a:gd name="connsiteX9" fmla="*/ 1328297 w 2315562"/>
                <a:gd name="connsiteY9" fmla="*/ 1185546 h 1216004"/>
                <a:gd name="connsiteX10" fmla="*/ 1937896 w 2315562"/>
                <a:gd name="connsiteY10" fmla="*/ 860425 h 1216004"/>
                <a:gd name="connsiteX11" fmla="*/ 2212217 w 2315562"/>
                <a:gd name="connsiteY11" fmla="*/ 504825 h 1216004"/>
                <a:gd name="connsiteX12" fmla="*/ 2315562 w 2315562"/>
                <a:gd name="connsiteY12" fmla="*/ 4604 h 1216004"/>
                <a:gd name="connsiteX0" fmla="*/ 1409576 w 2315562"/>
                <a:gd name="connsiteY0" fmla="*/ 0 h 1215296"/>
                <a:gd name="connsiteX1" fmla="*/ 1349987 w 2315562"/>
                <a:gd name="connsiteY1" fmla="*/ 813178 h 1215296"/>
                <a:gd name="connsiteX2" fmla="*/ 871521 w 2315562"/>
                <a:gd name="connsiteY2" fmla="*/ 1073572 h 1215296"/>
                <a:gd name="connsiteX3" fmla="*/ 474856 w 2315562"/>
                <a:gd name="connsiteY3" fmla="*/ 829945 h 1215296"/>
                <a:gd name="connsiteX4" fmla="*/ 749924 w 2315562"/>
                <a:gd name="connsiteY4" fmla="*/ 604991 h 1215296"/>
                <a:gd name="connsiteX5" fmla="*/ 21521 w 2315562"/>
                <a:gd name="connsiteY5" fmla="*/ 257495 h 1215296"/>
                <a:gd name="connsiteX6" fmla="*/ 159896 w 2315562"/>
                <a:gd name="connsiteY6" fmla="*/ 748665 h 1215296"/>
                <a:gd name="connsiteX7" fmla="*/ 444377 w 2315562"/>
                <a:gd name="connsiteY7" fmla="*/ 1022986 h 1215296"/>
                <a:gd name="connsiteX8" fmla="*/ 892686 w 2315562"/>
                <a:gd name="connsiteY8" fmla="*/ 1188561 h 1215296"/>
                <a:gd name="connsiteX9" fmla="*/ 1328297 w 2315562"/>
                <a:gd name="connsiteY9" fmla="*/ 1185546 h 1215296"/>
                <a:gd name="connsiteX10" fmla="*/ 1937896 w 2315562"/>
                <a:gd name="connsiteY10" fmla="*/ 860425 h 1215296"/>
                <a:gd name="connsiteX11" fmla="*/ 2212217 w 2315562"/>
                <a:gd name="connsiteY11" fmla="*/ 504825 h 1215296"/>
                <a:gd name="connsiteX12" fmla="*/ 2315562 w 2315562"/>
                <a:gd name="connsiteY12" fmla="*/ 4604 h 1215296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8390"/>
                <a:gd name="connsiteX1" fmla="*/ 1349987 w 2315562"/>
                <a:gd name="connsiteY1" fmla="*/ 813178 h 1218390"/>
                <a:gd name="connsiteX2" fmla="*/ 871521 w 2315562"/>
                <a:gd name="connsiteY2" fmla="*/ 1073572 h 1218390"/>
                <a:gd name="connsiteX3" fmla="*/ 474856 w 2315562"/>
                <a:gd name="connsiteY3" fmla="*/ 829945 h 1218390"/>
                <a:gd name="connsiteX4" fmla="*/ 749924 w 2315562"/>
                <a:gd name="connsiteY4" fmla="*/ 604991 h 1218390"/>
                <a:gd name="connsiteX5" fmla="*/ 21521 w 2315562"/>
                <a:gd name="connsiteY5" fmla="*/ 257495 h 1218390"/>
                <a:gd name="connsiteX6" fmla="*/ 159896 w 2315562"/>
                <a:gd name="connsiteY6" fmla="*/ 748665 h 1218390"/>
                <a:gd name="connsiteX7" fmla="*/ 444377 w 2315562"/>
                <a:gd name="connsiteY7" fmla="*/ 1022986 h 1218390"/>
                <a:gd name="connsiteX8" fmla="*/ 708694 w 2315562"/>
                <a:gd name="connsiteY8" fmla="*/ 1146494 h 1218390"/>
                <a:gd name="connsiteX9" fmla="*/ 971267 w 2315562"/>
                <a:gd name="connsiteY9" fmla="*/ 1202848 h 1218390"/>
                <a:gd name="connsiteX10" fmla="*/ 1328297 w 2315562"/>
                <a:gd name="connsiteY10" fmla="*/ 1185546 h 1218390"/>
                <a:gd name="connsiteX11" fmla="*/ 1937896 w 2315562"/>
                <a:gd name="connsiteY11" fmla="*/ 860425 h 1218390"/>
                <a:gd name="connsiteX12" fmla="*/ 2212217 w 2315562"/>
                <a:gd name="connsiteY12" fmla="*/ 504825 h 1218390"/>
                <a:gd name="connsiteX13" fmla="*/ 2315562 w 2315562"/>
                <a:gd name="connsiteY13" fmla="*/ 4604 h 1218390"/>
                <a:gd name="connsiteX0" fmla="*/ 1409576 w 2315562"/>
                <a:gd name="connsiteY0" fmla="*/ 0 h 1218389"/>
                <a:gd name="connsiteX1" fmla="*/ 1349987 w 2315562"/>
                <a:gd name="connsiteY1" fmla="*/ 813178 h 1218389"/>
                <a:gd name="connsiteX2" fmla="*/ 871521 w 2315562"/>
                <a:gd name="connsiteY2" fmla="*/ 1073572 h 1218389"/>
                <a:gd name="connsiteX3" fmla="*/ 474856 w 2315562"/>
                <a:gd name="connsiteY3" fmla="*/ 829945 h 1218389"/>
                <a:gd name="connsiteX4" fmla="*/ 749924 w 2315562"/>
                <a:gd name="connsiteY4" fmla="*/ 604991 h 1218389"/>
                <a:gd name="connsiteX5" fmla="*/ 21521 w 2315562"/>
                <a:gd name="connsiteY5" fmla="*/ 257495 h 1218389"/>
                <a:gd name="connsiteX6" fmla="*/ 159896 w 2315562"/>
                <a:gd name="connsiteY6" fmla="*/ 748665 h 1218389"/>
                <a:gd name="connsiteX7" fmla="*/ 444377 w 2315562"/>
                <a:gd name="connsiteY7" fmla="*/ 1022986 h 1218389"/>
                <a:gd name="connsiteX8" fmla="*/ 708694 w 2315562"/>
                <a:gd name="connsiteY8" fmla="*/ 1146494 h 1218389"/>
                <a:gd name="connsiteX9" fmla="*/ 928405 w 2315562"/>
                <a:gd name="connsiteY9" fmla="*/ 1202848 h 1218389"/>
                <a:gd name="connsiteX10" fmla="*/ 1328297 w 2315562"/>
                <a:gd name="connsiteY10" fmla="*/ 1185546 h 1218389"/>
                <a:gd name="connsiteX11" fmla="*/ 1937896 w 2315562"/>
                <a:gd name="connsiteY11" fmla="*/ 860425 h 1218389"/>
                <a:gd name="connsiteX12" fmla="*/ 2212217 w 2315562"/>
                <a:gd name="connsiteY12" fmla="*/ 504825 h 1218389"/>
                <a:gd name="connsiteX13" fmla="*/ 2315562 w 2315562"/>
                <a:gd name="connsiteY13" fmla="*/ 4604 h 1218389"/>
                <a:gd name="connsiteX0" fmla="*/ 1409576 w 2315562"/>
                <a:gd name="connsiteY0" fmla="*/ 0 h 1218259"/>
                <a:gd name="connsiteX1" fmla="*/ 1349987 w 2315562"/>
                <a:gd name="connsiteY1" fmla="*/ 813178 h 1218259"/>
                <a:gd name="connsiteX2" fmla="*/ 871521 w 2315562"/>
                <a:gd name="connsiteY2" fmla="*/ 1073572 h 1218259"/>
                <a:gd name="connsiteX3" fmla="*/ 474856 w 2315562"/>
                <a:gd name="connsiteY3" fmla="*/ 829945 h 1218259"/>
                <a:gd name="connsiteX4" fmla="*/ 749924 w 2315562"/>
                <a:gd name="connsiteY4" fmla="*/ 604991 h 1218259"/>
                <a:gd name="connsiteX5" fmla="*/ 21521 w 2315562"/>
                <a:gd name="connsiteY5" fmla="*/ 257495 h 1218259"/>
                <a:gd name="connsiteX6" fmla="*/ 159896 w 2315562"/>
                <a:gd name="connsiteY6" fmla="*/ 748665 h 1218259"/>
                <a:gd name="connsiteX7" fmla="*/ 444377 w 2315562"/>
                <a:gd name="connsiteY7" fmla="*/ 1022986 h 1218259"/>
                <a:gd name="connsiteX8" fmla="*/ 689644 w 2315562"/>
                <a:gd name="connsiteY8" fmla="*/ 1148875 h 1218259"/>
                <a:gd name="connsiteX9" fmla="*/ 928405 w 2315562"/>
                <a:gd name="connsiteY9" fmla="*/ 1202848 h 1218259"/>
                <a:gd name="connsiteX10" fmla="*/ 1328297 w 2315562"/>
                <a:gd name="connsiteY10" fmla="*/ 1185546 h 1218259"/>
                <a:gd name="connsiteX11" fmla="*/ 1937896 w 2315562"/>
                <a:gd name="connsiteY11" fmla="*/ 860425 h 1218259"/>
                <a:gd name="connsiteX12" fmla="*/ 2212217 w 2315562"/>
                <a:gd name="connsiteY12" fmla="*/ 504825 h 1218259"/>
                <a:gd name="connsiteX13" fmla="*/ 2315562 w 2315562"/>
                <a:gd name="connsiteY13" fmla="*/ 4604 h 1218259"/>
                <a:gd name="connsiteX0" fmla="*/ 1409576 w 2315562"/>
                <a:gd name="connsiteY0" fmla="*/ 0 h 1212540"/>
                <a:gd name="connsiteX1" fmla="*/ 1349987 w 2315562"/>
                <a:gd name="connsiteY1" fmla="*/ 813178 h 1212540"/>
                <a:gd name="connsiteX2" fmla="*/ 871521 w 2315562"/>
                <a:gd name="connsiteY2" fmla="*/ 1073572 h 1212540"/>
                <a:gd name="connsiteX3" fmla="*/ 474856 w 2315562"/>
                <a:gd name="connsiteY3" fmla="*/ 829945 h 1212540"/>
                <a:gd name="connsiteX4" fmla="*/ 749924 w 2315562"/>
                <a:gd name="connsiteY4" fmla="*/ 604991 h 1212540"/>
                <a:gd name="connsiteX5" fmla="*/ 21521 w 2315562"/>
                <a:gd name="connsiteY5" fmla="*/ 257495 h 1212540"/>
                <a:gd name="connsiteX6" fmla="*/ 159896 w 2315562"/>
                <a:gd name="connsiteY6" fmla="*/ 748665 h 1212540"/>
                <a:gd name="connsiteX7" fmla="*/ 444377 w 2315562"/>
                <a:gd name="connsiteY7" fmla="*/ 1022986 h 1212540"/>
                <a:gd name="connsiteX8" fmla="*/ 689644 w 2315562"/>
                <a:gd name="connsiteY8" fmla="*/ 1148875 h 1212540"/>
                <a:gd name="connsiteX9" fmla="*/ 928405 w 2315562"/>
                <a:gd name="connsiteY9" fmla="*/ 1202848 h 1212540"/>
                <a:gd name="connsiteX10" fmla="*/ 1328297 w 2315562"/>
                <a:gd name="connsiteY10" fmla="*/ 1185546 h 1212540"/>
                <a:gd name="connsiteX11" fmla="*/ 1937896 w 2315562"/>
                <a:gd name="connsiteY11" fmla="*/ 860425 h 1212540"/>
                <a:gd name="connsiteX12" fmla="*/ 2212217 w 2315562"/>
                <a:gd name="connsiteY12" fmla="*/ 504825 h 1212540"/>
                <a:gd name="connsiteX13" fmla="*/ 2315562 w 2315562"/>
                <a:gd name="connsiteY13" fmla="*/ 4604 h 1212540"/>
                <a:gd name="connsiteX0" fmla="*/ 1409576 w 2315562"/>
                <a:gd name="connsiteY0" fmla="*/ 0 h 1212540"/>
                <a:gd name="connsiteX1" fmla="*/ 1349987 w 2315562"/>
                <a:gd name="connsiteY1" fmla="*/ 813178 h 1212540"/>
                <a:gd name="connsiteX2" fmla="*/ 871521 w 2315562"/>
                <a:gd name="connsiteY2" fmla="*/ 1073572 h 1212540"/>
                <a:gd name="connsiteX3" fmla="*/ 474856 w 2315562"/>
                <a:gd name="connsiteY3" fmla="*/ 829945 h 1212540"/>
                <a:gd name="connsiteX4" fmla="*/ 749924 w 2315562"/>
                <a:gd name="connsiteY4" fmla="*/ 604991 h 1212540"/>
                <a:gd name="connsiteX5" fmla="*/ 21521 w 2315562"/>
                <a:gd name="connsiteY5" fmla="*/ 257495 h 1212540"/>
                <a:gd name="connsiteX6" fmla="*/ 159896 w 2315562"/>
                <a:gd name="connsiteY6" fmla="*/ 748665 h 1212540"/>
                <a:gd name="connsiteX7" fmla="*/ 444377 w 2315562"/>
                <a:gd name="connsiteY7" fmla="*/ 1022986 h 1212540"/>
                <a:gd name="connsiteX8" fmla="*/ 680119 w 2315562"/>
                <a:gd name="connsiteY8" fmla="*/ 1148875 h 1212540"/>
                <a:gd name="connsiteX9" fmla="*/ 928405 w 2315562"/>
                <a:gd name="connsiteY9" fmla="*/ 1202848 h 1212540"/>
                <a:gd name="connsiteX10" fmla="*/ 1328297 w 2315562"/>
                <a:gd name="connsiteY10" fmla="*/ 1185546 h 1212540"/>
                <a:gd name="connsiteX11" fmla="*/ 1937896 w 2315562"/>
                <a:gd name="connsiteY11" fmla="*/ 860425 h 1212540"/>
                <a:gd name="connsiteX12" fmla="*/ 2212217 w 2315562"/>
                <a:gd name="connsiteY12" fmla="*/ 504825 h 1212540"/>
                <a:gd name="connsiteX13" fmla="*/ 2315562 w 2315562"/>
                <a:gd name="connsiteY13" fmla="*/ 4604 h 1212540"/>
                <a:gd name="connsiteX0" fmla="*/ 1409576 w 2315562"/>
                <a:gd name="connsiteY0" fmla="*/ 0 h 1218259"/>
                <a:gd name="connsiteX1" fmla="*/ 1349987 w 2315562"/>
                <a:gd name="connsiteY1" fmla="*/ 813178 h 1218259"/>
                <a:gd name="connsiteX2" fmla="*/ 871521 w 2315562"/>
                <a:gd name="connsiteY2" fmla="*/ 1073572 h 1218259"/>
                <a:gd name="connsiteX3" fmla="*/ 474856 w 2315562"/>
                <a:gd name="connsiteY3" fmla="*/ 829945 h 1218259"/>
                <a:gd name="connsiteX4" fmla="*/ 749924 w 2315562"/>
                <a:gd name="connsiteY4" fmla="*/ 604991 h 1218259"/>
                <a:gd name="connsiteX5" fmla="*/ 21521 w 2315562"/>
                <a:gd name="connsiteY5" fmla="*/ 257495 h 1218259"/>
                <a:gd name="connsiteX6" fmla="*/ 159896 w 2315562"/>
                <a:gd name="connsiteY6" fmla="*/ 748665 h 1218259"/>
                <a:gd name="connsiteX7" fmla="*/ 444377 w 2315562"/>
                <a:gd name="connsiteY7" fmla="*/ 1022986 h 1218259"/>
                <a:gd name="connsiteX8" fmla="*/ 680119 w 2315562"/>
                <a:gd name="connsiteY8" fmla="*/ 1148875 h 1218259"/>
                <a:gd name="connsiteX9" fmla="*/ 909355 w 2315562"/>
                <a:gd name="connsiteY9" fmla="*/ 1202848 h 1218259"/>
                <a:gd name="connsiteX10" fmla="*/ 1328297 w 2315562"/>
                <a:gd name="connsiteY10" fmla="*/ 1185546 h 1218259"/>
                <a:gd name="connsiteX11" fmla="*/ 1937896 w 2315562"/>
                <a:gd name="connsiteY11" fmla="*/ 860425 h 1218259"/>
                <a:gd name="connsiteX12" fmla="*/ 2212217 w 2315562"/>
                <a:gd name="connsiteY12" fmla="*/ 504825 h 1218259"/>
                <a:gd name="connsiteX13" fmla="*/ 2315562 w 2315562"/>
                <a:gd name="connsiteY13" fmla="*/ 4604 h 1218259"/>
                <a:gd name="connsiteX0" fmla="*/ 1409576 w 2315562"/>
                <a:gd name="connsiteY0" fmla="*/ 0 h 1220651"/>
                <a:gd name="connsiteX1" fmla="*/ 1349987 w 2315562"/>
                <a:gd name="connsiteY1" fmla="*/ 813178 h 1220651"/>
                <a:gd name="connsiteX2" fmla="*/ 871521 w 2315562"/>
                <a:gd name="connsiteY2" fmla="*/ 1073572 h 1220651"/>
                <a:gd name="connsiteX3" fmla="*/ 474856 w 2315562"/>
                <a:gd name="connsiteY3" fmla="*/ 829945 h 1220651"/>
                <a:gd name="connsiteX4" fmla="*/ 749924 w 2315562"/>
                <a:gd name="connsiteY4" fmla="*/ 604991 h 1220651"/>
                <a:gd name="connsiteX5" fmla="*/ 21521 w 2315562"/>
                <a:gd name="connsiteY5" fmla="*/ 257495 h 1220651"/>
                <a:gd name="connsiteX6" fmla="*/ 159896 w 2315562"/>
                <a:gd name="connsiteY6" fmla="*/ 748665 h 1220651"/>
                <a:gd name="connsiteX7" fmla="*/ 444377 w 2315562"/>
                <a:gd name="connsiteY7" fmla="*/ 1022986 h 1220651"/>
                <a:gd name="connsiteX8" fmla="*/ 680119 w 2315562"/>
                <a:gd name="connsiteY8" fmla="*/ 1148875 h 1220651"/>
                <a:gd name="connsiteX9" fmla="*/ 906974 w 2315562"/>
                <a:gd name="connsiteY9" fmla="*/ 1207611 h 1220651"/>
                <a:gd name="connsiteX10" fmla="*/ 1328297 w 2315562"/>
                <a:gd name="connsiteY10" fmla="*/ 1185546 h 1220651"/>
                <a:gd name="connsiteX11" fmla="*/ 1937896 w 2315562"/>
                <a:gd name="connsiteY11" fmla="*/ 860425 h 1220651"/>
                <a:gd name="connsiteX12" fmla="*/ 2212217 w 2315562"/>
                <a:gd name="connsiteY12" fmla="*/ 504825 h 1220651"/>
                <a:gd name="connsiteX13" fmla="*/ 2315562 w 2315562"/>
                <a:gd name="connsiteY13" fmla="*/ 4604 h 1220651"/>
                <a:gd name="connsiteX0" fmla="*/ 1409576 w 2315562"/>
                <a:gd name="connsiteY0" fmla="*/ 0 h 1221500"/>
                <a:gd name="connsiteX1" fmla="*/ 1349987 w 2315562"/>
                <a:gd name="connsiteY1" fmla="*/ 813178 h 1221500"/>
                <a:gd name="connsiteX2" fmla="*/ 871521 w 2315562"/>
                <a:gd name="connsiteY2" fmla="*/ 1073572 h 1221500"/>
                <a:gd name="connsiteX3" fmla="*/ 474856 w 2315562"/>
                <a:gd name="connsiteY3" fmla="*/ 829945 h 1221500"/>
                <a:gd name="connsiteX4" fmla="*/ 749924 w 2315562"/>
                <a:gd name="connsiteY4" fmla="*/ 604991 h 1221500"/>
                <a:gd name="connsiteX5" fmla="*/ 21521 w 2315562"/>
                <a:gd name="connsiteY5" fmla="*/ 257495 h 1221500"/>
                <a:gd name="connsiteX6" fmla="*/ 159896 w 2315562"/>
                <a:gd name="connsiteY6" fmla="*/ 748665 h 1221500"/>
                <a:gd name="connsiteX7" fmla="*/ 444377 w 2315562"/>
                <a:gd name="connsiteY7" fmla="*/ 1022986 h 1221500"/>
                <a:gd name="connsiteX8" fmla="*/ 680119 w 2315562"/>
                <a:gd name="connsiteY8" fmla="*/ 1148875 h 1221500"/>
                <a:gd name="connsiteX9" fmla="*/ 906974 w 2315562"/>
                <a:gd name="connsiteY9" fmla="*/ 1207611 h 1221500"/>
                <a:gd name="connsiteX10" fmla="*/ 1328297 w 2315562"/>
                <a:gd name="connsiteY10" fmla="*/ 1185546 h 1221500"/>
                <a:gd name="connsiteX11" fmla="*/ 1937896 w 2315562"/>
                <a:gd name="connsiteY11" fmla="*/ 860425 h 1221500"/>
                <a:gd name="connsiteX12" fmla="*/ 2212217 w 2315562"/>
                <a:gd name="connsiteY12" fmla="*/ 504825 h 1221500"/>
                <a:gd name="connsiteX13" fmla="*/ 2315562 w 2315562"/>
                <a:gd name="connsiteY13" fmla="*/ 4604 h 1221500"/>
                <a:gd name="connsiteX0" fmla="*/ 1409576 w 2315562"/>
                <a:gd name="connsiteY0" fmla="*/ 0 h 1221215"/>
                <a:gd name="connsiteX1" fmla="*/ 1349987 w 2315562"/>
                <a:gd name="connsiteY1" fmla="*/ 813178 h 1221215"/>
                <a:gd name="connsiteX2" fmla="*/ 871521 w 2315562"/>
                <a:gd name="connsiteY2" fmla="*/ 1073572 h 1221215"/>
                <a:gd name="connsiteX3" fmla="*/ 474856 w 2315562"/>
                <a:gd name="connsiteY3" fmla="*/ 829945 h 1221215"/>
                <a:gd name="connsiteX4" fmla="*/ 749924 w 2315562"/>
                <a:gd name="connsiteY4" fmla="*/ 604991 h 1221215"/>
                <a:gd name="connsiteX5" fmla="*/ 21521 w 2315562"/>
                <a:gd name="connsiteY5" fmla="*/ 257495 h 1221215"/>
                <a:gd name="connsiteX6" fmla="*/ 159896 w 2315562"/>
                <a:gd name="connsiteY6" fmla="*/ 748665 h 1221215"/>
                <a:gd name="connsiteX7" fmla="*/ 444377 w 2315562"/>
                <a:gd name="connsiteY7" fmla="*/ 1022986 h 1221215"/>
                <a:gd name="connsiteX8" fmla="*/ 644400 w 2315562"/>
                <a:gd name="connsiteY8" fmla="*/ 1139350 h 1221215"/>
                <a:gd name="connsiteX9" fmla="*/ 906974 w 2315562"/>
                <a:gd name="connsiteY9" fmla="*/ 1207611 h 1221215"/>
                <a:gd name="connsiteX10" fmla="*/ 1328297 w 2315562"/>
                <a:gd name="connsiteY10" fmla="*/ 1185546 h 1221215"/>
                <a:gd name="connsiteX11" fmla="*/ 1937896 w 2315562"/>
                <a:gd name="connsiteY11" fmla="*/ 860425 h 1221215"/>
                <a:gd name="connsiteX12" fmla="*/ 2212217 w 2315562"/>
                <a:gd name="connsiteY12" fmla="*/ 504825 h 1221215"/>
                <a:gd name="connsiteX13" fmla="*/ 2315562 w 2315562"/>
                <a:gd name="connsiteY13" fmla="*/ 4604 h 1221215"/>
                <a:gd name="connsiteX0" fmla="*/ 1409576 w 2315562"/>
                <a:gd name="connsiteY0" fmla="*/ 0 h 1214859"/>
                <a:gd name="connsiteX1" fmla="*/ 1349987 w 2315562"/>
                <a:gd name="connsiteY1" fmla="*/ 813178 h 1214859"/>
                <a:gd name="connsiteX2" fmla="*/ 871521 w 2315562"/>
                <a:gd name="connsiteY2" fmla="*/ 1073572 h 1214859"/>
                <a:gd name="connsiteX3" fmla="*/ 474856 w 2315562"/>
                <a:gd name="connsiteY3" fmla="*/ 829945 h 1214859"/>
                <a:gd name="connsiteX4" fmla="*/ 749924 w 2315562"/>
                <a:gd name="connsiteY4" fmla="*/ 604991 h 1214859"/>
                <a:gd name="connsiteX5" fmla="*/ 21521 w 2315562"/>
                <a:gd name="connsiteY5" fmla="*/ 257495 h 1214859"/>
                <a:gd name="connsiteX6" fmla="*/ 159896 w 2315562"/>
                <a:gd name="connsiteY6" fmla="*/ 748665 h 1214859"/>
                <a:gd name="connsiteX7" fmla="*/ 444377 w 2315562"/>
                <a:gd name="connsiteY7" fmla="*/ 1022986 h 1214859"/>
                <a:gd name="connsiteX8" fmla="*/ 644400 w 2315562"/>
                <a:gd name="connsiteY8" fmla="*/ 1139350 h 1214859"/>
                <a:gd name="connsiteX9" fmla="*/ 906974 w 2315562"/>
                <a:gd name="connsiteY9" fmla="*/ 1207611 h 1214859"/>
                <a:gd name="connsiteX10" fmla="*/ 1366397 w 2315562"/>
                <a:gd name="connsiteY10" fmla="*/ 1173640 h 1214859"/>
                <a:gd name="connsiteX11" fmla="*/ 1937896 w 2315562"/>
                <a:gd name="connsiteY11" fmla="*/ 860425 h 1214859"/>
                <a:gd name="connsiteX12" fmla="*/ 2212217 w 2315562"/>
                <a:gd name="connsiteY12" fmla="*/ 504825 h 1214859"/>
                <a:gd name="connsiteX13" fmla="*/ 2315562 w 2315562"/>
                <a:gd name="connsiteY13" fmla="*/ 4604 h 1214859"/>
                <a:gd name="connsiteX0" fmla="*/ 1409576 w 2315562"/>
                <a:gd name="connsiteY0" fmla="*/ 0 h 1210460"/>
                <a:gd name="connsiteX1" fmla="*/ 1349987 w 2315562"/>
                <a:gd name="connsiteY1" fmla="*/ 813178 h 1210460"/>
                <a:gd name="connsiteX2" fmla="*/ 871521 w 2315562"/>
                <a:gd name="connsiteY2" fmla="*/ 1073572 h 1210460"/>
                <a:gd name="connsiteX3" fmla="*/ 474856 w 2315562"/>
                <a:gd name="connsiteY3" fmla="*/ 829945 h 1210460"/>
                <a:gd name="connsiteX4" fmla="*/ 749924 w 2315562"/>
                <a:gd name="connsiteY4" fmla="*/ 604991 h 1210460"/>
                <a:gd name="connsiteX5" fmla="*/ 21521 w 2315562"/>
                <a:gd name="connsiteY5" fmla="*/ 257495 h 1210460"/>
                <a:gd name="connsiteX6" fmla="*/ 159896 w 2315562"/>
                <a:gd name="connsiteY6" fmla="*/ 748665 h 1210460"/>
                <a:gd name="connsiteX7" fmla="*/ 444377 w 2315562"/>
                <a:gd name="connsiteY7" fmla="*/ 1022986 h 1210460"/>
                <a:gd name="connsiteX8" fmla="*/ 644400 w 2315562"/>
                <a:gd name="connsiteY8" fmla="*/ 1139350 h 1210460"/>
                <a:gd name="connsiteX9" fmla="*/ 906974 w 2315562"/>
                <a:gd name="connsiteY9" fmla="*/ 1200467 h 1210460"/>
                <a:gd name="connsiteX10" fmla="*/ 1366397 w 2315562"/>
                <a:gd name="connsiteY10" fmla="*/ 1173640 h 1210460"/>
                <a:gd name="connsiteX11" fmla="*/ 1937896 w 2315562"/>
                <a:gd name="connsiteY11" fmla="*/ 860425 h 1210460"/>
                <a:gd name="connsiteX12" fmla="*/ 2212217 w 2315562"/>
                <a:gd name="connsiteY12" fmla="*/ 504825 h 1210460"/>
                <a:gd name="connsiteX13" fmla="*/ 2315562 w 2315562"/>
                <a:gd name="connsiteY13" fmla="*/ 4604 h 1210460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37896 w 2315562"/>
                <a:gd name="connsiteY12" fmla="*/ 86042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37896 w 2315562"/>
                <a:gd name="connsiteY12" fmla="*/ 86042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88696 w 2315562"/>
                <a:gd name="connsiteY12" fmla="*/ 82994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3761"/>
                <a:gd name="connsiteX1" fmla="*/ 1349987 w 2315562"/>
                <a:gd name="connsiteY1" fmla="*/ 813178 h 1203761"/>
                <a:gd name="connsiteX2" fmla="*/ 871521 w 2315562"/>
                <a:gd name="connsiteY2" fmla="*/ 1073572 h 1203761"/>
                <a:gd name="connsiteX3" fmla="*/ 474856 w 2315562"/>
                <a:gd name="connsiteY3" fmla="*/ 829945 h 1203761"/>
                <a:gd name="connsiteX4" fmla="*/ 749924 w 2315562"/>
                <a:gd name="connsiteY4" fmla="*/ 604991 h 1203761"/>
                <a:gd name="connsiteX5" fmla="*/ 21521 w 2315562"/>
                <a:gd name="connsiteY5" fmla="*/ 257495 h 1203761"/>
                <a:gd name="connsiteX6" fmla="*/ 159896 w 2315562"/>
                <a:gd name="connsiteY6" fmla="*/ 748665 h 1203761"/>
                <a:gd name="connsiteX7" fmla="*/ 444377 w 2315562"/>
                <a:gd name="connsiteY7" fmla="*/ 1022986 h 1203761"/>
                <a:gd name="connsiteX8" fmla="*/ 644400 w 2315562"/>
                <a:gd name="connsiteY8" fmla="*/ 1139350 h 1203761"/>
                <a:gd name="connsiteX9" fmla="*/ 906974 w 2315562"/>
                <a:gd name="connsiteY9" fmla="*/ 1200467 h 1203761"/>
                <a:gd name="connsiteX10" fmla="*/ 1366397 w 2315562"/>
                <a:gd name="connsiteY10" fmla="*/ 1173640 h 1203761"/>
                <a:gd name="connsiteX11" fmla="*/ 1724535 w 2315562"/>
                <a:gd name="connsiteY11" fmla="*/ 992507 h 1203761"/>
                <a:gd name="connsiteX12" fmla="*/ 1988696 w 2315562"/>
                <a:gd name="connsiteY12" fmla="*/ 829945 h 1203761"/>
                <a:gd name="connsiteX13" fmla="*/ 2212217 w 2315562"/>
                <a:gd name="connsiteY13" fmla="*/ 504825 h 1203761"/>
                <a:gd name="connsiteX14" fmla="*/ 2315562 w 2315562"/>
                <a:gd name="connsiteY14" fmla="*/ 4604 h 1203761"/>
                <a:gd name="connsiteX0" fmla="*/ 1409576 w 2315562"/>
                <a:gd name="connsiteY0" fmla="*/ 0 h 1203023"/>
                <a:gd name="connsiteX1" fmla="*/ 1349987 w 2315562"/>
                <a:gd name="connsiteY1" fmla="*/ 813178 h 1203023"/>
                <a:gd name="connsiteX2" fmla="*/ 871521 w 2315562"/>
                <a:gd name="connsiteY2" fmla="*/ 1073572 h 1203023"/>
                <a:gd name="connsiteX3" fmla="*/ 474856 w 2315562"/>
                <a:gd name="connsiteY3" fmla="*/ 829945 h 1203023"/>
                <a:gd name="connsiteX4" fmla="*/ 749924 w 2315562"/>
                <a:gd name="connsiteY4" fmla="*/ 604991 h 1203023"/>
                <a:gd name="connsiteX5" fmla="*/ 21521 w 2315562"/>
                <a:gd name="connsiteY5" fmla="*/ 257495 h 1203023"/>
                <a:gd name="connsiteX6" fmla="*/ 159896 w 2315562"/>
                <a:gd name="connsiteY6" fmla="*/ 748665 h 1203023"/>
                <a:gd name="connsiteX7" fmla="*/ 444377 w 2315562"/>
                <a:gd name="connsiteY7" fmla="*/ 1022986 h 1203023"/>
                <a:gd name="connsiteX8" fmla="*/ 644400 w 2315562"/>
                <a:gd name="connsiteY8" fmla="*/ 1139350 h 1203023"/>
                <a:gd name="connsiteX9" fmla="*/ 906974 w 2315562"/>
                <a:gd name="connsiteY9" fmla="*/ 1200467 h 1203023"/>
                <a:gd name="connsiteX10" fmla="*/ 1366397 w 2315562"/>
                <a:gd name="connsiteY10" fmla="*/ 1173640 h 1203023"/>
                <a:gd name="connsiteX11" fmla="*/ 1712629 w 2315562"/>
                <a:gd name="connsiteY11" fmla="*/ 1016319 h 1203023"/>
                <a:gd name="connsiteX12" fmla="*/ 1988696 w 2315562"/>
                <a:gd name="connsiteY12" fmla="*/ 829945 h 1203023"/>
                <a:gd name="connsiteX13" fmla="*/ 2212217 w 2315562"/>
                <a:gd name="connsiteY13" fmla="*/ 504825 h 1203023"/>
                <a:gd name="connsiteX14" fmla="*/ 2315562 w 2315562"/>
                <a:gd name="connsiteY14" fmla="*/ 4604 h 1203023"/>
                <a:gd name="connsiteX0" fmla="*/ 1409576 w 2315562"/>
                <a:gd name="connsiteY0" fmla="*/ 0 h 1202779"/>
                <a:gd name="connsiteX1" fmla="*/ 1349987 w 2315562"/>
                <a:gd name="connsiteY1" fmla="*/ 813178 h 1202779"/>
                <a:gd name="connsiteX2" fmla="*/ 871521 w 2315562"/>
                <a:gd name="connsiteY2" fmla="*/ 1073572 h 1202779"/>
                <a:gd name="connsiteX3" fmla="*/ 474856 w 2315562"/>
                <a:gd name="connsiteY3" fmla="*/ 829945 h 1202779"/>
                <a:gd name="connsiteX4" fmla="*/ 749924 w 2315562"/>
                <a:gd name="connsiteY4" fmla="*/ 604991 h 1202779"/>
                <a:gd name="connsiteX5" fmla="*/ 21521 w 2315562"/>
                <a:gd name="connsiteY5" fmla="*/ 257495 h 1202779"/>
                <a:gd name="connsiteX6" fmla="*/ 159896 w 2315562"/>
                <a:gd name="connsiteY6" fmla="*/ 748665 h 1202779"/>
                <a:gd name="connsiteX7" fmla="*/ 444377 w 2315562"/>
                <a:gd name="connsiteY7" fmla="*/ 1022986 h 1202779"/>
                <a:gd name="connsiteX8" fmla="*/ 644400 w 2315562"/>
                <a:gd name="connsiteY8" fmla="*/ 1139350 h 1202779"/>
                <a:gd name="connsiteX9" fmla="*/ 906974 w 2315562"/>
                <a:gd name="connsiteY9" fmla="*/ 1200467 h 1202779"/>
                <a:gd name="connsiteX10" fmla="*/ 1366397 w 2315562"/>
                <a:gd name="connsiteY10" fmla="*/ 1173640 h 1202779"/>
                <a:gd name="connsiteX11" fmla="*/ 1712629 w 2315562"/>
                <a:gd name="connsiteY11" fmla="*/ 1025844 h 1202779"/>
                <a:gd name="connsiteX12" fmla="*/ 1988696 w 2315562"/>
                <a:gd name="connsiteY12" fmla="*/ 829945 h 1202779"/>
                <a:gd name="connsiteX13" fmla="*/ 2212217 w 2315562"/>
                <a:gd name="connsiteY13" fmla="*/ 504825 h 1202779"/>
                <a:gd name="connsiteX14" fmla="*/ 2315562 w 2315562"/>
                <a:gd name="connsiteY14" fmla="*/ 4604 h 1202779"/>
                <a:gd name="connsiteX0" fmla="*/ 1409576 w 2315562"/>
                <a:gd name="connsiteY0" fmla="*/ 0 h 1202668"/>
                <a:gd name="connsiteX1" fmla="*/ 1349987 w 2315562"/>
                <a:gd name="connsiteY1" fmla="*/ 813178 h 1202668"/>
                <a:gd name="connsiteX2" fmla="*/ 871521 w 2315562"/>
                <a:gd name="connsiteY2" fmla="*/ 1073572 h 1202668"/>
                <a:gd name="connsiteX3" fmla="*/ 474856 w 2315562"/>
                <a:gd name="connsiteY3" fmla="*/ 829945 h 1202668"/>
                <a:gd name="connsiteX4" fmla="*/ 749924 w 2315562"/>
                <a:gd name="connsiteY4" fmla="*/ 604991 h 1202668"/>
                <a:gd name="connsiteX5" fmla="*/ 21521 w 2315562"/>
                <a:gd name="connsiteY5" fmla="*/ 257495 h 1202668"/>
                <a:gd name="connsiteX6" fmla="*/ 159896 w 2315562"/>
                <a:gd name="connsiteY6" fmla="*/ 748665 h 1202668"/>
                <a:gd name="connsiteX7" fmla="*/ 444377 w 2315562"/>
                <a:gd name="connsiteY7" fmla="*/ 1022986 h 1202668"/>
                <a:gd name="connsiteX8" fmla="*/ 644400 w 2315562"/>
                <a:gd name="connsiteY8" fmla="*/ 1139350 h 1202668"/>
                <a:gd name="connsiteX9" fmla="*/ 906974 w 2315562"/>
                <a:gd name="connsiteY9" fmla="*/ 1200467 h 1202668"/>
                <a:gd name="connsiteX10" fmla="*/ 1366397 w 2315562"/>
                <a:gd name="connsiteY10" fmla="*/ 1173640 h 1202668"/>
                <a:gd name="connsiteX11" fmla="*/ 1712629 w 2315562"/>
                <a:gd name="connsiteY11" fmla="*/ 1030606 h 1202668"/>
                <a:gd name="connsiteX12" fmla="*/ 1988696 w 2315562"/>
                <a:gd name="connsiteY12" fmla="*/ 829945 h 1202668"/>
                <a:gd name="connsiteX13" fmla="*/ 2212217 w 2315562"/>
                <a:gd name="connsiteY13" fmla="*/ 504825 h 1202668"/>
                <a:gd name="connsiteX14" fmla="*/ 2315562 w 2315562"/>
                <a:gd name="connsiteY14" fmla="*/ 4604 h 1202668"/>
                <a:gd name="connsiteX0" fmla="*/ 1409576 w 2315562"/>
                <a:gd name="connsiteY0" fmla="*/ 0 h 1202564"/>
                <a:gd name="connsiteX1" fmla="*/ 1349987 w 2315562"/>
                <a:gd name="connsiteY1" fmla="*/ 813178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21431 w 2315562"/>
                <a:gd name="connsiteY1" fmla="*/ 827456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64054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15562" h="1202564">
                  <a:moveTo>
                    <a:pt x="1409576" y="0"/>
                  </a:moveTo>
                  <a:cubicBezTo>
                    <a:pt x="1420582" y="508000"/>
                    <a:pt x="1396829" y="651700"/>
                    <a:pt x="1307153" y="827456"/>
                  </a:cubicBezTo>
                  <a:cubicBezTo>
                    <a:pt x="1217477" y="1003212"/>
                    <a:pt x="1014996" y="1068395"/>
                    <a:pt x="871522" y="1054535"/>
                  </a:cubicBezTo>
                  <a:cubicBezTo>
                    <a:pt x="728048" y="1040675"/>
                    <a:pt x="495122" y="904869"/>
                    <a:pt x="474856" y="829945"/>
                  </a:cubicBezTo>
                  <a:cubicBezTo>
                    <a:pt x="454590" y="755021"/>
                    <a:pt x="825480" y="700399"/>
                    <a:pt x="749924" y="604991"/>
                  </a:cubicBezTo>
                  <a:cubicBezTo>
                    <a:pt x="674368" y="509583"/>
                    <a:pt x="97420" y="107328"/>
                    <a:pt x="21521" y="257495"/>
                  </a:cubicBezTo>
                  <a:cubicBezTo>
                    <a:pt x="-54378" y="407662"/>
                    <a:pt x="89420" y="621083"/>
                    <a:pt x="159896" y="748665"/>
                  </a:cubicBezTo>
                  <a:cubicBezTo>
                    <a:pt x="230372" y="876247"/>
                    <a:pt x="352911" y="956681"/>
                    <a:pt x="444377" y="1022986"/>
                  </a:cubicBezTo>
                  <a:cubicBezTo>
                    <a:pt x="535843" y="1089291"/>
                    <a:pt x="567301" y="1109770"/>
                    <a:pt x="644400" y="1139350"/>
                  </a:cubicBezTo>
                  <a:cubicBezTo>
                    <a:pt x="721500" y="1168930"/>
                    <a:pt x="786641" y="1194752"/>
                    <a:pt x="906974" y="1200467"/>
                  </a:cubicBezTo>
                  <a:cubicBezTo>
                    <a:pt x="1027307" y="1206182"/>
                    <a:pt x="1231327" y="1201156"/>
                    <a:pt x="1366397" y="1173640"/>
                  </a:cubicBezTo>
                  <a:cubicBezTo>
                    <a:pt x="1501467" y="1146124"/>
                    <a:pt x="1613676" y="1092651"/>
                    <a:pt x="1717392" y="1035369"/>
                  </a:cubicBezTo>
                  <a:cubicBezTo>
                    <a:pt x="1821108" y="978087"/>
                    <a:pt x="1906225" y="918369"/>
                    <a:pt x="1988696" y="829945"/>
                  </a:cubicBezTo>
                  <a:cubicBezTo>
                    <a:pt x="2071167" y="741521"/>
                    <a:pt x="2151257" y="647065"/>
                    <a:pt x="2212217" y="504825"/>
                  </a:cubicBezTo>
                  <a:cubicBezTo>
                    <a:pt x="2313817" y="332105"/>
                    <a:pt x="2314213" y="99880"/>
                    <a:pt x="2315562" y="4604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112" name="フリーフォーム 29">
              <a:extLst>
                <a:ext uri="{FF2B5EF4-FFF2-40B4-BE49-F238E27FC236}">
                  <a16:creationId xmlns:a16="http://schemas.microsoft.com/office/drawing/2014/main" id="{13DC63D7-1742-49D8-89CF-AF29BF36DE8F}"/>
                </a:ext>
              </a:extLst>
            </p:cNvPr>
            <p:cNvSpPr/>
            <p:nvPr/>
          </p:nvSpPr>
          <p:spPr>
            <a:xfrm>
              <a:off x="6389990" y="1952625"/>
              <a:ext cx="1179949" cy="1203771"/>
            </a:xfrm>
            <a:custGeom>
              <a:avLst/>
              <a:gdLst>
                <a:gd name="connsiteX0" fmla="*/ 1066303 w 2363360"/>
                <a:gd name="connsiteY0" fmla="*/ 0 h 2413708"/>
                <a:gd name="connsiteX1" fmla="*/ 1432063 w 2363360"/>
                <a:gd name="connsiteY1" fmla="*/ 40640 h 2413708"/>
                <a:gd name="connsiteX2" fmla="*/ 1858783 w 2363360"/>
                <a:gd name="connsiteY2" fmla="*/ 193040 h 2413708"/>
                <a:gd name="connsiteX3" fmla="*/ 2234703 w 2363360"/>
                <a:gd name="connsiteY3" fmla="*/ 548640 h 2413708"/>
                <a:gd name="connsiteX4" fmla="*/ 2356623 w 2363360"/>
                <a:gd name="connsiteY4" fmla="*/ 1097280 h 2413708"/>
                <a:gd name="connsiteX5" fmla="*/ 2061983 w 2363360"/>
                <a:gd name="connsiteY5" fmla="*/ 1757680 h 2413708"/>
                <a:gd name="connsiteX6" fmla="*/ 1360943 w 2363360"/>
                <a:gd name="connsiteY6" fmla="*/ 2072640 h 2413708"/>
                <a:gd name="connsiteX7" fmla="*/ 842783 w 2363360"/>
                <a:gd name="connsiteY7" fmla="*/ 2072640 h 2413708"/>
                <a:gd name="connsiteX8" fmla="*/ 700543 w 2363360"/>
                <a:gd name="connsiteY8" fmla="*/ 2367280 h 2413708"/>
                <a:gd name="connsiteX9" fmla="*/ 29983 w 2363360"/>
                <a:gd name="connsiteY9" fmla="*/ 2326640 h 2413708"/>
                <a:gd name="connsiteX10" fmla="*/ 172223 w 2363360"/>
                <a:gd name="connsiteY10" fmla="*/ 1554480 h 2413708"/>
                <a:gd name="connsiteX11" fmla="*/ 670063 w 2363360"/>
                <a:gd name="connsiteY11" fmla="*/ 1635760 h 2413708"/>
                <a:gd name="connsiteX12" fmla="*/ 802143 w 2363360"/>
                <a:gd name="connsiteY12" fmla="*/ 1899920 h 2413708"/>
                <a:gd name="connsiteX13" fmla="*/ 995183 w 2363360"/>
                <a:gd name="connsiteY13" fmla="*/ 1940560 h 2413708"/>
                <a:gd name="connsiteX14" fmla="*/ 1289823 w 2363360"/>
                <a:gd name="connsiteY14" fmla="*/ 1808480 h 2413708"/>
                <a:gd name="connsiteX15" fmla="*/ 1401583 w 2363360"/>
                <a:gd name="connsiteY15" fmla="*/ 1635760 h 2413708"/>
                <a:gd name="connsiteX16" fmla="*/ 1401583 w 2363360"/>
                <a:gd name="connsiteY16" fmla="*/ 426720 h 2413708"/>
                <a:gd name="connsiteX17" fmla="*/ 1259343 w 2363360"/>
                <a:gd name="connsiteY17" fmla="*/ 233680 h 2413708"/>
                <a:gd name="connsiteX18" fmla="*/ 1005343 w 2363360"/>
                <a:gd name="connsiteY18" fmla="*/ 193040 h 2413708"/>
                <a:gd name="connsiteX0" fmla="*/ 1066303 w 2363360"/>
                <a:gd name="connsiteY0" fmla="*/ 0 h 2400060"/>
                <a:gd name="connsiteX1" fmla="*/ 1432063 w 2363360"/>
                <a:gd name="connsiteY1" fmla="*/ 26992 h 2400060"/>
                <a:gd name="connsiteX2" fmla="*/ 1858783 w 2363360"/>
                <a:gd name="connsiteY2" fmla="*/ 179392 h 2400060"/>
                <a:gd name="connsiteX3" fmla="*/ 2234703 w 2363360"/>
                <a:gd name="connsiteY3" fmla="*/ 534992 h 2400060"/>
                <a:gd name="connsiteX4" fmla="*/ 2356623 w 2363360"/>
                <a:gd name="connsiteY4" fmla="*/ 1083632 h 2400060"/>
                <a:gd name="connsiteX5" fmla="*/ 2061983 w 2363360"/>
                <a:gd name="connsiteY5" fmla="*/ 1744032 h 2400060"/>
                <a:gd name="connsiteX6" fmla="*/ 1360943 w 2363360"/>
                <a:gd name="connsiteY6" fmla="*/ 2058992 h 2400060"/>
                <a:gd name="connsiteX7" fmla="*/ 842783 w 2363360"/>
                <a:gd name="connsiteY7" fmla="*/ 2058992 h 2400060"/>
                <a:gd name="connsiteX8" fmla="*/ 700543 w 2363360"/>
                <a:gd name="connsiteY8" fmla="*/ 2353632 h 2400060"/>
                <a:gd name="connsiteX9" fmla="*/ 29983 w 2363360"/>
                <a:gd name="connsiteY9" fmla="*/ 2312992 h 2400060"/>
                <a:gd name="connsiteX10" fmla="*/ 172223 w 2363360"/>
                <a:gd name="connsiteY10" fmla="*/ 1540832 h 2400060"/>
                <a:gd name="connsiteX11" fmla="*/ 670063 w 2363360"/>
                <a:gd name="connsiteY11" fmla="*/ 1622112 h 2400060"/>
                <a:gd name="connsiteX12" fmla="*/ 802143 w 2363360"/>
                <a:gd name="connsiteY12" fmla="*/ 1886272 h 2400060"/>
                <a:gd name="connsiteX13" fmla="*/ 995183 w 2363360"/>
                <a:gd name="connsiteY13" fmla="*/ 1926912 h 2400060"/>
                <a:gd name="connsiteX14" fmla="*/ 1289823 w 2363360"/>
                <a:gd name="connsiteY14" fmla="*/ 1794832 h 2400060"/>
                <a:gd name="connsiteX15" fmla="*/ 1401583 w 2363360"/>
                <a:gd name="connsiteY15" fmla="*/ 1622112 h 2400060"/>
                <a:gd name="connsiteX16" fmla="*/ 1401583 w 2363360"/>
                <a:gd name="connsiteY16" fmla="*/ 413072 h 2400060"/>
                <a:gd name="connsiteX17" fmla="*/ 1259343 w 2363360"/>
                <a:gd name="connsiteY17" fmla="*/ 220032 h 2400060"/>
                <a:gd name="connsiteX18" fmla="*/ 1005343 w 2363360"/>
                <a:gd name="connsiteY18" fmla="*/ 179392 h 2400060"/>
                <a:gd name="connsiteX0" fmla="*/ 1066303 w 2363360"/>
                <a:gd name="connsiteY0" fmla="*/ 1087 h 2401147"/>
                <a:gd name="connsiteX1" fmla="*/ 1432063 w 2363360"/>
                <a:gd name="connsiteY1" fmla="*/ 28079 h 2401147"/>
                <a:gd name="connsiteX2" fmla="*/ 1858783 w 2363360"/>
                <a:gd name="connsiteY2" fmla="*/ 180479 h 2401147"/>
                <a:gd name="connsiteX3" fmla="*/ 2234703 w 2363360"/>
                <a:gd name="connsiteY3" fmla="*/ 536079 h 2401147"/>
                <a:gd name="connsiteX4" fmla="*/ 2356623 w 2363360"/>
                <a:gd name="connsiteY4" fmla="*/ 1084719 h 2401147"/>
                <a:gd name="connsiteX5" fmla="*/ 2061983 w 2363360"/>
                <a:gd name="connsiteY5" fmla="*/ 1745119 h 2401147"/>
                <a:gd name="connsiteX6" fmla="*/ 1360943 w 2363360"/>
                <a:gd name="connsiteY6" fmla="*/ 2060079 h 2401147"/>
                <a:gd name="connsiteX7" fmla="*/ 842783 w 2363360"/>
                <a:gd name="connsiteY7" fmla="*/ 2060079 h 2401147"/>
                <a:gd name="connsiteX8" fmla="*/ 700543 w 2363360"/>
                <a:gd name="connsiteY8" fmla="*/ 2354719 h 2401147"/>
                <a:gd name="connsiteX9" fmla="*/ 29983 w 2363360"/>
                <a:gd name="connsiteY9" fmla="*/ 2314079 h 2401147"/>
                <a:gd name="connsiteX10" fmla="*/ 172223 w 2363360"/>
                <a:gd name="connsiteY10" fmla="*/ 1541919 h 2401147"/>
                <a:gd name="connsiteX11" fmla="*/ 670063 w 2363360"/>
                <a:gd name="connsiteY11" fmla="*/ 1623199 h 2401147"/>
                <a:gd name="connsiteX12" fmla="*/ 802143 w 2363360"/>
                <a:gd name="connsiteY12" fmla="*/ 1887359 h 2401147"/>
                <a:gd name="connsiteX13" fmla="*/ 995183 w 2363360"/>
                <a:gd name="connsiteY13" fmla="*/ 1927999 h 2401147"/>
                <a:gd name="connsiteX14" fmla="*/ 1289823 w 2363360"/>
                <a:gd name="connsiteY14" fmla="*/ 1795919 h 2401147"/>
                <a:gd name="connsiteX15" fmla="*/ 1401583 w 2363360"/>
                <a:gd name="connsiteY15" fmla="*/ 1623199 h 2401147"/>
                <a:gd name="connsiteX16" fmla="*/ 1401583 w 2363360"/>
                <a:gd name="connsiteY16" fmla="*/ 414159 h 2401147"/>
                <a:gd name="connsiteX17" fmla="*/ 1259343 w 2363360"/>
                <a:gd name="connsiteY17" fmla="*/ 221119 h 2401147"/>
                <a:gd name="connsiteX18" fmla="*/ 1005343 w 2363360"/>
                <a:gd name="connsiteY18" fmla="*/ 180479 h 2401147"/>
                <a:gd name="connsiteX0" fmla="*/ 1062891 w 2363360"/>
                <a:gd name="connsiteY0" fmla="*/ 768 h 2404240"/>
                <a:gd name="connsiteX1" fmla="*/ 1432063 w 2363360"/>
                <a:gd name="connsiteY1" fmla="*/ 31172 h 2404240"/>
                <a:gd name="connsiteX2" fmla="*/ 1858783 w 2363360"/>
                <a:gd name="connsiteY2" fmla="*/ 183572 h 2404240"/>
                <a:gd name="connsiteX3" fmla="*/ 2234703 w 2363360"/>
                <a:gd name="connsiteY3" fmla="*/ 539172 h 2404240"/>
                <a:gd name="connsiteX4" fmla="*/ 2356623 w 2363360"/>
                <a:gd name="connsiteY4" fmla="*/ 1087812 h 2404240"/>
                <a:gd name="connsiteX5" fmla="*/ 2061983 w 2363360"/>
                <a:gd name="connsiteY5" fmla="*/ 1748212 h 2404240"/>
                <a:gd name="connsiteX6" fmla="*/ 1360943 w 2363360"/>
                <a:gd name="connsiteY6" fmla="*/ 2063172 h 2404240"/>
                <a:gd name="connsiteX7" fmla="*/ 842783 w 2363360"/>
                <a:gd name="connsiteY7" fmla="*/ 2063172 h 2404240"/>
                <a:gd name="connsiteX8" fmla="*/ 700543 w 2363360"/>
                <a:gd name="connsiteY8" fmla="*/ 2357812 h 2404240"/>
                <a:gd name="connsiteX9" fmla="*/ 29983 w 2363360"/>
                <a:gd name="connsiteY9" fmla="*/ 2317172 h 2404240"/>
                <a:gd name="connsiteX10" fmla="*/ 172223 w 2363360"/>
                <a:gd name="connsiteY10" fmla="*/ 1545012 h 2404240"/>
                <a:gd name="connsiteX11" fmla="*/ 670063 w 2363360"/>
                <a:gd name="connsiteY11" fmla="*/ 1626292 h 2404240"/>
                <a:gd name="connsiteX12" fmla="*/ 802143 w 2363360"/>
                <a:gd name="connsiteY12" fmla="*/ 1890452 h 2404240"/>
                <a:gd name="connsiteX13" fmla="*/ 995183 w 2363360"/>
                <a:gd name="connsiteY13" fmla="*/ 1931092 h 2404240"/>
                <a:gd name="connsiteX14" fmla="*/ 1289823 w 2363360"/>
                <a:gd name="connsiteY14" fmla="*/ 1799012 h 2404240"/>
                <a:gd name="connsiteX15" fmla="*/ 1401583 w 2363360"/>
                <a:gd name="connsiteY15" fmla="*/ 1626292 h 2404240"/>
                <a:gd name="connsiteX16" fmla="*/ 1401583 w 2363360"/>
                <a:gd name="connsiteY16" fmla="*/ 417252 h 2404240"/>
                <a:gd name="connsiteX17" fmla="*/ 1259343 w 2363360"/>
                <a:gd name="connsiteY17" fmla="*/ 224212 h 2404240"/>
                <a:gd name="connsiteX18" fmla="*/ 1005343 w 2363360"/>
                <a:gd name="connsiteY18" fmla="*/ 183572 h 2404240"/>
                <a:gd name="connsiteX0" fmla="*/ 1062891 w 2362879"/>
                <a:gd name="connsiteY0" fmla="*/ 867 h 2404339"/>
                <a:gd name="connsiteX1" fmla="*/ 1432063 w 2362879"/>
                <a:gd name="connsiteY1" fmla="*/ 31271 h 2404339"/>
                <a:gd name="connsiteX2" fmla="*/ 1906551 w 2362879"/>
                <a:gd name="connsiteY2" fmla="*/ 190495 h 2404339"/>
                <a:gd name="connsiteX3" fmla="*/ 2234703 w 2362879"/>
                <a:gd name="connsiteY3" fmla="*/ 539271 h 2404339"/>
                <a:gd name="connsiteX4" fmla="*/ 2356623 w 2362879"/>
                <a:gd name="connsiteY4" fmla="*/ 1087911 h 2404339"/>
                <a:gd name="connsiteX5" fmla="*/ 2061983 w 2362879"/>
                <a:gd name="connsiteY5" fmla="*/ 1748311 h 2404339"/>
                <a:gd name="connsiteX6" fmla="*/ 1360943 w 2362879"/>
                <a:gd name="connsiteY6" fmla="*/ 2063271 h 2404339"/>
                <a:gd name="connsiteX7" fmla="*/ 842783 w 2362879"/>
                <a:gd name="connsiteY7" fmla="*/ 2063271 h 2404339"/>
                <a:gd name="connsiteX8" fmla="*/ 700543 w 2362879"/>
                <a:gd name="connsiteY8" fmla="*/ 2357911 h 2404339"/>
                <a:gd name="connsiteX9" fmla="*/ 29983 w 2362879"/>
                <a:gd name="connsiteY9" fmla="*/ 2317271 h 2404339"/>
                <a:gd name="connsiteX10" fmla="*/ 172223 w 2362879"/>
                <a:gd name="connsiteY10" fmla="*/ 1545111 h 2404339"/>
                <a:gd name="connsiteX11" fmla="*/ 670063 w 2362879"/>
                <a:gd name="connsiteY11" fmla="*/ 1626391 h 2404339"/>
                <a:gd name="connsiteX12" fmla="*/ 802143 w 2362879"/>
                <a:gd name="connsiteY12" fmla="*/ 1890551 h 2404339"/>
                <a:gd name="connsiteX13" fmla="*/ 995183 w 2362879"/>
                <a:gd name="connsiteY13" fmla="*/ 1931191 h 2404339"/>
                <a:gd name="connsiteX14" fmla="*/ 1289823 w 2362879"/>
                <a:gd name="connsiteY14" fmla="*/ 1799111 h 2404339"/>
                <a:gd name="connsiteX15" fmla="*/ 1401583 w 2362879"/>
                <a:gd name="connsiteY15" fmla="*/ 1626391 h 2404339"/>
                <a:gd name="connsiteX16" fmla="*/ 1401583 w 2362879"/>
                <a:gd name="connsiteY16" fmla="*/ 417351 h 2404339"/>
                <a:gd name="connsiteX17" fmla="*/ 1259343 w 2362879"/>
                <a:gd name="connsiteY17" fmla="*/ 224311 h 2404339"/>
                <a:gd name="connsiteX18" fmla="*/ 1005343 w 2362879"/>
                <a:gd name="connsiteY18" fmla="*/ 183671 h 2404339"/>
                <a:gd name="connsiteX0" fmla="*/ 1062891 w 2363701"/>
                <a:gd name="connsiteY0" fmla="*/ 867 h 2404339"/>
                <a:gd name="connsiteX1" fmla="*/ 1432063 w 2363701"/>
                <a:gd name="connsiteY1" fmla="*/ 31271 h 2404339"/>
                <a:gd name="connsiteX2" fmla="*/ 1906551 w 2363701"/>
                <a:gd name="connsiteY2" fmla="*/ 190495 h 2404339"/>
                <a:gd name="connsiteX3" fmla="*/ 2241527 w 2363701"/>
                <a:gd name="connsiteY3" fmla="*/ 539271 h 2404339"/>
                <a:gd name="connsiteX4" fmla="*/ 2356623 w 2363701"/>
                <a:gd name="connsiteY4" fmla="*/ 1087911 h 2404339"/>
                <a:gd name="connsiteX5" fmla="*/ 2061983 w 2363701"/>
                <a:gd name="connsiteY5" fmla="*/ 1748311 h 2404339"/>
                <a:gd name="connsiteX6" fmla="*/ 1360943 w 2363701"/>
                <a:gd name="connsiteY6" fmla="*/ 2063271 h 2404339"/>
                <a:gd name="connsiteX7" fmla="*/ 842783 w 2363701"/>
                <a:gd name="connsiteY7" fmla="*/ 2063271 h 2404339"/>
                <a:gd name="connsiteX8" fmla="*/ 700543 w 2363701"/>
                <a:gd name="connsiteY8" fmla="*/ 2357911 h 2404339"/>
                <a:gd name="connsiteX9" fmla="*/ 29983 w 2363701"/>
                <a:gd name="connsiteY9" fmla="*/ 2317271 h 2404339"/>
                <a:gd name="connsiteX10" fmla="*/ 172223 w 2363701"/>
                <a:gd name="connsiteY10" fmla="*/ 1545111 h 2404339"/>
                <a:gd name="connsiteX11" fmla="*/ 670063 w 2363701"/>
                <a:gd name="connsiteY11" fmla="*/ 1626391 h 2404339"/>
                <a:gd name="connsiteX12" fmla="*/ 802143 w 2363701"/>
                <a:gd name="connsiteY12" fmla="*/ 1890551 h 2404339"/>
                <a:gd name="connsiteX13" fmla="*/ 995183 w 2363701"/>
                <a:gd name="connsiteY13" fmla="*/ 1931191 h 2404339"/>
                <a:gd name="connsiteX14" fmla="*/ 1289823 w 2363701"/>
                <a:gd name="connsiteY14" fmla="*/ 1799111 h 2404339"/>
                <a:gd name="connsiteX15" fmla="*/ 1401583 w 2363701"/>
                <a:gd name="connsiteY15" fmla="*/ 1626391 h 2404339"/>
                <a:gd name="connsiteX16" fmla="*/ 1401583 w 2363701"/>
                <a:gd name="connsiteY16" fmla="*/ 417351 h 2404339"/>
                <a:gd name="connsiteX17" fmla="*/ 1259343 w 2363701"/>
                <a:gd name="connsiteY17" fmla="*/ 224311 h 2404339"/>
                <a:gd name="connsiteX18" fmla="*/ 1005343 w 2363701"/>
                <a:gd name="connsiteY18" fmla="*/ 183671 h 2404339"/>
                <a:gd name="connsiteX0" fmla="*/ 1062891 w 2366916"/>
                <a:gd name="connsiteY0" fmla="*/ 867 h 2404339"/>
                <a:gd name="connsiteX1" fmla="*/ 1432063 w 2366916"/>
                <a:gd name="connsiteY1" fmla="*/ 31271 h 2404339"/>
                <a:gd name="connsiteX2" fmla="*/ 1906551 w 2366916"/>
                <a:gd name="connsiteY2" fmla="*/ 190495 h 2404339"/>
                <a:gd name="connsiteX3" fmla="*/ 2241527 w 2366916"/>
                <a:gd name="connsiteY3" fmla="*/ 539271 h 2404339"/>
                <a:gd name="connsiteX4" fmla="*/ 2360035 w 2366916"/>
                <a:gd name="connsiteY4" fmla="*/ 1087911 h 2404339"/>
                <a:gd name="connsiteX5" fmla="*/ 2061983 w 2366916"/>
                <a:gd name="connsiteY5" fmla="*/ 1748311 h 2404339"/>
                <a:gd name="connsiteX6" fmla="*/ 1360943 w 2366916"/>
                <a:gd name="connsiteY6" fmla="*/ 2063271 h 2404339"/>
                <a:gd name="connsiteX7" fmla="*/ 842783 w 2366916"/>
                <a:gd name="connsiteY7" fmla="*/ 2063271 h 2404339"/>
                <a:gd name="connsiteX8" fmla="*/ 700543 w 2366916"/>
                <a:gd name="connsiteY8" fmla="*/ 2357911 h 2404339"/>
                <a:gd name="connsiteX9" fmla="*/ 29983 w 2366916"/>
                <a:gd name="connsiteY9" fmla="*/ 2317271 h 2404339"/>
                <a:gd name="connsiteX10" fmla="*/ 172223 w 2366916"/>
                <a:gd name="connsiteY10" fmla="*/ 1545111 h 2404339"/>
                <a:gd name="connsiteX11" fmla="*/ 670063 w 2366916"/>
                <a:gd name="connsiteY11" fmla="*/ 1626391 h 2404339"/>
                <a:gd name="connsiteX12" fmla="*/ 802143 w 2366916"/>
                <a:gd name="connsiteY12" fmla="*/ 1890551 h 2404339"/>
                <a:gd name="connsiteX13" fmla="*/ 995183 w 2366916"/>
                <a:gd name="connsiteY13" fmla="*/ 1931191 h 2404339"/>
                <a:gd name="connsiteX14" fmla="*/ 1289823 w 2366916"/>
                <a:gd name="connsiteY14" fmla="*/ 1799111 h 2404339"/>
                <a:gd name="connsiteX15" fmla="*/ 1401583 w 2366916"/>
                <a:gd name="connsiteY15" fmla="*/ 1626391 h 2404339"/>
                <a:gd name="connsiteX16" fmla="*/ 1401583 w 2366916"/>
                <a:gd name="connsiteY16" fmla="*/ 417351 h 2404339"/>
                <a:gd name="connsiteX17" fmla="*/ 1259343 w 2366916"/>
                <a:gd name="connsiteY17" fmla="*/ 224311 h 2404339"/>
                <a:gd name="connsiteX18" fmla="*/ 1005343 w 2366916"/>
                <a:gd name="connsiteY18" fmla="*/ 183671 h 2404339"/>
                <a:gd name="connsiteX0" fmla="*/ 1062891 w 2380771"/>
                <a:gd name="connsiteY0" fmla="*/ 867 h 2404339"/>
                <a:gd name="connsiteX1" fmla="*/ 1432063 w 2380771"/>
                <a:gd name="connsiteY1" fmla="*/ 31271 h 2404339"/>
                <a:gd name="connsiteX2" fmla="*/ 1906551 w 2380771"/>
                <a:gd name="connsiteY2" fmla="*/ 190495 h 2404339"/>
                <a:gd name="connsiteX3" fmla="*/ 2241527 w 2380771"/>
                <a:gd name="connsiteY3" fmla="*/ 539271 h 2404339"/>
                <a:gd name="connsiteX4" fmla="*/ 2360035 w 2380771"/>
                <a:gd name="connsiteY4" fmla="*/ 1087911 h 2404339"/>
                <a:gd name="connsiteX5" fmla="*/ 1840207 w 2380771"/>
                <a:gd name="connsiteY5" fmla="*/ 1905260 h 2404339"/>
                <a:gd name="connsiteX6" fmla="*/ 1360943 w 2380771"/>
                <a:gd name="connsiteY6" fmla="*/ 2063271 h 2404339"/>
                <a:gd name="connsiteX7" fmla="*/ 842783 w 2380771"/>
                <a:gd name="connsiteY7" fmla="*/ 2063271 h 2404339"/>
                <a:gd name="connsiteX8" fmla="*/ 700543 w 2380771"/>
                <a:gd name="connsiteY8" fmla="*/ 2357911 h 2404339"/>
                <a:gd name="connsiteX9" fmla="*/ 29983 w 2380771"/>
                <a:gd name="connsiteY9" fmla="*/ 2317271 h 2404339"/>
                <a:gd name="connsiteX10" fmla="*/ 172223 w 2380771"/>
                <a:gd name="connsiteY10" fmla="*/ 1545111 h 2404339"/>
                <a:gd name="connsiteX11" fmla="*/ 670063 w 2380771"/>
                <a:gd name="connsiteY11" fmla="*/ 1626391 h 2404339"/>
                <a:gd name="connsiteX12" fmla="*/ 802143 w 2380771"/>
                <a:gd name="connsiteY12" fmla="*/ 1890551 h 2404339"/>
                <a:gd name="connsiteX13" fmla="*/ 995183 w 2380771"/>
                <a:gd name="connsiteY13" fmla="*/ 1931191 h 2404339"/>
                <a:gd name="connsiteX14" fmla="*/ 1289823 w 2380771"/>
                <a:gd name="connsiteY14" fmla="*/ 1799111 h 2404339"/>
                <a:gd name="connsiteX15" fmla="*/ 1401583 w 2380771"/>
                <a:gd name="connsiteY15" fmla="*/ 1626391 h 2404339"/>
                <a:gd name="connsiteX16" fmla="*/ 1401583 w 2380771"/>
                <a:gd name="connsiteY16" fmla="*/ 417351 h 2404339"/>
                <a:gd name="connsiteX17" fmla="*/ 1259343 w 2380771"/>
                <a:gd name="connsiteY17" fmla="*/ 224311 h 2404339"/>
                <a:gd name="connsiteX18" fmla="*/ 1005343 w 2380771"/>
                <a:gd name="connsiteY18" fmla="*/ 183671 h 2404339"/>
                <a:gd name="connsiteX0" fmla="*/ 1062891 w 2361882"/>
                <a:gd name="connsiteY0" fmla="*/ 867 h 2404339"/>
                <a:gd name="connsiteX1" fmla="*/ 1432063 w 2361882"/>
                <a:gd name="connsiteY1" fmla="*/ 31271 h 2404339"/>
                <a:gd name="connsiteX2" fmla="*/ 1906551 w 2361882"/>
                <a:gd name="connsiteY2" fmla="*/ 190495 h 2404339"/>
                <a:gd name="connsiteX3" fmla="*/ 2241527 w 2361882"/>
                <a:gd name="connsiteY3" fmla="*/ 539271 h 2404339"/>
                <a:gd name="connsiteX4" fmla="*/ 2360035 w 2361882"/>
                <a:gd name="connsiteY4" fmla="*/ 1087911 h 2404339"/>
                <a:gd name="connsiteX5" fmla="*/ 2164417 w 2361882"/>
                <a:gd name="connsiteY5" fmla="*/ 1467245 h 2404339"/>
                <a:gd name="connsiteX6" fmla="*/ 1840207 w 2361882"/>
                <a:gd name="connsiteY6" fmla="*/ 1905260 h 2404339"/>
                <a:gd name="connsiteX7" fmla="*/ 1360943 w 2361882"/>
                <a:gd name="connsiteY7" fmla="*/ 2063271 h 2404339"/>
                <a:gd name="connsiteX8" fmla="*/ 842783 w 2361882"/>
                <a:gd name="connsiteY8" fmla="*/ 2063271 h 2404339"/>
                <a:gd name="connsiteX9" fmla="*/ 700543 w 2361882"/>
                <a:gd name="connsiteY9" fmla="*/ 2357911 h 2404339"/>
                <a:gd name="connsiteX10" fmla="*/ 29983 w 2361882"/>
                <a:gd name="connsiteY10" fmla="*/ 2317271 h 2404339"/>
                <a:gd name="connsiteX11" fmla="*/ 172223 w 2361882"/>
                <a:gd name="connsiteY11" fmla="*/ 1545111 h 2404339"/>
                <a:gd name="connsiteX12" fmla="*/ 670063 w 2361882"/>
                <a:gd name="connsiteY12" fmla="*/ 1626391 h 2404339"/>
                <a:gd name="connsiteX13" fmla="*/ 802143 w 2361882"/>
                <a:gd name="connsiteY13" fmla="*/ 1890551 h 2404339"/>
                <a:gd name="connsiteX14" fmla="*/ 995183 w 2361882"/>
                <a:gd name="connsiteY14" fmla="*/ 1931191 h 2404339"/>
                <a:gd name="connsiteX15" fmla="*/ 1289823 w 2361882"/>
                <a:gd name="connsiteY15" fmla="*/ 1799111 h 2404339"/>
                <a:gd name="connsiteX16" fmla="*/ 1401583 w 2361882"/>
                <a:gd name="connsiteY16" fmla="*/ 1626391 h 2404339"/>
                <a:gd name="connsiteX17" fmla="*/ 1401583 w 2361882"/>
                <a:gd name="connsiteY17" fmla="*/ 417351 h 2404339"/>
                <a:gd name="connsiteX18" fmla="*/ 1259343 w 2361882"/>
                <a:gd name="connsiteY18" fmla="*/ 224311 h 2404339"/>
                <a:gd name="connsiteX19" fmla="*/ 1005343 w 2361882"/>
                <a:gd name="connsiteY19" fmla="*/ 183671 h 2404339"/>
                <a:gd name="connsiteX0" fmla="*/ 1062891 w 2360190"/>
                <a:gd name="connsiteY0" fmla="*/ 867 h 2404339"/>
                <a:gd name="connsiteX1" fmla="*/ 1432063 w 2360190"/>
                <a:gd name="connsiteY1" fmla="*/ 31271 h 2404339"/>
                <a:gd name="connsiteX2" fmla="*/ 1906551 w 2360190"/>
                <a:gd name="connsiteY2" fmla="*/ 190495 h 2404339"/>
                <a:gd name="connsiteX3" fmla="*/ 2241527 w 2360190"/>
                <a:gd name="connsiteY3" fmla="*/ 539271 h 2404339"/>
                <a:gd name="connsiteX4" fmla="*/ 2360035 w 2360190"/>
                <a:gd name="connsiteY4" fmla="*/ 1087911 h 2404339"/>
                <a:gd name="connsiteX5" fmla="*/ 2222420 w 2360190"/>
                <a:gd name="connsiteY5" fmla="*/ 1566191 h 2404339"/>
                <a:gd name="connsiteX6" fmla="*/ 1840207 w 2360190"/>
                <a:gd name="connsiteY6" fmla="*/ 1905260 h 2404339"/>
                <a:gd name="connsiteX7" fmla="*/ 1360943 w 2360190"/>
                <a:gd name="connsiteY7" fmla="*/ 2063271 h 2404339"/>
                <a:gd name="connsiteX8" fmla="*/ 842783 w 2360190"/>
                <a:gd name="connsiteY8" fmla="*/ 2063271 h 2404339"/>
                <a:gd name="connsiteX9" fmla="*/ 700543 w 2360190"/>
                <a:gd name="connsiteY9" fmla="*/ 2357911 h 2404339"/>
                <a:gd name="connsiteX10" fmla="*/ 29983 w 2360190"/>
                <a:gd name="connsiteY10" fmla="*/ 2317271 h 2404339"/>
                <a:gd name="connsiteX11" fmla="*/ 172223 w 2360190"/>
                <a:gd name="connsiteY11" fmla="*/ 1545111 h 2404339"/>
                <a:gd name="connsiteX12" fmla="*/ 670063 w 2360190"/>
                <a:gd name="connsiteY12" fmla="*/ 1626391 h 2404339"/>
                <a:gd name="connsiteX13" fmla="*/ 802143 w 2360190"/>
                <a:gd name="connsiteY13" fmla="*/ 1890551 h 2404339"/>
                <a:gd name="connsiteX14" fmla="*/ 995183 w 2360190"/>
                <a:gd name="connsiteY14" fmla="*/ 1931191 h 2404339"/>
                <a:gd name="connsiteX15" fmla="*/ 1289823 w 2360190"/>
                <a:gd name="connsiteY15" fmla="*/ 1799111 h 2404339"/>
                <a:gd name="connsiteX16" fmla="*/ 1401583 w 2360190"/>
                <a:gd name="connsiteY16" fmla="*/ 1626391 h 2404339"/>
                <a:gd name="connsiteX17" fmla="*/ 1401583 w 2360190"/>
                <a:gd name="connsiteY17" fmla="*/ 417351 h 2404339"/>
                <a:gd name="connsiteX18" fmla="*/ 1259343 w 2360190"/>
                <a:gd name="connsiteY18" fmla="*/ 224311 h 2404339"/>
                <a:gd name="connsiteX19" fmla="*/ 1005343 w 2360190"/>
                <a:gd name="connsiteY19" fmla="*/ 183671 h 2404339"/>
                <a:gd name="connsiteX0" fmla="*/ 1062891 w 2360190"/>
                <a:gd name="connsiteY0" fmla="*/ 867 h 2403722"/>
                <a:gd name="connsiteX1" fmla="*/ 1432063 w 2360190"/>
                <a:gd name="connsiteY1" fmla="*/ 31271 h 2403722"/>
                <a:gd name="connsiteX2" fmla="*/ 1906551 w 2360190"/>
                <a:gd name="connsiteY2" fmla="*/ 190495 h 2403722"/>
                <a:gd name="connsiteX3" fmla="*/ 2241527 w 2360190"/>
                <a:gd name="connsiteY3" fmla="*/ 539271 h 2403722"/>
                <a:gd name="connsiteX4" fmla="*/ 2360035 w 2360190"/>
                <a:gd name="connsiteY4" fmla="*/ 1087911 h 2403722"/>
                <a:gd name="connsiteX5" fmla="*/ 2222420 w 2360190"/>
                <a:gd name="connsiteY5" fmla="*/ 1566191 h 2403722"/>
                <a:gd name="connsiteX6" fmla="*/ 1840207 w 2360190"/>
                <a:gd name="connsiteY6" fmla="*/ 1905260 h 2403722"/>
                <a:gd name="connsiteX7" fmla="*/ 1360943 w 2360190"/>
                <a:gd name="connsiteY7" fmla="*/ 2063271 h 2403722"/>
                <a:gd name="connsiteX8" fmla="*/ 866667 w 2360190"/>
                <a:gd name="connsiteY8" fmla="*/ 2073507 h 2403722"/>
                <a:gd name="connsiteX9" fmla="*/ 700543 w 2360190"/>
                <a:gd name="connsiteY9" fmla="*/ 2357911 h 2403722"/>
                <a:gd name="connsiteX10" fmla="*/ 29983 w 2360190"/>
                <a:gd name="connsiteY10" fmla="*/ 2317271 h 2403722"/>
                <a:gd name="connsiteX11" fmla="*/ 172223 w 2360190"/>
                <a:gd name="connsiteY11" fmla="*/ 1545111 h 2403722"/>
                <a:gd name="connsiteX12" fmla="*/ 670063 w 2360190"/>
                <a:gd name="connsiteY12" fmla="*/ 1626391 h 2403722"/>
                <a:gd name="connsiteX13" fmla="*/ 802143 w 2360190"/>
                <a:gd name="connsiteY13" fmla="*/ 1890551 h 2403722"/>
                <a:gd name="connsiteX14" fmla="*/ 995183 w 2360190"/>
                <a:gd name="connsiteY14" fmla="*/ 1931191 h 2403722"/>
                <a:gd name="connsiteX15" fmla="*/ 1289823 w 2360190"/>
                <a:gd name="connsiteY15" fmla="*/ 1799111 h 2403722"/>
                <a:gd name="connsiteX16" fmla="*/ 1401583 w 2360190"/>
                <a:gd name="connsiteY16" fmla="*/ 1626391 h 2403722"/>
                <a:gd name="connsiteX17" fmla="*/ 1401583 w 2360190"/>
                <a:gd name="connsiteY17" fmla="*/ 417351 h 2403722"/>
                <a:gd name="connsiteX18" fmla="*/ 1259343 w 2360190"/>
                <a:gd name="connsiteY18" fmla="*/ 224311 h 2403722"/>
                <a:gd name="connsiteX19" fmla="*/ 1005343 w 2360190"/>
                <a:gd name="connsiteY19" fmla="*/ 183671 h 2403722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806465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0773 w 2358072"/>
                <a:gd name="connsiteY0" fmla="*/ 867 h 2404649"/>
                <a:gd name="connsiteX1" fmla="*/ 1429945 w 2358072"/>
                <a:gd name="connsiteY1" fmla="*/ 31271 h 2404649"/>
                <a:gd name="connsiteX2" fmla="*/ 1904433 w 2358072"/>
                <a:gd name="connsiteY2" fmla="*/ 190495 h 2404649"/>
                <a:gd name="connsiteX3" fmla="*/ 2239409 w 2358072"/>
                <a:gd name="connsiteY3" fmla="*/ 539271 h 2404649"/>
                <a:gd name="connsiteX4" fmla="*/ 2357917 w 2358072"/>
                <a:gd name="connsiteY4" fmla="*/ 1087911 h 2404649"/>
                <a:gd name="connsiteX5" fmla="*/ 2220302 w 2358072"/>
                <a:gd name="connsiteY5" fmla="*/ 1566191 h 2404649"/>
                <a:gd name="connsiteX6" fmla="*/ 1838089 w 2358072"/>
                <a:gd name="connsiteY6" fmla="*/ 1905260 h 2404649"/>
                <a:gd name="connsiteX7" fmla="*/ 1358825 w 2358072"/>
                <a:gd name="connsiteY7" fmla="*/ 2063271 h 2404649"/>
                <a:gd name="connsiteX8" fmla="*/ 864549 w 2358072"/>
                <a:gd name="connsiteY8" fmla="*/ 2073507 h 2404649"/>
                <a:gd name="connsiteX9" fmla="*/ 773639 w 2358072"/>
                <a:gd name="connsiteY9" fmla="*/ 2180340 h 2404649"/>
                <a:gd name="connsiteX10" fmla="*/ 667717 w 2358072"/>
                <a:gd name="connsiteY10" fmla="*/ 2371559 h 2404649"/>
                <a:gd name="connsiteX11" fmla="*/ 27865 w 2358072"/>
                <a:gd name="connsiteY11" fmla="*/ 2317271 h 2404649"/>
                <a:gd name="connsiteX12" fmla="*/ 170105 w 2358072"/>
                <a:gd name="connsiteY12" fmla="*/ 1545111 h 2404649"/>
                <a:gd name="connsiteX13" fmla="*/ 667945 w 2358072"/>
                <a:gd name="connsiteY13" fmla="*/ 1626391 h 2404649"/>
                <a:gd name="connsiteX14" fmla="*/ 800025 w 2358072"/>
                <a:gd name="connsiteY14" fmla="*/ 1890551 h 2404649"/>
                <a:gd name="connsiteX15" fmla="*/ 993065 w 2358072"/>
                <a:gd name="connsiteY15" fmla="*/ 1931191 h 2404649"/>
                <a:gd name="connsiteX16" fmla="*/ 1287705 w 2358072"/>
                <a:gd name="connsiteY16" fmla="*/ 1799111 h 2404649"/>
                <a:gd name="connsiteX17" fmla="*/ 1399465 w 2358072"/>
                <a:gd name="connsiteY17" fmla="*/ 1626391 h 2404649"/>
                <a:gd name="connsiteX18" fmla="*/ 1399465 w 2358072"/>
                <a:gd name="connsiteY18" fmla="*/ 417351 h 2404649"/>
                <a:gd name="connsiteX19" fmla="*/ 1257225 w 2358072"/>
                <a:gd name="connsiteY19" fmla="*/ 224311 h 2404649"/>
                <a:gd name="connsiteX20" fmla="*/ 1003225 w 2358072"/>
                <a:gd name="connsiteY20" fmla="*/ 183671 h 2404649"/>
                <a:gd name="connsiteX0" fmla="*/ 1060773 w 2358072"/>
                <a:gd name="connsiteY0" fmla="*/ 867 h 2404649"/>
                <a:gd name="connsiteX1" fmla="*/ 1429945 w 2358072"/>
                <a:gd name="connsiteY1" fmla="*/ 31271 h 2404649"/>
                <a:gd name="connsiteX2" fmla="*/ 1904433 w 2358072"/>
                <a:gd name="connsiteY2" fmla="*/ 190495 h 2404649"/>
                <a:gd name="connsiteX3" fmla="*/ 2239409 w 2358072"/>
                <a:gd name="connsiteY3" fmla="*/ 539271 h 2404649"/>
                <a:gd name="connsiteX4" fmla="*/ 2357917 w 2358072"/>
                <a:gd name="connsiteY4" fmla="*/ 1087911 h 2404649"/>
                <a:gd name="connsiteX5" fmla="*/ 2220302 w 2358072"/>
                <a:gd name="connsiteY5" fmla="*/ 1566191 h 2404649"/>
                <a:gd name="connsiteX6" fmla="*/ 1838089 w 2358072"/>
                <a:gd name="connsiteY6" fmla="*/ 1905260 h 2404649"/>
                <a:gd name="connsiteX7" fmla="*/ 1358825 w 2358072"/>
                <a:gd name="connsiteY7" fmla="*/ 2063271 h 2404649"/>
                <a:gd name="connsiteX8" fmla="*/ 864549 w 2358072"/>
                <a:gd name="connsiteY8" fmla="*/ 2073507 h 2404649"/>
                <a:gd name="connsiteX9" fmla="*/ 773639 w 2358072"/>
                <a:gd name="connsiteY9" fmla="*/ 2180340 h 2404649"/>
                <a:gd name="connsiteX10" fmla="*/ 667717 w 2358072"/>
                <a:gd name="connsiteY10" fmla="*/ 2371559 h 2404649"/>
                <a:gd name="connsiteX11" fmla="*/ 27865 w 2358072"/>
                <a:gd name="connsiteY11" fmla="*/ 2317271 h 2404649"/>
                <a:gd name="connsiteX12" fmla="*/ 170105 w 2358072"/>
                <a:gd name="connsiteY12" fmla="*/ 1545111 h 2404649"/>
                <a:gd name="connsiteX13" fmla="*/ 667945 w 2358072"/>
                <a:gd name="connsiteY13" fmla="*/ 1626391 h 2404649"/>
                <a:gd name="connsiteX14" fmla="*/ 800025 w 2358072"/>
                <a:gd name="connsiteY14" fmla="*/ 1890551 h 2404649"/>
                <a:gd name="connsiteX15" fmla="*/ 993065 w 2358072"/>
                <a:gd name="connsiteY15" fmla="*/ 1931191 h 2404649"/>
                <a:gd name="connsiteX16" fmla="*/ 1287705 w 2358072"/>
                <a:gd name="connsiteY16" fmla="*/ 1799111 h 2404649"/>
                <a:gd name="connsiteX17" fmla="*/ 1399465 w 2358072"/>
                <a:gd name="connsiteY17" fmla="*/ 1626391 h 2404649"/>
                <a:gd name="connsiteX18" fmla="*/ 1399465 w 2358072"/>
                <a:gd name="connsiteY18" fmla="*/ 417351 h 2404649"/>
                <a:gd name="connsiteX19" fmla="*/ 1257225 w 2358072"/>
                <a:gd name="connsiteY19" fmla="*/ 224311 h 2404649"/>
                <a:gd name="connsiteX20" fmla="*/ 1003225 w 2358072"/>
                <a:gd name="connsiteY20" fmla="*/ 183671 h 2404649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800025 w 2358072"/>
                <a:gd name="connsiteY14" fmla="*/ 1890551 h 2405488"/>
                <a:gd name="connsiteX15" fmla="*/ 993065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93065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50257 w 2358072"/>
                <a:gd name="connsiteY17" fmla="*/ 1770907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435556 w 2358072"/>
                <a:gd name="connsiteY17" fmla="*/ 1115814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8260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1436 w 2358072"/>
                <a:gd name="connsiteY17" fmla="*/ 1119226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0024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2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102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572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52254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5721 h 240548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66564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992812 w 2357820"/>
                <a:gd name="connsiteY15" fmla="*/ 1914131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992812 w 2357820"/>
                <a:gd name="connsiteY15" fmla="*/ 1914131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1033755 w 2357820"/>
                <a:gd name="connsiteY15" fmla="*/ 1910719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1033755 w 2357820"/>
                <a:gd name="connsiteY15" fmla="*/ 1900484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02973 w 2357820"/>
                <a:gd name="connsiteY20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02973 w 2357820"/>
                <a:gd name="connsiteY20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158628 w 2357820"/>
                <a:gd name="connsiteY20" fmla="*/ 196621 h 2407333"/>
                <a:gd name="connsiteX21" fmla="*/ 1002973 w 2357820"/>
                <a:gd name="connsiteY21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158628 w 2357820"/>
                <a:gd name="connsiteY20" fmla="*/ 196621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0730 w 2357820"/>
                <a:gd name="connsiteY21" fmla="*/ 253730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598448 w 2357820"/>
                <a:gd name="connsiteY22" fmla="*/ 684948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773140 w 2357820"/>
                <a:gd name="connsiteY21" fmla="*/ 215657 h 2407333"/>
                <a:gd name="connsiteX22" fmla="*/ 598448 w 2357820"/>
                <a:gd name="connsiteY22" fmla="*/ 684948 h 2407333"/>
                <a:gd name="connsiteX0" fmla="*/ 1060521 w 2357820"/>
                <a:gd name="connsiteY0" fmla="*/ 1770 h 2408236"/>
                <a:gd name="connsiteX1" fmla="*/ 1206219 w 2357820"/>
                <a:gd name="connsiteY1" fmla="*/ 2400 h 2408236"/>
                <a:gd name="connsiteX2" fmla="*/ 1429693 w 2357820"/>
                <a:gd name="connsiteY2" fmla="*/ 32174 h 2408236"/>
                <a:gd name="connsiteX3" fmla="*/ 1904181 w 2357820"/>
                <a:gd name="connsiteY3" fmla="*/ 191398 h 2408236"/>
                <a:gd name="connsiteX4" fmla="*/ 2239157 w 2357820"/>
                <a:gd name="connsiteY4" fmla="*/ 540174 h 2408236"/>
                <a:gd name="connsiteX5" fmla="*/ 2357665 w 2357820"/>
                <a:gd name="connsiteY5" fmla="*/ 1088814 h 2408236"/>
                <a:gd name="connsiteX6" fmla="*/ 2220050 w 2357820"/>
                <a:gd name="connsiteY6" fmla="*/ 1567094 h 2408236"/>
                <a:gd name="connsiteX7" fmla="*/ 1837837 w 2357820"/>
                <a:gd name="connsiteY7" fmla="*/ 1906163 h 2408236"/>
                <a:gd name="connsiteX8" fmla="*/ 1358573 w 2357820"/>
                <a:gd name="connsiteY8" fmla="*/ 2053157 h 2408236"/>
                <a:gd name="connsiteX9" fmla="*/ 864297 w 2357820"/>
                <a:gd name="connsiteY9" fmla="*/ 2074410 h 2408236"/>
                <a:gd name="connsiteX10" fmla="*/ 741899 w 2357820"/>
                <a:gd name="connsiteY10" fmla="*/ 2171008 h 2408236"/>
                <a:gd name="connsiteX11" fmla="*/ 663793 w 2357820"/>
                <a:gd name="connsiteY11" fmla="*/ 2376134 h 2408236"/>
                <a:gd name="connsiteX12" fmla="*/ 27613 w 2357820"/>
                <a:gd name="connsiteY12" fmla="*/ 2318174 h 2408236"/>
                <a:gd name="connsiteX13" fmla="*/ 169853 w 2357820"/>
                <a:gd name="connsiteY13" fmla="*/ 1546014 h 2408236"/>
                <a:gd name="connsiteX14" fmla="*/ 667693 w 2357820"/>
                <a:gd name="connsiteY14" fmla="*/ 1627294 h 2408236"/>
                <a:gd name="connsiteX15" fmla="*/ 782713 w 2357820"/>
                <a:gd name="connsiteY15" fmla="*/ 1857334 h 2408236"/>
                <a:gd name="connsiteX16" fmla="*/ 1033755 w 2357820"/>
                <a:gd name="connsiteY16" fmla="*/ 1901387 h 2408236"/>
                <a:gd name="connsiteX17" fmla="*/ 1358269 w 2357820"/>
                <a:gd name="connsiteY17" fmla="*/ 1668237 h 2408236"/>
                <a:gd name="connsiteX18" fmla="*/ 1408008 w 2357820"/>
                <a:gd name="connsiteY18" fmla="*/ 1116717 h 2408236"/>
                <a:gd name="connsiteX19" fmla="*/ 1388978 w 2357820"/>
                <a:gd name="connsiteY19" fmla="*/ 510377 h 2408236"/>
                <a:gd name="connsiteX20" fmla="*/ 1274033 w 2357820"/>
                <a:gd name="connsiteY20" fmla="*/ 259333 h 2408236"/>
                <a:gd name="connsiteX21" fmla="*/ 1025373 w 2357820"/>
                <a:gd name="connsiteY21" fmla="*/ 183248 h 2408236"/>
                <a:gd name="connsiteX22" fmla="*/ 773140 w 2357820"/>
                <a:gd name="connsiteY22" fmla="*/ 216560 h 2408236"/>
                <a:gd name="connsiteX23" fmla="*/ 598448 w 2357820"/>
                <a:gd name="connsiteY23" fmla="*/ 685851 h 2408236"/>
                <a:gd name="connsiteX0" fmla="*/ 465632 w 2357820"/>
                <a:gd name="connsiteY0" fmla="*/ 8890 h 2405836"/>
                <a:gd name="connsiteX1" fmla="*/ 1206219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73140 w 2357820"/>
                <a:gd name="connsiteY22" fmla="*/ 214160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73140 w 2357820"/>
                <a:gd name="connsiteY22" fmla="*/ 214160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655557 w 2357820"/>
                <a:gd name="connsiteY23" fmla="*/ 74056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655557 w 2357820"/>
                <a:gd name="connsiteY23" fmla="*/ 74056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01693 w 2357820"/>
                <a:gd name="connsiteY22" fmla="*/ 323621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45046 w 2358226"/>
                <a:gd name="connsiteY15" fmla="*/ 1759752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45046 w 2358226"/>
                <a:gd name="connsiteY15" fmla="*/ 1759752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59324 w 2358226"/>
                <a:gd name="connsiteY15" fmla="*/ 1716921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58226" h="2405836">
                  <a:moveTo>
                    <a:pt x="466038" y="8890"/>
                  </a:moveTo>
                  <a:lnTo>
                    <a:pt x="1030538" y="0"/>
                  </a:lnTo>
                  <a:cubicBezTo>
                    <a:pt x="1092067" y="5067"/>
                    <a:pt x="1284424" y="-1726"/>
                    <a:pt x="1430099" y="29774"/>
                  </a:cubicBezTo>
                  <a:cubicBezTo>
                    <a:pt x="1575774" y="61274"/>
                    <a:pt x="1769676" y="104331"/>
                    <a:pt x="1904587" y="188998"/>
                  </a:cubicBezTo>
                  <a:cubicBezTo>
                    <a:pt x="2039498" y="273665"/>
                    <a:pt x="2163982" y="388205"/>
                    <a:pt x="2239563" y="537774"/>
                  </a:cubicBezTo>
                  <a:cubicBezTo>
                    <a:pt x="2315144" y="687343"/>
                    <a:pt x="2361256" y="915261"/>
                    <a:pt x="2358071" y="1086414"/>
                  </a:cubicBezTo>
                  <a:cubicBezTo>
                    <a:pt x="2354887" y="1257567"/>
                    <a:pt x="2307094" y="1428469"/>
                    <a:pt x="2220456" y="1564694"/>
                  </a:cubicBezTo>
                  <a:cubicBezTo>
                    <a:pt x="2133818" y="1700919"/>
                    <a:pt x="1981822" y="1822753"/>
                    <a:pt x="1838243" y="1903763"/>
                  </a:cubicBezTo>
                  <a:cubicBezTo>
                    <a:pt x="1694664" y="1984773"/>
                    <a:pt x="1521236" y="2022716"/>
                    <a:pt x="1358979" y="2050757"/>
                  </a:cubicBezTo>
                  <a:cubicBezTo>
                    <a:pt x="1196722" y="2078798"/>
                    <a:pt x="967482" y="2052368"/>
                    <a:pt x="864703" y="2072010"/>
                  </a:cubicBezTo>
                  <a:cubicBezTo>
                    <a:pt x="761924" y="2091652"/>
                    <a:pt x="759898" y="2110850"/>
                    <a:pt x="742305" y="2168608"/>
                  </a:cubicBezTo>
                  <a:cubicBezTo>
                    <a:pt x="725948" y="2222307"/>
                    <a:pt x="783247" y="2349206"/>
                    <a:pt x="664199" y="2373734"/>
                  </a:cubicBezTo>
                  <a:cubicBezTo>
                    <a:pt x="545151" y="2398262"/>
                    <a:pt x="110342" y="2454127"/>
                    <a:pt x="28019" y="2315774"/>
                  </a:cubicBezTo>
                  <a:cubicBezTo>
                    <a:pt x="-54304" y="2177421"/>
                    <a:pt x="60406" y="1674624"/>
                    <a:pt x="170259" y="1543614"/>
                  </a:cubicBezTo>
                  <a:cubicBezTo>
                    <a:pt x="280112" y="1412604"/>
                    <a:pt x="588958" y="1500827"/>
                    <a:pt x="687135" y="1529711"/>
                  </a:cubicBezTo>
                  <a:cubicBezTo>
                    <a:pt x="785312" y="1558595"/>
                    <a:pt x="739560" y="1598265"/>
                    <a:pt x="759324" y="1716921"/>
                  </a:cubicBezTo>
                  <a:cubicBezTo>
                    <a:pt x="779088" y="1835577"/>
                    <a:pt x="934269" y="1907501"/>
                    <a:pt x="1034161" y="1898987"/>
                  </a:cubicBezTo>
                  <a:cubicBezTo>
                    <a:pt x="1134053" y="1890473"/>
                    <a:pt x="1296300" y="1796615"/>
                    <a:pt x="1358675" y="1665837"/>
                  </a:cubicBezTo>
                  <a:cubicBezTo>
                    <a:pt x="1421050" y="1535059"/>
                    <a:pt x="1408414" y="1315824"/>
                    <a:pt x="1408414" y="1114317"/>
                  </a:cubicBezTo>
                  <a:cubicBezTo>
                    <a:pt x="1408414" y="912810"/>
                    <a:pt x="1411713" y="650874"/>
                    <a:pt x="1389384" y="507977"/>
                  </a:cubicBezTo>
                  <a:cubicBezTo>
                    <a:pt x="1367055" y="365080"/>
                    <a:pt x="1312831" y="309075"/>
                    <a:pt x="1274439" y="256933"/>
                  </a:cubicBezTo>
                  <a:cubicBezTo>
                    <a:pt x="1236047" y="204791"/>
                    <a:pt x="1105295" y="173699"/>
                    <a:pt x="1025779" y="180848"/>
                  </a:cubicBezTo>
                  <a:cubicBezTo>
                    <a:pt x="946263" y="187997"/>
                    <a:pt x="844699" y="239060"/>
                    <a:pt x="797341" y="299825"/>
                  </a:cubicBezTo>
                  <a:cubicBezTo>
                    <a:pt x="749983" y="360590"/>
                    <a:pt x="771535" y="339519"/>
                    <a:pt x="741628" y="545437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</p:grpSp>
      <p:grpSp>
        <p:nvGrpSpPr>
          <p:cNvPr id="202" name="グループ化 201">
            <a:extLst>
              <a:ext uri="{FF2B5EF4-FFF2-40B4-BE49-F238E27FC236}">
                <a16:creationId xmlns:a16="http://schemas.microsoft.com/office/drawing/2014/main" id="{23D8F1CF-6DCD-4C92-8006-86DA3DB116F6}"/>
              </a:ext>
            </a:extLst>
          </p:cNvPr>
          <p:cNvGrpSpPr>
            <a:grpSpLocks noChangeAspect="1"/>
          </p:cNvGrpSpPr>
          <p:nvPr/>
        </p:nvGrpSpPr>
        <p:grpSpPr>
          <a:xfrm>
            <a:off x="3336157" y="3655786"/>
            <a:ext cx="670511" cy="670511"/>
            <a:chOff x="3333486" y="723231"/>
            <a:chExt cx="5525029" cy="5525029"/>
          </a:xfrm>
        </p:grpSpPr>
        <p:sp>
          <p:nvSpPr>
            <p:cNvPr id="203" name="楕円 202">
              <a:extLst>
                <a:ext uri="{FF2B5EF4-FFF2-40B4-BE49-F238E27FC236}">
                  <a16:creationId xmlns:a16="http://schemas.microsoft.com/office/drawing/2014/main" id="{E4374829-4BB4-42EB-90ED-0CFB2B20E54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33486" y="723231"/>
              <a:ext cx="5525029" cy="5525029"/>
            </a:xfrm>
            <a:prstGeom prst="ellipse">
              <a:avLst/>
            </a:pr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04" name="楕円 203">
              <a:extLst>
                <a:ext uri="{FF2B5EF4-FFF2-40B4-BE49-F238E27FC236}">
                  <a16:creationId xmlns:a16="http://schemas.microsoft.com/office/drawing/2014/main" id="{0ED51A1E-E212-4D44-8DC3-9C51E6FA494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78023" y="967771"/>
              <a:ext cx="5035954" cy="5035954"/>
            </a:xfrm>
            <a:prstGeom prst="ellipse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grpSp>
          <p:nvGrpSpPr>
            <p:cNvPr id="205" name="グループ化 204">
              <a:extLst>
                <a:ext uri="{FF2B5EF4-FFF2-40B4-BE49-F238E27FC236}">
                  <a16:creationId xmlns:a16="http://schemas.microsoft.com/office/drawing/2014/main" id="{8A4704D2-4E2E-45DE-9737-3F00DFF40469}"/>
                </a:ext>
              </a:extLst>
            </p:cNvPr>
            <p:cNvGrpSpPr/>
            <p:nvPr/>
          </p:nvGrpSpPr>
          <p:grpSpPr>
            <a:xfrm>
              <a:off x="4370574" y="2250939"/>
              <a:ext cx="3460942" cy="2011054"/>
              <a:chOff x="3985911" y="2053139"/>
              <a:chExt cx="3944074" cy="2291788"/>
            </a:xfrm>
          </p:grpSpPr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51376B92-99BB-41FA-8231-489C528EC752}"/>
                  </a:ext>
                </a:extLst>
              </p:cNvPr>
              <p:cNvSpPr/>
              <p:nvPr/>
            </p:nvSpPr>
            <p:spPr>
              <a:xfrm>
                <a:off x="3985911" y="2053139"/>
                <a:ext cx="3944074" cy="2291788"/>
              </a:xfrm>
              <a:custGeom>
                <a:avLst/>
                <a:gdLst>
                  <a:gd name="connsiteX0" fmla="*/ 5788 w 3949861"/>
                  <a:gd name="connsiteY0" fmla="*/ 1556795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5788 w 3949861"/>
                  <a:gd name="connsiteY13" fmla="*/ 1556795 h 2291788"/>
                  <a:gd name="connsiteX0" fmla="*/ 5788 w 3949861"/>
                  <a:gd name="connsiteY0" fmla="*/ 1556795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5788 w 3949861"/>
                  <a:gd name="connsiteY13" fmla="*/ 1556795 h 2291788"/>
                  <a:gd name="connsiteX0" fmla="*/ 11576 w 3949861"/>
                  <a:gd name="connsiteY0" fmla="*/ 1559688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11576 w 3949861"/>
                  <a:gd name="connsiteY13" fmla="*/ 1559688 h 2291788"/>
                  <a:gd name="connsiteX0" fmla="*/ 11576 w 3949861"/>
                  <a:gd name="connsiteY0" fmla="*/ 1559688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11576 w 3949861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28464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37145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8286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44074" h="2291788">
                    <a:moveTo>
                      <a:pt x="5789" y="1559688"/>
                    </a:moveTo>
                    <a:lnTo>
                      <a:pt x="355922" y="1556795"/>
                    </a:lnTo>
                    <a:lnTo>
                      <a:pt x="1166150" y="292261"/>
                    </a:lnTo>
                    <a:lnTo>
                      <a:pt x="1406325" y="813122"/>
                    </a:lnTo>
                    <a:lnTo>
                      <a:pt x="1999527" y="0"/>
                    </a:lnTo>
                    <a:lnTo>
                      <a:pt x="2479877" y="772610"/>
                    </a:lnTo>
                    <a:lnTo>
                      <a:pt x="2740307" y="234388"/>
                    </a:lnTo>
                    <a:lnTo>
                      <a:pt x="3446363" y="1857737"/>
                    </a:lnTo>
                    <a:lnTo>
                      <a:pt x="3944074" y="1857737"/>
                    </a:lnTo>
                    <a:cubicBezTo>
                      <a:pt x="3942145" y="1999527"/>
                      <a:pt x="3940215" y="2141317"/>
                      <a:pt x="3938286" y="2283107"/>
                    </a:cubicBezTo>
                    <a:lnTo>
                      <a:pt x="1469985" y="2291788"/>
                    </a:lnTo>
                    <a:lnTo>
                      <a:pt x="1637818" y="2042933"/>
                    </a:lnTo>
                    <a:lnTo>
                      <a:pt x="0" y="2057400"/>
                    </a:lnTo>
                    <a:cubicBezTo>
                      <a:pt x="1930" y="1891496"/>
                      <a:pt x="3859" y="1725592"/>
                      <a:pt x="5789" y="1559688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31DFB870-323B-4977-91D0-E8379694C703}"/>
                  </a:ext>
                </a:extLst>
              </p:cNvPr>
              <p:cNvSpPr/>
              <p:nvPr/>
            </p:nvSpPr>
            <p:spPr>
              <a:xfrm>
                <a:off x="4119020" y="2258591"/>
                <a:ext cx="3701005" cy="1961908"/>
              </a:xfrm>
              <a:custGeom>
                <a:avLst/>
                <a:gdLst>
                  <a:gd name="connsiteX0" fmla="*/ 2893 w 3701005"/>
                  <a:gd name="connsiteY0" fmla="*/ 1461304 h 1959015"/>
                  <a:gd name="connsiteX1" fmla="*/ 318303 w 3701005"/>
                  <a:gd name="connsiteY1" fmla="*/ 1458410 h 1959015"/>
                  <a:gd name="connsiteX2" fmla="*/ 1021465 w 3701005"/>
                  <a:gd name="connsiteY2" fmla="*/ 350134 h 1959015"/>
                  <a:gd name="connsiteX3" fmla="*/ 1267427 w 3701005"/>
                  <a:gd name="connsiteY3" fmla="*/ 862314 h 1959015"/>
                  <a:gd name="connsiteX4" fmla="*/ 1863524 w 3701005"/>
                  <a:gd name="connsiteY4" fmla="*/ 0 h 1959015"/>
                  <a:gd name="connsiteX5" fmla="*/ 2364129 w 3701005"/>
                  <a:gd name="connsiteY5" fmla="*/ 824696 h 1959015"/>
                  <a:gd name="connsiteX6" fmla="*/ 2601410 w 3701005"/>
                  <a:gd name="connsiteY6" fmla="*/ 321197 h 1959015"/>
                  <a:gd name="connsiteX7" fmla="*/ 3243805 w 3701005"/>
                  <a:gd name="connsiteY7" fmla="*/ 1791182 h 1959015"/>
                  <a:gd name="connsiteX8" fmla="*/ 3701005 w 3701005"/>
                  <a:gd name="connsiteY8" fmla="*/ 1788289 h 1959015"/>
                  <a:gd name="connsiteX9" fmla="*/ 3695217 w 3701005"/>
                  <a:gd name="connsiteY9" fmla="*/ 1956121 h 1959015"/>
                  <a:gd name="connsiteX10" fmla="*/ 1568369 w 3701005"/>
                  <a:gd name="connsiteY10" fmla="*/ 1959015 h 1959015"/>
                  <a:gd name="connsiteX11" fmla="*/ 1715946 w 3701005"/>
                  <a:gd name="connsiteY11" fmla="*/ 1718840 h 1959015"/>
                  <a:gd name="connsiteX12" fmla="*/ 0 w 3701005"/>
                  <a:gd name="connsiteY12" fmla="*/ 1713053 h 1959015"/>
                  <a:gd name="connsiteX13" fmla="*/ 2893 w 3701005"/>
                  <a:gd name="connsiteY13" fmla="*/ 1461304 h 1959015"/>
                  <a:gd name="connsiteX0" fmla="*/ 2893 w 3701005"/>
                  <a:gd name="connsiteY0" fmla="*/ 1461304 h 1959015"/>
                  <a:gd name="connsiteX1" fmla="*/ 318303 w 3701005"/>
                  <a:gd name="connsiteY1" fmla="*/ 1458410 h 1959015"/>
                  <a:gd name="connsiteX2" fmla="*/ 1021465 w 3701005"/>
                  <a:gd name="connsiteY2" fmla="*/ 350134 h 1959015"/>
                  <a:gd name="connsiteX3" fmla="*/ 1261640 w 3701005"/>
                  <a:gd name="connsiteY3" fmla="*/ 856526 h 1959015"/>
                  <a:gd name="connsiteX4" fmla="*/ 1863524 w 3701005"/>
                  <a:gd name="connsiteY4" fmla="*/ 0 h 1959015"/>
                  <a:gd name="connsiteX5" fmla="*/ 2364129 w 3701005"/>
                  <a:gd name="connsiteY5" fmla="*/ 824696 h 1959015"/>
                  <a:gd name="connsiteX6" fmla="*/ 2601410 w 3701005"/>
                  <a:gd name="connsiteY6" fmla="*/ 321197 h 1959015"/>
                  <a:gd name="connsiteX7" fmla="*/ 3243805 w 3701005"/>
                  <a:gd name="connsiteY7" fmla="*/ 1791182 h 1959015"/>
                  <a:gd name="connsiteX8" fmla="*/ 3701005 w 3701005"/>
                  <a:gd name="connsiteY8" fmla="*/ 1788289 h 1959015"/>
                  <a:gd name="connsiteX9" fmla="*/ 3695217 w 3701005"/>
                  <a:gd name="connsiteY9" fmla="*/ 1956121 h 1959015"/>
                  <a:gd name="connsiteX10" fmla="*/ 1568369 w 3701005"/>
                  <a:gd name="connsiteY10" fmla="*/ 1959015 h 1959015"/>
                  <a:gd name="connsiteX11" fmla="*/ 1715946 w 3701005"/>
                  <a:gd name="connsiteY11" fmla="*/ 1718840 h 1959015"/>
                  <a:gd name="connsiteX12" fmla="*/ 0 w 3701005"/>
                  <a:gd name="connsiteY12" fmla="*/ 1713053 h 1959015"/>
                  <a:gd name="connsiteX13" fmla="*/ 2893 w 3701005"/>
                  <a:gd name="connsiteY13" fmla="*/ 1461304 h 1959015"/>
                  <a:gd name="connsiteX0" fmla="*/ 2893 w 3701005"/>
                  <a:gd name="connsiteY0" fmla="*/ 1461304 h 1964802"/>
                  <a:gd name="connsiteX1" fmla="*/ 318303 w 3701005"/>
                  <a:gd name="connsiteY1" fmla="*/ 1458410 h 1964802"/>
                  <a:gd name="connsiteX2" fmla="*/ 1021465 w 3701005"/>
                  <a:gd name="connsiteY2" fmla="*/ 350134 h 1964802"/>
                  <a:gd name="connsiteX3" fmla="*/ 1261640 w 3701005"/>
                  <a:gd name="connsiteY3" fmla="*/ 856526 h 1964802"/>
                  <a:gd name="connsiteX4" fmla="*/ 1863524 w 3701005"/>
                  <a:gd name="connsiteY4" fmla="*/ 0 h 1964802"/>
                  <a:gd name="connsiteX5" fmla="*/ 2364129 w 3701005"/>
                  <a:gd name="connsiteY5" fmla="*/ 824696 h 1964802"/>
                  <a:gd name="connsiteX6" fmla="*/ 2601410 w 3701005"/>
                  <a:gd name="connsiteY6" fmla="*/ 321197 h 1964802"/>
                  <a:gd name="connsiteX7" fmla="*/ 3243805 w 3701005"/>
                  <a:gd name="connsiteY7" fmla="*/ 1791182 h 1964802"/>
                  <a:gd name="connsiteX8" fmla="*/ 3701005 w 3701005"/>
                  <a:gd name="connsiteY8" fmla="*/ 1788289 h 1964802"/>
                  <a:gd name="connsiteX9" fmla="*/ 3695217 w 3701005"/>
                  <a:gd name="connsiteY9" fmla="*/ 1956121 h 1964802"/>
                  <a:gd name="connsiteX10" fmla="*/ 1565475 w 3701005"/>
                  <a:gd name="connsiteY10" fmla="*/ 1964802 h 1964802"/>
                  <a:gd name="connsiteX11" fmla="*/ 1715946 w 3701005"/>
                  <a:gd name="connsiteY11" fmla="*/ 1718840 h 1964802"/>
                  <a:gd name="connsiteX12" fmla="*/ 0 w 3701005"/>
                  <a:gd name="connsiteY12" fmla="*/ 1713053 h 1964802"/>
                  <a:gd name="connsiteX13" fmla="*/ 2893 w 3701005"/>
                  <a:gd name="connsiteY13" fmla="*/ 1461304 h 1964802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13053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13053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79608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58342 w 3701005"/>
                  <a:gd name="connsiteY5" fmla="*/ 827589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79608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01005" h="1961908">
                    <a:moveTo>
                      <a:pt x="2893" y="1461304"/>
                    </a:moveTo>
                    <a:lnTo>
                      <a:pt x="318303" y="1458410"/>
                    </a:lnTo>
                    <a:lnTo>
                      <a:pt x="1021465" y="350134"/>
                    </a:lnTo>
                    <a:lnTo>
                      <a:pt x="1261640" y="856526"/>
                    </a:lnTo>
                    <a:lnTo>
                      <a:pt x="1863524" y="0"/>
                    </a:lnTo>
                    <a:lnTo>
                      <a:pt x="2358342" y="827589"/>
                    </a:lnTo>
                    <a:lnTo>
                      <a:pt x="2601410" y="321197"/>
                    </a:lnTo>
                    <a:lnTo>
                      <a:pt x="3243805" y="1782501"/>
                    </a:lnTo>
                    <a:lnTo>
                      <a:pt x="3701005" y="1779608"/>
                    </a:lnTo>
                    <a:lnTo>
                      <a:pt x="3695217" y="1956121"/>
                    </a:lnTo>
                    <a:lnTo>
                      <a:pt x="1568368" y="1961908"/>
                    </a:lnTo>
                    <a:lnTo>
                      <a:pt x="1715946" y="1718840"/>
                    </a:lnTo>
                    <a:lnTo>
                      <a:pt x="0" y="1704372"/>
                    </a:lnTo>
                    <a:cubicBezTo>
                      <a:pt x="964" y="1620456"/>
                      <a:pt x="1929" y="1545220"/>
                      <a:pt x="2893" y="146130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</p:grpSp>
        <p:grpSp>
          <p:nvGrpSpPr>
            <p:cNvPr id="206" name="グループ化 205">
              <a:extLst>
                <a:ext uri="{FF2B5EF4-FFF2-40B4-BE49-F238E27FC236}">
                  <a16:creationId xmlns:a16="http://schemas.microsoft.com/office/drawing/2014/main" id="{CCB58296-5542-4689-8069-37FC6B4127D5}"/>
                </a:ext>
              </a:extLst>
            </p:cNvPr>
            <p:cNvGrpSpPr/>
            <p:nvPr/>
          </p:nvGrpSpPr>
          <p:grpSpPr>
            <a:xfrm>
              <a:off x="4403323" y="1982235"/>
              <a:ext cx="3347483" cy="2905788"/>
              <a:chOff x="4023232" y="1746925"/>
              <a:chExt cx="3814776" cy="3311422"/>
            </a:xfrm>
          </p:grpSpPr>
          <p:sp>
            <p:nvSpPr>
              <p:cNvPr id="214" name="フリーフォーム: 図形 213">
                <a:extLst>
                  <a:ext uri="{FF2B5EF4-FFF2-40B4-BE49-F238E27FC236}">
                    <a16:creationId xmlns:a16="http://schemas.microsoft.com/office/drawing/2014/main" id="{170F9848-AB47-4BC7-B764-9CB53C618A6E}"/>
                  </a:ext>
                </a:extLst>
              </p:cNvPr>
              <p:cNvSpPr/>
              <p:nvPr/>
            </p:nvSpPr>
            <p:spPr>
              <a:xfrm>
                <a:off x="4023232" y="3352211"/>
                <a:ext cx="3814776" cy="180862"/>
              </a:xfrm>
              <a:custGeom>
                <a:avLst/>
                <a:gdLst>
                  <a:gd name="connsiteX0" fmla="*/ 0 w 3782028"/>
                  <a:gd name="connsiteY0" fmla="*/ 26043 h 196770"/>
                  <a:gd name="connsiteX1" fmla="*/ 3782028 w 3782028"/>
                  <a:gd name="connsiteY1" fmla="*/ 0 h 196770"/>
                  <a:gd name="connsiteX2" fmla="*/ 3779134 w 3782028"/>
                  <a:gd name="connsiteY2" fmla="*/ 190982 h 196770"/>
                  <a:gd name="connsiteX3" fmla="*/ 0 w 3782028"/>
                  <a:gd name="connsiteY3" fmla="*/ 196770 h 196770"/>
                  <a:gd name="connsiteX4" fmla="*/ 0 w 3782028"/>
                  <a:gd name="connsiteY4" fmla="*/ 26043 h 196770"/>
                  <a:gd name="connsiteX0" fmla="*/ 0 w 3782028"/>
                  <a:gd name="connsiteY0" fmla="*/ 26043 h 196770"/>
                  <a:gd name="connsiteX1" fmla="*/ 3782028 w 3782028"/>
                  <a:gd name="connsiteY1" fmla="*/ 0 h 196770"/>
                  <a:gd name="connsiteX2" fmla="*/ 3779134 w 3782028"/>
                  <a:gd name="connsiteY2" fmla="*/ 190982 h 196770"/>
                  <a:gd name="connsiteX3" fmla="*/ 0 w 3782028"/>
                  <a:gd name="connsiteY3" fmla="*/ 196770 h 196770"/>
                  <a:gd name="connsiteX4" fmla="*/ 0 w 3782028"/>
                  <a:gd name="connsiteY4" fmla="*/ 26043 h 196770"/>
                  <a:gd name="connsiteX0" fmla="*/ 0 w 3782028"/>
                  <a:gd name="connsiteY0" fmla="*/ 26043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0 w 3782028"/>
                  <a:gd name="connsiteY4" fmla="*/ 26043 h 193876"/>
                  <a:gd name="connsiteX0" fmla="*/ 2893 w 3782028"/>
                  <a:gd name="connsiteY0" fmla="*/ 31830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2893 w 3782028"/>
                  <a:gd name="connsiteY4" fmla="*/ 31830 h 193876"/>
                  <a:gd name="connsiteX0" fmla="*/ 2893 w 3782028"/>
                  <a:gd name="connsiteY0" fmla="*/ 26043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2893 w 3782028"/>
                  <a:gd name="connsiteY4" fmla="*/ 26043 h 193876"/>
                  <a:gd name="connsiteX0" fmla="*/ 2893 w 3782028"/>
                  <a:gd name="connsiteY0" fmla="*/ 26043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26043 h 202557"/>
                  <a:gd name="connsiteX0" fmla="*/ 2893 w 3782028"/>
                  <a:gd name="connsiteY0" fmla="*/ 43460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43460 h 202557"/>
                  <a:gd name="connsiteX0" fmla="*/ 2893 w 3782028"/>
                  <a:gd name="connsiteY0" fmla="*/ 32443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32443 h 202557"/>
                  <a:gd name="connsiteX0" fmla="*/ 100 w 3779235"/>
                  <a:gd name="connsiteY0" fmla="*/ 32443 h 190982"/>
                  <a:gd name="connsiteX1" fmla="*/ 3779235 w 3779235"/>
                  <a:gd name="connsiteY1" fmla="*/ 0 h 190982"/>
                  <a:gd name="connsiteX2" fmla="*/ 3776341 w 3779235"/>
                  <a:gd name="connsiteY2" fmla="*/ 190982 h 190982"/>
                  <a:gd name="connsiteX3" fmla="*/ 4551 w 3779235"/>
                  <a:gd name="connsiteY3" fmla="*/ 184195 h 190982"/>
                  <a:gd name="connsiteX4" fmla="*/ 100 w 3779235"/>
                  <a:gd name="connsiteY4" fmla="*/ 32443 h 190982"/>
                  <a:gd name="connsiteX0" fmla="*/ 100 w 3779235"/>
                  <a:gd name="connsiteY0" fmla="*/ 32443 h 184195"/>
                  <a:gd name="connsiteX1" fmla="*/ 3779235 w 3779235"/>
                  <a:gd name="connsiteY1" fmla="*/ 0 h 184195"/>
                  <a:gd name="connsiteX2" fmla="*/ 3772669 w 3779235"/>
                  <a:gd name="connsiteY2" fmla="*/ 168949 h 184195"/>
                  <a:gd name="connsiteX3" fmla="*/ 4551 w 3779235"/>
                  <a:gd name="connsiteY3" fmla="*/ 184195 h 184195"/>
                  <a:gd name="connsiteX4" fmla="*/ 100 w 3779235"/>
                  <a:gd name="connsiteY4" fmla="*/ 32443 h 184195"/>
                  <a:gd name="connsiteX0" fmla="*/ 100 w 3779235"/>
                  <a:gd name="connsiteY0" fmla="*/ 32443 h 190983"/>
                  <a:gd name="connsiteX1" fmla="*/ 3779235 w 3779235"/>
                  <a:gd name="connsiteY1" fmla="*/ 0 h 190983"/>
                  <a:gd name="connsiteX2" fmla="*/ 3768997 w 3779235"/>
                  <a:gd name="connsiteY2" fmla="*/ 190983 h 190983"/>
                  <a:gd name="connsiteX3" fmla="*/ 4551 w 3779235"/>
                  <a:gd name="connsiteY3" fmla="*/ 184195 h 190983"/>
                  <a:gd name="connsiteX4" fmla="*/ 100 w 3779235"/>
                  <a:gd name="connsiteY4" fmla="*/ 32443 h 190983"/>
                  <a:gd name="connsiteX0" fmla="*/ 100 w 3775562"/>
                  <a:gd name="connsiteY0" fmla="*/ 21426 h 179966"/>
                  <a:gd name="connsiteX1" fmla="*/ 3775562 w 3775562"/>
                  <a:gd name="connsiteY1" fmla="*/ 0 h 179966"/>
                  <a:gd name="connsiteX2" fmla="*/ 3768997 w 3775562"/>
                  <a:gd name="connsiteY2" fmla="*/ 179966 h 179966"/>
                  <a:gd name="connsiteX3" fmla="*/ 4551 w 3775562"/>
                  <a:gd name="connsiteY3" fmla="*/ 173178 h 179966"/>
                  <a:gd name="connsiteX4" fmla="*/ 100 w 3775562"/>
                  <a:gd name="connsiteY4" fmla="*/ 21426 h 179966"/>
                  <a:gd name="connsiteX0" fmla="*/ 100 w 3775562"/>
                  <a:gd name="connsiteY0" fmla="*/ 28770 h 187310"/>
                  <a:gd name="connsiteX1" fmla="*/ 3775562 w 3775562"/>
                  <a:gd name="connsiteY1" fmla="*/ 0 h 187310"/>
                  <a:gd name="connsiteX2" fmla="*/ 3768997 w 3775562"/>
                  <a:gd name="connsiteY2" fmla="*/ 187310 h 187310"/>
                  <a:gd name="connsiteX3" fmla="*/ 4551 w 3775562"/>
                  <a:gd name="connsiteY3" fmla="*/ 180522 h 187310"/>
                  <a:gd name="connsiteX4" fmla="*/ 100 w 3775562"/>
                  <a:gd name="connsiteY4" fmla="*/ 28770 h 187310"/>
                  <a:gd name="connsiteX0" fmla="*/ 100 w 3775562"/>
                  <a:gd name="connsiteY0" fmla="*/ 17753 h 187310"/>
                  <a:gd name="connsiteX1" fmla="*/ 3775562 w 3775562"/>
                  <a:gd name="connsiteY1" fmla="*/ 0 h 187310"/>
                  <a:gd name="connsiteX2" fmla="*/ 3768997 w 3775562"/>
                  <a:gd name="connsiteY2" fmla="*/ 187310 h 187310"/>
                  <a:gd name="connsiteX3" fmla="*/ 4551 w 3775562"/>
                  <a:gd name="connsiteY3" fmla="*/ 180522 h 187310"/>
                  <a:gd name="connsiteX4" fmla="*/ 100 w 3775562"/>
                  <a:gd name="connsiteY4" fmla="*/ 17753 h 187310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1652 w 3775562"/>
                  <a:gd name="connsiteY2" fmla="*/ 165277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91538"/>
                  <a:gd name="connsiteX1" fmla="*/ 3775562 w 3775562"/>
                  <a:gd name="connsiteY1" fmla="*/ 0 h 191538"/>
                  <a:gd name="connsiteX2" fmla="*/ 3761652 w 3775562"/>
                  <a:gd name="connsiteY2" fmla="*/ 165277 h 191538"/>
                  <a:gd name="connsiteX3" fmla="*/ 4551 w 3775562"/>
                  <a:gd name="connsiteY3" fmla="*/ 191538 h 191538"/>
                  <a:gd name="connsiteX4" fmla="*/ 100 w 3775562"/>
                  <a:gd name="connsiteY4" fmla="*/ 17753 h 191538"/>
                  <a:gd name="connsiteX0" fmla="*/ 100 w 3764545"/>
                  <a:gd name="connsiteY0" fmla="*/ 3064 h 176849"/>
                  <a:gd name="connsiteX1" fmla="*/ 3764545 w 3764545"/>
                  <a:gd name="connsiteY1" fmla="*/ 0 h 176849"/>
                  <a:gd name="connsiteX2" fmla="*/ 3761652 w 3764545"/>
                  <a:gd name="connsiteY2" fmla="*/ 150588 h 176849"/>
                  <a:gd name="connsiteX3" fmla="*/ 4551 w 3764545"/>
                  <a:gd name="connsiteY3" fmla="*/ 176849 h 176849"/>
                  <a:gd name="connsiteX4" fmla="*/ 100 w 3764545"/>
                  <a:gd name="connsiteY4" fmla="*/ 3064 h 176849"/>
                  <a:gd name="connsiteX0" fmla="*/ 100 w 3769096"/>
                  <a:gd name="connsiteY0" fmla="*/ 3064 h 176849"/>
                  <a:gd name="connsiteX1" fmla="*/ 3764545 w 3769096"/>
                  <a:gd name="connsiteY1" fmla="*/ 0 h 176849"/>
                  <a:gd name="connsiteX2" fmla="*/ 3768997 w 3769096"/>
                  <a:gd name="connsiteY2" fmla="*/ 150588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69207"/>
                  <a:gd name="connsiteY0" fmla="*/ 3064 h 176849"/>
                  <a:gd name="connsiteX1" fmla="*/ 3768217 w 3769207"/>
                  <a:gd name="connsiteY1" fmla="*/ 0 h 176849"/>
                  <a:gd name="connsiteX2" fmla="*/ 3768997 w 3769207"/>
                  <a:gd name="connsiteY2" fmla="*/ 150588 h 176849"/>
                  <a:gd name="connsiteX3" fmla="*/ 4551 w 3769207"/>
                  <a:gd name="connsiteY3" fmla="*/ 176849 h 176849"/>
                  <a:gd name="connsiteX4" fmla="*/ 100 w 3769207"/>
                  <a:gd name="connsiteY4" fmla="*/ 3064 h 176849"/>
                  <a:gd name="connsiteX0" fmla="*/ 100 w 3769207"/>
                  <a:gd name="connsiteY0" fmla="*/ 0 h 173785"/>
                  <a:gd name="connsiteX1" fmla="*/ 3768217 w 3769207"/>
                  <a:gd name="connsiteY1" fmla="*/ 11625 h 173785"/>
                  <a:gd name="connsiteX2" fmla="*/ 3768997 w 3769207"/>
                  <a:gd name="connsiteY2" fmla="*/ 147524 h 173785"/>
                  <a:gd name="connsiteX3" fmla="*/ 4551 w 3769207"/>
                  <a:gd name="connsiteY3" fmla="*/ 173785 h 173785"/>
                  <a:gd name="connsiteX4" fmla="*/ 100 w 3769207"/>
                  <a:gd name="connsiteY4" fmla="*/ 0 h 173785"/>
                  <a:gd name="connsiteX0" fmla="*/ 100 w 3769096"/>
                  <a:gd name="connsiteY0" fmla="*/ 3064 h 176849"/>
                  <a:gd name="connsiteX1" fmla="*/ 3764544 w 3769096"/>
                  <a:gd name="connsiteY1" fmla="*/ 0 h 176849"/>
                  <a:gd name="connsiteX2" fmla="*/ 3768997 w 3769096"/>
                  <a:gd name="connsiteY2" fmla="*/ 150588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69096"/>
                  <a:gd name="connsiteY0" fmla="*/ 3064 h 176849"/>
                  <a:gd name="connsiteX1" fmla="*/ 3764544 w 3769096"/>
                  <a:gd name="connsiteY1" fmla="*/ 0 h 176849"/>
                  <a:gd name="connsiteX2" fmla="*/ 3768997 w 3769096"/>
                  <a:gd name="connsiteY2" fmla="*/ 160113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71452"/>
                  <a:gd name="connsiteY0" fmla="*/ 3064 h 176849"/>
                  <a:gd name="connsiteX1" fmla="*/ 3764544 w 3771452"/>
                  <a:gd name="connsiteY1" fmla="*/ 0 h 176849"/>
                  <a:gd name="connsiteX2" fmla="*/ 3771378 w 3771452"/>
                  <a:gd name="connsiteY2" fmla="*/ 172020 h 176849"/>
                  <a:gd name="connsiteX3" fmla="*/ 4551 w 3771452"/>
                  <a:gd name="connsiteY3" fmla="*/ 176849 h 176849"/>
                  <a:gd name="connsiteX4" fmla="*/ 100 w 3771452"/>
                  <a:gd name="connsiteY4" fmla="*/ 3064 h 176849"/>
                  <a:gd name="connsiteX0" fmla="*/ 100 w 3774069"/>
                  <a:gd name="connsiteY0" fmla="*/ 12589 h 186374"/>
                  <a:gd name="connsiteX1" fmla="*/ 3774069 w 3774069"/>
                  <a:gd name="connsiteY1" fmla="*/ 0 h 186374"/>
                  <a:gd name="connsiteX2" fmla="*/ 3771378 w 3774069"/>
                  <a:gd name="connsiteY2" fmla="*/ 181545 h 186374"/>
                  <a:gd name="connsiteX3" fmla="*/ 4551 w 3774069"/>
                  <a:gd name="connsiteY3" fmla="*/ 186374 h 186374"/>
                  <a:gd name="connsiteX4" fmla="*/ 100 w 3774069"/>
                  <a:gd name="connsiteY4" fmla="*/ 12589 h 186374"/>
                  <a:gd name="connsiteX0" fmla="*/ 100 w 3774069"/>
                  <a:gd name="connsiteY0" fmla="*/ 3064 h 176849"/>
                  <a:gd name="connsiteX1" fmla="*/ 3774069 w 3774069"/>
                  <a:gd name="connsiteY1" fmla="*/ 0 h 176849"/>
                  <a:gd name="connsiteX2" fmla="*/ 3771378 w 3774069"/>
                  <a:gd name="connsiteY2" fmla="*/ 172020 h 176849"/>
                  <a:gd name="connsiteX3" fmla="*/ 4551 w 3774069"/>
                  <a:gd name="connsiteY3" fmla="*/ 176849 h 176849"/>
                  <a:gd name="connsiteX4" fmla="*/ 100 w 3774069"/>
                  <a:gd name="connsiteY4" fmla="*/ 3064 h 176849"/>
                  <a:gd name="connsiteX0" fmla="*/ 100 w 3774069"/>
                  <a:gd name="connsiteY0" fmla="*/ 3064 h 181545"/>
                  <a:gd name="connsiteX1" fmla="*/ 3774069 w 3774069"/>
                  <a:gd name="connsiteY1" fmla="*/ 0 h 181545"/>
                  <a:gd name="connsiteX2" fmla="*/ 3768997 w 3774069"/>
                  <a:gd name="connsiteY2" fmla="*/ 181545 h 181545"/>
                  <a:gd name="connsiteX3" fmla="*/ 4551 w 3774069"/>
                  <a:gd name="connsiteY3" fmla="*/ 176849 h 181545"/>
                  <a:gd name="connsiteX4" fmla="*/ 100 w 3774069"/>
                  <a:gd name="connsiteY4" fmla="*/ 3064 h 181545"/>
                  <a:gd name="connsiteX0" fmla="*/ 100 w 3774069"/>
                  <a:gd name="connsiteY0" fmla="*/ 3064 h 176849"/>
                  <a:gd name="connsiteX1" fmla="*/ 3774069 w 3774069"/>
                  <a:gd name="connsiteY1" fmla="*/ 0 h 176849"/>
                  <a:gd name="connsiteX2" fmla="*/ 3768997 w 3774069"/>
                  <a:gd name="connsiteY2" fmla="*/ 176782 h 176849"/>
                  <a:gd name="connsiteX3" fmla="*/ 4551 w 3774069"/>
                  <a:gd name="connsiteY3" fmla="*/ 176849 h 176849"/>
                  <a:gd name="connsiteX4" fmla="*/ 100 w 3774069"/>
                  <a:gd name="connsiteY4" fmla="*/ 3064 h 176849"/>
                  <a:gd name="connsiteX0" fmla="*/ 28887 w 3802856"/>
                  <a:gd name="connsiteY0" fmla="*/ 3064 h 176782"/>
                  <a:gd name="connsiteX1" fmla="*/ 3802856 w 3802856"/>
                  <a:gd name="connsiteY1" fmla="*/ 0 h 176782"/>
                  <a:gd name="connsiteX2" fmla="*/ 3797784 w 3802856"/>
                  <a:gd name="connsiteY2" fmla="*/ 176782 h 176782"/>
                  <a:gd name="connsiteX3" fmla="*/ 0 w 3802856"/>
                  <a:gd name="connsiteY3" fmla="*/ 174468 h 176782"/>
                  <a:gd name="connsiteX4" fmla="*/ 28887 w 3802856"/>
                  <a:gd name="connsiteY4" fmla="*/ 3064 h 176782"/>
                  <a:gd name="connsiteX0" fmla="*/ 5074 w 3802856"/>
                  <a:gd name="connsiteY0" fmla="*/ 0 h 180862"/>
                  <a:gd name="connsiteX1" fmla="*/ 3802856 w 3802856"/>
                  <a:gd name="connsiteY1" fmla="*/ 4080 h 180862"/>
                  <a:gd name="connsiteX2" fmla="*/ 3797784 w 3802856"/>
                  <a:gd name="connsiteY2" fmla="*/ 180862 h 180862"/>
                  <a:gd name="connsiteX3" fmla="*/ 0 w 3802856"/>
                  <a:gd name="connsiteY3" fmla="*/ 178548 h 180862"/>
                  <a:gd name="connsiteX4" fmla="*/ 5074 w 3802856"/>
                  <a:gd name="connsiteY4" fmla="*/ 0 h 180862"/>
                  <a:gd name="connsiteX0" fmla="*/ 151 w 3805077"/>
                  <a:gd name="connsiteY0" fmla="*/ 0 h 180862"/>
                  <a:gd name="connsiteX1" fmla="*/ 3805077 w 3805077"/>
                  <a:gd name="connsiteY1" fmla="*/ 4080 h 180862"/>
                  <a:gd name="connsiteX2" fmla="*/ 3800005 w 3805077"/>
                  <a:gd name="connsiteY2" fmla="*/ 180862 h 180862"/>
                  <a:gd name="connsiteX3" fmla="*/ 2221 w 3805077"/>
                  <a:gd name="connsiteY3" fmla="*/ 178548 h 180862"/>
                  <a:gd name="connsiteX4" fmla="*/ 151 w 3805077"/>
                  <a:gd name="connsiteY4" fmla="*/ 0 h 180862"/>
                  <a:gd name="connsiteX0" fmla="*/ 9798 w 3802856"/>
                  <a:gd name="connsiteY0" fmla="*/ 0 h 180862"/>
                  <a:gd name="connsiteX1" fmla="*/ 3802856 w 3802856"/>
                  <a:gd name="connsiteY1" fmla="*/ 4080 h 180862"/>
                  <a:gd name="connsiteX2" fmla="*/ 3797784 w 3802856"/>
                  <a:gd name="connsiteY2" fmla="*/ 180862 h 180862"/>
                  <a:gd name="connsiteX3" fmla="*/ 0 w 3802856"/>
                  <a:gd name="connsiteY3" fmla="*/ 178548 h 180862"/>
                  <a:gd name="connsiteX4" fmla="*/ 9798 w 3802856"/>
                  <a:gd name="connsiteY4" fmla="*/ 0 h 180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2856" h="180862">
                    <a:moveTo>
                      <a:pt x="9798" y="0"/>
                    </a:moveTo>
                    <a:lnTo>
                      <a:pt x="3802856" y="4080"/>
                    </a:lnTo>
                    <a:cubicBezTo>
                      <a:pt x="3801892" y="54276"/>
                      <a:pt x="3798748" y="130666"/>
                      <a:pt x="3797784" y="180862"/>
                    </a:cubicBezTo>
                    <a:lnTo>
                      <a:pt x="0" y="178548"/>
                    </a:lnTo>
                    <a:cubicBezTo>
                      <a:pt x="964" y="124533"/>
                      <a:pt x="8834" y="54015"/>
                      <a:pt x="9798" y="0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592E3C3C-4D08-4887-B31A-D8EDE0D07C2A}"/>
                  </a:ext>
                </a:extLst>
              </p:cNvPr>
              <p:cNvSpPr/>
              <p:nvPr/>
            </p:nvSpPr>
            <p:spPr>
              <a:xfrm>
                <a:off x="5897087" y="1746925"/>
                <a:ext cx="160310" cy="3311422"/>
              </a:xfrm>
              <a:custGeom>
                <a:avLst/>
                <a:gdLst>
                  <a:gd name="connsiteX0" fmla="*/ 0 w 174567"/>
                  <a:gd name="connsiteY0" fmla="*/ 4156 h 3316778"/>
                  <a:gd name="connsiteX1" fmla="*/ 166254 w 174567"/>
                  <a:gd name="connsiteY1" fmla="*/ 0 h 3316778"/>
                  <a:gd name="connsiteX2" fmla="*/ 174567 w 174567"/>
                  <a:gd name="connsiteY2" fmla="*/ 3316778 h 3316778"/>
                  <a:gd name="connsiteX3" fmla="*/ 0 w 174567"/>
                  <a:gd name="connsiteY3" fmla="*/ 3312622 h 3316778"/>
                  <a:gd name="connsiteX4" fmla="*/ 0 w 174567"/>
                  <a:gd name="connsiteY4" fmla="*/ 4156 h 3316778"/>
                  <a:gd name="connsiteX0" fmla="*/ 0 w 179682"/>
                  <a:gd name="connsiteY0" fmla="*/ 4156 h 3316778"/>
                  <a:gd name="connsiteX1" fmla="*/ 179682 w 179682"/>
                  <a:gd name="connsiteY1" fmla="*/ 0 h 3316778"/>
                  <a:gd name="connsiteX2" fmla="*/ 174567 w 179682"/>
                  <a:gd name="connsiteY2" fmla="*/ 3316778 h 3316778"/>
                  <a:gd name="connsiteX3" fmla="*/ 0 w 179682"/>
                  <a:gd name="connsiteY3" fmla="*/ 3312622 h 3316778"/>
                  <a:gd name="connsiteX4" fmla="*/ 0 w 179682"/>
                  <a:gd name="connsiteY4" fmla="*/ 4156 h 3316778"/>
                  <a:gd name="connsiteX0" fmla="*/ 0 w 187995"/>
                  <a:gd name="connsiteY0" fmla="*/ 4156 h 3320945"/>
                  <a:gd name="connsiteX1" fmla="*/ 179682 w 187995"/>
                  <a:gd name="connsiteY1" fmla="*/ 0 h 3320945"/>
                  <a:gd name="connsiteX2" fmla="*/ 187995 w 187995"/>
                  <a:gd name="connsiteY2" fmla="*/ 3320945 h 3320945"/>
                  <a:gd name="connsiteX3" fmla="*/ 0 w 187995"/>
                  <a:gd name="connsiteY3" fmla="*/ 3312622 h 3320945"/>
                  <a:gd name="connsiteX4" fmla="*/ 0 w 187995"/>
                  <a:gd name="connsiteY4" fmla="*/ 4156 h 3320945"/>
                  <a:gd name="connsiteX0" fmla="*/ 0 w 187995"/>
                  <a:gd name="connsiteY0" fmla="*/ 4156 h 3320956"/>
                  <a:gd name="connsiteX1" fmla="*/ 179682 w 187995"/>
                  <a:gd name="connsiteY1" fmla="*/ 0 h 3320956"/>
                  <a:gd name="connsiteX2" fmla="*/ 187995 w 187995"/>
                  <a:gd name="connsiteY2" fmla="*/ 3320945 h 3320956"/>
                  <a:gd name="connsiteX3" fmla="*/ 8951 w 187995"/>
                  <a:gd name="connsiteY3" fmla="*/ 3320956 h 3320956"/>
                  <a:gd name="connsiteX4" fmla="*/ 0 w 187995"/>
                  <a:gd name="connsiteY4" fmla="*/ 4156 h 3320956"/>
                  <a:gd name="connsiteX0" fmla="*/ 9350 w 197345"/>
                  <a:gd name="connsiteY0" fmla="*/ 4156 h 3320945"/>
                  <a:gd name="connsiteX1" fmla="*/ 189032 w 197345"/>
                  <a:gd name="connsiteY1" fmla="*/ 0 h 3320945"/>
                  <a:gd name="connsiteX2" fmla="*/ 197345 w 197345"/>
                  <a:gd name="connsiteY2" fmla="*/ 3320945 h 3320945"/>
                  <a:gd name="connsiteX3" fmla="*/ 396 w 197345"/>
                  <a:gd name="connsiteY3" fmla="*/ 3316789 h 3320945"/>
                  <a:gd name="connsiteX4" fmla="*/ 9350 w 197345"/>
                  <a:gd name="connsiteY4" fmla="*/ 4156 h 3320945"/>
                  <a:gd name="connsiteX0" fmla="*/ 9350 w 215250"/>
                  <a:gd name="connsiteY0" fmla="*/ 4156 h 3320945"/>
                  <a:gd name="connsiteX1" fmla="*/ 189032 w 215250"/>
                  <a:gd name="connsiteY1" fmla="*/ 0 h 3320945"/>
                  <a:gd name="connsiteX2" fmla="*/ 215250 w 215250"/>
                  <a:gd name="connsiteY2" fmla="*/ 3320945 h 3320945"/>
                  <a:gd name="connsiteX3" fmla="*/ 396 w 215250"/>
                  <a:gd name="connsiteY3" fmla="*/ 3316789 h 3320945"/>
                  <a:gd name="connsiteX4" fmla="*/ 9350 w 215250"/>
                  <a:gd name="connsiteY4" fmla="*/ 4156 h 3320945"/>
                  <a:gd name="connsiteX0" fmla="*/ 9350 w 215250"/>
                  <a:gd name="connsiteY0" fmla="*/ 4156 h 3320945"/>
                  <a:gd name="connsiteX1" fmla="*/ 193509 w 215250"/>
                  <a:gd name="connsiteY1" fmla="*/ 0 h 3320945"/>
                  <a:gd name="connsiteX2" fmla="*/ 215250 w 215250"/>
                  <a:gd name="connsiteY2" fmla="*/ 3320945 h 3320945"/>
                  <a:gd name="connsiteX3" fmla="*/ 396 w 215250"/>
                  <a:gd name="connsiteY3" fmla="*/ 3316789 h 3320945"/>
                  <a:gd name="connsiteX4" fmla="*/ 9350 w 215250"/>
                  <a:gd name="connsiteY4" fmla="*/ 4156 h 3320945"/>
                  <a:gd name="connsiteX0" fmla="*/ 9350 w 215250"/>
                  <a:gd name="connsiteY0" fmla="*/ 12490 h 3329279"/>
                  <a:gd name="connsiteX1" fmla="*/ 184557 w 215250"/>
                  <a:gd name="connsiteY1" fmla="*/ 0 h 3329279"/>
                  <a:gd name="connsiteX2" fmla="*/ 215250 w 215250"/>
                  <a:gd name="connsiteY2" fmla="*/ 3329279 h 3329279"/>
                  <a:gd name="connsiteX3" fmla="*/ 396 w 215250"/>
                  <a:gd name="connsiteY3" fmla="*/ 3325123 h 3329279"/>
                  <a:gd name="connsiteX4" fmla="*/ 9350 w 215250"/>
                  <a:gd name="connsiteY4" fmla="*/ 12490 h 3329279"/>
                  <a:gd name="connsiteX0" fmla="*/ 9350 w 206298"/>
                  <a:gd name="connsiteY0" fmla="*/ 12490 h 3329279"/>
                  <a:gd name="connsiteX1" fmla="*/ 184557 w 206298"/>
                  <a:gd name="connsiteY1" fmla="*/ 0 h 3329279"/>
                  <a:gd name="connsiteX2" fmla="*/ 206298 w 206298"/>
                  <a:gd name="connsiteY2" fmla="*/ 3329279 h 3329279"/>
                  <a:gd name="connsiteX3" fmla="*/ 396 w 206298"/>
                  <a:gd name="connsiteY3" fmla="*/ 3325123 h 3329279"/>
                  <a:gd name="connsiteX4" fmla="*/ 9350 w 206298"/>
                  <a:gd name="connsiteY4" fmla="*/ 12490 h 3329279"/>
                  <a:gd name="connsiteX0" fmla="*/ 0 w 196948"/>
                  <a:gd name="connsiteY0" fmla="*/ 12490 h 3329290"/>
                  <a:gd name="connsiteX1" fmla="*/ 175207 w 196948"/>
                  <a:gd name="connsiteY1" fmla="*/ 0 h 3329290"/>
                  <a:gd name="connsiteX2" fmla="*/ 196948 w 196948"/>
                  <a:gd name="connsiteY2" fmla="*/ 3329279 h 3329290"/>
                  <a:gd name="connsiteX3" fmla="*/ 4474 w 196948"/>
                  <a:gd name="connsiteY3" fmla="*/ 3329290 h 3329290"/>
                  <a:gd name="connsiteX4" fmla="*/ 0 w 196948"/>
                  <a:gd name="connsiteY4" fmla="*/ 12490 h 3329290"/>
                  <a:gd name="connsiteX0" fmla="*/ 0 w 196948"/>
                  <a:gd name="connsiteY0" fmla="*/ 5328 h 3322128"/>
                  <a:gd name="connsiteX1" fmla="*/ 175207 w 196948"/>
                  <a:gd name="connsiteY1" fmla="*/ 0 h 3322128"/>
                  <a:gd name="connsiteX2" fmla="*/ 196948 w 196948"/>
                  <a:gd name="connsiteY2" fmla="*/ 3322117 h 3322128"/>
                  <a:gd name="connsiteX3" fmla="*/ 4474 w 196948"/>
                  <a:gd name="connsiteY3" fmla="*/ 3322128 h 3322128"/>
                  <a:gd name="connsiteX4" fmla="*/ 0 w 196948"/>
                  <a:gd name="connsiteY4" fmla="*/ 5328 h 3322128"/>
                  <a:gd name="connsiteX0" fmla="*/ 0 w 196948"/>
                  <a:gd name="connsiteY0" fmla="*/ 2941 h 3319741"/>
                  <a:gd name="connsiteX1" fmla="*/ 175207 w 196948"/>
                  <a:gd name="connsiteY1" fmla="*/ 0 h 3319741"/>
                  <a:gd name="connsiteX2" fmla="*/ 196948 w 196948"/>
                  <a:gd name="connsiteY2" fmla="*/ 3319730 h 3319741"/>
                  <a:gd name="connsiteX3" fmla="*/ 4474 w 196948"/>
                  <a:gd name="connsiteY3" fmla="*/ 3319741 h 3319741"/>
                  <a:gd name="connsiteX4" fmla="*/ 0 w 196948"/>
                  <a:gd name="connsiteY4" fmla="*/ 2941 h 3319741"/>
                  <a:gd name="connsiteX0" fmla="*/ 0 w 196948"/>
                  <a:gd name="connsiteY0" fmla="*/ 2941 h 3319741"/>
                  <a:gd name="connsiteX1" fmla="*/ 188029 w 196948"/>
                  <a:gd name="connsiteY1" fmla="*/ 0 h 3319741"/>
                  <a:gd name="connsiteX2" fmla="*/ 196948 w 196948"/>
                  <a:gd name="connsiteY2" fmla="*/ 3319730 h 3319741"/>
                  <a:gd name="connsiteX3" fmla="*/ 4474 w 196948"/>
                  <a:gd name="connsiteY3" fmla="*/ 3319741 h 3319741"/>
                  <a:gd name="connsiteX4" fmla="*/ 0 w 196948"/>
                  <a:gd name="connsiteY4" fmla="*/ 2941 h 3319741"/>
                  <a:gd name="connsiteX0" fmla="*/ 0 w 198287"/>
                  <a:gd name="connsiteY0" fmla="*/ 2941 h 3319741"/>
                  <a:gd name="connsiteX1" fmla="*/ 198287 w 198287"/>
                  <a:gd name="connsiteY1" fmla="*/ 0 h 3319741"/>
                  <a:gd name="connsiteX2" fmla="*/ 196948 w 198287"/>
                  <a:gd name="connsiteY2" fmla="*/ 3319730 h 3319741"/>
                  <a:gd name="connsiteX3" fmla="*/ 4474 w 198287"/>
                  <a:gd name="connsiteY3" fmla="*/ 3319741 h 3319741"/>
                  <a:gd name="connsiteX4" fmla="*/ 0 w 198287"/>
                  <a:gd name="connsiteY4" fmla="*/ 2941 h 3319741"/>
                  <a:gd name="connsiteX0" fmla="*/ 3824 w 202111"/>
                  <a:gd name="connsiteY0" fmla="*/ 2941 h 3319741"/>
                  <a:gd name="connsiteX1" fmla="*/ 202111 w 202111"/>
                  <a:gd name="connsiteY1" fmla="*/ 0 h 3319741"/>
                  <a:gd name="connsiteX2" fmla="*/ 200772 w 202111"/>
                  <a:gd name="connsiteY2" fmla="*/ 3319730 h 3319741"/>
                  <a:gd name="connsiteX3" fmla="*/ 604 w 202111"/>
                  <a:gd name="connsiteY3" fmla="*/ 3319741 h 3319741"/>
                  <a:gd name="connsiteX4" fmla="*/ 3824 w 202111"/>
                  <a:gd name="connsiteY4" fmla="*/ 2941 h 3319741"/>
                  <a:gd name="connsiteX0" fmla="*/ 3824 w 200786"/>
                  <a:gd name="connsiteY0" fmla="*/ 10103 h 3326903"/>
                  <a:gd name="connsiteX1" fmla="*/ 191853 w 200786"/>
                  <a:gd name="connsiteY1" fmla="*/ 0 h 3326903"/>
                  <a:gd name="connsiteX2" fmla="*/ 200772 w 200786"/>
                  <a:gd name="connsiteY2" fmla="*/ 3326892 h 3326903"/>
                  <a:gd name="connsiteX3" fmla="*/ 604 w 200786"/>
                  <a:gd name="connsiteY3" fmla="*/ 3326903 h 3326903"/>
                  <a:gd name="connsiteX4" fmla="*/ 3824 w 200786"/>
                  <a:gd name="connsiteY4" fmla="*/ 10103 h 3326903"/>
                  <a:gd name="connsiteX0" fmla="*/ 3824 w 200777"/>
                  <a:gd name="connsiteY0" fmla="*/ 5329 h 3322129"/>
                  <a:gd name="connsiteX1" fmla="*/ 176466 w 200777"/>
                  <a:gd name="connsiteY1" fmla="*/ 0 h 3322129"/>
                  <a:gd name="connsiteX2" fmla="*/ 200772 w 200777"/>
                  <a:gd name="connsiteY2" fmla="*/ 3322118 h 3322129"/>
                  <a:gd name="connsiteX3" fmla="*/ 604 w 200777"/>
                  <a:gd name="connsiteY3" fmla="*/ 3322129 h 3322129"/>
                  <a:gd name="connsiteX4" fmla="*/ 3824 w 200777"/>
                  <a:gd name="connsiteY4" fmla="*/ 5329 h 3322129"/>
                  <a:gd name="connsiteX0" fmla="*/ 3824 w 200776"/>
                  <a:gd name="connsiteY0" fmla="*/ 5329 h 3322129"/>
                  <a:gd name="connsiteX1" fmla="*/ 171337 w 200776"/>
                  <a:gd name="connsiteY1" fmla="*/ 0 h 3322129"/>
                  <a:gd name="connsiteX2" fmla="*/ 200772 w 200776"/>
                  <a:gd name="connsiteY2" fmla="*/ 3322118 h 3322129"/>
                  <a:gd name="connsiteX3" fmla="*/ 604 w 200776"/>
                  <a:gd name="connsiteY3" fmla="*/ 3322129 h 3322129"/>
                  <a:gd name="connsiteX4" fmla="*/ 3824 w 200776"/>
                  <a:gd name="connsiteY4" fmla="*/ 5329 h 3322129"/>
                  <a:gd name="connsiteX0" fmla="*/ 3824 w 182831"/>
                  <a:gd name="connsiteY0" fmla="*/ 5329 h 3324506"/>
                  <a:gd name="connsiteX1" fmla="*/ 171337 w 182831"/>
                  <a:gd name="connsiteY1" fmla="*/ 0 h 3324506"/>
                  <a:gd name="connsiteX2" fmla="*/ 182820 w 182831"/>
                  <a:gd name="connsiteY2" fmla="*/ 3324506 h 3324506"/>
                  <a:gd name="connsiteX3" fmla="*/ 604 w 182831"/>
                  <a:gd name="connsiteY3" fmla="*/ 3322129 h 3324506"/>
                  <a:gd name="connsiteX4" fmla="*/ 3824 w 182831"/>
                  <a:gd name="connsiteY4" fmla="*/ 5329 h 3324506"/>
                  <a:gd name="connsiteX0" fmla="*/ 3824 w 171337"/>
                  <a:gd name="connsiteY0" fmla="*/ 5329 h 3322129"/>
                  <a:gd name="connsiteX1" fmla="*/ 171337 w 171337"/>
                  <a:gd name="connsiteY1" fmla="*/ 0 h 3322129"/>
                  <a:gd name="connsiteX2" fmla="*/ 169998 w 171337"/>
                  <a:gd name="connsiteY2" fmla="*/ 3319731 h 3322129"/>
                  <a:gd name="connsiteX3" fmla="*/ 604 w 171337"/>
                  <a:gd name="connsiteY3" fmla="*/ 3322129 h 3322129"/>
                  <a:gd name="connsiteX4" fmla="*/ 3824 w 171337"/>
                  <a:gd name="connsiteY4" fmla="*/ 5329 h 3322129"/>
                  <a:gd name="connsiteX0" fmla="*/ 0 w 172641"/>
                  <a:gd name="connsiteY0" fmla="*/ 5329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5329 h 3322129"/>
                  <a:gd name="connsiteX0" fmla="*/ 0 w 172641"/>
                  <a:gd name="connsiteY0" fmla="*/ 2942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2942 h 3322129"/>
                  <a:gd name="connsiteX0" fmla="*/ 0 w 175205"/>
                  <a:gd name="connsiteY0" fmla="*/ 0 h 3323961"/>
                  <a:gd name="connsiteX1" fmla="*/ 175205 w 175205"/>
                  <a:gd name="connsiteY1" fmla="*/ 1832 h 3323961"/>
                  <a:gd name="connsiteX2" fmla="*/ 173866 w 175205"/>
                  <a:gd name="connsiteY2" fmla="*/ 3321563 h 3323961"/>
                  <a:gd name="connsiteX3" fmla="*/ 4472 w 175205"/>
                  <a:gd name="connsiteY3" fmla="*/ 3323961 h 3323961"/>
                  <a:gd name="connsiteX4" fmla="*/ 0 w 175205"/>
                  <a:gd name="connsiteY4" fmla="*/ 0 h 3323961"/>
                  <a:gd name="connsiteX0" fmla="*/ 0 w 175205"/>
                  <a:gd name="connsiteY0" fmla="*/ 5330 h 3322129"/>
                  <a:gd name="connsiteX1" fmla="*/ 175205 w 175205"/>
                  <a:gd name="connsiteY1" fmla="*/ 0 h 3322129"/>
                  <a:gd name="connsiteX2" fmla="*/ 173866 w 175205"/>
                  <a:gd name="connsiteY2" fmla="*/ 3319731 h 3322129"/>
                  <a:gd name="connsiteX3" fmla="*/ 4472 w 175205"/>
                  <a:gd name="connsiteY3" fmla="*/ 3322129 h 3322129"/>
                  <a:gd name="connsiteX4" fmla="*/ 0 w 175205"/>
                  <a:gd name="connsiteY4" fmla="*/ 5330 h 3322129"/>
                  <a:gd name="connsiteX0" fmla="*/ 0 w 172641"/>
                  <a:gd name="connsiteY0" fmla="*/ 5330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5330 h 3322129"/>
                  <a:gd name="connsiteX0" fmla="*/ 0 w 172641"/>
                  <a:gd name="connsiteY0" fmla="*/ 5330 h 3319742"/>
                  <a:gd name="connsiteX1" fmla="*/ 172641 w 172641"/>
                  <a:gd name="connsiteY1" fmla="*/ 0 h 3319742"/>
                  <a:gd name="connsiteX2" fmla="*/ 171302 w 172641"/>
                  <a:gd name="connsiteY2" fmla="*/ 3319731 h 3319742"/>
                  <a:gd name="connsiteX3" fmla="*/ 4472 w 172641"/>
                  <a:gd name="connsiteY3" fmla="*/ 3319742 h 3319742"/>
                  <a:gd name="connsiteX4" fmla="*/ 0 w 172641"/>
                  <a:gd name="connsiteY4" fmla="*/ 5330 h 3319742"/>
                  <a:gd name="connsiteX0" fmla="*/ 0 w 172641"/>
                  <a:gd name="connsiteY0" fmla="*/ 5330 h 3319742"/>
                  <a:gd name="connsiteX1" fmla="*/ 172641 w 172641"/>
                  <a:gd name="connsiteY1" fmla="*/ 0 h 3319742"/>
                  <a:gd name="connsiteX2" fmla="*/ 171302 w 172641"/>
                  <a:gd name="connsiteY2" fmla="*/ 3319731 h 3319742"/>
                  <a:gd name="connsiteX3" fmla="*/ 1907 w 172641"/>
                  <a:gd name="connsiteY3" fmla="*/ 3319742 h 3319742"/>
                  <a:gd name="connsiteX4" fmla="*/ 0 w 172641"/>
                  <a:gd name="connsiteY4" fmla="*/ 5330 h 331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641" h="3319742">
                    <a:moveTo>
                      <a:pt x="0" y="5330"/>
                    </a:moveTo>
                    <a:lnTo>
                      <a:pt x="172641" y="0"/>
                    </a:lnTo>
                    <a:cubicBezTo>
                      <a:pt x="172195" y="1106577"/>
                      <a:pt x="171748" y="2213154"/>
                      <a:pt x="171302" y="3319731"/>
                    </a:cubicBezTo>
                    <a:lnTo>
                      <a:pt x="1907" y="3319742"/>
                    </a:lnTo>
                    <a:cubicBezTo>
                      <a:pt x="-1077" y="2214142"/>
                      <a:pt x="2984" y="1110930"/>
                      <a:pt x="0" y="5330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</p:grpSp>
        <p:grpSp>
          <p:nvGrpSpPr>
            <p:cNvPr id="207" name="グループ化 206">
              <a:extLst>
                <a:ext uri="{FF2B5EF4-FFF2-40B4-BE49-F238E27FC236}">
                  <a16:creationId xmlns:a16="http://schemas.microsoft.com/office/drawing/2014/main" id="{38734D1B-E97A-422C-857A-957D5C23DC59}"/>
                </a:ext>
              </a:extLst>
            </p:cNvPr>
            <p:cNvGrpSpPr/>
            <p:nvPr/>
          </p:nvGrpSpPr>
          <p:grpSpPr>
            <a:xfrm>
              <a:off x="5701658" y="1081726"/>
              <a:ext cx="685680" cy="864206"/>
              <a:chOff x="5502808" y="690565"/>
              <a:chExt cx="781398" cy="984845"/>
            </a:xfrm>
          </p:grpSpPr>
          <p:sp>
            <p:nvSpPr>
              <p:cNvPr id="211" name="フリーフォーム: 図形 210">
                <a:extLst>
                  <a:ext uri="{FF2B5EF4-FFF2-40B4-BE49-F238E27FC236}">
                    <a16:creationId xmlns:a16="http://schemas.microsoft.com/office/drawing/2014/main" id="{235D3413-A777-44D1-AF2B-830FBA19B249}"/>
                  </a:ext>
                </a:extLst>
              </p:cNvPr>
              <p:cNvSpPr/>
              <p:nvPr/>
            </p:nvSpPr>
            <p:spPr>
              <a:xfrm>
                <a:off x="5834429" y="690565"/>
                <a:ext cx="309377" cy="549541"/>
              </a:xfrm>
              <a:custGeom>
                <a:avLst/>
                <a:gdLst>
                  <a:gd name="connsiteX0" fmla="*/ 11906 w 302419"/>
                  <a:gd name="connsiteY0" fmla="*/ 514350 h 514350"/>
                  <a:gd name="connsiteX1" fmla="*/ 0 w 302419"/>
                  <a:gd name="connsiteY1" fmla="*/ 330994 h 514350"/>
                  <a:gd name="connsiteX2" fmla="*/ 9525 w 302419"/>
                  <a:gd name="connsiteY2" fmla="*/ 176213 h 514350"/>
                  <a:gd name="connsiteX3" fmla="*/ 78581 w 302419"/>
                  <a:gd name="connsiteY3" fmla="*/ 52388 h 514350"/>
                  <a:gd name="connsiteX4" fmla="*/ 154781 w 302419"/>
                  <a:gd name="connsiteY4" fmla="*/ 0 h 514350"/>
                  <a:gd name="connsiteX5" fmla="*/ 216694 w 302419"/>
                  <a:gd name="connsiteY5" fmla="*/ 7144 h 514350"/>
                  <a:gd name="connsiteX6" fmla="*/ 297656 w 302419"/>
                  <a:gd name="connsiteY6" fmla="*/ 90488 h 514350"/>
                  <a:gd name="connsiteX7" fmla="*/ 302419 w 302419"/>
                  <a:gd name="connsiteY7" fmla="*/ 257175 h 514350"/>
                  <a:gd name="connsiteX8" fmla="*/ 285750 w 302419"/>
                  <a:gd name="connsiteY8" fmla="*/ 385763 h 514350"/>
                  <a:gd name="connsiteX9" fmla="*/ 180975 w 302419"/>
                  <a:gd name="connsiteY9" fmla="*/ 395288 h 514350"/>
                  <a:gd name="connsiteX10" fmla="*/ 202406 w 302419"/>
                  <a:gd name="connsiteY10" fmla="*/ 288132 h 514350"/>
                  <a:gd name="connsiteX11" fmla="*/ 190500 w 302419"/>
                  <a:gd name="connsiteY11" fmla="*/ 195263 h 514350"/>
                  <a:gd name="connsiteX12" fmla="*/ 154781 w 302419"/>
                  <a:gd name="connsiteY12" fmla="*/ 159544 h 514350"/>
                  <a:gd name="connsiteX13" fmla="*/ 111919 w 302419"/>
                  <a:gd name="connsiteY13" fmla="*/ 195263 h 514350"/>
                  <a:gd name="connsiteX14" fmla="*/ 88106 w 302419"/>
                  <a:gd name="connsiteY14" fmla="*/ 257175 h 514350"/>
                  <a:gd name="connsiteX15" fmla="*/ 92869 w 302419"/>
                  <a:gd name="connsiteY15" fmla="*/ 338138 h 514350"/>
                  <a:gd name="connsiteX16" fmla="*/ 85725 w 302419"/>
                  <a:gd name="connsiteY16" fmla="*/ 428625 h 514350"/>
                  <a:gd name="connsiteX17" fmla="*/ 95250 w 302419"/>
                  <a:gd name="connsiteY17" fmla="*/ 469107 h 514350"/>
                  <a:gd name="connsiteX18" fmla="*/ 11906 w 302419"/>
                  <a:gd name="connsiteY18" fmla="*/ 514350 h 514350"/>
                  <a:gd name="connsiteX0" fmla="*/ 11906 w 302419"/>
                  <a:gd name="connsiteY0" fmla="*/ 519453 h 519453"/>
                  <a:gd name="connsiteX1" fmla="*/ 0 w 302419"/>
                  <a:gd name="connsiteY1" fmla="*/ 336097 h 519453"/>
                  <a:gd name="connsiteX2" fmla="*/ 9525 w 302419"/>
                  <a:gd name="connsiteY2" fmla="*/ 181316 h 519453"/>
                  <a:gd name="connsiteX3" fmla="*/ 78581 w 302419"/>
                  <a:gd name="connsiteY3" fmla="*/ 57491 h 519453"/>
                  <a:gd name="connsiteX4" fmla="*/ 154781 w 302419"/>
                  <a:gd name="connsiteY4" fmla="*/ 5103 h 519453"/>
                  <a:gd name="connsiteX5" fmla="*/ 216694 w 302419"/>
                  <a:gd name="connsiteY5" fmla="*/ 12247 h 519453"/>
                  <a:gd name="connsiteX6" fmla="*/ 297656 w 302419"/>
                  <a:gd name="connsiteY6" fmla="*/ 95591 h 519453"/>
                  <a:gd name="connsiteX7" fmla="*/ 302419 w 302419"/>
                  <a:gd name="connsiteY7" fmla="*/ 262278 h 519453"/>
                  <a:gd name="connsiteX8" fmla="*/ 285750 w 302419"/>
                  <a:gd name="connsiteY8" fmla="*/ 390866 h 519453"/>
                  <a:gd name="connsiteX9" fmla="*/ 180975 w 302419"/>
                  <a:gd name="connsiteY9" fmla="*/ 400391 h 519453"/>
                  <a:gd name="connsiteX10" fmla="*/ 202406 w 302419"/>
                  <a:gd name="connsiteY10" fmla="*/ 293235 h 519453"/>
                  <a:gd name="connsiteX11" fmla="*/ 190500 w 302419"/>
                  <a:gd name="connsiteY11" fmla="*/ 200366 h 519453"/>
                  <a:gd name="connsiteX12" fmla="*/ 154781 w 302419"/>
                  <a:gd name="connsiteY12" fmla="*/ 164647 h 519453"/>
                  <a:gd name="connsiteX13" fmla="*/ 111919 w 302419"/>
                  <a:gd name="connsiteY13" fmla="*/ 200366 h 519453"/>
                  <a:gd name="connsiteX14" fmla="*/ 88106 w 302419"/>
                  <a:gd name="connsiteY14" fmla="*/ 262278 h 519453"/>
                  <a:gd name="connsiteX15" fmla="*/ 92869 w 302419"/>
                  <a:gd name="connsiteY15" fmla="*/ 343241 h 519453"/>
                  <a:gd name="connsiteX16" fmla="*/ 85725 w 302419"/>
                  <a:gd name="connsiteY16" fmla="*/ 433728 h 519453"/>
                  <a:gd name="connsiteX17" fmla="*/ 95250 w 302419"/>
                  <a:gd name="connsiteY17" fmla="*/ 474210 h 519453"/>
                  <a:gd name="connsiteX18" fmla="*/ 11906 w 302419"/>
                  <a:gd name="connsiteY18" fmla="*/ 519453 h 519453"/>
                  <a:gd name="connsiteX0" fmla="*/ 11906 w 302419"/>
                  <a:gd name="connsiteY0" fmla="*/ 524114 h 524114"/>
                  <a:gd name="connsiteX1" fmla="*/ 0 w 302419"/>
                  <a:gd name="connsiteY1" fmla="*/ 340758 h 524114"/>
                  <a:gd name="connsiteX2" fmla="*/ 9525 w 302419"/>
                  <a:gd name="connsiteY2" fmla="*/ 185977 h 524114"/>
                  <a:gd name="connsiteX3" fmla="*/ 78581 w 302419"/>
                  <a:gd name="connsiteY3" fmla="*/ 62152 h 524114"/>
                  <a:gd name="connsiteX4" fmla="*/ 154781 w 302419"/>
                  <a:gd name="connsiteY4" fmla="*/ 9764 h 524114"/>
                  <a:gd name="connsiteX5" fmla="*/ 216694 w 302419"/>
                  <a:gd name="connsiteY5" fmla="*/ 16908 h 524114"/>
                  <a:gd name="connsiteX6" fmla="*/ 297656 w 302419"/>
                  <a:gd name="connsiteY6" fmla="*/ 100252 h 524114"/>
                  <a:gd name="connsiteX7" fmla="*/ 302419 w 302419"/>
                  <a:gd name="connsiteY7" fmla="*/ 266939 h 524114"/>
                  <a:gd name="connsiteX8" fmla="*/ 285750 w 302419"/>
                  <a:gd name="connsiteY8" fmla="*/ 395527 h 524114"/>
                  <a:gd name="connsiteX9" fmla="*/ 180975 w 302419"/>
                  <a:gd name="connsiteY9" fmla="*/ 405052 h 524114"/>
                  <a:gd name="connsiteX10" fmla="*/ 202406 w 302419"/>
                  <a:gd name="connsiteY10" fmla="*/ 297896 h 524114"/>
                  <a:gd name="connsiteX11" fmla="*/ 190500 w 302419"/>
                  <a:gd name="connsiteY11" fmla="*/ 205027 h 524114"/>
                  <a:gd name="connsiteX12" fmla="*/ 154781 w 302419"/>
                  <a:gd name="connsiteY12" fmla="*/ 169308 h 524114"/>
                  <a:gd name="connsiteX13" fmla="*/ 111919 w 302419"/>
                  <a:gd name="connsiteY13" fmla="*/ 205027 h 524114"/>
                  <a:gd name="connsiteX14" fmla="*/ 88106 w 302419"/>
                  <a:gd name="connsiteY14" fmla="*/ 266939 h 524114"/>
                  <a:gd name="connsiteX15" fmla="*/ 92869 w 302419"/>
                  <a:gd name="connsiteY15" fmla="*/ 347902 h 524114"/>
                  <a:gd name="connsiteX16" fmla="*/ 85725 w 302419"/>
                  <a:gd name="connsiteY16" fmla="*/ 438389 h 524114"/>
                  <a:gd name="connsiteX17" fmla="*/ 95250 w 302419"/>
                  <a:gd name="connsiteY17" fmla="*/ 478871 h 524114"/>
                  <a:gd name="connsiteX18" fmla="*/ 11906 w 302419"/>
                  <a:gd name="connsiteY18" fmla="*/ 524114 h 524114"/>
                  <a:gd name="connsiteX0" fmla="*/ 11906 w 311565"/>
                  <a:gd name="connsiteY0" fmla="*/ 524114 h 524114"/>
                  <a:gd name="connsiteX1" fmla="*/ 0 w 311565"/>
                  <a:gd name="connsiteY1" fmla="*/ 340758 h 524114"/>
                  <a:gd name="connsiteX2" fmla="*/ 9525 w 311565"/>
                  <a:gd name="connsiteY2" fmla="*/ 185977 h 524114"/>
                  <a:gd name="connsiteX3" fmla="*/ 78581 w 311565"/>
                  <a:gd name="connsiteY3" fmla="*/ 62152 h 524114"/>
                  <a:gd name="connsiteX4" fmla="*/ 154781 w 311565"/>
                  <a:gd name="connsiteY4" fmla="*/ 9764 h 524114"/>
                  <a:gd name="connsiteX5" fmla="*/ 216694 w 311565"/>
                  <a:gd name="connsiteY5" fmla="*/ 16908 h 524114"/>
                  <a:gd name="connsiteX6" fmla="*/ 297656 w 311565"/>
                  <a:gd name="connsiteY6" fmla="*/ 100252 h 524114"/>
                  <a:gd name="connsiteX7" fmla="*/ 302419 w 311565"/>
                  <a:gd name="connsiteY7" fmla="*/ 266939 h 524114"/>
                  <a:gd name="connsiteX8" fmla="*/ 285750 w 311565"/>
                  <a:gd name="connsiteY8" fmla="*/ 395527 h 524114"/>
                  <a:gd name="connsiteX9" fmla="*/ 180975 w 311565"/>
                  <a:gd name="connsiteY9" fmla="*/ 405052 h 524114"/>
                  <a:gd name="connsiteX10" fmla="*/ 202406 w 311565"/>
                  <a:gd name="connsiteY10" fmla="*/ 297896 h 524114"/>
                  <a:gd name="connsiteX11" fmla="*/ 190500 w 311565"/>
                  <a:gd name="connsiteY11" fmla="*/ 205027 h 524114"/>
                  <a:gd name="connsiteX12" fmla="*/ 154781 w 311565"/>
                  <a:gd name="connsiteY12" fmla="*/ 169308 h 524114"/>
                  <a:gd name="connsiteX13" fmla="*/ 111919 w 311565"/>
                  <a:gd name="connsiteY13" fmla="*/ 205027 h 524114"/>
                  <a:gd name="connsiteX14" fmla="*/ 88106 w 311565"/>
                  <a:gd name="connsiteY14" fmla="*/ 266939 h 524114"/>
                  <a:gd name="connsiteX15" fmla="*/ 92869 w 311565"/>
                  <a:gd name="connsiteY15" fmla="*/ 347902 h 524114"/>
                  <a:gd name="connsiteX16" fmla="*/ 85725 w 311565"/>
                  <a:gd name="connsiteY16" fmla="*/ 438389 h 524114"/>
                  <a:gd name="connsiteX17" fmla="*/ 95250 w 311565"/>
                  <a:gd name="connsiteY17" fmla="*/ 478871 h 524114"/>
                  <a:gd name="connsiteX18" fmla="*/ 11906 w 311565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2868 w 307481"/>
                  <a:gd name="connsiteY17" fmla="*/ 507446 h 524114"/>
                  <a:gd name="connsiteX18" fmla="*/ 11906 w 307481"/>
                  <a:gd name="connsiteY18" fmla="*/ 524114 h 524114"/>
                  <a:gd name="connsiteX0" fmla="*/ 12527 w 308102"/>
                  <a:gd name="connsiteY0" fmla="*/ 524114 h 524114"/>
                  <a:gd name="connsiteX1" fmla="*/ 621 w 308102"/>
                  <a:gd name="connsiteY1" fmla="*/ 340758 h 524114"/>
                  <a:gd name="connsiteX2" fmla="*/ 10146 w 308102"/>
                  <a:gd name="connsiteY2" fmla="*/ 185977 h 524114"/>
                  <a:gd name="connsiteX3" fmla="*/ 79202 w 308102"/>
                  <a:gd name="connsiteY3" fmla="*/ 62152 h 524114"/>
                  <a:gd name="connsiteX4" fmla="*/ 155402 w 308102"/>
                  <a:gd name="connsiteY4" fmla="*/ 9764 h 524114"/>
                  <a:gd name="connsiteX5" fmla="*/ 217315 w 308102"/>
                  <a:gd name="connsiteY5" fmla="*/ 16908 h 524114"/>
                  <a:gd name="connsiteX6" fmla="*/ 298277 w 308102"/>
                  <a:gd name="connsiteY6" fmla="*/ 100252 h 524114"/>
                  <a:gd name="connsiteX7" fmla="*/ 303040 w 308102"/>
                  <a:gd name="connsiteY7" fmla="*/ 266939 h 524114"/>
                  <a:gd name="connsiteX8" fmla="*/ 286371 w 308102"/>
                  <a:gd name="connsiteY8" fmla="*/ 395527 h 524114"/>
                  <a:gd name="connsiteX9" fmla="*/ 181596 w 308102"/>
                  <a:gd name="connsiteY9" fmla="*/ 405052 h 524114"/>
                  <a:gd name="connsiteX10" fmla="*/ 203027 w 308102"/>
                  <a:gd name="connsiteY10" fmla="*/ 297896 h 524114"/>
                  <a:gd name="connsiteX11" fmla="*/ 191121 w 308102"/>
                  <a:gd name="connsiteY11" fmla="*/ 205027 h 524114"/>
                  <a:gd name="connsiteX12" fmla="*/ 155402 w 308102"/>
                  <a:gd name="connsiteY12" fmla="*/ 169308 h 524114"/>
                  <a:gd name="connsiteX13" fmla="*/ 112540 w 308102"/>
                  <a:gd name="connsiteY13" fmla="*/ 205027 h 524114"/>
                  <a:gd name="connsiteX14" fmla="*/ 88727 w 308102"/>
                  <a:gd name="connsiteY14" fmla="*/ 266939 h 524114"/>
                  <a:gd name="connsiteX15" fmla="*/ 93490 w 308102"/>
                  <a:gd name="connsiteY15" fmla="*/ 347902 h 524114"/>
                  <a:gd name="connsiteX16" fmla="*/ 86346 w 308102"/>
                  <a:gd name="connsiteY16" fmla="*/ 438389 h 524114"/>
                  <a:gd name="connsiteX17" fmla="*/ 93489 w 308102"/>
                  <a:gd name="connsiteY17" fmla="*/ 507446 h 524114"/>
                  <a:gd name="connsiteX18" fmla="*/ 12527 w 308102"/>
                  <a:gd name="connsiteY18" fmla="*/ 524114 h 524114"/>
                  <a:gd name="connsiteX0" fmla="*/ 12527 w 308102"/>
                  <a:gd name="connsiteY0" fmla="*/ 524114 h 524114"/>
                  <a:gd name="connsiteX1" fmla="*/ 621 w 308102"/>
                  <a:gd name="connsiteY1" fmla="*/ 340758 h 524114"/>
                  <a:gd name="connsiteX2" fmla="*/ 10146 w 308102"/>
                  <a:gd name="connsiteY2" fmla="*/ 185977 h 524114"/>
                  <a:gd name="connsiteX3" fmla="*/ 79202 w 308102"/>
                  <a:gd name="connsiteY3" fmla="*/ 62152 h 524114"/>
                  <a:gd name="connsiteX4" fmla="*/ 155402 w 308102"/>
                  <a:gd name="connsiteY4" fmla="*/ 9764 h 524114"/>
                  <a:gd name="connsiteX5" fmla="*/ 217315 w 308102"/>
                  <a:gd name="connsiteY5" fmla="*/ 16908 h 524114"/>
                  <a:gd name="connsiteX6" fmla="*/ 298277 w 308102"/>
                  <a:gd name="connsiteY6" fmla="*/ 100252 h 524114"/>
                  <a:gd name="connsiteX7" fmla="*/ 303040 w 308102"/>
                  <a:gd name="connsiteY7" fmla="*/ 266939 h 524114"/>
                  <a:gd name="connsiteX8" fmla="*/ 286371 w 308102"/>
                  <a:gd name="connsiteY8" fmla="*/ 395527 h 524114"/>
                  <a:gd name="connsiteX9" fmla="*/ 181596 w 308102"/>
                  <a:gd name="connsiteY9" fmla="*/ 405052 h 524114"/>
                  <a:gd name="connsiteX10" fmla="*/ 203027 w 308102"/>
                  <a:gd name="connsiteY10" fmla="*/ 297896 h 524114"/>
                  <a:gd name="connsiteX11" fmla="*/ 191121 w 308102"/>
                  <a:gd name="connsiteY11" fmla="*/ 205027 h 524114"/>
                  <a:gd name="connsiteX12" fmla="*/ 155402 w 308102"/>
                  <a:gd name="connsiteY12" fmla="*/ 169308 h 524114"/>
                  <a:gd name="connsiteX13" fmla="*/ 112540 w 308102"/>
                  <a:gd name="connsiteY13" fmla="*/ 205027 h 524114"/>
                  <a:gd name="connsiteX14" fmla="*/ 88727 w 308102"/>
                  <a:gd name="connsiteY14" fmla="*/ 266939 h 524114"/>
                  <a:gd name="connsiteX15" fmla="*/ 93490 w 308102"/>
                  <a:gd name="connsiteY15" fmla="*/ 347902 h 524114"/>
                  <a:gd name="connsiteX16" fmla="*/ 86346 w 308102"/>
                  <a:gd name="connsiteY16" fmla="*/ 438389 h 524114"/>
                  <a:gd name="connsiteX17" fmla="*/ 93489 w 308102"/>
                  <a:gd name="connsiteY17" fmla="*/ 507446 h 524114"/>
                  <a:gd name="connsiteX18" fmla="*/ 12527 w 308102"/>
                  <a:gd name="connsiteY18" fmla="*/ 524114 h 524114"/>
                  <a:gd name="connsiteX0" fmla="*/ 15973 w 311548"/>
                  <a:gd name="connsiteY0" fmla="*/ 524114 h 524114"/>
                  <a:gd name="connsiteX1" fmla="*/ 4067 w 311548"/>
                  <a:gd name="connsiteY1" fmla="*/ 340758 h 524114"/>
                  <a:gd name="connsiteX2" fmla="*/ 13592 w 311548"/>
                  <a:gd name="connsiteY2" fmla="*/ 185977 h 524114"/>
                  <a:gd name="connsiteX3" fmla="*/ 82648 w 311548"/>
                  <a:gd name="connsiteY3" fmla="*/ 62152 h 524114"/>
                  <a:gd name="connsiteX4" fmla="*/ 158848 w 311548"/>
                  <a:gd name="connsiteY4" fmla="*/ 9764 h 524114"/>
                  <a:gd name="connsiteX5" fmla="*/ 220761 w 311548"/>
                  <a:gd name="connsiteY5" fmla="*/ 16908 h 524114"/>
                  <a:gd name="connsiteX6" fmla="*/ 301723 w 311548"/>
                  <a:gd name="connsiteY6" fmla="*/ 100252 h 524114"/>
                  <a:gd name="connsiteX7" fmla="*/ 306486 w 311548"/>
                  <a:gd name="connsiteY7" fmla="*/ 266939 h 524114"/>
                  <a:gd name="connsiteX8" fmla="*/ 289817 w 311548"/>
                  <a:gd name="connsiteY8" fmla="*/ 395527 h 524114"/>
                  <a:gd name="connsiteX9" fmla="*/ 185042 w 311548"/>
                  <a:gd name="connsiteY9" fmla="*/ 405052 h 524114"/>
                  <a:gd name="connsiteX10" fmla="*/ 206473 w 311548"/>
                  <a:gd name="connsiteY10" fmla="*/ 297896 h 524114"/>
                  <a:gd name="connsiteX11" fmla="*/ 194567 w 311548"/>
                  <a:gd name="connsiteY11" fmla="*/ 205027 h 524114"/>
                  <a:gd name="connsiteX12" fmla="*/ 158848 w 311548"/>
                  <a:gd name="connsiteY12" fmla="*/ 169308 h 524114"/>
                  <a:gd name="connsiteX13" fmla="*/ 115986 w 311548"/>
                  <a:gd name="connsiteY13" fmla="*/ 205027 h 524114"/>
                  <a:gd name="connsiteX14" fmla="*/ 92173 w 311548"/>
                  <a:gd name="connsiteY14" fmla="*/ 266939 h 524114"/>
                  <a:gd name="connsiteX15" fmla="*/ 96936 w 311548"/>
                  <a:gd name="connsiteY15" fmla="*/ 347902 h 524114"/>
                  <a:gd name="connsiteX16" fmla="*/ 89792 w 311548"/>
                  <a:gd name="connsiteY16" fmla="*/ 438389 h 524114"/>
                  <a:gd name="connsiteX17" fmla="*/ 96935 w 311548"/>
                  <a:gd name="connsiteY17" fmla="*/ 507446 h 524114"/>
                  <a:gd name="connsiteX18" fmla="*/ 15973 w 311548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191122 w 307674"/>
                  <a:gd name="connsiteY11" fmla="*/ 208128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205409 w 307674"/>
                  <a:gd name="connsiteY11" fmla="*/ 196222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62547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205408 w 307674"/>
                  <a:gd name="connsiteY11" fmla="*/ 208129 h 527215"/>
                  <a:gd name="connsiteX12" fmla="*/ 162547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0650 w 308177"/>
                  <a:gd name="connsiteY0" fmla="*/ 565315 h 565315"/>
                  <a:gd name="connsiteX1" fmla="*/ 1125 w 308177"/>
                  <a:gd name="connsiteY1" fmla="*/ 343859 h 565315"/>
                  <a:gd name="connsiteX2" fmla="*/ 10650 w 308177"/>
                  <a:gd name="connsiteY2" fmla="*/ 189078 h 565315"/>
                  <a:gd name="connsiteX3" fmla="*/ 79706 w 308177"/>
                  <a:gd name="connsiteY3" fmla="*/ 65253 h 565315"/>
                  <a:gd name="connsiteX4" fmla="*/ 155906 w 308177"/>
                  <a:gd name="connsiteY4" fmla="*/ 12865 h 565315"/>
                  <a:gd name="connsiteX5" fmla="*/ 224963 w 308177"/>
                  <a:gd name="connsiteY5" fmla="*/ 15247 h 565315"/>
                  <a:gd name="connsiteX6" fmla="*/ 298781 w 308177"/>
                  <a:gd name="connsiteY6" fmla="*/ 103353 h 565315"/>
                  <a:gd name="connsiteX7" fmla="*/ 303544 w 308177"/>
                  <a:gd name="connsiteY7" fmla="*/ 270040 h 565315"/>
                  <a:gd name="connsiteX8" fmla="*/ 286875 w 308177"/>
                  <a:gd name="connsiteY8" fmla="*/ 398628 h 565315"/>
                  <a:gd name="connsiteX9" fmla="*/ 189243 w 308177"/>
                  <a:gd name="connsiteY9" fmla="*/ 465303 h 565315"/>
                  <a:gd name="connsiteX10" fmla="*/ 203531 w 308177"/>
                  <a:gd name="connsiteY10" fmla="*/ 300997 h 565315"/>
                  <a:gd name="connsiteX11" fmla="*/ 205911 w 308177"/>
                  <a:gd name="connsiteY11" fmla="*/ 208129 h 565315"/>
                  <a:gd name="connsiteX12" fmla="*/ 163050 w 308177"/>
                  <a:gd name="connsiteY12" fmla="*/ 172409 h 565315"/>
                  <a:gd name="connsiteX13" fmla="*/ 113044 w 308177"/>
                  <a:gd name="connsiteY13" fmla="*/ 208128 h 565315"/>
                  <a:gd name="connsiteX14" fmla="*/ 89231 w 308177"/>
                  <a:gd name="connsiteY14" fmla="*/ 270040 h 565315"/>
                  <a:gd name="connsiteX15" fmla="*/ 77325 w 308177"/>
                  <a:gd name="connsiteY15" fmla="*/ 351003 h 565315"/>
                  <a:gd name="connsiteX16" fmla="*/ 86850 w 308177"/>
                  <a:gd name="connsiteY16" fmla="*/ 441490 h 565315"/>
                  <a:gd name="connsiteX17" fmla="*/ 93993 w 308177"/>
                  <a:gd name="connsiteY17" fmla="*/ 510547 h 565315"/>
                  <a:gd name="connsiteX18" fmla="*/ 10650 w 308177"/>
                  <a:gd name="connsiteY18" fmla="*/ 565315 h 565315"/>
                  <a:gd name="connsiteX0" fmla="*/ 10650 w 307130"/>
                  <a:gd name="connsiteY0" fmla="*/ 560791 h 560791"/>
                  <a:gd name="connsiteX1" fmla="*/ 1125 w 307130"/>
                  <a:gd name="connsiteY1" fmla="*/ 339335 h 560791"/>
                  <a:gd name="connsiteX2" fmla="*/ 10650 w 307130"/>
                  <a:gd name="connsiteY2" fmla="*/ 184554 h 560791"/>
                  <a:gd name="connsiteX3" fmla="*/ 79706 w 307130"/>
                  <a:gd name="connsiteY3" fmla="*/ 60729 h 560791"/>
                  <a:gd name="connsiteX4" fmla="*/ 155906 w 307130"/>
                  <a:gd name="connsiteY4" fmla="*/ 8341 h 560791"/>
                  <a:gd name="connsiteX5" fmla="*/ 244013 w 307130"/>
                  <a:gd name="connsiteY5" fmla="*/ 17867 h 560791"/>
                  <a:gd name="connsiteX6" fmla="*/ 298781 w 307130"/>
                  <a:gd name="connsiteY6" fmla="*/ 98829 h 560791"/>
                  <a:gd name="connsiteX7" fmla="*/ 303544 w 307130"/>
                  <a:gd name="connsiteY7" fmla="*/ 265516 h 560791"/>
                  <a:gd name="connsiteX8" fmla="*/ 286875 w 307130"/>
                  <a:gd name="connsiteY8" fmla="*/ 394104 h 560791"/>
                  <a:gd name="connsiteX9" fmla="*/ 189243 w 307130"/>
                  <a:gd name="connsiteY9" fmla="*/ 460779 h 560791"/>
                  <a:gd name="connsiteX10" fmla="*/ 203531 w 307130"/>
                  <a:gd name="connsiteY10" fmla="*/ 296473 h 560791"/>
                  <a:gd name="connsiteX11" fmla="*/ 205911 w 307130"/>
                  <a:gd name="connsiteY11" fmla="*/ 203605 h 560791"/>
                  <a:gd name="connsiteX12" fmla="*/ 163050 w 307130"/>
                  <a:gd name="connsiteY12" fmla="*/ 167885 h 560791"/>
                  <a:gd name="connsiteX13" fmla="*/ 113044 w 307130"/>
                  <a:gd name="connsiteY13" fmla="*/ 203604 h 560791"/>
                  <a:gd name="connsiteX14" fmla="*/ 89231 w 307130"/>
                  <a:gd name="connsiteY14" fmla="*/ 265516 h 560791"/>
                  <a:gd name="connsiteX15" fmla="*/ 77325 w 307130"/>
                  <a:gd name="connsiteY15" fmla="*/ 346479 h 560791"/>
                  <a:gd name="connsiteX16" fmla="*/ 86850 w 307130"/>
                  <a:gd name="connsiteY16" fmla="*/ 436966 h 560791"/>
                  <a:gd name="connsiteX17" fmla="*/ 93993 w 307130"/>
                  <a:gd name="connsiteY17" fmla="*/ 506023 h 560791"/>
                  <a:gd name="connsiteX18" fmla="*/ 10650 w 307130"/>
                  <a:gd name="connsiteY18" fmla="*/ 560791 h 560791"/>
                  <a:gd name="connsiteX0" fmla="*/ 10650 w 307130"/>
                  <a:gd name="connsiteY0" fmla="*/ 552021 h 552021"/>
                  <a:gd name="connsiteX1" fmla="*/ 1125 w 307130"/>
                  <a:gd name="connsiteY1" fmla="*/ 330565 h 552021"/>
                  <a:gd name="connsiteX2" fmla="*/ 10650 w 307130"/>
                  <a:gd name="connsiteY2" fmla="*/ 175784 h 552021"/>
                  <a:gd name="connsiteX3" fmla="*/ 79706 w 307130"/>
                  <a:gd name="connsiteY3" fmla="*/ 51959 h 552021"/>
                  <a:gd name="connsiteX4" fmla="*/ 155906 w 307130"/>
                  <a:gd name="connsiteY4" fmla="*/ 6715 h 552021"/>
                  <a:gd name="connsiteX5" fmla="*/ 244013 w 307130"/>
                  <a:gd name="connsiteY5" fmla="*/ 9097 h 552021"/>
                  <a:gd name="connsiteX6" fmla="*/ 298781 w 307130"/>
                  <a:gd name="connsiteY6" fmla="*/ 90059 h 552021"/>
                  <a:gd name="connsiteX7" fmla="*/ 303544 w 307130"/>
                  <a:gd name="connsiteY7" fmla="*/ 256746 h 552021"/>
                  <a:gd name="connsiteX8" fmla="*/ 286875 w 307130"/>
                  <a:gd name="connsiteY8" fmla="*/ 385334 h 552021"/>
                  <a:gd name="connsiteX9" fmla="*/ 189243 w 307130"/>
                  <a:gd name="connsiteY9" fmla="*/ 452009 h 552021"/>
                  <a:gd name="connsiteX10" fmla="*/ 203531 w 307130"/>
                  <a:gd name="connsiteY10" fmla="*/ 287703 h 552021"/>
                  <a:gd name="connsiteX11" fmla="*/ 205911 w 307130"/>
                  <a:gd name="connsiteY11" fmla="*/ 194835 h 552021"/>
                  <a:gd name="connsiteX12" fmla="*/ 163050 w 307130"/>
                  <a:gd name="connsiteY12" fmla="*/ 159115 h 552021"/>
                  <a:gd name="connsiteX13" fmla="*/ 113044 w 307130"/>
                  <a:gd name="connsiteY13" fmla="*/ 194834 h 552021"/>
                  <a:gd name="connsiteX14" fmla="*/ 89231 w 307130"/>
                  <a:gd name="connsiteY14" fmla="*/ 256746 h 552021"/>
                  <a:gd name="connsiteX15" fmla="*/ 77325 w 307130"/>
                  <a:gd name="connsiteY15" fmla="*/ 337709 h 552021"/>
                  <a:gd name="connsiteX16" fmla="*/ 86850 w 307130"/>
                  <a:gd name="connsiteY16" fmla="*/ 428196 h 552021"/>
                  <a:gd name="connsiteX17" fmla="*/ 93993 w 307130"/>
                  <a:gd name="connsiteY17" fmla="*/ 497253 h 552021"/>
                  <a:gd name="connsiteX18" fmla="*/ 10650 w 307130"/>
                  <a:gd name="connsiteY18" fmla="*/ 552021 h 552021"/>
                  <a:gd name="connsiteX0" fmla="*/ 10650 w 307765"/>
                  <a:gd name="connsiteY0" fmla="*/ 549541 h 549541"/>
                  <a:gd name="connsiteX1" fmla="*/ 1125 w 307765"/>
                  <a:gd name="connsiteY1" fmla="*/ 328085 h 549541"/>
                  <a:gd name="connsiteX2" fmla="*/ 10650 w 307765"/>
                  <a:gd name="connsiteY2" fmla="*/ 173304 h 549541"/>
                  <a:gd name="connsiteX3" fmla="*/ 79706 w 307765"/>
                  <a:gd name="connsiteY3" fmla="*/ 49479 h 549541"/>
                  <a:gd name="connsiteX4" fmla="*/ 155906 w 307765"/>
                  <a:gd name="connsiteY4" fmla="*/ 4235 h 549541"/>
                  <a:gd name="connsiteX5" fmla="*/ 232106 w 307765"/>
                  <a:gd name="connsiteY5" fmla="*/ 11379 h 549541"/>
                  <a:gd name="connsiteX6" fmla="*/ 298781 w 307765"/>
                  <a:gd name="connsiteY6" fmla="*/ 87579 h 549541"/>
                  <a:gd name="connsiteX7" fmla="*/ 303544 w 307765"/>
                  <a:gd name="connsiteY7" fmla="*/ 254266 h 549541"/>
                  <a:gd name="connsiteX8" fmla="*/ 286875 w 307765"/>
                  <a:gd name="connsiteY8" fmla="*/ 382854 h 549541"/>
                  <a:gd name="connsiteX9" fmla="*/ 189243 w 307765"/>
                  <a:gd name="connsiteY9" fmla="*/ 449529 h 549541"/>
                  <a:gd name="connsiteX10" fmla="*/ 203531 w 307765"/>
                  <a:gd name="connsiteY10" fmla="*/ 285223 h 549541"/>
                  <a:gd name="connsiteX11" fmla="*/ 205911 w 307765"/>
                  <a:gd name="connsiteY11" fmla="*/ 192355 h 549541"/>
                  <a:gd name="connsiteX12" fmla="*/ 163050 w 307765"/>
                  <a:gd name="connsiteY12" fmla="*/ 156635 h 549541"/>
                  <a:gd name="connsiteX13" fmla="*/ 113044 w 307765"/>
                  <a:gd name="connsiteY13" fmla="*/ 192354 h 549541"/>
                  <a:gd name="connsiteX14" fmla="*/ 89231 w 307765"/>
                  <a:gd name="connsiteY14" fmla="*/ 254266 h 549541"/>
                  <a:gd name="connsiteX15" fmla="*/ 77325 w 307765"/>
                  <a:gd name="connsiteY15" fmla="*/ 335229 h 549541"/>
                  <a:gd name="connsiteX16" fmla="*/ 86850 w 307765"/>
                  <a:gd name="connsiteY16" fmla="*/ 425716 h 549541"/>
                  <a:gd name="connsiteX17" fmla="*/ 93993 w 307765"/>
                  <a:gd name="connsiteY17" fmla="*/ 494773 h 549541"/>
                  <a:gd name="connsiteX18" fmla="*/ 10650 w 307765"/>
                  <a:gd name="connsiteY18" fmla="*/ 549541 h 549541"/>
                  <a:gd name="connsiteX0" fmla="*/ 10650 w 307765"/>
                  <a:gd name="connsiteY0" fmla="*/ 549541 h 549541"/>
                  <a:gd name="connsiteX1" fmla="*/ 1125 w 307765"/>
                  <a:gd name="connsiteY1" fmla="*/ 328085 h 549541"/>
                  <a:gd name="connsiteX2" fmla="*/ 10650 w 307765"/>
                  <a:gd name="connsiteY2" fmla="*/ 173304 h 549541"/>
                  <a:gd name="connsiteX3" fmla="*/ 79706 w 307765"/>
                  <a:gd name="connsiteY3" fmla="*/ 49479 h 549541"/>
                  <a:gd name="connsiteX4" fmla="*/ 155906 w 307765"/>
                  <a:gd name="connsiteY4" fmla="*/ 4235 h 549541"/>
                  <a:gd name="connsiteX5" fmla="*/ 232106 w 307765"/>
                  <a:gd name="connsiteY5" fmla="*/ 11379 h 549541"/>
                  <a:gd name="connsiteX6" fmla="*/ 298781 w 307765"/>
                  <a:gd name="connsiteY6" fmla="*/ 87579 h 549541"/>
                  <a:gd name="connsiteX7" fmla="*/ 303544 w 307765"/>
                  <a:gd name="connsiteY7" fmla="*/ 254266 h 549541"/>
                  <a:gd name="connsiteX8" fmla="*/ 286875 w 307765"/>
                  <a:gd name="connsiteY8" fmla="*/ 382854 h 549541"/>
                  <a:gd name="connsiteX9" fmla="*/ 189243 w 307765"/>
                  <a:gd name="connsiteY9" fmla="*/ 449529 h 549541"/>
                  <a:gd name="connsiteX10" fmla="*/ 203531 w 307765"/>
                  <a:gd name="connsiteY10" fmla="*/ 285223 h 549541"/>
                  <a:gd name="connsiteX11" fmla="*/ 205911 w 307765"/>
                  <a:gd name="connsiteY11" fmla="*/ 192355 h 549541"/>
                  <a:gd name="connsiteX12" fmla="*/ 163050 w 307765"/>
                  <a:gd name="connsiteY12" fmla="*/ 156635 h 549541"/>
                  <a:gd name="connsiteX13" fmla="*/ 113044 w 307765"/>
                  <a:gd name="connsiteY13" fmla="*/ 192354 h 549541"/>
                  <a:gd name="connsiteX14" fmla="*/ 89231 w 307765"/>
                  <a:gd name="connsiteY14" fmla="*/ 254266 h 549541"/>
                  <a:gd name="connsiteX15" fmla="*/ 89231 w 307765"/>
                  <a:gd name="connsiteY15" fmla="*/ 335229 h 549541"/>
                  <a:gd name="connsiteX16" fmla="*/ 86850 w 307765"/>
                  <a:gd name="connsiteY16" fmla="*/ 425716 h 549541"/>
                  <a:gd name="connsiteX17" fmla="*/ 93993 w 307765"/>
                  <a:gd name="connsiteY17" fmla="*/ 494773 h 549541"/>
                  <a:gd name="connsiteX18" fmla="*/ 10650 w 307765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90855 w 309377"/>
                  <a:gd name="connsiteY9" fmla="*/ 449529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90843 w 309377"/>
                  <a:gd name="connsiteY15" fmla="*/ 335229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90855 w 309377"/>
                  <a:gd name="connsiteY9" fmla="*/ 449529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61435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78280 w 309377"/>
                  <a:gd name="connsiteY10" fmla="*/ 432862 h 549541"/>
                  <a:gd name="connsiteX11" fmla="*/ 205143 w 309377"/>
                  <a:gd name="connsiteY11" fmla="*/ 285223 h 549541"/>
                  <a:gd name="connsiteX12" fmla="*/ 207523 w 309377"/>
                  <a:gd name="connsiteY12" fmla="*/ 192355 h 549541"/>
                  <a:gd name="connsiteX13" fmla="*/ 164662 w 309377"/>
                  <a:gd name="connsiteY13" fmla="*/ 156635 h 549541"/>
                  <a:gd name="connsiteX14" fmla="*/ 114656 w 309377"/>
                  <a:gd name="connsiteY14" fmla="*/ 192354 h 549541"/>
                  <a:gd name="connsiteX15" fmla="*/ 90843 w 309377"/>
                  <a:gd name="connsiteY15" fmla="*/ 254266 h 549541"/>
                  <a:gd name="connsiteX16" fmla="*/ 81318 w 309377"/>
                  <a:gd name="connsiteY16" fmla="*/ 342373 h 549541"/>
                  <a:gd name="connsiteX17" fmla="*/ 88462 w 309377"/>
                  <a:gd name="connsiteY17" fmla="*/ 425716 h 549541"/>
                  <a:gd name="connsiteX18" fmla="*/ 95605 w 309377"/>
                  <a:gd name="connsiteY18" fmla="*/ 494773 h 549541"/>
                  <a:gd name="connsiteX19" fmla="*/ 12262 w 309377"/>
                  <a:gd name="connsiteY19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90186 w 309377"/>
                  <a:gd name="connsiteY10" fmla="*/ 394762 h 549541"/>
                  <a:gd name="connsiteX11" fmla="*/ 205143 w 309377"/>
                  <a:gd name="connsiteY11" fmla="*/ 285223 h 549541"/>
                  <a:gd name="connsiteX12" fmla="*/ 207523 w 309377"/>
                  <a:gd name="connsiteY12" fmla="*/ 192355 h 549541"/>
                  <a:gd name="connsiteX13" fmla="*/ 164662 w 309377"/>
                  <a:gd name="connsiteY13" fmla="*/ 156635 h 549541"/>
                  <a:gd name="connsiteX14" fmla="*/ 114656 w 309377"/>
                  <a:gd name="connsiteY14" fmla="*/ 192354 h 549541"/>
                  <a:gd name="connsiteX15" fmla="*/ 90843 w 309377"/>
                  <a:gd name="connsiteY15" fmla="*/ 254266 h 549541"/>
                  <a:gd name="connsiteX16" fmla="*/ 81318 w 309377"/>
                  <a:gd name="connsiteY16" fmla="*/ 342373 h 549541"/>
                  <a:gd name="connsiteX17" fmla="*/ 88462 w 309377"/>
                  <a:gd name="connsiteY17" fmla="*/ 425716 h 549541"/>
                  <a:gd name="connsiteX18" fmla="*/ 95605 w 309377"/>
                  <a:gd name="connsiteY18" fmla="*/ 494773 h 549541"/>
                  <a:gd name="connsiteX19" fmla="*/ 12262 w 309377"/>
                  <a:gd name="connsiteY19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80661 w 309377"/>
                  <a:gd name="connsiteY10" fmla="*/ 449531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18749 w 309377"/>
                  <a:gd name="connsiteY10" fmla="*/ 487631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7511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36086 w 309377"/>
                  <a:gd name="connsiteY19" fmla="*/ 547160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9699 w 309377"/>
                  <a:gd name="connsiteY19" fmla="*/ 473343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66200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9224 w 309377"/>
                  <a:gd name="connsiteY19" fmla="*/ 466200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82869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82869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4462 w 309377"/>
                  <a:gd name="connsiteY19" fmla="*/ 480487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37799 w 309377"/>
                  <a:gd name="connsiteY10" fmla="*/ 454293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4462 w 309377"/>
                  <a:gd name="connsiteY19" fmla="*/ 480487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54467 w 309377"/>
                  <a:gd name="connsiteY10" fmla="*/ 480487 h 549541"/>
                  <a:gd name="connsiteX11" fmla="*/ 137799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7799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68743 w 309377"/>
                  <a:gd name="connsiteY20" fmla="*/ 478106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7805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3517 w 309377"/>
                  <a:gd name="connsiteY12" fmla="*/ 385237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3042 w 309377"/>
                  <a:gd name="connsiteY12" fmla="*/ 368568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3042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4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4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92568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5899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5899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78093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78093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25716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118748 w 309377"/>
                  <a:gd name="connsiteY20" fmla="*/ 485249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109224 w 309377"/>
                  <a:gd name="connsiteY11" fmla="*/ 454293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118748 w 309377"/>
                  <a:gd name="connsiteY20" fmla="*/ 485249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09377" h="549541">
                    <a:moveTo>
                      <a:pt x="12262" y="549541"/>
                    </a:moveTo>
                    <a:cubicBezTo>
                      <a:pt x="-3216" y="521760"/>
                      <a:pt x="356" y="390791"/>
                      <a:pt x="356" y="328085"/>
                    </a:cubicBezTo>
                    <a:cubicBezTo>
                      <a:pt x="356" y="265379"/>
                      <a:pt x="-1232" y="219738"/>
                      <a:pt x="12262" y="173304"/>
                    </a:cubicBezTo>
                    <a:cubicBezTo>
                      <a:pt x="25756" y="126870"/>
                      <a:pt x="57109" y="77657"/>
                      <a:pt x="81318" y="49479"/>
                    </a:cubicBezTo>
                    <a:cubicBezTo>
                      <a:pt x="105527" y="21301"/>
                      <a:pt x="132118" y="10585"/>
                      <a:pt x="157518" y="4235"/>
                    </a:cubicBezTo>
                    <a:cubicBezTo>
                      <a:pt x="182918" y="-2115"/>
                      <a:pt x="209906" y="-2512"/>
                      <a:pt x="233718" y="11379"/>
                    </a:cubicBezTo>
                    <a:cubicBezTo>
                      <a:pt x="257531" y="25270"/>
                      <a:pt x="288487" y="47098"/>
                      <a:pt x="300393" y="87579"/>
                    </a:cubicBezTo>
                    <a:cubicBezTo>
                      <a:pt x="312299" y="128060"/>
                      <a:pt x="310712" y="211403"/>
                      <a:pt x="305156" y="254266"/>
                    </a:cubicBezTo>
                    <a:lnTo>
                      <a:pt x="288487" y="382854"/>
                    </a:lnTo>
                    <a:lnTo>
                      <a:pt x="183711" y="492391"/>
                    </a:lnTo>
                    <a:cubicBezTo>
                      <a:pt x="161374" y="508663"/>
                      <a:pt x="35913" y="491600"/>
                      <a:pt x="28261" y="485250"/>
                    </a:cubicBezTo>
                    <a:cubicBezTo>
                      <a:pt x="20609" y="478900"/>
                      <a:pt x="83824" y="467787"/>
                      <a:pt x="109224" y="454293"/>
                    </a:cubicBezTo>
                    <a:cubicBezTo>
                      <a:pt x="134624" y="440799"/>
                      <a:pt x="163882" y="432068"/>
                      <a:pt x="180662" y="404287"/>
                    </a:cubicBezTo>
                    <a:cubicBezTo>
                      <a:pt x="197442" y="376506"/>
                      <a:pt x="205428" y="322926"/>
                      <a:pt x="209905" y="287604"/>
                    </a:cubicBezTo>
                    <a:cubicBezTo>
                      <a:pt x="214382" y="252282"/>
                      <a:pt x="215064" y="214183"/>
                      <a:pt x="207523" y="192355"/>
                    </a:cubicBezTo>
                    <a:cubicBezTo>
                      <a:pt x="199983" y="170527"/>
                      <a:pt x="180140" y="156635"/>
                      <a:pt x="164662" y="156635"/>
                    </a:cubicBezTo>
                    <a:cubicBezTo>
                      <a:pt x="149184" y="156635"/>
                      <a:pt x="126959" y="176082"/>
                      <a:pt x="114656" y="192354"/>
                    </a:cubicBezTo>
                    <a:cubicBezTo>
                      <a:pt x="102353" y="208626"/>
                      <a:pt x="96399" y="229263"/>
                      <a:pt x="90843" y="254266"/>
                    </a:cubicBezTo>
                    <a:cubicBezTo>
                      <a:pt x="85287" y="279269"/>
                      <a:pt x="80127" y="312608"/>
                      <a:pt x="81318" y="342373"/>
                    </a:cubicBezTo>
                    <a:cubicBezTo>
                      <a:pt x="82509" y="372138"/>
                      <a:pt x="91749" y="409046"/>
                      <a:pt x="97987" y="432859"/>
                    </a:cubicBezTo>
                    <a:cubicBezTo>
                      <a:pt x="104225" y="456672"/>
                      <a:pt x="112398" y="466199"/>
                      <a:pt x="118748" y="485249"/>
                    </a:cubicBezTo>
                    <a:cubicBezTo>
                      <a:pt x="125098" y="504299"/>
                      <a:pt x="150659" y="534460"/>
                      <a:pt x="136086" y="547160"/>
                    </a:cubicBezTo>
                    <a:lnTo>
                      <a:pt x="12262" y="549541"/>
                    </a:ln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212" name="フリーフォーム: 図形 211">
                <a:extLst>
                  <a:ext uri="{FF2B5EF4-FFF2-40B4-BE49-F238E27FC236}">
                    <a16:creationId xmlns:a16="http://schemas.microsoft.com/office/drawing/2014/main" id="{7CA104C3-B3C5-4997-A172-A1A0490C3D6B}"/>
                  </a:ext>
                </a:extLst>
              </p:cNvPr>
              <p:cNvSpPr/>
              <p:nvPr/>
            </p:nvSpPr>
            <p:spPr>
              <a:xfrm>
                <a:off x="5502808" y="1133179"/>
                <a:ext cx="602964" cy="542231"/>
              </a:xfrm>
              <a:custGeom>
                <a:avLst/>
                <a:gdLst>
                  <a:gd name="connsiteX0" fmla="*/ 583406 w 583406"/>
                  <a:gd name="connsiteY0" fmla="*/ 30956 h 540544"/>
                  <a:gd name="connsiteX1" fmla="*/ 533400 w 583406"/>
                  <a:gd name="connsiteY1" fmla="*/ 202406 h 540544"/>
                  <a:gd name="connsiteX2" fmla="*/ 435769 w 583406"/>
                  <a:gd name="connsiteY2" fmla="*/ 326231 h 540544"/>
                  <a:gd name="connsiteX3" fmla="*/ 338137 w 583406"/>
                  <a:gd name="connsiteY3" fmla="*/ 447675 h 540544"/>
                  <a:gd name="connsiteX4" fmla="*/ 214312 w 583406"/>
                  <a:gd name="connsiteY4" fmla="*/ 521494 h 540544"/>
                  <a:gd name="connsiteX5" fmla="*/ 109537 w 583406"/>
                  <a:gd name="connsiteY5" fmla="*/ 540544 h 540544"/>
                  <a:gd name="connsiteX6" fmla="*/ 35719 w 583406"/>
                  <a:gd name="connsiteY6" fmla="*/ 511969 h 540544"/>
                  <a:gd name="connsiteX7" fmla="*/ 0 w 583406"/>
                  <a:gd name="connsiteY7" fmla="*/ 459581 h 540544"/>
                  <a:gd name="connsiteX8" fmla="*/ 9525 w 583406"/>
                  <a:gd name="connsiteY8" fmla="*/ 354806 h 540544"/>
                  <a:gd name="connsiteX9" fmla="*/ 64294 w 583406"/>
                  <a:gd name="connsiteY9" fmla="*/ 257175 h 540544"/>
                  <a:gd name="connsiteX10" fmla="*/ 185737 w 583406"/>
                  <a:gd name="connsiteY10" fmla="*/ 159544 h 540544"/>
                  <a:gd name="connsiteX11" fmla="*/ 321469 w 583406"/>
                  <a:gd name="connsiteY11" fmla="*/ 80963 h 540544"/>
                  <a:gd name="connsiteX12" fmla="*/ 466725 w 583406"/>
                  <a:gd name="connsiteY12" fmla="*/ 0 h 540544"/>
                  <a:gd name="connsiteX13" fmla="*/ 447675 w 583406"/>
                  <a:gd name="connsiteY13" fmla="*/ 100013 h 540544"/>
                  <a:gd name="connsiteX14" fmla="*/ 347662 w 583406"/>
                  <a:gd name="connsiteY14" fmla="*/ 161925 h 540544"/>
                  <a:gd name="connsiteX15" fmla="*/ 223837 w 583406"/>
                  <a:gd name="connsiteY15" fmla="*/ 245269 h 540544"/>
                  <a:gd name="connsiteX16" fmla="*/ 157162 w 583406"/>
                  <a:gd name="connsiteY16" fmla="*/ 314325 h 540544"/>
                  <a:gd name="connsiteX17" fmla="*/ 150019 w 583406"/>
                  <a:gd name="connsiteY17" fmla="*/ 361950 h 540544"/>
                  <a:gd name="connsiteX18" fmla="*/ 173831 w 583406"/>
                  <a:gd name="connsiteY18" fmla="*/ 381000 h 540544"/>
                  <a:gd name="connsiteX19" fmla="*/ 252412 w 583406"/>
                  <a:gd name="connsiteY19" fmla="*/ 347663 h 540544"/>
                  <a:gd name="connsiteX20" fmla="*/ 342900 w 583406"/>
                  <a:gd name="connsiteY20" fmla="*/ 266700 h 540544"/>
                  <a:gd name="connsiteX21" fmla="*/ 416719 w 583406"/>
                  <a:gd name="connsiteY21" fmla="*/ 188119 h 540544"/>
                  <a:gd name="connsiteX22" fmla="*/ 457200 w 583406"/>
                  <a:gd name="connsiteY22" fmla="*/ 133350 h 540544"/>
                  <a:gd name="connsiteX23" fmla="*/ 583406 w 583406"/>
                  <a:gd name="connsiteY23" fmla="*/ 30956 h 540544"/>
                  <a:gd name="connsiteX0" fmla="*/ 600075 w 600075"/>
                  <a:gd name="connsiteY0" fmla="*/ 28575 h 540544"/>
                  <a:gd name="connsiteX1" fmla="*/ 533400 w 600075"/>
                  <a:gd name="connsiteY1" fmla="*/ 202406 h 540544"/>
                  <a:gd name="connsiteX2" fmla="*/ 435769 w 600075"/>
                  <a:gd name="connsiteY2" fmla="*/ 326231 h 540544"/>
                  <a:gd name="connsiteX3" fmla="*/ 338137 w 600075"/>
                  <a:gd name="connsiteY3" fmla="*/ 447675 h 540544"/>
                  <a:gd name="connsiteX4" fmla="*/ 214312 w 600075"/>
                  <a:gd name="connsiteY4" fmla="*/ 521494 h 540544"/>
                  <a:gd name="connsiteX5" fmla="*/ 109537 w 600075"/>
                  <a:gd name="connsiteY5" fmla="*/ 540544 h 540544"/>
                  <a:gd name="connsiteX6" fmla="*/ 35719 w 600075"/>
                  <a:gd name="connsiteY6" fmla="*/ 511969 h 540544"/>
                  <a:gd name="connsiteX7" fmla="*/ 0 w 600075"/>
                  <a:gd name="connsiteY7" fmla="*/ 459581 h 540544"/>
                  <a:gd name="connsiteX8" fmla="*/ 9525 w 600075"/>
                  <a:gd name="connsiteY8" fmla="*/ 354806 h 540544"/>
                  <a:gd name="connsiteX9" fmla="*/ 64294 w 600075"/>
                  <a:gd name="connsiteY9" fmla="*/ 257175 h 540544"/>
                  <a:gd name="connsiteX10" fmla="*/ 185737 w 600075"/>
                  <a:gd name="connsiteY10" fmla="*/ 159544 h 540544"/>
                  <a:gd name="connsiteX11" fmla="*/ 321469 w 600075"/>
                  <a:gd name="connsiteY11" fmla="*/ 80963 h 540544"/>
                  <a:gd name="connsiteX12" fmla="*/ 466725 w 600075"/>
                  <a:gd name="connsiteY12" fmla="*/ 0 h 540544"/>
                  <a:gd name="connsiteX13" fmla="*/ 447675 w 600075"/>
                  <a:gd name="connsiteY13" fmla="*/ 100013 h 540544"/>
                  <a:gd name="connsiteX14" fmla="*/ 347662 w 600075"/>
                  <a:gd name="connsiteY14" fmla="*/ 161925 h 540544"/>
                  <a:gd name="connsiteX15" fmla="*/ 223837 w 600075"/>
                  <a:gd name="connsiteY15" fmla="*/ 245269 h 540544"/>
                  <a:gd name="connsiteX16" fmla="*/ 157162 w 600075"/>
                  <a:gd name="connsiteY16" fmla="*/ 314325 h 540544"/>
                  <a:gd name="connsiteX17" fmla="*/ 150019 w 600075"/>
                  <a:gd name="connsiteY17" fmla="*/ 361950 h 540544"/>
                  <a:gd name="connsiteX18" fmla="*/ 173831 w 600075"/>
                  <a:gd name="connsiteY18" fmla="*/ 381000 h 540544"/>
                  <a:gd name="connsiteX19" fmla="*/ 252412 w 600075"/>
                  <a:gd name="connsiteY19" fmla="*/ 347663 h 540544"/>
                  <a:gd name="connsiteX20" fmla="*/ 342900 w 600075"/>
                  <a:gd name="connsiteY20" fmla="*/ 266700 h 540544"/>
                  <a:gd name="connsiteX21" fmla="*/ 416719 w 600075"/>
                  <a:gd name="connsiteY21" fmla="*/ 188119 h 540544"/>
                  <a:gd name="connsiteX22" fmla="*/ 457200 w 600075"/>
                  <a:gd name="connsiteY22" fmla="*/ 133350 h 540544"/>
                  <a:gd name="connsiteX23" fmla="*/ 600075 w 600075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57200 w 602039"/>
                  <a:gd name="connsiteY22" fmla="*/ 133350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876"/>
                  <a:gd name="connsiteY0" fmla="*/ 28701 h 540944"/>
                  <a:gd name="connsiteX1" fmla="*/ 535295 w 603876"/>
                  <a:gd name="connsiteY1" fmla="*/ 202532 h 540944"/>
                  <a:gd name="connsiteX2" fmla="*/ 449570 w 603876"/>
                  <a:gd name="connsiteY2" fmla="*/ 319213 h 540944"/>
                  <a:gd name="connsiteX3" fmla="*/ 340032 w 603876"/>
                  <a:gd name="connsiteY3" fmla="*/ 447801 h 540944"/>
                  <a:gd name="connsiteX4" fmla="*/ 216207 w 603876"/>
                  <a:gd name="connsiteY4" fmla="*/ 521620 h 540944"/>
                  <a:gd name="connsiteX5" fmla="*/ 111432 w 603876"/>
                  <a:gd name="connsiteY5" fmla="*/ 540670 h 540944"/>
                  <a:gd name="connsiteX6" fmla="*/ 37614 w 603876"/>
                  <a:gd name="connsiteY6" fmla="*/ 512095 h 540944"/>
                  <a:gd name="connsiteX7" fmla="*/ 1895 w 603876"/>
                  <a:gd name="connsiteY7" fmla="*/ 459707 h 540944"/>
                  <a:gd name="connsiteX8" fmla="*/ 11420 w 603876"/>
                  <a:gd name="connsiteY8" fmla="*/ 354932 h 540944"/>
                  <a:gd name="connsiteX9" fmla="*/ 66189 w 603876"/>
                  <a:gd name="connsiteY9" fmla="*/ 257301 h 540944"/>
                  <a:gd name="connsiteX10" fmla="*/ 187632 w 603876"/>
                  <a:gd name="connsiteY10" fmla="*/ 159670 h 540944"/>
                  <a:gd name="connsiteX11" fmla="*/ 323364 w 603876"/>
                  <a:gd name="connsiteY11" fmla="*/ 81089 h 540944"/>
                  <a:gd name="connsiteX12" fmla="*/ 468620 w 603876"/>
                  <a:gd name="connsiteY12" fmla="*/ 126 h 540944"/>
                  <a:gd name="connsiteX13" fmla="*/ 449570 w 603876"/>
                  <a:gd name="connsiteY13" fmla="*/ 100139 h 540944"/>
                  <a:gd name="connsiteX14" fmla="*/ 349557 w 603876"/>
                  <a:gd name="connsiteY14" fmla="*/ 162051 h 540944"/>
                  <a:gd name="connsiteX15" fmla="*/ 225732 w 603876"/>
                  <a:gd name="connsiteY15" fmla="*/ 245395 h 540944"/>
                  <a:gd name="connsiteX16" fmla="*/ 159057 w 603876"/>
                  <a:gd name="connsiteY16" fmla="*/ 314451 h 540944"/>
                  <a:gd name="connsiteX17" fmla="*/ 151914 w 603876"/>
                  <a:gd name="connsiteY17" fmla="*/ 362076 h 540944"/>
                  <a:gd name="connsiteX18" fmla="*/ 175726 w 603876"/>
                  <a:gd name="connsiteY18" fmla="*/ 381126 h 540944"/>
                  <a:gd name="connsiteX19" fmla="*/ 254307 w 603876"/>
                  <a:gd name="connsiteY19" fmla="*/ 347789 h 540944"/>
                  <a:gd name="connsiteX20" fmla="*/ 344795 w 603876"/>
                  <a:gd name="connsiteY20" fmla="*/ 266826 h 540944"/>
                  <a:gd name="connsiteX21" fmla="*/ 418614 w 603876"/>
                  <a:gd name="connsiteY21" fmla="*/ 188245 h 540944"/>
                  <a:gd name="connsiteX22" fmla="*/ 490051 w 603876"/>
                  <a:gd name="connsiteY22" fmla="*/ 97757 h 540944"/>
                  <a:gd name="connsiteX23" fmla="*/ 601970 w 603876"/>
                  <a:gd name="connsiteY23" fmla="*/ 28701 h 540944"/>
                  <a:gd name="connsiteX0" fmla="*/ 601970 w 603876"/>
                  <a:gd name="connsiteY0" fmla="*/ 28701 h 541030"/>
                  <a:gd name="connsiteX1" fmla="*/ 535295 w 603876"/>
                  <a:gd name="connsiteY1" fmla="*/ 202532 h 541030"/>
                  <a:gd name="connsiteX2" fmla="*/ 449570 w 603876"/>
                  <a:gd name="connsiteY2" fmla="*/ 319213 h 541030"/>
                  <a:gd name="connsiteX3" fmla="*/ 337651 w 603876"/>
                  <a:gd name="connsiteY3" fmla="*/ 435895 h 541030"/>
                  <a:gd name="connsiteX4" fmla="*/ 216207 w 603876"/>
                  <a:gd name="connsiteY4" fmla="*/ 521620 h 541030"/>
                  <a:gd name="connsiteX5" fmla="*/ 111432 w 603876"/>
                  <a:gd name="connsiteY5" fmla="*/ 540670 h 541030"/>
                  <a:gd name="connsiteX6" fmla="*/ 37614 w 603876"/>
                  <a:gd name="connsiteY6" fmla="*/ 512095 h 541030"/>
                  <a:gd name="connsiteX7" fmla="*/ 1895 w 603876"/>
                  <a:gd name="connsiteY7" fmla="*/ 459707 h 541030"/>
                  <a:gd name="connsiteX8" fmla="*/ 11420 w 603876"/>
                  <a:gd name="connsiteY8" fmla="*/ 354932 h 541030"/>
                  <a:gd name="connsiteX9" fmla="*/ 66189 w 603876"/>
                  <a:gd name="connsiteY9" fmla="*/ 257301 h 541030"/>
                  <a:gd name="connsiteX10" fmla="*/ 187632 w 603876"/>
                  <a:gd name="connsiteY10" fmla="*/ 159670 h 541030"/>
                  <a:gd name="connsiteX11" fmla="*/ 323364 w 603876"/>
                  <a:gd name="connsiteY11" fmla="*/ 81089 h 541030"/>
                  <a:gd name="connsiteX12" fmla="*/ 468620 w 603876"/>
                  <a:gd name="connsiteY12" fmla="*/ 126 h 541030"/>
                  <a:gd name="connsiteX13" fmla="*/ 449570 w 603876"/>
                  <a:gd name="connsiteY13" fmla="*/ 100139 h 541030"/>
                  <a:gd name="connsiteX14" fmla="*/ 349557 w 603876"/>
                  <a:gd name="connsiteY14" fmla="*/ 162051 h 541030"/>
                  <a:gd name="connsiteX15" fmla="*/ 225732 w 603876"/>
                  <a:gd name="connsiteY15" fmla="*/ 245395 h 541030"/>
                  <a:gd name="connsiteX16" fmla="*/ 159057 w 603876"/>
                  <a:gd name="connsiteY16" fmla="*/ 314451 h 541030"/>
                  <a:gd name="connsiteX17" fmla="*/ 151914 w 603876"/>
                  <a:gd name="connsiteY17" fmla="*/ 362076 h 541030"/>
                  <a:gd name="connsiteX18" fmla="*/ 175726 w 603876"/>
                  <a:gd name="connsiteY18" fmla="*/ 381126 h 541030"/>
                  <a:gd name="connsiteX19" fmla="*/ 254307 w 603876"/>
                  <a:gd name="connsiteY19" fmla="*/ 347789 h 541030"/>
                  <a:gd name="connsiteX20" fmla="*/ 344795 w 603876"/>
                  <a:gd name="connsiteY20" fmla="*/ 266826 h 541030"/>
                  <a:gd name="connsiteX21" fmla="*/ 418614 w 603876"/>
                  <a:gd name="connsiteY21" fmla="*/ 188245 h 541030"/>
                  <a:gd name="connsiteX22" fmla="*/ 490051 w 603876"/>
                  <a:gd name="connsiteY22" fmla="*/ 97757 h 541030"/>
                  <a:gd name="connsiteX23" fmla="*/ 601970 w 603876"/>
                  <a:gd name="connsiteY23" fmla="*/ 28701 h 541030"/>
                  <a:gd name="connsiteX0" fmla="*/ 601970 w 603876"/>
                  <a:gd name="connsiteY0" fmla="*/ 28701 h 533061"/>
                  <a:gd name="connsiteX1" fmla="*/ 535295 w 603876"/>
                  <a:gd name="connsiteY1" fmla="*/ 202532 h 533061"/>
                  <a:gd name="connsiteX2" fmla="*/ 449570 w 603876"/>
                  <a:gd name="connsiteY2" fmla="*/ 319213 h 533061"/>
                  <a:gd name="connsiteX3" fmla="*/ 337651 w 603876"/>
                  <a:gd name="connsiteY3" fmla="*/ 435895 h 533061"/>
                  <a:gd name="connsiteX4" fmla="*/ 216207 w 603876"/>
                  <a:gd name="connsiteY4" fmla="*/ 521620 h 533061"/>
                  <a:gd name="connsiteX5" fmla="*/ 118576 w 603876"/>
                  <a:gd name="connsiteY5" fmla="*/ 531145 h 533061"/>
                  <a:gd name="connsiteX6" fmla="*/ 37614 w 603876"/>
                  <a:gd name="connsiteY6" fmla="*/ 512095 h 533061"/>
                  <a:gd name="connsiteX7" fmla="*/ 1895 w 603876"/>
                  <a:gd name="connsiteY7" fmla="*/ 459707 h 533061"/>
                  <a:gd name="connsiteX8" fmla="*/ 11420 w 603876"/>
                  <a:gd name="connsiteY8" fmla="*/ 354932 h 533061"/>
                  <a:gd name="connsiteX9" fmla="*/ 66189 w 603876"/>
                  <a:gd name="connsiteY9" fmla="*/ 257301 h 533061"/>
                  <a:gd name="connsiteX10" fmla="*/ 187632 w 603876"/>
                  <a:gd name="connsiteY10" fmla="*/ 159670 h 533061"/>
                  <a:gd name="connsiteX11" fmla="*/ 323364 w 603876"/>
                  <a:gd name="connsiteY11" fmla="*/ 81089 h 533061"/>
                  <a:gd name="connsiteX12" fmla="*/ 468620 w 603876"/>
                  <a:gd name="connsiteY12" fmla="*/ 126 h 533061"/>
                  <a:gd name="connsiteX13" fmla="*/ 449570 w 603876"/>
                  <a:gd name="connsiteY13" fmla="*/ 100139 h 533061"/>
                  <a:gd name="connsiteX14" fmla="*/ 349557 w 603876"/>
                  <a:gd name="connsiteY14" fmla="*/ 162051 h 533061"/>
                  <a:gd name="connsiteX15" fmla="*/ 225732 w 603876"/>
                  <a:gd name="connsiteY15" fmla="*/ 245395 h 533061"/>
                  <a:gd name="connsiteX16" fmla="*/ 159057 w 603876"/>
                  <a:gd name="connsiteY16" fmla="*/ 314451 h 533061"/>
                  <a:gd name="connsiteX17" fmla="*/ 151914 w 603876"/>
                  <a:gd name="connsiteY17" fmla="*/ 362076 h 533061"/>
                  <a:gd name="connsiteX18" fmla="*/ 175726 w 603876"/>
                  <a:gd name="connsiteY18" fmla="*/ 381126 h 533061"/>
                  <a:gd name="connsiteX19" fmla="*/ 254307 w 603876"/>
                  <a:gd name="connsiteY19" fmla="*/ 347789 h 533061"/>
                  <a:gd name="connsiteX20" fmla="*/ 344795 w 603876"/>
                  <a:gd name="connsiteY20" fmla="*/ 266826 h 533061"/>
                  <a:gd name="connsiteX21" fmla="*/ 418614 w 603876"/>
                  <a:gd name="connsiteY21" fmla="*/ 188245 h 533061"/>
                  <a:gd name="connsiteX22" fmla="*/ 490051 w 603876"/>
                  <a:gd name="connsiteY22" fmla="*/ 97757 h 533061"/>
                  <a:gd name="connsiteX23" fmla="*/ 601970 w 603876"/>
                  <a:gd name="connsiteY23" fmla="*/ 28701 h 533061"/>
                  <a:gd name="connsiteX0" fmla="*/ 602843 w 604749"/>
                  <a:gd name="connsiteY0" fmla="*/ 28701 h 533061"/>
                  <a:gd name="connsiteX1" fmla="*/ 536168 w 604749"/>
                  <a:gd name="connsiteY1" fmla="*/ 202532 h 533061"/>
                  <a:gd name="connsiteX2" fmla="*/ 450443 w 604749"/>
                  <a:gd name="connsiteY2" fmla="*/ 319213 h 533061"/>
                  <a:gd name="connsiteX3" fmla="*/ 338524 w 604749"/>
                  <a:gd name="connsiteY3" fmla="*/ 435895 h 533061"/>
                  <a:gd name="connsiteX4" fmla="*/ 217080 w 604749"/>
                  <a:gd name="connsiteY4" fmla="*/ 521620 h 533061"/>
                  <a:gd name="connsiteX5" fmla="*/ 119449 w 604749"/>
                  <a:gd name="connsiteY5" fmla="*/ 531145 h 533061"/>
                  <a:gd name="connsiteX6" fmla="*/ 50393 w 604749"/>
                  <a:gd name="connsiteY6" fmla="*/ 512095 h 533061"/>
                  <a:gd name="connsiteX7" fmla="*/ 2768 w 604749"/>
                  <a:gd name="connsiteY7" fmla="*/ 459707 h 533061"/>
                  <a:gd name="connsiteX8" fmla="*/ 12293 w 604749"/>
                  <a:gd name="connsiteY8" fmla="*/ 354932 h 533061"/>
                  <a:gd name="connsiteX9" fmla="*/ 67062 w 604749"/>
                  <a:gd name="connsiteY9" fmla="*/ 257301 h 533061"/>
                  <a:gd name="connsiteX10" fmla="*/ 188505 w 604749"/>
                  <a:gd name="connsiteY10" fmla="*/ 159670 h 533061"/>
                  <a:gd name="connsiteX11" fmla="*/ 324237 w 604749"/>
                  <a:gd name="connsiteY11" fmla="*/ 81089 h 533061"/>
                  <a:gd name="connsiteX12" fmla="*/ 469493 w 604749"/>
                  <a:gd name="connsiteY12" fmla="*/ 126 h 533061"/>
                  <a:gd name="connsiteX13" fmla="*/ 450443 w 604749"/>
                  <a:gd name="connsiteY13" fmla="*/ 100139 h 533061"/>
                  <a:gd name="connsiteX14" fmla="*/ 350430 w 604749"/>
                  <a:gd name="connsiteY14" fmla="*/ 162051 h 533061"/>
                  <a:gd name="connsiteX15" fmla="*/ 226605 w 604749"/>
                  <a:gd name="connsiteY15" fmla="*/ 245395 h 533061"/>
                  <a:gd name="connsiteX16" fmla="*/ 159930 w 604749"/>
                  <a:gd name="connsiteY16" fmla="*/ 314451 h 533061"/>
                  <a:gd name="connsiteX17" fmla="*/ 152787 w 604749"/>
                  <a:gd name="connsiteY17" fmla="*/ 362076 h 533061"/>
                  <a:gd name="connsiteX18" fmla="*/ 176599 w 604749"/>
                  <a:gd name="connsiteY18" fmla="*/ 381126 h 533061"/>
                  <a:gd name="connsiteX19" fmla="*/ 255180 w 604749"/>
                  <a:gd name="connsiteY19" fmla="*/ 347789 h 533061"/>
                  <a:gd name="connsiteX20" fmla="*/ 345668 w 604749"/>
                  <a:gd name="connsiteY20" fmla="*/ 266826 h 533061"/>
                  <a:gd name="connsiteX21" fmla="*/ 419487 w 604749"/>
                  <a:gd name="connsiteY21" fmla="*/ 188245 h 533061"/>
                  <a:gd name="connsiteX22" fmla="*/ 490924 w 604749"/>
                  <a:gd name="connsiteY22" fmla="*/ 97757 h 533061"/>
                  <a:gd name="connsiteX23" fmla="*/ 602843 w 604749"/>
                  <a:gd name="connsiteY23" fmla="*/ 28701 h 533061"/>
                  <a:gd name="connsiteX0" fmla="*/ 600963 w 602869"/>
                  <a:gd name="connsiteY0" fmla="*/ 28701 h 533061"/>
                  <a:gd name="connsiteX1" fmla="*/ 534288 w 602869"/>
                  <a:gd name="connsiteY1" fmla="*/ 202532 h 533061"/>
                  <a:gd name="connsiteX2" fmla="*/ 448563 w 602869"/>
                  <a:gd name="connsiteY2" fmla="*/ 319213 h 533061"/>
                  <a:gd name="connsiteX3" fmla="*/ 336644 w 602869"/>
                  <a:gd name="connsiteY3" fmla="*/ 435895 h 533061"/>
                  <a:gd name="connsiteX4" fmla="*/ 215200 w 602869"/>
                  <a:gd name="connsiteY4" fmla="*/ 521620 h 533061"/>
                  <a:gd name="connsiteX5" fmla="*/ 117569 w 602869"/>
                  <a:gd name="connsiteY5" fmla="*/ 531145 h 533061"/>
                  <a:gd name="connsiteX6" fmla="*/ 48513 w 602869"/>
                  <a:gd name="connsiteY6" fmla="*/ 512095 h 533061"/>
                  <a:gd name="connsiteX7" fmla="*/ 3270 w 602869"/>
                  <a:gd name="connsiteY7" fmla="*/ 452563 h 533061"/>
                  <a:gd name="connsiteX8" fmla="*/ 10413 w 602869"/>
                  <a:gd name="connsiteY8" fmla="*/ 354932 h 533061"/>
                  <a:gd name="connsiteX9" fmla="*/ 65182 w 602869"/>
                  <a:gd name="connsiteY9" fmla="*/ 257301 h 533061"/>
                  <a:gd name="connsiteX10" fmla="*/ 186625 w 602869"/>
                  <a:gd name="connsiteY10" fmla="*/ 159670 h 533061"/>
                  <a:gd name="connsiteX11" fmla="*/ 322357 w 602869"/>
                  <a:gd name="connsiteY11" fmla="*/ 81089 h 533061"/>
                  <a:gd name="connsiteX12" fmla="*/ 467613 w 602869"/>
                  <a:gd name="connsiteY12" fmla="*/ 126 h 533061"/>
                  <a:gd name="connsiteX13" fmla="*/ 448563 w 602869"/>
                  <a:gd name="connsiteY13" fmla="*/ 100139 h 533061"/>
                  <a:gd name="connsiteX14" fmla="*/ 348550 w 602869"/>
                  <a:gd name="connsiteY14" fmla="*/ 162051 h 533061"/>
                  <a:gd name="connsiteX15" fmla="*/ 224725 w 602869"/>
                  <a:gd name="connsiteY15" fmla="*/ 245395 h 533061"/>
                  <a:gd name="connsiteX16" fmla="*/ 158050 w 602869"/>
                  <a:gd name="connsiteY16" fmla="*/ 314451 h 533061"/>
                  <a:gd name="connsiteX17" fmla="*/ 150907 w 602869"/>
                  <a:gd name="connsiteY17" fmla="*/ 362076 h 533061"/>
                  <a:gd name="connsiteX18" fmla="*/ 174719 w 602869"/>
                  <a:gd name="connsiteY18" fmla="*/ 381126 h 533061"/>
                  <a:gd name="connsiteX19" fmla="*/ 253300 w 602869"/>
                  <a:gd name="connsiteY19" fmla="*/ 347789 h 533061"/>
                  <a:gd name="connsiteX20" fmla="*/ 343788 w 602869"/>
                  <a:gd name="connsiteY20" fmla="*/ 266826 h 533061"/>
                  <a:gd name="connsiteX21" fmla="*/ 417607 w 602869"/>
                  <a:gd name="connsiteY21" fmla="*/ 188245 h 533061"/>
                  <a:gd name="connsiteX22" fmla="*/ 489044 w 602869"/>
                  <a:gd name="connsiteY22" fmla="*/ 97757 h 533061"/>
                  <a:gd name="connsiteX23" fmla="*/ 600963 w 602869"/>
                  <a:gd name="connsiteY23" fmla="*/ 28701 h 533061"/>
                  <a:gd name="connsiteX0" fmla="*/ 601058 w 602964"/>
                  <a:gd name="connsiteY0" fmla="*/ 28701 h 533061"/>
                  <a:gd name="connsiteX1" fmla="*/ 534383 w 602964"/>
                  <a:gd name="connsiteY1" fmla="*/ 202532 h 533061"/>
                  <a:gd name="connsiteX2" fmla="*/ 448658 w 602964"/>
                  <a:gd name="connsiteY2" fmla="*/ 319213 h 533061"/>
                  <a:gd name="connsiteX3" fmla="*/ 336739 w 602964"/>
                  <a:gd name="connsiteY3" fmla="*/ 435895 h 533061"/>
                  <a:gd name="connsiteX4" fmla="*/ 215295 w 602964"/>
                  <a:gd name="connsiteY4" fmla="*/ 521620 h 533061"/>
                  <a:gd name="connsiteX5" fmla="*/ 117664 w 602964"/>
                  <a:gd name="connsiteY5" fmla="*/ 531145 h 533061"/>
                  <a:gd name="connsiteX6" fmla="*/ 48608 w 602964"/>
                  <a:gd name="connsiteY6" fmla="*/ 512095 h 533061"/>
                  <a:gd name="connsiteX7" fmla="*/ 3365 w 602964"/>
                  <a:gd name="connsiteY7" fmla="*/ 452563 h 533061"/>
                  <a:gd name="connsiteX8" fmla="*/ 10508 w 602964"/>
                  <a:gd name="connsiteY8" fmla="*/ 354932 h 533061"/>
                  <a:gd name="connsiteX9" fmla="*/ 67658 w 602964"/>
                  <a:gd name="connsiteY9" fmla="*/ 257301 h 533061"/>
                  <a:gd name="connsiteX10" fmla="*/ 186720 w 602964"/>
                  <a:gd name="connsiteY10" fmla="*/ 159670 h 533061"/>
                  <a:gd name="connsiteX11" fmla="*/ 322452 w 602964"/>
                  <a:gd name="connsiteY11" fmla="*/ 81089 h 533061"/>
                  <a:gd name="connsiteX12" fmla="*/ 467708 w 602964"/>
                  <a:gd name="connsiteY12" fmla="*/ 126 h 533061"/>
                  <a:gd name="connsiteX13" fmla="*/ 448658 w 602964"/>
                  <a:gd name="connsiteY13" fmla="*/ 100139 h 533061"/>
                  <a:gd name="connsiteX14" fmla="*/ 348645 w 602964"/>
                  <a:gd name="connsiteY14" fmla="*/ 162051 h 533061"/>
                  <a:gd name="connsiteX15" fmla="*/ 224820 w 602964"/>
                  <a:gd name="connsiteY15" fmla="*/ 245395 h 533061"/>
                  <a:gd name="connsiteX16" fmla="*/ 158145 w 602964"/>
                  <a:gd name="connsiteY16" fmla="*/ 314451 h 533061"/>
                  <a:gd name="connsiteX17" fmla="*/ 151002 w 602964"/>
                  <a:gd name="connsiteY17" fmla="*/ 362076 h 533061"/>
                  <a:gd name="connsiteX18" fmla="*/ 174814 w 602964"/>
                  <a:gd name="connsiteY18" fmla="*/ 381126 h 533061"/>
                  <a:gd name="connsiteX19" fmla="*/ 253395 w 602964"/>
                  <a:gd name="connsiteY19" fmla="*/ 347789 h 533061"/>
                  <a:gd name="connsiteX20" fmla="*/ 343883 w 602964"/>
                  <a:gd name="connsiteY20" fmla="*/ 266826 h 533061"/>
                  <a:gd name="connsiteX21" fmla="*/ 417702 w 602964"/>
                  <a:gd name="connsiteY21" fmla="*/ 188245 h 533061"/>
                  <a:gd name="connsiteX22" fmla="*/ 489139 w 602964"/>
                  <a:gd name="connsiteY22" fmla="*/ 97757 h 533061"/>
                  <a:gd name="connsiteX23" fmla="*/ 601058 w 602964"/>
                  <a:gd name="connsiteY23" fmla="*/ 28701 h 533061"/>
                  <a:gd name="connsiteX0" fmla="*/ 601058 w 602964"/>
                  <a:gd name="connsiteY0" fmla="*/ 28701 h 533061"/>
                  <a:gd name="connsiteX1" fmla="*/ 534383 w 602964"/>
                  <a:gd name="connsiteY1" fmla="*/ 202532 h 533061"/>
                  <a:gd name="connsiteX2" fmla="*/ 448658 w 602964"/>
                  <a:gd name="connsiteY2" fmla="*/ 319213 h 533061"/>
                  <a:gd name="connsiteX3" fmla="*/ 336739 w 602964"/>
                  <a:gd name="connsiteY3" fmla="*/ 435895 h 533061"/>
                  <a:gd name="connsiteX4" fmla="*/ 215295 w 602964"/>
                  <a:gd name="connsiteY4" fmla="*/ 521620 h 533061"/>
                  <a:gd name="connsiteX5" fmla="*/ 117664 w 602964"/>
                  <a:gd name="connsiteY5" fmla="*/ 531145 h 533061"/>
                  <a:gd name="connsiteX6" fmla="*/ 48608 w 602964"/>
                  <a:gd name="connsiteY6" fmla="*/ 512095 h 533061"/>
                  <a:gd name="connsiteX7" fmla="*/ 3365 w 602964"/>
                  <a:gd name="connsiteY7" fmla="*/ 452563 h 533061"/>
                  <a:gd name="connsiteX8" fmla="*/ 10508 w 602964"/>
                  <a:gd name="connsiteY8" fmla="*/ 354932 h 533061"/>
                  <a:gd name="connsiteX9" fmla="*/ 67658 w 602964"/>
                  <a:gd name="connsiteY9" fmla="*/ 257301 h 533061"/>
                  <a:gd name="connsiteX10" fmla="*/ 191482 w 602964"/>
                  <a:gd name="connsiteY10" fmla="*/ 159670 h 533061"/>
                  <a:gd name="connsiteX11" fmla="*/ 322452 w 602964"/>
                  <a:gd name="connsiteY11" fmla="*/ 81089 h 533061"/>
                  <a:gd name="connsiteX12" fmla="*/ 467708 w 602964"/>
                  <a:gd name="connsiteY12" fmla="*/ 126 h 533061"/>
                  <a:gd name="connsiteX13" fmla="*/ 448658 w 602964"/>
                  <a:gd name="connsiteY13" fmla="*/ 100139 h 533061"/>
                  <a:gd name="connsiteX14" fmla="*/ 348645 w 602964"/>
                  <a:gd name="connsiteY14" fmla="*/ 162051 h 533061"/>
                  <a:gd name="connsiteX15" fmla="*/ 224820 w 602964"/>
                  <a:gd name="connsiteY15" fmla="*/ 245395 h 533061"/>
                  <a:gd name="connsiteX16" fmla="*/ 158145 w 602964"/>
                  <a:gd name="connsiteY16" fmla="*/ 314451 h 533061"/>
                  <a:gd name="connsiteX17" fmla="*/ 151002 w 602964"/>
                  <a:gd name="connsiteY17" fmla="*/ 362076 h 533061"/>
                  <a:gd name="connsiteX18" fmla="*/ 174814 w 602964"/>
                  <a:gd name="connsiteY18" fmla="*/ 381126 h 533061"/>
                  <a:gd name="connsiteX19" fmla="*/ 253395 w 602964"/>
                  <a:gd name="connsiteY19" fmla="*/ 347789 h 533061"/>
                  <a:gd name="connsiteX20" fmla="*/ 343883 w 602964"/>
                  <a:gd name="connsiteY20" fmla="*/ 266826 h 533061"/>
                  <a:gd name="connsiteX21" fmla="*/ 417702 w 602964"/>
                  <a:gd name="connsiteY21" fmla="*/ 188245 h 533061"/>
                  <a:gd name="connsiteX22" fmla="*/ 489139 w 602964"/>
                  <a:gd name="connsiteY22" fmla="*/ 97757 h 533061"/>
                  <a:gd name="connsiteX23" fmla="*/ 601058 w 602964"/>
                  <a:gd name="connsiteY23" fmla="*/ 28701 h 533061"/>
                  <a:gd name="connsiteX0" fmla="*/ 601058 w 602964"/>
                  <a:gd name="connsiteY0" fmla="*/ 12071 h 516431"/>
                  <a:gd name="connsiteX1" fmla="*/ 534383 w 602964"/>
                  <a:gd name="connsiteY1" fmla="*/ 185902 h 516431"/>
                  <a:gd name="connsiteX2" fmla="*/ 448658 w 602964"/>
                  <a:gd name="connsiteY2" fmla="*/ 302583 h 516431"/>
                  <a:gd name="connsiteX3" fmla="*/ 336739 w 602964"/>
                  <a:gd name="connsiteY3" fmla="*/ 419265 h 516431"/>
                  <a:gd name="connsiteX4" fmla="*/ 215295 w 602964"/>
                  <a:gd name="connsiteY4" fmla="*/ 504990 h 516431"/>
                  <a:gd name="connsiteX5" fmla="*/ 117664 w 602964"/>
                  <a:gd name="connsiteY5" fmla="*/ 514515 h 516431"/>
                  <a:gd name="connsiteX6" fmla="*/ 48608 w 602964"/>
                  <a:gd name="connsiteY6" fmla="*/ 495465 h 516431"/>
                  <a:gd name="connsiteX7" fmla="*/ 3365 w 602964"/>
                  <a:gd name="connsiteY7" fmla="*/ 435933 h 516431"/>
                  <a:gd name="connsiteX8" fmla="*/ 10508 w 602964"/>
                  <a:gd name="connsiteY8" fmla="*/ 338302 h 516431"/>
                  <a:gd name="connsiteX9" fmla="*/ 67658 w 602964"/>
                  <a:gd name="connsiteY9" fmla="*/ 240671 h 516431"/>
                  <a:gd name="connsiteX10" fmla="*/ 191482 w 602964"/>
                  <a:gd name="connsiteY10" fmla="*/ 143040 h 516431"/>
                  <a:gd name="connsiteX11" fmla="*/ 322452 w 602964"/>
                  <a:gd name="connsiteY11" fmla="*/ 64459 h 516431"/>
                  <a:gd name="connsiteX12" fmla="*/ 484377 w 602964"/>
                  <a:gd name="connsiteY12" fmla="*/ 165 h 516431"/>
                  <a:gd name="connsiteX13" fmla="*/ 448658 w 602964"/>
                  <a:gd name="connsiteY13" fmla="*/ 83509 h 516431"/>
                  <a:gd name="connsiteX14" fmla="*/ 348645 w 602964"/>
                  <a:gd name="connsiteY14" fmla="*/ 145421 h 516431"/>
                  <a:gd name="connsiteX15" fmla="*/ 224820 w 602964"/>
                  <a:gd name="connsiteY15" fmla="*/ 228765 h 516431"/>
                  <a:gd name="connsiteX16" fmla="*/ 158145 w 602964"/>
                  <a:gd name="connsiteY16" fmla="*/ 297821 h 516431"/>
                  <a:gd name="connsiteX17" fmla="*/ 151002 w 602964"/>
                  <a:gd name="connsiteY17" fmla="*/ 345446 h 516431"/>
                  <a:gd name="connsiteX18" fmla="*/ 174814 w 602964"/>
                  <a:gd name="connsiteY18" fmla="*/ 364496 h 516431"/>
                  <a:gd name="connsiteX19" fmla="*/ 253395 w 602964"/>
                  <a:gd name="connsiteY19" fmla="*/ 331159 h 516431"/>
                  <a:gd name="connsiteX20" fmla="*/ 343883 w 602964"/>
                  <a:gd name="connsiteY20" fmla="*/ 250196 h 516431"/>
                  <a:gd name="connsiteX21" fmla="*/ 417702 w 602964"/>
                  <a:gd name="connsiteY21" fmla="*/ 171615 h 516431"/>
                  <a:gd name="connsiteX22" fmla="*/ 489139 w 602964"/>
                  <a:gd name="connsiteY22" fmla="*/ 81127 h 516431"/>
                  <a:gd name="connsiteX23" fmla="*/ 601058 w 602964"/>
                  <a:gd name="connsiteY23" fmla="*/ 12071 h 516431"/>
                  <a:gd name="connsiteX0" fmla="*/ 601058 w 602964"/>
                  <a:gd name="connsiteY0" fmla="*/ 33455 h 537815"/>
                  <a:gd name="connsiteX1" fmla="*/ 534383 w 602964"/>
                  <a:gd name="connsiteY1" fmla="*/ 207286 h 537815"/>
                  <a:gd name="connsiteX2" fmla="*/ 448658 w 602964"/>
                  <a:gd name="connsiteY2" fmla="*/ 323967 h 537815"/>
                  <a:gd name="connsiteX3" fmla="*/ 336739 w 602964"/>
                  <a:gd name="connsiteY3" fmla="*/ 440649 h 537815"/>
                  <a:gd name="connsiteX4" fmla="*/ 215295 w 602964"/>
                  <a:gd name="connsiteY4" fmla="*/ 526374 h 537815"/>
                  <a:gd name="connsiteX5" fmla="*/ 117664 w 602964"/>
                  <a:gd name="connsiteY5" fmla="*/ 535899 h 537815"/>
                  <a:gd name="connsiteX6" fmla="*/ 48608 w 602964"/>
                  <a:gd name="connsiteY6" fmla="*/ 516849 h 537815"/>
                  <a:gd name="connsiteX7" fmla="*/ 3365 w 602964"/>
                  <a:gd name="connsiteY7" fmla="*/ 457317 h 537815"/>
                  <a:gd name="connsiteX8" fmla="*/ 10508 w 602964"/>
                  <a:gd name="connsiteY8" fmla="*/ 359686 h 537815"/>
                  <a:gd name="connsiteX9" fmla="*/ 67658 w 602964"/>
                  <a:gd name="connsiteY9" fmla="*/ 262055 h 537815"/>
                  <a:gd name="connsiteX10" fmla="*/ 191482 w 602964"/>
                  <a:gd name="connsiteY10" fmla="*/ 164424 h 537815"/>
                  <a:gd name="connsiteX11" fmla="*/ 322452 w 602964"/>
                  <a:gd name="connsiteY11" fmla="*/ 85843 h 537815"/>
                  <a:gd name="connsiteX12" fmla="*/ 562959 w 602964"/>
                  <a:gd name="connsiteY12" fmla="*/ 118 h 537815"/>
                  <a:gd name="connsiteX13" fmla="*/ 448658 w 602964"/>
                  <a:gd name="connsiteY13" fmla="*/ 104893 h 537815"/>
                  <a:gd name="connsiteX14" fmla="*/ 348645 w 602964"/>
                  <a:gd name="connsiteY14" fmla="*/ 166805 h 537815"/>
                  <a:gd name="connsiteX15" fmla="*/ 224820 w 602964"/>
                  <a:gd name="connsiteY15" fmla="*/ 250149 h 537815"/>
                  <a:gd name="connsiteX16" fmla="*/ 158145 w 602964"/>
                  <a:gd name="connsiteY16" fmla="*/ 319205 h 537815"/>
                  <a:gd name="connsiteX17" fmla="*/ 151002 w 602964"/>
                  <a:gd name="connsiteY17" fmla="*/ 366830 h 537815"/>
                  <a:gd name="connsiteX18" fmla="*/ 174814 w 602964"/>
                  <a:gd name="connsiteY18" fmla="*/ 385880 h 537815"/>
                  <a:gd name="connsiteX19" fmla="*/ 253395 w 602964"/>
                  <a:gd name="connsiteY19" fmla="*/ 352543 h 537815"/>
                  <a:gd name="connsiteX20" fmla="*/ 343883 w 602964"/>
                  <a:gd name="connsiteY20" fmla="*/ 271580 h 537815"/>
                  <a:gd name="connsiteX21" fmla="*/ 417702 w 602964"/>
                  <a:gd name="connsiteY21" fmla="*/ 192999 h 537815"/>
                  <a:gd name="connsiteX22" fmla="*/ 489139 w 602964"/>
                  <a:gd name="connsiteY22" fmla="*/ 102511 h 537815"/>
                  <a:gd name="connsiteX23" fmla="*/ 601058 w 602964"/>
                  <a:gd name="connsiteY23" fmla="*/ 33455 h 537815"/>
                  <a:gd name="connsiteX0" fmla="*/ 601058 w 602964"/>
                  <a:gd name="connsiteY0" fmla="*/ 35732 h 540092"/>
                  <a:gd name="connsiteX1" fmla="*/ 534383 w 602964"/>
                  <a:gd name="connsiteY1" fmla="*/ 209563 h 540092"/>
                  <a:gd name="connsiteX2" fmla="*/ 448658 w 602964"/>
                  <a:gd name="connsiteY2" fmla="*/ 326244 h 540092"/>
                  <a:gd name="connsiteX3" fmla="*/ 336739 w 602964"/>
                  <a:gd name="connsiteY3" fmla="*/ 442926 h 540092"/>
                  <a:gd name="connsiteX4" fmla="*/ 215295 w 602964"/>
                  <a:gd name="connsiteY4" fmla="*/ 528651 h 540092"/>
                  <a:gd name="connsiteX5" fmla="*/ 117664 w 602964"/>
                  <a:gd name="connsiteY5" fmla="*/ 538176 h 540092"/>
                  <a:gd name="connsiteX6" fmla="*/ 48608 w 602964"/>
                  <a:gd name="connsiteY6" fmla="*/ 519126 h 540092"/>
                  <a:gd name="connsiteX7" fmla="*/ 3365 w 602964"/>
                  <a:gd name="connsiteY7" fmla="*/ 459594 h 540092"/>
                  <a:gd name="connsiteX8" fmla="*/ 10508 w 602964"/>
                  <a:gd name="connsiteY8" fmla="*/ 361963 h 540092"/>
                  <a:gd name="connsiteX9" fmla="*/ 67658 w 602964"/>
                  <a:gd name="connsiteY9" fmla="*/ 264332 h 540092"/>
                  <a:gd name="connsiteX10" fmla="*/ 191482 w 602964"/>
                  <a:gd name="connsiteY10" fmla="*/ 166701 h 540092"/>
                  <a:gd name="connsiteX11" fmla="*/ 322452 w 602964"/>
                  <a:gd name="connsiteY11" fmla="*/ 88120 h 540092"/>
                  <a:gd name="connsiteX12" fmla="*/ 431320 w 602964"/>
                  <a:gd name="connsiteY12" fmla="*/ 38114 h 540092"/>
                  <a:gd name="connsiteX13" fmla="*/ 562959 w 602964"/>
                  <a:gd name="connsiteY13" fmla="*/ 2395 h 540092"/>
                  <a:gd name="connsiteX14" fmla="*/ 448658 w 602964"/>
                  <a:gd name="connsiteY14" fmla="*/ 107170 h 540092"/>
                  <a:gd name="connsiteX15" fmla="*/ 348645 w 602964"/>
                  <a:gd name="connsiteY15" fmla="*/ 169082 h 540092"/>
                  <a:gd name="connsiteX16" fmla="*/ 224820 w 602964"/>
                  <a:gd name="connsiteY16" fmla="*/ 252426 h 540092"/>
                  <a:gd name="connsiteX17" fmla="*/ 158145 w 602964"/>
                  <a:gd name="connsiteY17" fmla="*/ 321482 h 540092"/>
                  <a:gd name="connsiteX18" fmla="*/ 151002 w 602964"/>
                  <a:gd name="connsiteY18" fmla="*/ 369107 h 540092"/>
                  <a:gd name="connsiteX19" fmla="*/ 174814 w 602964"/>
                  <a:gd name="connsiteY19" fmla="*/ 388157 h 540092"/>
                  <a:gd name="connsiteX20" fmla="*/ 253395 w 602964"/>
                  <a:gd name="connsiteY20" fmla="*/ 354820 h 540092"/>
                  <a:gd name="connsiteX21" fmla="*/ 343883 w 602964"/>
                  <a:gd name="connsiteY21" fmla="*/ 273857 h 540092"/>
                  <a:gd name="connsiteX22" fmla="*/ 417702 w 602964"/>
                  <a:gd name="connsiteY22" fmla="*/ 195276 h 540092"/>
                  <a:gd name="connsiteX23" fmla="*/ 489139 w 602964"/>
                  <a:gd name="connsiteY23" fmla="*/ 104788 h 540092"/>
                  <a:gd name="connsiteX24" fmla="*/ 601058 w 602964"/>
                  <a:gd name="connsiteY24" fmla="*/ 35732 h 540092"/>
                  <a:gd name="connsiteX0" fmla="*/ 601058 w 602964"/>
                  <a:gd name="connsiteY0" fmla="*/ 38036 h 542396"/>
                  <a:gd name="connsiteX1" fmla="*/ 534383 w 602964"/>
                  <a:gd name="connsiteY1" fmla="*/ 211867 h 542396"/>
                  <a:gd name="connsiteX2" fmla="*/ 448658 w 602964"/>
                  <a:gd name="connsiteY2" fmla="*/ 328548 h 542396"/>
                  <a:gd name="connsiteX3" fmla="*/ 336739 w 602964"/>
                  <a:gd name="connsiteY3" fmla="*/ 445230 h 542396"/>
                  <a:gd name="connsiteX4" fmla="*/ 215295 w 602964"/>
                  <a:gd name="connsiteY4" fmla="*/ 530955 h 542396"/>
                  <a:gd name="connsiteX5" fmla="*/ 117664 w 602964"/>
                  <a:gd name="connsiteY5" fmla="*/ 540480 h 542396"/>
                  <a:gd name="connsiteX6" fmla="*/ 48608 w 602964"/>
                  <a:gd name="connsiteY6" fmla="*/ 521430 h 542396"/>
                  <a:gd name="connsiteX7" fmla="*/ 3365 w 602964"/>
                  <a:gd name="connsiteY7" fmla="*/ 461898 h 542396"/>
                  <a:gd name="connsiteX8" fmla="*/ 10508 w 602964"/>
                  <a:gd name="connsiteY8" fmla="*/ 364267 h 542396"/>
                  <a:gd name="connsiteX9" fmla="*/ 67658 w 602964"/>
                  <a:gd name="connsiteY9" fmla="*/ 266636 h 542396"/>
                  <a:gd name="connsiteX10" fmla="*/ 191482 w 602964"/>
                  <a:gd name="connsiteY10" fmla="*/ 169005 h 542396"/>
                  <a:gd name="connsiteX11" fmla="*/ 322452 w 602964"/>
                  <a:gd name="connsiteY11" fmla="*/ 90424 h 542396"/>
                  <a:gd name="connsiteX12" fmla="*/ 474182 w 602964"/>
                  <a:gd name="connsiteY12" fmla="*/ 18987 h 542396"/>
                  <a:gd name="connsiteX13" fmla="*/ 562959 w 602964"/>
                  <a:gd name="connsiteY13" fmla="*/ 4699 h 542396"/>
                  <a:gd name="connsiteX14" fmla="*/ 448658 w 602964"/>
                  <a:gd name="connsiteY14" fmla="*/ 109474 h 542396"/>
                  <a:gd name="connsiteX15" fmla="*/ 348645 w 602964"/>
                  <a:gd name="connsiteY15" fmla="*/ 171386 h 542396"/>
                  <a:gd name="connsiteX16" fmla="*/ 224820 w 602964"/>
                  <a:gd name="connsiteY16" fmla="*/ 254730 h 542396"/>
                  <a:gd name="connsiteX17" fmla="*/ 158145 w 602964"/>
                  <a:gd name="connsiteY17" fmla="*/ 323786 h 542396"/>
                  <a:gd name="connsiteX18" fmla="*/ 151002 w 602964"/>
                  <a:gd name="connsiteY18" fmla="*/ 371411 h 542396"/>
                  <a:gd name="connsiteX19" fmla="*/ 174814 w 602964"/>
                  <a:gd name="connsiteY19" fmla="*/ 390461 h 542396"/>
                  <a:gd name="connsiteX20" fmla="*/ 253395 w 602964"/>
                  <a:gd name="connsiteY20" fmla="*/ 357124 h 542396"/>
                  <a:gd name="connsiteX21" fmla="*/ 343883 w 602964"/>
                  <a:gd name="connsiteY21" fmla="*/ 276161 h 542396"/>
                  <a:gd name="connsiteX22" fmla="*/ 417702 w 602964"/>
                  <a:gd name="connsiteY22" fmla="*/ 197580 h 542396"/>
                  <a:gd name="connsiteX23" fmla="*/ 489139 w 602964"/>
                  <a:gd name="connsiteY23" fmla="*/ 107092 h 542396"/>
                  <a:gd name="connsiteX24" fmla="*/ 601058 w 602964"/>
                  <a:gd name="connsiteY24" fmla="*/ 38036 h 54239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02745 w 602964"/>
                  <a:gd name="connsiteY12" fmla="*/ 513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24176 w 602964"/>
                  <a:gd name="connsiteY12" fmla="*/ 132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24176 w 602964"/>
                  <a:gd name="connsiteY12" fmla="*/ 132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871 h 542231"/>
                  <a:gd name="connsiteX1" fmla="*/ 534383 w 602964"/>
                  <a:gd name="connsiteY1" fmla="*/ 211702 h 542231"/>
                  <a:gd name="connsiteX2" fmla="*/ 448658 w 602964"/>
                  <a:gd name="connsiteY2" fmla="*/ 328383 h 542231"/>
                  <a:gd name="connsiteX3" fmla="*/ 336739 w 602964"/>
                  <a:gd name="connsiteY3" fmla="*/ 445065 h 542231"/>
                  <a:gd name="connsiteX4" fmla="*/ 215295 w 602964"/>
                  <a:gd name="connsiteY4" fmla="*/ 530790 h 542231"/>
                  <a:gd name="connsiteX5" fmla="*/ 117664 w 602964"/>
                  <a:gd name="connsiteY5" fmla="*/ 540315 h 542231"/>
                  <a:gd name="connsiteX6" fmla="*/ 48608 w 602964"/>
                  <a:gd name="connsiteY6" fmla="*/ 521265 h 542231"/>
                  <a:gd name="connsiteX7" fmla="*/ 3365 w 602964"/>
                  <a:gd name="connsiteY7" fmla="*/ 461733 h 542231"/>
                  <a:gd name="connsiteX8" fmla="*/ 10508 w 602964"/>
                  <a:gd name="connsiteY8" fmla="*/ 364102 h 542231"/>
                  <a:gd name="connsiteX9" fmla="*/ 67658 w 602964"/>
                  <a:gd name="connsiteY9" fmla="*/ 266471 h 542231"/>
                  <a:gd name="connsiteX10" fmla="*/ 191482 w 602964"/>
                  <a:gd name="connsiteY10" fmla="*/ 168840 h 542231"/>
                  <a:gd name="connsiteX11" fmla="*/ 322452 w 602964"/>
                  <a:gd name="connsiteY11" fmla="*/ 90259 h 542231"/>
                  <a:gd name="connsiteX12" fmla="*/ 424176 w 602964"/>
                  <a:gd name="connsiteY12" fmla="*/ 14060 h 542231"/>
                  <a:gd name="connsiteX13" fmla="*/ 474182 w 602964"/>
                  <a:gd name="connsiteY13" fmla="*/ 14059 h 542231"/>
                  <a:gd name="connsiteX14" fmla="*/ 562959 w 602964"/>
                  <a:gd name="connsiteY14" fmla="*/ 4534 h 542231"/>
                  <a:gd name="connsiteX15" fmla="*/ 448658 w 602964"/>
                  <a:gd name="connsiteY15" fmla="*/ 109309 h 542231"/>
                  <a:gd name="connsiteX16" fmla="*/ 348645 w 602964"/>
                  <a:gd name="connsiteY16" fmla="*/ 171221 h 542231"/>
                  <a:gd name="connsiteX17" fmla="*/ 224820 w 602964"/>
                  <a:gd name="connsiteY17" fmla="*/ 254565 h 542231"/>
                  <a:gd name="connsiteX18" fmla="*/ 158145 w 602964"/>
                  <a:gd name="connsiteY18" fmla="*/ 323621 h 542231"/>
                  <a:gd name="connsiteX19" fmla="*/ 151002 w 602964"/>
                  <a:gd name="connsiteY19" fmla="*/ 371246 h 542231"/>
                  <a:gd name="connsiteX20" fmla="*/ 174814 w 602964"/>
                  <a:gd name="connsiteY20" fmla="*/ 390296 h 542231"/>
                  <a:gd name="connsiteX21" fmla="*/ 253395 w 602964"/>
                  <a:gd name="connsiteY21" fmla="*/ 356959 h 542231"/>
                  <a:gd name="connsiteX22" fmla="*/ 343883 w 602964"/>
                  <a:gd name="connsiteY22" fmla="*/ 275996 h 542231"/>
                  <a:gd name="connsiteX23" fmla="*/ 417702 w 602964"/>
                  <a:gd name="connsiteY23" fmla="*/ 197415 h 542231"/>
                  <a:gd name="connsiteX24" fmla="*/ 489139 w 602964"/>
                  <a:gd name="connsiteY24" fmla="*/ 106927 h 542231"/>
                  <a:gd name="connsiteX25" fmla="*/ 601058 w 602964"/>
                  <a:gd name="connsiteY25" fmla="*/ 37871 h 542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02964" h="542231">
                    <a:moveTo>
                      <a:pt x="601058" y="37871"/>
                    </a:moveTo>
                    <a:cubicBezTo>
                      <a:pt x="613758" y="49380"/>
                      <a:pt x="559783" y="163283"/>
                      <a:pt x="534383" y="211702"/>
                    </a:cubicBezTo>
                    <a:cubicBezTo>
                      <a:pt x="508983" y="260121"/>
                      <a:pt x="481599" y="289489"/>
                      <a:pt x="448658" y="328383"/>
                    </a:cubicBezTo>
                    <a:cubicBezTo>
                      <a:pt x="415717" y="367277"/>
                      <a:pt x="375633" y="411331"/>
                      <a:pt x="336739" y="445065"/>
                    </a:cubicBezTo>
                    <a:cubicBezTo>
                      <a:pt x="297845" y="478800"/>
                      <a:pt x="251808" y="514915"/>
                      <a:pt x="215295" y="530790"/>
                    </a:cubicBezTo>
                    <a:cubicBezTo>
                      <a:pt x="178783" y="546665"/>
                      <a:pt x="145445" y="541902"/>
                      <a:pt x="117664" y="540315"/>
                    </a:cubicBezTo>
                    <a:cubicBezTo>
                      <a:pt x="89883" y="538728"/>
                      <a:pt x="67658" y="534362"/>
                      <a:pt x="48608" y="521265"/>
                    </a:cubicBezTo>
                    <a:cubicBezTo>
                      <a:pt x="29558" y="508168"/>
                      <a:pt x="9715" y="487927"/>
                      <a:pt x="3365" y="461733"/>
                    </a:cubicBezTo>
                    <a:cubicBezTo>
                      <a:pt x="-2985" y="435539"/>
                      <a:pt x="-208" y="396646"/>
                      <a:pt x="10508" y="364102"/>
                    </a:cubicBezTo>
                    <a:cubicBezTo>
                      <a:pt x="21224" y="331558"/>
                      <a:pt x="37496" y="299015"/>
                      <a:pt x="67658" y="266471"/>
                    </a:cubicBezTo>
                    <a:cubicBezTo>
                      <a:pt x="97820" y="233927"/>
                      <a:pt x="149016" y="198209"/>
                      <a:pt x="191482" y="168840"/>
                    </a:cubicBezTo>
                    <a:cubicBezTo>
                      <a:pt x="233948" y="139471"/>
                      <a:pt x="283670" y="116056"/>
                      <a:pt x="322452" y="90259"/>
                    </a:cubicBezTo>
                    <a:cubicBezTo>
                      <a:pt x="361234" y="64462"/>
                      <a:pt x="398888" y="26760"/>
                      <a:pt x="424176" y="14060"/>
                    </a:cubicBezTo>
                    <a:cubicBezTo>
                      <a:pt x="449464" y="1360"/>
                      <a:pt x="447480" y="21997"/>
                      <a:pt x="474182" y="14059"/>
                    </a:cubicBezTo>
                    <a:cubicBezTo>
                      <a:pt x="500884" y="6121"/>
                      <a:pt x="560069" y="-6975"/>
                      <a:pt x="562959" y="4534"/>
                    </a:cubicBezTo>
                    <a:lnTo>
                      <a:pt x="448658" y="109309"/>
                    </a:lnTo>
                    <a:cubicBezTo>
                      <a:pt x="428814" y="136296"/>
                      <a:pt x="385951" y="147012"/>
                      <a:pt x="348645" y="171221"/>
                    </a:cubicBezTo>
                    <a:cubicBezTo>
                      <a:pt x="311339" y="195430"/>
                      <a:pt x="256570" y="229165"/>
                      <a:pt x="224820" y="254565"/>
                    </a:cubicBezTo>
                    <a:cubicBezTo>
                      <a:pt x="193070" y="279965"/>
                      <a:pt x="170448" y="304174"/>
                      <a:pt x="158145" y="323621"/>
                    </a:cubicBezTo>
                    <a:cubicBezTo>
                      <a:pt x="145842" y="343068"/>
                      <a:pt x="148224" y="360134"/>
                      <a:pt x="151002" y="371246"/>
                    </a:cubicBezTo>
                    <a:cubicBezTo>
                      <a:pt x="153780" y="382358"/>
                      <a:pt x="157748" y="392677"/>
                      <a:pt x="174814" y="390296"/>
                    </a:cubicBezTo>
                    <a:cubicBezTo>
                      <a:pt x="191880" y="387915"/>
                      <a:pt x="225217" y="376009"/>
                      <a:pt x="253395" y="356959"/>
                    </a:cubicBezTo>
                    <a:cubicBezTo>
                      <a:pt x="281573" y="337909"/>
                      <a:pt x="316499" y="302587"/>
                      <a:pt x="343883" y="275996"/>
                    </a:cubicBezTo>
                    <a:cubicBezTo>
                      <a:pt x="371267" y="249405"/>
                      <a:pt x="393493" y="225593"/>
                      <a:pt x="417702" y="197415"/>
                    </a:cubicBezTo>
                    <a:cubicBezTo>
                      <a:pt x="441911" y="169237"/>
                      <a:pt x="458580" y="133518"/>
                      <a:pt x="489139" y="106927"/>
                    </a:cubicBezTo>
                    <a:lnTo>
                      <a:pt x="601058" y="37871"/>
                    </a:ln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213" name="フリーフォーム: 図形 212">
                <a:extLst>
                  <a:ext uri="{FF2B5EF4-FFF2-40B4-BE49-F238E27FC236}">
                    <a16:creationId xmlns:a16="http://schemas.microsoft.com/office/drawing/2014/main" id="{908494EC-9291-410C-B755-376BD084DA18}"/>
                  </a:ext>
                </a:extLst>
              </p:cNvPr>
              <p:cNvSpPr/>
              <p:nvPr/>
            </p:nvSpPr>
            <p:spPr>
              <a:xfrm>
                <a:off x="5857765" y="1006980"/>
                <a:ext cx="426441" cy="352689"/>
              </a:xfrm>
              <a:custGeom>
                <a:avLst/>
                <a:gdLst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9063 w 395288"/>
                  <a:gd name="connsiteY2" fmla="*/ 35719 h 273844"/>
                  <a:gd name="connsiteX3" fmla="*/ 0 w 395288"/>
                  <a:gd name="connsiteY3" fmla="*/ 195263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95263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23813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8944"/>
                  <a:gd name="connsiteX1" fmla="*/ 273844 w 400076"/>
                  <a:gd name="connsiteY1" fmla="*/ 26775 h 278944"/>
                  <a:gd name="connsiteX2" fmla="*/ 116682 w 400076"/>
                  <a:gd name="connsiteY2" fmla="*/ 122025 h 278944"/>
                  <a:gd name="connsiteX3" fmla="*/ 0 w 400076"/>
                  <a:gd name="connsiteY3" fmla="*/ 183937 h 278944"/>
                  <a:gd name="connsiteX4" fmla="*/ 0 w 400076"/>
                  <a:gd name="connsiteY4" fmla="*/ 276806 h 278944"/>
                  <a:gd name="connsiteX5" fmla="*/ 107156 w 400076"/>
                  <a:gd name="connsiteY5" fmla="*/ 245850 h 278944"/>
                  <a:gd name="connsiteX6" fmla="*/ 207169 w 400076"/>
                  <a:gd name="connsiteY6" fmla="*/ 207750 h 278944"/>
                  <a:gd name="connsiteX7" fmla="*/ 283369 w 400076"/>
                  <a:gd name="connsiteY7" fmla="*/ 160125 h 278944"/>
                  <a:gd name="connsiteX8" fmla="*/ 366713 w 400076"/>
                  <a:gd name="connsiteY8" fmla="*/ 81543 h 278944"/>
                  <a:gd name="connsiteX9" fmla="*/ 395288 w 400076"/>
                  <a:gd name="connsiteY9" fmla="*/ 2962 h 278944"/>
                  <a:gd name="connsiteX0" fmla="*/ 395288 w 400076"/>
                  <a:gd name="connsiteY0" fmla="*/ 2962 h 286717"/>
                  <a:gd name="connsiteX1" fmla="*/ 273844 w 400076"/>
                  <a:gd name="connsiteY1" fmla="*/ 26775 h 286717"/>
                  <a:gd name="connsiteX2" fmla="*/ 116682 w 400076"/>
                  <a:gd name="connsiteY2" fmla="*/ 122025 h 286717"/>
                  <a:gd name="connsiteX3" fmla="*/ 0 w 400076"/>
                  <a:gd name="connsiteY3" fmla="*/ 183937 h 286717"/>
                  <a:gd name="connsiteX4" fmla="*/ 0 w 400076"/>
                  <a:gd name="connsiteY4" fmla="*/ 276806 h 286717"/>
                  <a:gd name="connsiteX5" fmla="*/ 107156 w 400076"/>
                  <a:gd name="connsiteY5" fmla="*/ 245850 h 286717"/>
                  <a:gd name="connsiteX6" fmla="*/ 207169 w 400076"/>
                  <a:gd name="connsiteY6" fmla="*/ 207750 h 286717"/>
                  <a:gd name="connsiteX7" fmla="*/ 283369 w 400076"/>
                  <a:gd name="connsiteY7" fmla="*/ 160125 h 286717"/>
                  <a:gd name="connsiteX8" fmla="*/ 366713 w 400076"/>
                  <a:gd name="connsiteY8" fmla="*/ 81543 h 286717"/>
                  <a:gd name="connsiteX9" fmla="*/ 395288 w 400076"/>
                  <a:gd name="connsiteY9" fmla="*/ 2962 h 286717"/>
                  <a:gd name="connsiteX0" fmla="*/ 414338 w 419126"/>
                  <a:gd name="connsiteY0" fmla="*/ 2962 h 270411"/>
                  <a:gd name="connsiteX1" fmla="*/ 292894 w 419126"/>
                  <a:gd name="connsiteY1" fmla="*/ 26775 h 270411"/>
                  <a:gd name="connsiteX2" fmla="*/ 135732 w 419126"/>
                  <a:gd name="connsiteY2" fmla="*/ 122025 h 270411"/>
                  <a:gd name="connsiteX3" fmla="*/ 19050 w 419126"/>
                  <a:gd name="connsiteY3" fmla="*/ 183937 h 270411"/>
                  <a:gd name="connsiteX4" fmla="*/ 0 w 419126"/>
                  <a:gd name="connsiteY4" fmla="*/ 257756 h 270411"/>
                  <a:gd name="connsiteX5" fmla="*/ 126206 w 419126"/>
                  <a:gd name="connsiteY5" fmla="*/ 245850 h 270411"/>
                  <a:gd name="connsiteX6" fmla="*/ 226219 w 419126"/>
                  <a:gd name="connsiteY6" fmla="*/ 207750 h 270411"/>
                  <a:gd name="connsiteX7" fmla="*/ 302419 w 419126"/>
                  <a:gd name="connsiteY7" fmla="*/ 160125 h 270411"/>
                  <a:gd name="connsiteX8" fmla="*/ 385763 w 419126"/>
                  <a:gd name="connsiteY8" fmla="*/ 81543 h 270411"/>
                  <a:gd name="connsiteX9" fmla="*/ 414338 w 419126"/>
                  <a:gd name="connsiteY9" fmla="*/ 2962 h 270411"/>
                  <a:gd name="connsiteX0" fmla="*/ 420246 w 425034"/>
                  <a:gd name="connsiteY0" fmla="*/ 2962 h 260588"/>
                  <a:gd name="connsiteX1" fmla="*/ 298802 w 425034"/>
                  <a:gd name="connsiteY1" fmla="*/ 26775 h 260588"/>
                  <a:gd name="connsiteX2" fmla="*/ 141640 w 425034"/>
                  <a:gd name="connsiteY2" fmla="*/ 122025 h 260588"/>
                  <a:gd name="connsiteX3" fmla="*/ 22577 w 425034"/>
                  <a:gd name="connsiteY3" fmla="*/ 195843 h 260588"/>
                  <a:gd name="connsiteX4" fmla="*/ 5908 w 425034"/>
                  <a:gd name="connsiteY4" fmla="*/ 257756 h 260588"/>
                  <a:gd name="connsiteX5" fmla="*/ 132114 w 425034"/>
                  <a:gd name="connsiteY5" fmla="*/ 245850 h 260588"/>
                  <a:gd name="connsiteX6" fmla="*/ 232127 w 425034"/>
                  <a:gd name="connsiteY6" fmla="*/ 207750 h 260588"/>
                  <a:gd name="connsiteX7" fmla="*/ 308327 w 425034"/>
                  <a:gd name="connsiteY7" fmla="*/ 160125 h 260588"/>
                  <a:gd name="connsiteX8" fmla="*/ 391671 w 425034"/>
                  <a:gd name="connsiteY8" fmla="*/ 81543 h 260588"/>
                  <a:gd name="connsiteX9" fmla="*/ 420246 w 425034"/>
                  <a:gd name="connsiteY9" fmla="*/ 2962 h 260588"/>
                  <a:gd name="connsiteX0" fmla="*/ 420246 w 425034"/>
                  <a:gd name="connsiteY0" fmla="*/ 2962 h 260588"/>
                  <a:gd name="connsiteX1" fmla="*/ 298802 w 425034"/>
                  <a:gd name="connsiteY1" fmla="*/ 26775 h 260588"/>
                  <a:gd name="connsiteX2" fmla="*/ 141640 w 425034"/>
                  <a:gd name="connsiteY2" fmla="*/ 122025 h 260588"/>
                  <a:gd name="connsiteX3" fmla="*/ 22577 w 425034"/>
                  <a:gd name="connsiteY3" fmla="*/ 195843 h 260588"/>
                  <a:gd name="connsiteX4" fmla="*/ 5908 w 425034"/>
                  <a:gd name="connsiteY4" fmla="*/ 257756 h 260588"/>
                  <a:gd name="connsiteX5" fmla="*/ 132114 w 425034"/>
                  <a:gd name="connsiteY5" fmla="*/ 245850 h 260588"/>
                  <a:gd name="connsiteX6" fmla="*/ 232127 w 425034"/>
                  <a:gd name="connsiteY6" fmla="*/ 207750 h 260588"/>
                  <a:gd name="connsiteX7" fmla="*/ 308327 w 425034"/>
                  <a:gd name="connsiteY7" fmla="*/ 160125 h 260588"/>
                  <a:gd name="connsiteX8" fmla="*/ 391671 w 425034"/>
                  <a:gd name="connsiteY8" fmla="*/ 81543 h 260588"/>
                  <a:gd name="connsiteX9" fmla="*/ 420246 w 425034"/>
                  <a:gd name="connsiteY9" fmla="*/ 2962 h 260588"/>
                  <a:gd name="connsiteX0" fmla="*/ 418956 w 423744"/>
                  <a:gd name="connsiteY0" fmla="*/ 2962 h 261421"/>
                  <a:gd name="connsiteX1" fmla="*/ 297512 w 423744"/>
                  <a:gd name="connsiteY1" fmla="*/ 26775 h 261421"/>
                  <a:gd name="connsiteX2" fmla="*/ 140350 w 423744"/>
                  <a:gd name="connsiteY2" fmla="*/ 122025 h 261421"/>
                  <a:gd name="connsiteX3" fmla="*/ 28431 w 423744"/>
                  <a:gd name="connsiteY3" fmla="*/ 183937 h 261421"/>
                  <a:gd name="connsiteX4" fmla="*/ 4618 w 423744"/>
                  <a:gd name="connsiteY4" fmla="*/ 257756 h 261421"/>
                  <a:gd name="connsiteX5" fmla="*/ 130824 w 423744"/>
                  <a:gd name="connsiteY5" fmla="*/ 245850 h 261421"/>
                  <a:gd name="connsiteX6" fmla="*/ 230837 w 423744"/>
                  <a:gd name="connsiteY6" fmla="*/ 207750 h 261421"/>
                  <a:gd name="connsiteX7" fmla="*/ 307037 w 423744"/>
                  <a:gd name="connsiteY7" fmla="*/ 160125 h 261421"/>
                  <a:gd name="connsiteX8" fmla="*/ 390381 w 423744"/>
                  <a:gd name="connsiteY8" fmla="*/ 81543 h 261421"/>
                  <a:gd name="connsiteX9" fmla="*/ 418956 w 423744"/>
                  <a:gd name="connsiteY9" fmla="*/ 2962 h 261421"/>
                  <a:gd name="connsiteX0" fmla="*/ 418956 w 422806"/>
                  <a:gd name="connsiteY0" fmla="*/ 4037 h 262496"/>
                  <a:gd name="connsiteX1" fmla="*/ 311800 w 422806"/>
                  <a:gd name="connsiteY1" fmla="*/ 23087 h 262496"/>
                  <a:gd name="connsiteX2" fmla="*/ 140350 w 422806"/>
                  <a:gd name="connsiteY2" fmla="*/ 123100 h 262496"/>
                  <a:gd name="connsiteX3" fmla="*/ 28431 w 422806"/>
                  <a:gd name="connsiteY3" fmla="*/ 185012 h 262496"/>
                  <a:gd name="connsiteX4" fmla="*/ 4618 w 422806"/>
                  <a:gd name="connsiteY4" fmla="*/ 258831 h 262496"/>
                  <a:gd name="connsiteX5" fmla="*/ 130824 w 422806"/>
                  <a:gd name="connsiteY5" fmla="*/ 246925 h 262496"/>
                  <a:gd name="connsiteX6" fmla="*/ 230837 w 422806"/>
                  <a:gd name="connsiteY6" fmla="*/ 208825 h 262496"/>
                  <a:gd name="connsiteX7" fmla="*/ 307037 w 422806"/>
                  <a:gd name="connsiteY7" fmla="*/ 161200 h 262496"/>
                  <a:gd name="connsiteX8" fmla="*/ 390381 w 422806"/>
                  <a:gd name="connsiteY8" fmla="*/ 82618 h 262496"/>
                  <a:gd name="connsiteX9" fmla="*/ 418956 w 422806"/>
                  <a:gd name="connsiteY9" fmla="*/ 4037 h 262496"/>
                  <a:gd name="connsiteX0" fmla="*/ 416574 w 420655"/>
                  <a:gd name="connsiteY0" fmla="*/ 4529 h 260607"/>
                  <a:gd name="connsiteX1" fmla="*/ 311800 w 420655"/>
                  <a:gd name="connsiteY1" fmla="*/ 21198 h 260607"/>
                  <a:gd name="connsiteX2" fmla="*/ 140350 w 420655"/>
                  <a:gd name="connsiteY2" fmla="*/ 121211 h 260607"/>
                  <a:gd name="connsiteX3" fmla="*/ 28431 w 420655"/>
                  <a:gd name="connsiteY3" fmla="*/ 183123 h 260607"/>
                  <a:gd name="connsiteX4" fmla="*/ 4618 w 420655"/>
                  <a:gd name="connsiteY4" fmla="*/ 256942 h 260607"/>
                  <a:gd name="connsiteX5" fmla="*/ 130824 w 420655"/>
                  <a:gd name="connsiteY5" fmla="*/ 245036 h 260607"/>
                  <a:gd name="connsiteX6" fmla="*/ 230837 w 420655"/>
                  <a:gd name="connsiteY6" fmla="*/ 206936 h 260607"/>
                  <a:gd name="connsiteX7" fmla="*/ 307037 w 420655"/>
                  <a:gd name="connsiteY7" fmla="*/ 159311 h 260607"/>
                  <a:gd name="connsiteX8" fmla="*/ 390381 w 420655"/>
                  <a:gd name="connsiteY8" fmla="*/ 80729 h 260607"/>
                  <a:gd name="connsiteX9" fmla="*/ 416574 w 420655"/>
                  <a:gd name="connsiteY9" fmla="*/ 4529 h 260607"/>
                  <a:gd name="connsiteX0" fmla="*/ 416574 w 420655"/>
                  <a:gd name="connsiteY0" fmla="*/ 4529 h 261039"/>
                  <a:gd name="connsiteX1" fmla="*/ 311800 w 420655"/>
                  <a:gd name="connsiteY1" fmla="*/ 21198 h 261039"/>
                  <a:gd name="connsiteX2" fmla="*/ 140350 w 420655"/>
                  <a:gd name="connsiteY2" fmla="*/ 121211 h 261039"/>
                  <a:gd name="connsiteX3" fmla="*/ 28431 w 420655"/>
                  <a:gd name="connsiteY3" fmla="*/ 183123 h 261039"/>
                  <a:gd name="connsiteX4" fmla="*/ 4618 w 420655"/>
                  <a:gd name="connsiteY4" fmla="*/ 256942 h 261039"/>
                  <a:gd name="connsiteX5" fmla="*/ 130824 w 420655"/>
                  <a:gd name="connsiteY5" fmla="*/ 245036 h 261039"/>
                  <a:gd name="connsiteX6" fmla="*/ 230837 w 420655"/>
                  <a:gd name="connsiteY6" fmla="*/ 190267 h 261039"/>
                  <a:gd name="connsiteX7" fmla="*/ 307037 w 420655"/>
                  <a:gd name="connsiteY7" fmla="*/ 159311 h 261039"/>
                  <a:gd name="connsiteX8" fmla="*/ 390381 w 420655"/>
                  <a:gd name="connsiteY8" fmla="*/ 80729 h 261039"/>
                  <a:gd name="connsiteX9" fmla="*/ 416574 w 420655"/>
                  <a:gd name="connsiteY9" fmla="*/ 4529 h 261039"/>
                  <a:gd name="connsiteX0" fmla="*/ 416574 w 420700"/>
                  <a:gd name="connsiteY0" fmla="*/ 4529 h 261039"/>
                  <a:gd name="connsiteX1" fmla="*/ 311800 w 420700"/>
                  <a:gd name="connsiteY1" fmla="*/ 21198 h 261039"/>
                  <a:gd name="connsiteX2" fmla="*/ 140350 w 420700"/>
                  <a:gd name="connsiteY2" fmla="*/ 121211 h 261039"/>
                  <a:gd name="connsiteX3" fmla="*/ 28431 w 420700"/>
                  <a:gd name="connsiteY3" fmla="*/ 183123 h 261039"/>
                  <a:gd name="connsiteX4" fmla="*/ 4618 w 420700"/>
                  <a:gd name="connsiteY4" fmla="*/ 256942 h 261039"/>
                  <a:gd name="connsiteX5" fmla="*/ 130824 w 420700"/>
                  <a:gd name="connsiteY5" fmla="*/ 245036 h 261039"/>
                  <a:gd name="connsiteX6" fmla="*/ 230837 w 420700"/>
                  <a:gd name="connsiteY6" fmla="*/ 190267 h 261039"/>
                  <a:gd name="connsiteX7" fmla="*/ 304656 w 420700"/>
                  <a:gd name="connsiteY7" fmla="*/ 154548 h 261039"/>
                  <a:gd name="connsiteX8" fmla="*/ 390381 w 420700"/>
                  <a:gd name="connsiteY8" fmla="*/ 80729 h 261039"/>
                  <a:gd name="connsiteX9" fmla="*/ 416574 w 420700"/>
                  <a:gd name="connsiteY9" fmla="*/ 4529 h 261039"/>
                  <a:gd name="connsiteX0" fmla="*/ 416574 w 420700"/>
                  <a:gd name="connsiteY0" fmla="*/ 4529 h 261039"/>
                  <a:gd name="connsiteX1" fmla="*/ 311800 w 420700"/>
                  <a:gd name="connsiteY1" fmla="*/ 21198 h 261039"/>
                  <a:gd name="connsiteX2" fmla="*/ 140350 w 420700"/>
                  <a:gd name="connsiteY2" fmla="*/ 121211 h 261039"/>
                  <a:gd name="connsiteX3" fmla="*/ 28431 w 420700"/>
                  <a:gd name="connsiteY3" fmla="*/ 183123 h 261039"/>
                  <a:gd name="connsiteX4" fmla="*/ 4618 w 420700"/>
                  <a:gd name="connsiteY4" fmla="*/ 256942 h 261039"/>
                  <a:gd name="connsiteX5" fmla="*/ 130824 w 420700"/>
                  <a:gd name="connsiteY5" fmla="*/ 245036 h 261039"/>
                  <a:gd name="connsiteX6" fmla="*/ 230837 w 420700"/>
                  <a:gd name="connsiteY6" fmla="*/ 190267 h 261039"/>
                  <a:gd name="connsiteX7" fmla="*/ 304656 w 420700"/>
                  <a:gd name="connsiteY7" fmla="*/ 154548 h 261039"/>
                  <a:gd name="connsiteX8" fmla="*/ 390381 w 420700"/>
                  <a:gd name="connsiteY8" fmla="*/ 80729 h 261039"/>
                  <a:gd name="connsiteX9" fmla="*/ 416574 w 420700"/>
                  <a:gd name="connsiteY9" fmla="*/ 4529 h 261039"/>
                  <a:gd name="connsiteX0" fmla="*/ 416425 w 420551"/>
                  <a:gd name="connsiteY0" fmla="*/ 4529 h 259165"/>
                  <a:gd name="connsiteX1" fmla="*/ 311651 w 420551"/>
                  <a:gd name="connsiteY1" fmla="*/ 21198 h 259165"/>
                  <a:gd name="connsiteX2" fmla="*/ 140201 w 420551"/>
                  <a:gd name="connsiteY2" fmla="*/ 121211 h 259165"/>
                  <a:gd name="connsiteX3" fmla="*/ 28282 w 420551"/>
                  <a:gd name="connsiteY3" fmla="*/ 183123 h 259165"/>
                  <a:gd name="connsiteX4" fmla="*/ 4469 w 420551"/>
                  <a:gd name="connsiteY4" fmla="*/ 256942 h 259165"/>
                  <a:gd name="connsiteX5" fmla="*/ 128294 w 420551"/>
                  <a:gd name="connsiteY5" fmla="*/ 235511 h 259165"/>
                  <a:gd name="connsiteX6" fmla="*/ 230688 w 420551"/>
                  <a:gd name="connsiteY6" fmla="*/ 190267 h 259165"/>
                  <a:gd name="connsiteX7" fmla="*/ 304507 w 420551"/>
                  <a:gd name="connsiteY7" fmla="*/ 154548 h 259165"/>
                  <a:gd name="connsiteX8" fmla="*/ 390232 w 420551"/>
                  <a:gd name="connsiteY8" fmla="*/ 80729 h 259165"/>
                  <a:gd name="connsiteX9" fmla="*/ 416425 w 420551"/>
                  <a:gd name="connsiteY9" fmla="*/ 4529 h 259165"/>
                  <a:gd name="connsiteX0" fmla="*/ 412009 w 416135"/>
                  <a:gd name="connsiteY0" fmla="*/ 4529 h 261663"/>
                  <a:gd name="connsiteX1" fmla="*/ 307235 w 416135"/>
                  <a:gd name="connsiteY1" fmla="*/ 21198 h 261663"/>
                  <a:gd name="connsiteX2" fmla="*/ 135785 w 416135"/>
                  <a:gd name="connsiteY2" fmla="*/ 121211 h 261663"/>
                  <a:gd name="connsiteX3" fmla="*/ 23866 w 416135"/>
                  <a:gd name="connsiteY3" fmla="*/ 183123 h 261663"/>
                  <a:gd name="connsiteX4" fmla="*/ 53 w 416135"/>
                  <a:gd name="connsiteY4" fmla="*/ 256942 h 261663"/>
                  <a:gd name="connsiteX5" fmla="*/ 31009 w 416135"/>
                  <a:gd name="connsiteY5" fmla="*/ 252179 h 261663"/>
                  <a:gd name="connsiteX6" fmla="*/ 123878 w 416135"/>
                  <a:gd name="connsiteY6" fmla="*/ 235511 h 261663"/>
                  <a:gd name="connsiteX7" fmla="*/ 226272 w 416135"/>
                  <a:gd name="connsiteY7" fmla="*/ 190267 h 261663"/>
                  <a:gd name="connsiteX8" fmla="*/ 300091 w 416135"/>
                  <a:gd name="connsiteY8" fmla="*/ 154548 h 261663"/>
                  <a:gd name="connsiteX9" fmla="*/ 385816 w 416135"/>
                  <a:gd name="connsiteY9" fmla="*/ 80729 h 261663"/>
                  <a:gd name="connsiteX10" fmla="*/ 412009 w 416135"/>
                  <a:gd name="connsiteY10" fmla="*/ 4529 h 261663"/>
                  <a:gd name="connsiteX0" fmla="*/ 412207 w 416333"/>
                  <a:gd name="connsiteY0" fmla="*/ 4529 h 265573"/>
                  <a:gd name="connsiteX1" fmla="*/ 307433 w 416333"/>
                  <a:gd name="connsiteY1" fmla="*/ 21198 h 265573"/>
                  <a:gd name="connsiteX2" fmla="*/ 135983 w 416333"/>
                  <a:gd name="connsiteY2" fmla="*/ 121211 h 265573"/>
                  <a:gd name="connsiteX3" fmla="*/ 24064 w 416333"/>
                  <a:gd name="connsiteY3" fmla="*/ 183123 h 265573"/>
                  <a:gd name="connsiteX4" fmla="*/ 251 w 416333"/>
                  <a:gd name="connsiteY4" fmla="*/ 256942 h 265573"/>
                  <a:gd name="connsiteX5" fmla="*/ 40732 w 416333"/>
                  <a:gd name="connsiteY5" fmla="*/ 261704 h 265573"/>
                  <a:gd name="connsiteX6" fmla="*/ 124076 w 416333"/>
                  <a:gd name="connsiteY6" fmla="*/ 235511 h 265573"/>
                  <a:gd name="connsiteX7" fmla="*/ 226470 w 416333"/>
                  <a:gd name="connsiteY7" fmla="*/ 190267 h 265573"/>
                  <a:gd name="connsiteX8" fmla="*/ 300289 w 416333"/>
                  <a:gd name="connsiteY8" fmla="*/ 154548 h 265573"/>
                  <a:gd name="connsiteX9" fmla="*/ 386014 w 416333"/>
                  <a:gd name="connsiteY9" fmla="*/ 80729 h 265573"/>
                  <a:gd name="connsiteX10" fmla="*/ 412207 w 416333"/>
                  <a:gd name="connsiteY10" fmla="*/ 4529 h 265573"/>
                  <a:gd name="connsiteX0" fmla="*/ 412207 w 416333"/>
                  <a:gd name="connsiteY0" fmla="*/ 4529 h 324863"/>
                  <a:gd name="connsiteX1" fmla="*/ 307433 w 416333"/>
                  <a:gd name="connsiteY1" fmla="*/ 21198 h 324863"/>
                  <a:gd name="connsiteX2" fmla="*/ 135983 w 416333"/>
                  <a:gd name="connsiteY2" fmla="*/ 121211 h 324863"/>
                  <a:gd name="connsiteX3" fmla="*/ 24064 w 416333"/>
                  <a:gd name="connsiteY3" fmla="*/ 183123 h 324863"/>
                  <a:gd name="connsiteX4" fmla="*/ 251 w 416333"/>
                  <a:gd name="connsiteY4" fmla="*/ 256942 h 324863"/>
                  <a:gd name="connsiteX5" fmla="*/ 40732 w 416333"/>
                  <a:gd name="connsiteY5" fmla="*/ 261704 h 324863"/>
                  <a:gd name="connsiteX6" fmla="*/ 140745 w 416333"/>
                  <a:gd name="connsiteY6" fmla="*/ 323617 h 324863"/>
                  <a:gd name="connsiteX7" fmla="*/ 226470 w 416333"/>
                  <a:gd name="connsiteY7" fmla="*/ 190267 h 324863"/>
                  <a:gd name="connsiteX8" fmla="*/ 300289 w 416333"/>
                  <a:gd name="connsiteY8" fmla="*/ 154548 h 324863"/>
                  <a:gd name="connsiteX9" fmla="*/ 386014 w 416333"/>
                  <a:gd name="connsiteY9" fmla="*/ 80729 h 324863"/>
                  <a:gd name="connsiteX10" fmla="*/ 412207 w 416333"/>
                  <a:gd name="connsiteY10" fmla="*/ 4529 h 324863"/>
                  <a:gd name="connsiteX0" fmla="*/ 412207 w 416333"/>
                  <a:gd name="connsiteY0" fmla="*/ 4529 h 326789"/>
                  <a:gd name="connsiteX1" fmla="*/ 307433 w 416333"/>
                  <a:gd name="connsiteY1" fmla="*/ 21198 h 326789"/>
                  <a:gd name="connsiteX2" fmla="*/ 135983 w 416333"/>
                  <a:gd name="connsiteY2" fmla="*/ 121211 h 326789"/>
                  <a:gd name="connsiteX3" fmla="*/ 24064 w 416333"/>
                  <a:gd name="connsiteY3" fmla="*/ 183123 h 326789"/>
                  <a:gd name="connsiteX4" fmla="*/ 251 w 416333"/>
                  <a:gd name="connsiteY4" fmla="*/ 256942 h 326789"/>
                  <a:gd name="connsiteX5" fmla="*/ 40732 w 416333"/>
                  <a:gd name="connsiteY5" fmla="*/ 261704 h 326789"/>
                  <a:gd name="connsiteX6" fmla="*/ 71018 w 416333"/>
                  <a:gd name="connsiteY6" fmla="*/ 283136 h 326789"/>
                  <a:gd name="connsiteX7" fmla="*/ 140745 w 416333"/>
                  <a:gd name="connsiteY7" fmla="*/ 323617 h 326789"/>
                  <a:gd name="connsiteX8" fmla="*/ 226470 w 416333"/>
                  <a:gd name="connsiteY8" fmla="*/ 190267 h 326789"/>
                  <a:gd name="connsiteX9" fmla="*/ 300289 w 416333"/>
                  <a:gd name="connsiteY9" fmla="*/ 154548 h 326789"/>
                  <a:gd name="connsiteX10" fmla="*/ 386014 w 416333"/>
                  <a:gd name="connsiteY10" fmla="*/ 80729 h 326789"/>
                  <a:gd name="connsiteX11" fmla="*/ 412207 w 416333"/>
                  <a:gd name="connsiteY11" fmla="*/ 4529 h 326789"/>
                  <a:gd name="connsiteX0" fmla="*/ 412207 w 416333"/>
                  <a:gd name="connsiteY0" fmla="*/ 4529 h 324446"/>
                  <a:gd name="connsiteX1" fmla="*/ 307433 w 416333"/>
                  <a:gd name="connsiteY1" fmla="*/ 21198 h 324446"/>
                  <a:gd name="connsiteX2" fmla="*/ 135983 w 416333"/>
                  <a:gd name="connsiteY2" fmla="*/ 121211 h 324446"/>
                  <a:gd name="connsiteX3" fmla="*/ 24064 w 416333"/>
                  <a:gd name="connsiteY3" fmla="*/ 183123 h 324446"/>
                  <a:gd name="connsiteX4" fmla="*/ 251 w 416333"/>
                  <a:gd name="connsiteY4" fmla="*/ 256942 h 324446"/>
                  <a:gd name="connsiteX5" fmla="*/ 40732 w 416333"/>
                  <a:gd name="connsiteY5" fmla="*/ 261704 h 324446"/>
                  <a:gd name="connsiteX6" fmla="*/ 106737 w 416333"/>
                  <a:gd name="connsiteY6" fmla="*/ 247417 h 324446"/>
                  <a:gd name="connsiteX7" fmla="*/ 140745 w 416333"/>
                  <a:gd name="connsiteY7" fmla="*/ 323617 h 324446"/>
                  <a:gd name="connsiteX8" fmla="*/ 226470 w 416333"/>
                  <a:gd name="connsiteY8" fmla="*/ 190267 h 324446"/>
                  <a:gd name="connsiteX9" fmla="*/ 300289 w 416333"/>
                  <a:gd name="connsiteY9" fmla="*/ 154548 h 324446"/>
                  <a:gd name="connsiteX10" fmla="*/ 386014 w 416333"/>
                  <a:gd name="connsiteY10" fmla="*/ 80729 h 324446"/>
                  <a:gd name="connsiteX11" fmla="*/ 412207 w 416333"/>
                  <a:gd name="connsiteY11" fmla="*/ 4529 h 324446"/>
                  <a:gd name="connsiteX0" fmla="*/ 412207 w 416333"/>
                  <a:gd name="connsiteY0" fmla="*/ 4529 h 324446"/>
                  <a:gd name="connsiteX1" fmla="*/ 307433 w 416333"/>
                  <a:gd name="connsiteY1" fmla="*/ 21198 h 324446"/>
                  <a:gd name="connsiteX2" fmla="*/ 135983 w 416333"/>
                  <a:gd name="connsiteY2" fmla="*/ 121211 h 324446"/>
                  <a:gd name="connsiteX3" fmla="*/ 24064 w 416333"/>
                  <a:gd name="connsiteY3" fmla="*/ 183123 h 324446"/>
                  <a:gd name="connsiteX4" fmla="*/ 251 w 416333"/>
                  <a:gd name="connsiteY4" fmla="*/ 256942 h 324446"/>
                  <a:gd name="connsiteX5" fmla="*/ 40732 w 416333"/>
                  <a:gd name="connsiteY5" fmla="*/ 261704 h 324446"/>
                  <a:gd name="connsiteX6" fmla="*/ 106737 w 416333"/>
                  <a:gd name="connsiteY6" fmla="*/ 247417 h 324446"/>
                  <a:gd name="connsiteX7" fmla="*/ 140745 w 416333"/>
                  <a:gd name="connsiteY7" fmla="*/ 323617 h 324446"/>
                  <a:gd name="connsiteX8" fmla="*/ 226470 w 416333"/>
                  <a:gd name="connsiteY8" fmla="*/ 190267 h 324446"/>
                  <a:gd name="connsiteX9" fmla="*/ 300289 w 416333"/>
                  <a:gd name="connsiteY9" fmla="*/ 154548 h 324446"/>
                  <a:gd name="connsiteX10" fmla="*/ 386014 w 416333"/>
                  <a:gd name="connsiteY10" fmla="*/ 80729 h 324446"/>
                  <a:gd name="connsiteX11" fmla="*/ 412207 w 416333"/>
                  <a:gd name="connsiteY11" fmla="*/ 4529 h 324446"/>
                  <a:gd name="connsiteX0" fmla="*/ 412207 w 416333"/>
                  <a:gd name="connsiteY0" fmla="*/ 4529 h 326313"/>
                  <a:gd name="connsiteX1" fmla="*/ 307433 w 416333"/>
                  <a:gd name="connsiteY1" fmla="*/ 21198 h 326313"/>
                  <a:gd name="connsiteX2" fmla="*/ 135983 w 416333"/>
                  <a:gd name="connsiteY2" fmla="*/ 121211 h 326313"/>
                  <a:gd name="connsiteX3" fmla="*/ 24064 w 416333"/>
                  <a:gd name="connsiteY3" fmla="*/ 183123 h 326313"/>
                  <a:gd name="connsiteX4" fmla="*/ 251 w 416333"/>
                  <a:gd name="connsiteY4" fmla="*/ 256942 h 326313"/>
                  <a:gd name="connsiteX5" fmla="*/ 40732 w 416333"/>
                  <a:gd name="connsiteY5" fmla="*/ 261704 h 326313"/>
                  <a:gd name="connsiteX6" fmla="*/ 78162 w 416333"/>
                  <a:gd name="connsiteY6" fmla="*/ 278374 h 326313"/>
                  <a:gd name="connsiteX7" fmla="*/ 140745 w 416333"/>
                  <a:gd name="connsiteY7" fmla="*/ 323617 h 326313"/>
                  <a:gd name="connsiteX8" fmla="*/ 226470 w 416333"/>
                  <a:gd name="connsiteY8" fmla="*/ 190267 h 326313"/>
                  <a:gd name="connsiteX9" fmla="*/ 300289 w 416333"/>
                  <a:gd name="connsiteY9" fmla="*/ 154548 h 326313"/>
                  <a:gd name="connsiteX10" fmla="*/ 386014 w 416333"/>
                  <a:gd name="connsiteY10" fmla="*/ 80729 h 326313"/>
                  <a:gd name="connsiteX11" fmla="*/ 412207 w 416333"/>
                  <a:gd name="connsiteY11" fmla="*/ 4529 h 326313"/>
                  <a:gd name="connsiteX0" fmla="*/ 412207 w 416333"/>
                  <a:gd name="connsiteY0" fmla="*/ 4529 h 340154"/>
                  <a:gd name="connsiteX1" fmla="*/ 307433 w 416333"/>
                  <a:gd name="connsiteY1" fmla="*/ 21198 h 340154"/>
                  <a:gd name="connsiteX2" fmla="*/ 135983 w 416333"/>
                  <a:gd name="connsiteY2" fmla="*/ 121211 h 340154"/>
                  <a:gd name="connsiteX3" fmla="*/ 24064 w 416333"/>
                  <a:gd name="connsiteY3" fmla="*/ 183123 h 340154"/>
                  <a:gd name="connsiteX4" fmla="*/ 251 w 416333"/>
                  <a:gd name="connsiteY4" fmla="*/ 256942 h 340154"/>
                  <a:gd name="connsiteX5" fmla="*/ 40732 w 416333"/>
                  <a:gd name="connsiteY5" fmla="*/ 261704 h 340154"/>
                  <a:gd name="connsiteX6" fmla="*/ 78162 w 416333"/>
                  <a:gd name="connsiteY6" fmla="*/ 278374 h 340154"/>
                  <a:gd name="connsiteX7" fmla="*/ 90739 w 416333"/>
                  <a:gd name="connsiteY7" fmla="*/ 337904 h 340154"/>
                  <a:gd name="connsiteX8" fmla="*/ 226470 w 416333"/>
                  <a:gd name="connsiteY8" fmla="*/ 190267 h 340154"/>
                  <a:gd name="connsiteX9" fmla="*/ 300289 w 416333"/>
                  <a:gd name="connsiteY9" fmla="*/ 154548 h 340154"/>
                  <a:gd name="connsiteX10" fmla="*/ 386014 w 416333"/>
                  <a:gd name="connsiteY10" fmla="*/ 80729 h 340154"/>
                  <a:gd name="connsiteX11" fmla="*/ 412207 w 416333"/>
                  <a:gd name="connsiteY11" fmla="*/ 4529 h 340154"/>
                  <a:gd name="connsiteX0" fmla="*/ 412207 w 416333"/>
                  <a:gd name="connsiteY0" fmla="*/ 4529 h 278712"/>
                  <a:gd name="connsiteX1" fmla="*/ 307433 w 416333"/>
                  <a:gd name="connsiteY1" fmla="*/ 21198 h 278712"/>
                  <a:gd name="connsiteX2" fmla="*/ 135983 w 416333"/>
                  <a:gd name="connsiteY2" fmla="*/ 121211 h 278712"/>
                  <a:gd name="connsiteX3" fmla="*/ 24064 w 416333"/>
                  <a:gd name="connsiteY3" fmla="*/ 183123 h 278712"/>
                  <a:gd name="connsiteX4" fmla="*/ 251 w 416333"/>
                  <a:gd name="connsiteY4" fmla="*/ 256942 h 278712"/>
                  <a:gd name="connsiteX5" fmla="*/ 40732 w 416333"/>
                  <a:gd name="connsiteY5" fmla="*/ 261704 h 278712"/>
                  <a:gd name="connsiteX6" fmla="*/ 78162 w 416333"/>
                  <a:gd name="connsiteY6" fmla="*/ 278374 h 278712"/>
                  <a:gd name="connsiteX7" fmla="*/ 174082 w 416333"/>
                  <a:gd name="connsiteY7" fmla="*/ 245036 h 278712"/>
                  <a:gd name="connsiteX8" fmla="*/ 226470 w 416333"/>
                  <a:gd name="connsiteY8" fmla="*/ 190267 h 278712"/>
                  <a:gd name="connsiteX9" fmla="*/ 300289 w 416333"/>
                  <a:gd name="connsiteY9" fmla="*/ 154548 h 278712"/>
                  <a:gd name="connsiteX10" fmla="*/ 386014 w 416333"/>
                  <a:gd name="connsiteY10" fmla="*/ 80729 h 278712"/>
                  <a:gd name="connsiteX11" fmla="*/ 412207 w 416333"/>
                  <a:gd name="connsiteY11" fmla="*/ 4529 h 278712"/>
                  <a:gd name="connsiteX0" fmla="*/ 412207 w 416333"/>
                  <a:gd name="connsiteY0" fmla="*/ 4529 h 278712"/>
                  <a:gd name="connsiteX1" fmla="*/ 307433 w 416333"/>
                  <a:gd name="connsiteY1" fmla="*/ 21198 h 278712"/>
                  <a:gd name="connsiteX2" fmla="*/ 135983 w 416333"/>
                  <a:gd name="connsiteY2" fmla="*/ 121211 h 278712"/>
                  <a:gd name="connsiteX3" fmla="*/ 24064 w 416333"/>
                  <a:gd name="connsiteY3" fmla="*/ 183123 h 278712"/>
                  <a:gd name="connsiteX4" fmla="*/ 251 w 416333"/>
                  <a:gd name="connsiteY4" fmla="*/ 256942 h 278712"/>
                  <a:gd name="connsiteX5" fmla="*/ 40732 w 416333"/>
                  <a:gd name="connsiteY5" fmla="*/ 261704 h 278712"/>
                  <a:gd name="connsiteX6" fmla="*/ 78162 w 416333"/>
                  <a:gd name="connsiteY6" fmla="*/ 278374 h 278712"/>
                  <a:gd name="connsiteX7" fmla="*/ 174082 w 416333"/>
                  <a:gd name="connsiteY7" fmla="*/ 245036 h 278712"/>
                  <a:gd name="connsiteX8" fmla="*/ 224089 w 416333"/>
                  <a:gd name="connsiteY8" fmla="*/ 197410 h 278712"/>
                  <a:gd name="connsiteX9" fmla="*/ 300289 w 416333"/>
                  <a:gd name="connsiteY9" fmla="*/ 154548 h 278712"/>
                  <a:gd name="connsiteX10" fmla="*/ 386014 w 416333"/>
                  <a:gd name="connsiteY10" fmla="*/ 80729 h 278712"/>
                  <a:gd name="connsiteX11" fmla="*/ 412207 w 416333"/>
                  <a:gd name="connsiteY11" fmla="*/ 4529 h 278712"/>
                  <a:gd name="connsiteX0" fmla="*/ 412207 w 416333"/>
                  <a:gd name="connsiteY0" fmla="*/ 4529 h 278434"/>
                  <a:gd name="connsiteX1" fmla="*/ 307433 w 416333"/>
                  <a:gd name="connsiteY1" fmla="*/ 21198 h 278434"/>
                  <a:gd name="connsiteX2" fmla="*/ 135983 w 416333"/>
                  <a:gd name="connsiteY2" fmla="*/ 121211 h 278434"/>
                  <a:gd name="connsiteX3" fmla="*/ 24064 w 416333"/>
                  <a:gd name="connsiteY3" fmla="*/ 183123 h 278434"/>
                  <a:gd name="connsiteX4" fmla="*/ 251 w 416333"/>
                  <a:gd name="connsiteY4" fmla="*/ 256942 h 278434"/>
                  <a:gd name="connsiteX5" fmla="*/ 40732 w 416333"/>
                  <a:gd name="connsiteY5" fmla="*/ 261704 h 278434"/>
                  <a:gd name="connsiteX6" fmla="*/ 78162 w 416333"/>
                  <a:gd name="connsiteY6" fmla="*/ 278374 h 278434"/>
                  <a:gd name="connsiteX7" fmla="*/ 130549 w 416333"/>
                  <a:gd name="connsiteY7" fmla="*/ 266466 h 278434"/>
                  <a:gd name="connsiteX8" fmla="*/ 174082 w 416333"/>
                  <a:gd name="connsiteY8" fmla="*/ 245036 h 278434"/>
                  <a:gd name="connsiteX9" fmla="*/ 224089 w 416333"/>
                  <a:gd name="connsiteY9" fmla="*/ 197410 h 278434"/>
                  <a:gd name="connsiteX10" fmla="*/ 300289 w 416333"/>
                  <a:gd name="connsiteY10" fmla="*/ 154548 h 278434"/>
                  <a:gd name="connsiteX11" fmla="*/ 386014 w 416333"/>
                  <a:gd name="connsiteY11" fmla="*/ 80729 h 278434"/>
                  <a:gd name="connsiteX12" fmla="*/ 412207 w 416333"/>
                  <a:gd name="connsiteY12" fmla="*/ 4529 h 278434"/>
                  <a:gd name="connsiteX0" fmla="*/ 412207 w 416333"/>
                  <a:gd name="connsiteY0" fmla="*/ 4529 h 352530"/>
                  <a:gd name="connsiteX1" fmla="*/ 307433 w 416333"/>
                  <a:gd name="connsiteY1" fmla="*/ 21198 h 352530"/>
                  <a:gd name="connsiteX2" fmla="*/ 135983 w 416333"/>
                  <a:gd name="connsiteY2" fmla="*/ 121211 h 352530"/>
                  <a:gd name="connsiteX3" fmla="*/ 24064 w 416333"/>
                  <a:gd name="connsiteY3" fmla="*/ 183123 h 352530"/>
                  <a:gd name="connsiteX4" fmla="*/ 251 w 416333"/>
                  <a:gd name="connsiteY4" fmla="*/ 256942 h 352530"/>
                  <a:gd name="connsiteX5" fmla="*/ 40732 w 416333"/>
                  <a:gd name="connsiteY5" fmla="*/ 261704 h 352530"/>
                  <a:gd name="connsiteX6" fmla="*/ 78162 w 416333"/>
                  <a:gd name="connsiteY6" fmla="*/ 278374 h 352530"/>
                  <a:gd name="connsiteX7" fmla="*/ 47205 w 416333"/>
                  <a:gd name="connsiteY7" fmla="*/ 352191 h 352530"/>
                  <a:gd name="connsiteX8" fmla="*/ 174082 w 416333"/>
                  <a:gd name="connsiteY8" fmla="*/ 245036 h 352530"/>
                  <a:gd name="connsiteX9" fmla="*/ 224089 w 416333"/>
                  <a:gd name="connsiteY9" fmla="*/ 197410 h 352530"/>
                  <a:gd name="connsiteX10" fmla="*/ 300289 w 416333"/>
                  <a:gd name="connsiteY10" fmla="*/ 154548 h 352530"/>
                  <a:gd name="connsiteX11" fmla="*/ 386014 w 416333"/>
                  <a:gd name="connsiteY11" fmla="*/ 80729 h 352530"/>
                  <a:gd name="connsiteX12" fmla="*/ 412207 w 416333"/>
                  <a:gd name="connsiteY12" fmla="*/ 4529 h 352530"/>
                  <a:gd name="connsiteX0" fmla="*/ 412207 w 416333"/>
                  <a:gd name="connsiteY0" fmla="*/ 4529 h 352619"/>
                  <a:gd name="connsiteX1" fmla="*/ 307433 w 416333"/>
                  <a:gd name="connsiteY1" fmla="*/ 21198 h 352619"/>
                  <a:gd name="connsiteX2" fmla="*/ 135983 w 416333"/>
                  <a:gd name="connsiteY2" fmla="*/ 121211 h 352619"/>
                  <a:gd name="connsiteX3" fmla="*/ 24064 w 416333"/>
                  <a:gd name="connsiteY3" fmla="*/ 183123 h 352619"/>
                  <a:gd name="connsiteX4" fmla="*/ 251 w 416333"/>
                  <a:gd name="connsiteY4" fmla="*/ 256942 h 352619"/>
                  <a:gd name="connsiteX5" fmla="*/ 40732 w 416333"/>
                  <a:gd name="connsiteY5" fmla="*/ 261704 h 352619"/>
                  <a:gd name="connsiteX6" fmla="*/ 71018 w 416333"/>
                  <a:gd name="connsiteY6" fmla="*/ 292661 h 352619"/>
                  <a:gd name="connsiteX7" fmla="*/ 47205 w 416333"/>
                  <a:gd name="connsiteY7" fmla="*/ 352191 h 352619"/>
                  <a:gd name="connsiteX8" fmla="*/ 174082 w 416333"/>
                  <a:gd name="connsiteY8" fmla="*/ 245036 h 352619"/>
                  <a:gd name="connsiteX9" fmla="*/ 224089 w 416333"/>
                  <a:gd name="connsiteY9" fmla="*/ 197410 h 352619"/>
                  <a:gd name="connsiteX10" fmla="*/ 300289 w 416333"/>
                  <a:gd name="connsiteY10" fmla="*/ 154548 h 352619"/>
                  <a:gd name="connsiteX11" fmla="*/ 386014 w 416333"/>
                  <a:gd name="connsiteY11" fmla="*/ 80729 h 352619"/>
                  <a:gd name="connsiteX12" fmla="*/ 412207 w 416333"/>
                  <a:gd name="connsiteY12" fmla="*/ 4529 h 352619"/>
                  <a:gd name="connsiteX0" fmla="*/ 412207 w 416333"/>
                  <a:gd name="connsiteY0" fmla="*/ 4529 h 352710"/>
                  <a:gd name="connsiteX1" fmla="*/ 307433 w 416333"/>
                  <a:gd name="connsiteY1" fmla="*/ 21198 h 352710"/>
                  <a:gd name="connsiteX2" fmla="*/ 135983 w 416333"/>
                  <a:gd name="connsiteY2" fmla="*/ 121211 h 352710"/>
                  <a:gd name="connsiteX3" fmla="*/ 24064 w 416333"/>
                  <a:gd name="connsiteY3" fmla="*/ 183123 h 352710"/>
                  <a:gd name="connsiteX4" fmla="*/ 251 w 416333"/>
                  <a:gd name="connsiteY4" fmla="*/ 256942 h 352710"/>
                  <a:gd name="connsiteX5" fmla="*/ 40732 w 416333"/>
                  <a:gd name="connsiteY5" fmla="*/ 261704 h 352710"/>
                  <a:gd name="connsiteX6" fmla="*/ 59112 w 416333"/>
                  <a:gd name="connsiteY6" fmla="*/ 302186 h 352710"/>
                  <a:gd name="connsiteX7" fmla="*/ 47205 w 416333"/>
                  <a:gd name="connsiteY7" fmla="*/ 352191 h 352710"/>
                  <a:gd name="connsiteX8" fmla="*/ 174082 w 416333"/>
                  <a:gd name="connsiteY8" fmla="*/ 245036 h 352710"/>
                  <a:gd name="connsiteX9" fmla="*/ 224089 w 416333"/>
                  <a:gd name="connsiteY9" fmla="*/ 197410 h 352710"/>
                  <a:gd name="connsiteX10" fmla="*/ 300289 w 416333"/>
                  <a:gd name="connsiteY10" fmla="*/ 154548 h 352710"/>
                  <a:gd name="connsiteX11" fmla="*/ 386014 w 416333"/>
                  <a:gd name="connsiteY11" fmla="*/ 80729 h 352710"/>
                  <a:gd name="connsiteX12" fmla="*/ 412207 w 416333"/>
                  <a:gd name="connsiteY12" fmla="*/ 4529 h 352710"/>
                  <a:gd name="connsiteX0" fmla="*/ 412207 w 416333"/>
                  <a:gd name="connsiteY0" fmla="*/ 4529 h 352681"/>
                  <a:gd name="connsiteX1" fmla="*/ 307433 w 416333"/>
                  <a:gd name="connsiteY1" fmla="*/ 21198 h 352681"/>
                  <a:gd name="connsiteX2" fmla="*/ 135983 w 416333"/>
                  <a:gd name="connsiteY2" fmla="*/ 121211 h 352681"/>
                  <a:gd name="connsiteX3" fmla="*/ 24064 w 416333"/>
                  <a:gd name="connsiteY3" fmla="*/ 183123 h 352681"/>
                  <a:gd name="connsiteX4" fmla="*/ 251 w 416333"/>
                  <a:gd name="connsiteY4" fmla="*/ 256942 h 352681"/>
                  <a:gd name="connsiteX5" fmla="*/ 40732 w 416333"/>
                  <a:gd name="connsiteY5" fmla="*/ 278373 h 352681"/>
                  <a:gd name="connsiteX6" fmla="*/ 59112 w 416333"/>
                  <a:gd name="connsiteY6" fmla="*/ 302186 h 352681"/>
                  <a:gd name="connsiteX7" fmla="*/ 47205 w 416333"/>
                  <a:gd name="connsiteY7" fmla="*/ 352191 h 352681"/>
                  <a:gd name="connsiteX8" fmla="*/ 174082 w 416333"/>
                  <a:gd name="connsiteY8" fmla="*/ 245036 h 352681"/>
                  <a:gd name="connsiteX9" fmla="*/ 224089 w 416333"/>
                  <a:gd name="connsiteY9" fmla="*/ 197410 h 352681"/>
                  <a:gd name="connsiteX10" fmla="*/ 300289 w 416333"/>
                  <a:gd name="connsiteY10" fmla="*/ 154548 h 352681"/>
                  <a:gd name="connsiteX11" fmla="*/ 386014 w 416333"/>
                  <a:gd name="connsiteY11" fmla="*/ 80729 h 352681"/>
                  <a:gd name="connsiteX12" fmla="*/ 412207 w 416333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35844 w 416194"/>
                  <a:gd name="connsiteY2" fmla="*/ 121211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47750 w 416194"/>
                  <a:gd name="connsiteY2" fmla="*/ 114067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28700 w 416194"/>
                  <a:gd name="connsiteY2" fmla="*/ 102160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88219 w 416194"/>
                  <a:gd name="connsiteY2" fmla="*/ 114066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88219 w 416194"/>
                  <a:gd name="connsiteY3" fmla="*/ 114066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88219 w 416194"/>
                  <a:gd name="connsiteY3" fmla="*/ 125973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64406 w 416194"/>
                  <a:gd name="connsiteY3" fmla="*/ 125973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27770 w 431896"/>
                  <a:gd name="connsiteY0" fmla="*/ 4529 h 352681"/>
                  <a:gd name="connsiteX1" fmla="*/ 322996 w 431896"/>
                  <a:gd name="connsiteY1" fmla="*/ 21198 h 352681"/>
                  <a:gd name="connsiteX2" fmla="*/ 119918 w 431896"/>
                  <a:gd name="connsiteY2" fmla="*/ 118828 h 352681"/>
                  <a:gd name="connsiteX3" fmla="*/ 80108 w 431896"/>
                  <a:gd name="connsiteY3" fmla="*/ 125973 h 352681"/>
                  <a:gd name="connsiteX4" fmla="*/ 1527 w 431896"/>
                  <a:gd name="connsiteY4" fmla="*/ 133118 h 352681"/>
                  <a:gd name="connsiteX5" fmla="*/ 15814 w 431896"/>
                  <a:gd name="connsiteY5" fmla="*/ 256942 h 352681"/>
                  <a:gd name="connsiteX6" fmla="*/ 56295 w 431896"/>
                  <a:gd name="connsiteY6" fmla="*/ 278373 h 352681"/>
                  <a:gd name="connsiteX7" fmla="*/ 74675 w 431896"/>
                  <a:gd name="connsiteY7" fmla="*/ 302186 h 352681"/>
                  <a:gd name="connsiteX8" fmla="*/ 62768 w 431896"/>
                  <a:gd name="connsiteY8" fmla="*/ 352191 h 352681"/>
                  <a:gd name="connsiteX9" fmla="*/ 189645 w 431896"/>
                  <a:gd name="connsiteY9" fmla="*/ 245036 h 352681"/>
                  <a:gd name="connsiteX10" fmla="*/ 239652 w 431896"/>
                  <a:gd name="connsiteY10" fmla="*/ 197410 h 352681"/>
                  <a:gd name="connsiteX11" fmla="*/ 315852 w 431896"/>
                  <a:gd name="connsiteY11" fmla="*/ 154548 h 352681"/>
                  <a:gd name="connsiteX12" fmla="*/ 401577 w 431896"/>
                  <a:gd name="connsiteY12" fmla="*/ 80729 h 352681"/>
                  <a:gd name="connsiteX13" fmla="*/ 427770 w 431896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3845 w 425633"/>
                  <a:gd name="connsiteY3" fmla="*/ 125973 h 352681"/>
                  <a:gd name="connsiteX4" fmla="*/ 2408 w 425633"/>
                  <a:gd name="connsiteY4" fmla="*/ 97399 h 352681"/>
                  <a:gd name="connsiteX5" fmla="*/ 9551 w 425633"/>
                  <a:gd name="connsiteY5" fmla="*/ 256942 h 352681"/>
                  <a:gd name="connsiteX6" fmla="*/ 50032 w 425633"/>
                  <a:gd name="connsiteY6" fmla="*/ 278373 h 352681"/>
                  <a:gd name="connsiteX7" fmla="*/ 68412 w 425633"/>
                  <a:gd name="connsiteY7" fmla="*/ 302186 h 352681"/>
                  <a:gd name="connsiteX8" fmla="*/ 56505 w 425633"/>
                  <a:gd name="connsiteY8" fmla="*/ 352191 h 352681"/>
                  <a:gd name="connsiteX9" fmla="*/ 183382 w 425633"/>
                  <a:gd name="connsiteY9" fmla="*/ 245036 h 352681"/>
                  <a:gd name="connsiteX10" fmla="*/ 233389 w 425633"/>
                  <a:gd name="connsiteY10" fmla="*/ 197410 h 352681"/>
                  <a:gd name="connsiteX11" fmla="*/ 309589 w 425633"/>
                  <a:gd name="connsiteY11" fmla="*/ 154548 h 352681"/>
                  <a:gd name="connsiteX12" fmla="*/ 395314 w 425633"/>
                  <a:gd name="connsiteY12" fmla="*/ 80729 h 352681"/>
                  <a:gd name="connsiteX13" fmla="*/ 421507 w 425633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2408 w 425633"/>
                  <a:gd name="connsiteY4" fmla="*/ 97399 h 352681"/>
                  <a:gd name="connsiteX5" fmla="*/ 9551 w 425633"/>
                  <a:gd name="connsiteY5" fmla="*/ 256942 h 352681"/>
                  <a:gd name="connsiteX6" fmla="*/ 50032 w 425633"/>
                  <a:gd name="connsiteY6" fmla="*/ 278373 h 352681"/>
                  <a:gd name="connsiteX7" fmla="*/ 68412 w 425633"/>
                  <a:gd name="connsiteY7" fmla="*/ 302186 h 352681"/>
                  <a:gd name="connsiteX8" fmla="*/ 56505 w 425633"/>
                  <a:gd name="connsiteY8" fmla="*/ 352191 h 352681"/>
                  <a:gd name="connsiteX9" fmla="*/ 183382 w 425633"/>
                  <a:gd name="connsiteY9" fmla="*/ 245036 h 352681"/>
                  <a:gd name="connsiteX10" fmla="*/ 233389 w 425633"/>
                  <a:gd name="connsiteY10" fmla="*/ 197410 h 352681"/>
                  <a:gd name="connsiteX11" fmla="*/ 309589 w 425633"/>
                  <a:gd name="connsiteY11" fmla="*/ 154548 h 352681"/>
                  <a:gd name="connsiteX12" fmla="*/ 395314 w 425633"/>
                  <a:gd name="connsiteY12" fmla="*/ 80729 h 352681"/>
                  <a:gd name="connsiteX13" fmla="*/ 421507 w 425633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25548 w 425633"/>
                  <a:gd name="connsiteY4" fmla="*/ 95016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69083 w 425633"/>
                  <a:gd name="connsiteY3" fmla="*/ 125973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88133 w 425633"/>
                  <a:gd name="connsiteY3" fmla="*/ 13787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23180 w 425633"/>
                  <a:gd name="connsiteY2" fmla="*/ 133116 h 352681"/>
                  <a:gd name="connsiteX3" fmla="*/ 88133 w 425633"/>
                  <a:gd name="connsiteY3" fmla="*/ 13787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2315 w 426441"/>
                  <a:gd name="connsiteY0" fmla="*/ 4529 h 352689"/>
                  <a:gd name="connsiteX1" fmla="*/ 317541 w 426441"/>
                  <a:gd name="connsiteY1" fmla="*/ 21198 h 352689"/>
                  <a:gd name="connsiteX2" fmla="*/ 123988 w 426441"/>
                  <a:gd name="connsiteY2" fmla="*/ 133116 h 352689"/>
                  <a:gd name="connsiteX3" fmla="*/ 88941 w 426441"/>
                  <a:gd name="connsiteY3" fmla="*/ 137879 h 352689"/>
                  <a:gd name="connsiteX4" fmla="*/ 47787 w 426441"/>
                  <a:gd name="connsiteY4" fmla="*/ 78347 h 352689"/>
                  <a:gd name="connsiteX5" fmla="*/ 3216 w 426441"/>
                  <a:gd name="connsiteY5" fmla="*/ 97399 h 352689"/>
                  <a:gd name="connsiteX6" fmla="*/ 10359 w 426441"/>
                  <a:gd name="connsiteY6" fmla="*/ 256942 h 352689"/>
                  <a:gd name="connsiteX7" fmla="*/ 72271 w 426441"/>
                  <a:gd name="connsiteY7" fmla="*/ 273611 h 352689"/>
                  <a:gd name="connsiteX8" fmla="*/ 69220 w 426441"/>
                  <a:gd name="connsiteY8" fmla="*/ 302186 h 352689"/>
                  <a:gd name="connsiteX9" fmla="*/ 57313 w 426441"/>
                  <a:gd name="connsiteY9" fmla="*/ 352191 h 352689"/>
                  <a:gd name="connsiteX10" fmla="*/ 184190 w 426441"/>
                  <a:gd name="connsiteY10" fmla="*/ 245036 h 352689"/>
                  <a:gd name="connsiteX11" fmla="*/ 234197 w 426441"/>
                  <a:gd name="connsiteY11" fmla="*/ 197410 h 352689"/>
                  <a:gd name="connsiteX12" fmla="*/ 310397 w 426441"/>
                  <a:gd name="connsiteY12" fmla="*/ 154548 h 352689"/>
                  <a:gd name="connsiteX13" fmla="*/ 396122 w 426441"/>
                  <a:gd name="connsiteY13" fmla="*/ 80729 h 352689"/>
                  <a:gd name="connsiteX14" fmla="*/ 422315 w 426441"/>
                  <a:gd name="connsiteY14" fmla="*/ 4529 h 352689"/>
                  <a:gd name="connsiteX0" fmla="*/ 422315 w 426441"/>
                  <a:gd name="connsiteY0" fmla="*/ 4529 h 352689"/>
                  <a:gd name="connsiteX1" fmla="*/ 317541 w 426441"/>
                  <a:gd name="connsiteY1" fmla="*/ 21198 h 352689"/>
                  <a:gd name="connsiteX2" fmla="*/ 123988 w 426441"/>
                  <a:gd name="connsiteY2" fmla="*/ 133116 h 352689"/>
                  <a:gd name="connsiteX3" fmla="*/ 88941 w 426441"/>
                  <a:gd name="connsiteY3" fmla="*/ 137879 h 352689"/>
                  <a:gd name="connsiteX4" fmla="*/ 47787 w 426441"/>
                  <a:gd name="connsiteY4" fmla="*/ 78347 h 352689"/>
                  <a:gd name="connsiteX5" fmla="*/ 3216 w 426441"/>
                  <a:gd name="connsiteY5" fmla="*/ 97399 h 352689"/>
                  <a:gd name="connsiteX6" fmla="*/ 10359 w 426441"/>
                  <a:gd name="connsiteY6" fmla="*/ 256942 h 352689"/>
                  <a:gd name="connsiteX7" fmla="*/ 72271 w 426441"/>
                  <a:gd name="connsiteY7" fmla="*/ 273611 h 352689"/>
                  <a:gd name="connsiteX8" fmla="*/ 76364 w 426441"/>
                  <a:gd name="connsiteY8" fmla="*/ 302186 h 352689"/>
                  <a:gd name="connsiteX9" fmla="*/ 57313 w 426441"/>
                  <a:gd name="connsiteY9" fmla="*/ 352191 h 352689"/>
                  <a:gd name="connsiteX10" fmla="*/ 184190 w 426441"/>
                  <a:gd name="connsiteY10" fmla="*/ 245036 h 352689"/>
                  <a:gd name="connsiteX11" fmla="*/ 234197 w 426441"/>
                  <a:gd name="connsiteY11" fmla="*/ 197410 h 352689"/>
                  <a:gd name="connsiteX12" fmla="*/ 310397 w 426441"/>
                  <a:gd name="connsiteY12" fmla="*/ 154548 h 352689"/>
                  <a:gd name="connsiteX13" fmla="*/ 396122 w 426441"/>
                  <a:gd name="connsiteY13" fmla="*/ 80729 h 352689"/>
                  <a:gd name="connsiteX14" fmla="*/ 422315 w 426441"/>
                  <a:gd name="connsiteY14" fmla="*/ 4529 h 3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6441" h="352689">
                    <a:moveTo>
                      <a:pt x="422315" y="4529"/>
                    </a:moveTo>
                    <a:cubicBezTo>
                      <a:pt x="409218" y="-5393"/>
                      <a:pt x="363975" y="1354"/>
                      <a:pt x="317541" y="21198"/>
                    </a:cubicBezTo>
                    <a:cubicBezTo>
                      <a:pt x="249848" y="51360"/>
                      <a:pt x="191681" y="102954"/>
                      <a:pt x="123988" y="133116"/>
                    </a:cubicBezTo>
                    <a:cubicBezTo>
                      <a:pt x="118656" y="131529"/>
                      <a:pt x="101641" y="147007"/>
                      <a:pt x="88941" y="137879"/>
                    </a:cubicBezTo>
                    <a:cubicBezTo>
                      <a:pt x="76241" y="128751"/>
                      <a:pt x="60090" y="81919"/>
                      <a:pt x="47787" y="78347"/>
                    </a:cubicBezTo>
                    <a:cubicBezTo>
                      <a:pt x="35484" y="74775"/>
                      <a:pt x="5882" y="70411"/>
                      <a:pt x="3216" y="97399"/>
                    </a:cubicBezTo>
                    <a:cubicBezTo>
                      <a:pt x="-2340" y="118037"/>
                      <a:pt x="-1150" y="227573"/>
                      <a:pt x="10359" y="256942"/>
                    </a:cubicBezTo>
                    <a:cubicBezTo>
                      <a:pt x="21868" y="286311"/>
                      <a:pt x="60477" y="269245"/>
                      <a:pt x="72271" y="273611"/>
                    </a:cubicBezTo>
                    <a:cubicBezTo>
                      <a:pt x="84066" y="277977"/>
                      <a:pt x="78857" y="289089"/>
                      <a:pt x="76364" y="302186"/>
                    </a:cubicBezTo>
                    <a:cubicBezTo>
                      <a:pt x="73871" y="315283"/>
                      <a:pt x="41326" y="357747"/>
                      <a:pt x="57313" y="352191"/>
                    </a:cubicBezTo>
                    <a:cubicBezTo>
                      <a:pt x="73300" y="346635"/>
                      <a:pt x="154709" y="270833"/>
                      <a:pt x="184190" y="245036"/>
                    </a:cubicBezTo>
                    <a:cubicBezTo>
                      <a:pt x="213671" y="219239"/>
                      <a:pt x="213163" y="212491"/>
                      <a:pt x="234197" y="197410"/>
                    </a:cubicBezTo>
                    <a:cubicBezTo>
                      <a:pt x="255231" y="182329"/>
                      <a:pt x="283410" y="173995"/>
                      <a:pt x="310397" y="154548"/>
                    </a:cubicBezTo>
                    <a:cubicBezTo>
                      <a:pt x="337384" y="135101"/>
                      <a:pt x="377469" y="105732"/>
                      <a:pt x="396122" y="80729"/>
                    </a:cubicBezTo>
                    <a:cubicBezTo>
                      <a:pt x="414775" y="55726"/>
                      <a:pt x="435412" y="14451"/>
                      <a:pt x="422315" y="4529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 dirty="0"/>
              </a:p>
            </p:txBody>
          </p:sp>
        </p:grpSp>
        <p:sp>
          <p:nvSpPr>
            <p:cNvPr id="208" name="フリーフォーム: 図形 207">
              <a:extLst>
                <a:ext uri="{FF2B5EF4-FFF2-40B4-BE49-F238E27FC236}">
                  <a16:creationId xmlns:a16="http://schemas.microsoft.com/office/drawing/2014/main" id="{2CD10566-781C-4BBD-A232-4D0A11A5B82D}"/>
                </a:ext>
              </a:extLst>
            </p:cNvPr>
            <p:cNvSpPr/>
            <p:nvPr/>
          </p:nvSpPr>
          <p:spPr>
            <a:xfrm>
              <a:off x="3742517" y="3055371"/>
              <a:ext cx="551680" cy="767334"/>
            </a:xfrm>
            <a:custGeom>
              <a:avLst/>
              <a:gdLst>
                <a:gd name="connsiteX0" fmla="*/ 428625 w 628650"/>
                <a:gd name="connsiteY0" fmla="*/ 235744 h 852488"/>
                <a:gd name="connsiteX1" fmla="*/ 440531 w 628650"/>
                <a:gd name="connsiteY1" fmla="*/ 100013 h 852488"/>
                <a:gd name="connsiteX2" fmla="*/ 350043 w 628650"/>
                <a:gd name="connsiteY2" fmla="*/ 0 h 852488"/>
                <a:gd name="connsiteX3" fmla="*/ 252412 w 628650"/>
                <a:gd name="connsiteY3" fmla="*/ 14288 h 852488"/>
                <a:gd name="connsiteX4" fmla="*/ 92868 w 628650"/>
                <a:gd name="connsiteY4" fmla="*/ 135731 h 852488"/>
                <a:gd name="connsiteX5" fmla="*/ 0 w 628650"/>
                <a:gd name="connsiteY5" fmla="*/ 333375 h 852488"/>
                <a:gd name="connsiteX6" fmla="*/ 7143 w 628650"/>
                <a:gd name="connsiteY6" fmla="*/ 561975 h 852488"/>
                <a:gd name="connsiteX7" fmla="*/ 97631 w 628650"/>
                <a:gd name="connsiteY7" fmla="*/ 719138 h 852488"/>
                <a:gd name="connsiteX8" fmla="*/ 254793 w 628650"/>
                <a:gd name="connsiteY8" fmla="*/ 795338 h 852488"/>
                <a:gd name="connsiteX9" fmla="*/ 361950 w 628650"/>
                <a:gd name="connsiteY9" fmla="*/ 797719 h 852488"/>
                <a:gd name="connsiteX10" fmla="*/ 392906 w 628650"/>
                <a:gd name="connsiteY10" fmla="*/ 766763 h 852488"/>
                <a:gd name="connsiteX11" fmla="*/ 431006 w 628650"/>
                <a:gd name="connsiteY11" fmla="*/ 762000 h 852488"/>
                <a:gd name="connsiteX12" fmla="*/ 488156 w 628650"/>
                <a:gd name="connsiteY12" fmla="*/ 852488 h 852488"/>
                <a:gd name="connsiteX13" fmla="*/ 628650 w 628650"/>
                <a:gd name="connsiteY13" fmla="*/ 852488 h 852488"/>
                <a:gd name="connsiteX14" fmla="*/ 459581 w 628650"/>
                <a:gd name="connsiteY14" fmla="*/ 407194 h 852488"/>
                <a:gd name="connsiteX15" fmla="*/ 340518 w 628650"/>
                <a:gd name="connsiteY15" fmla="*/ 409575 h 852488"/>
                <a:gd name="connsiteX16" fmla="*/ 371475 w 628650"/>
                <a:gd name="connsiteY16" fmla="*/ 614363 h 852488"/>
                <a:gd name="connsiteX17" fmla="*/ 335756 w 628650"/>
                <a:gd name="connsiteY17" fmla="*/ 650081 h 852488"/>
                <a:gd name="connsiteX18" fmla="*/ 257175 w 628650"/>
                <a:gd name="connsiteY18" fmla="*/ 645319 h 852488"/>
                <a:gd name="connsiteX19" fmla="*/ 161925 w 628650"/>
                <a:gd name="connsiteY19" fmla="*/ 566738 h 852488"/>
                <a:gd name="connsiteX20" fmla="*/ 133350 w 628650"/>
                <a:gd name="connsiteY20" fmla="*/ 476250 h 852488"/>
                <a:gd name="connsiteX21" fmla="*/ 140493 w 628650"/>
                <a:gd name="connsiteY21" fmla="*/ 309563 h 852488"/>
                <a:gd name="connsiteX22" fmla="*/ 195262 w 628650"/>
                <a:gd name="connsiteY22" fmla="*/ 204788 h 852488"/>
                <a:gd name="connsiteX23" fmla="*/ 264318 w 628650"/>
                <a:gd name="connsiteY23" fmla="*/ 119063 h 852488"/>
                <a:gd name="connsiteX24" fmla="*/ 307181 w 628650"/>
                <a:gd name="connsiteY24" fmla="*/ 119063 h 852488"/>
                <a:gd name="connsiteX25" fmla="*/ 290512 w 628650"/>
                <a:gd name="connsiteY25" fmla="*/ 195263 h 852488"/>
                <a:gd name="connsiteX26" fmla="*/ 311943 w 628650"/>
                <a:gd name="connsiteY26" fmla="*/ 228600 h 852488"/>
                <a:gd name="connsiteX27" fmla="*/ 428625 w 628650"/>
                <a:gd name="connsiteY27" fmla="*/ 235744 h 852488"/>
                <a:gd name="connsiteX0" fmla="*/ 428625 w 628650"/>
                <a:gd name="connsiteY0" fmla="*/ 243472 h 860216"/>
                <a:gd name="connsiteX1" fmla="*/ 440531 w 628650"/>
                <a:gd name="connsiteY1" fmla="*/ 107741 h 860216"/>
                <a:gd name="connsiteX2" fmla="*/ 350043 w 628650"/>
                <a:gd name="connsiteY2" fmla="*/ 7728 h 860216"/>
                <a:gd name="connsiteX3" fmla="*/ 252412 w 628650"/>
                <a:gd name="connsiteY3" fmla="*/ 22016 h 860216"/>
                <a:gd name="connsiteX4" fmla="*/ 92868 w 628650"/>
                <a:gd name="connsiteY4" fmla="*/ 143459 h 860216"/>
                <a:gd name="connsiteX5" fmla="*/ 0 w 628650"/>
                <a:gd name="connsiteY5" fmla="*/ 341103 h 860216"/>
                <a:gd name="connsiteX6" fmla="*/ 7143 w 628650"/>
                <a:gd name="connsiteY6" fmla="*/ 569703 h 860216"/>
                <a:gd name="connsiteX7" fmla="*/ 97631 w 628650"/>
                <a:gd name="connsiteY7" fmla="*/ 726866 h 860216"/>
                <a:gd name="connsiteX8" fmla="*/ 254793 w 628650"/>
                <a:gd name="connsiteY8" fmla="*/ 803066 h 860216"/>
                <a:gd name="connsiteX9" fmla="*/ 361950 w 628650"/>
                <a:gd name="connsiteY9" fmla="*/ 805447 h 860216"/>
                <a:gd name="connsiteX10" fmla="*/ 392906 w 628650"/>
                <a:gd name="connsiteY10" fmla="*/ 774491 h 860216"/>
                <a:gd name="connsiteX11" fmla="*/ 431006 w 628650"/>
                <a:gd name="connsiteY11" fmla="*/ 769728 h 860216"/>
                <a:gd name="connsiteX12" fmla="*/ 488156 w 628650"/>
                <a:gd name="connsiteY12" fmla="*/ 860216 h 860216"/>
                <a:gd name="connsiteX13" fmla="*/ 628650 w 628650"/>
                <a:gd name="connsiteY13" fmla="*/ 860216 h 860216"/>
                <a:gd name="connsiteX14" fmla="*/ 459581 w 628650"/>
                <a:gd name="connsiteY14" fmla="*/ 414922 h 860216"/>
                <a:gd name="connsiteX15" fmla="*/ 340518 w 628650"/>
                <a:gd name="connsiteY15" fmla="*/ 417303 h 860216"/>
                <a:gd name="connsiteX16" fmla="*/ 371475 w 628650"/>
                <a:gd name="connsiteY16" fmla="*/ 622091 h 860216"/>
                <a:gd name="connsiteX17" fmla="*/ 335756 w 628650"/>
                <a:gd name="connsiteY17" fmla="*/ 657809 h 860216"/>
                <a:gd name="connsiteX18" fmla="*/ 257175 w 628650"/>
                <a:gd name="connsiteY18" fmla="*/ 653047 h 860216"/>
                <a:gd name="connsiteX19" fmla="*/ 161925 w 628650"/>
                <a:gd name="connsiteY19" fmla="*/ 574466 h 860216"/>
                <a:gd name="connsiteX20" fmla="*/ 133350 w 628650"/>
                <a:gd name="connsiteY20" fmla="*/ 483978 h 860216"/>
                <a:gd name="connsiteX21" fmla="*/ 140493 w 628650"/>
                <a:gd name="connsiteY21" fmla="*/ 317291 h 860216"/>
                <a:gd name="connsiteX22" fmla="*/ 195262 w 628650"/>
                <a:gd name="connsiteY22" fmla="*/ 212516 h 860216"/>
                <a:gd name="connsiteX23" fmla="*/ 264318 w 628650"/>
                <a:gd name="connsiteY23" fmla="*/ 126791 h 860216"/>
                <a:gd name="connsiteX24" fmla="*/ 307181 w 628650"/>
                <a:gd name="connsiteY24" fmla="*/ 126791 h 860216"/>
                <a:gd name="connsiteX25" fmla="*/ 290512 w 628650"/>
                <a:gd name="connsiteY25" fmla="*/ 202991 h 860216"/>
                <a:gd name="connsiteX26" fmla="*/ 311943 w 628650"/>
                <a:gd name="connsiteY26" fmla="*/ 236328 h 860216"/>
                <a:gd name="connsiteX27" fmla="*/ 428625 w 628650"/>
                <a:gd name="connsiteY27" fmla="*/ 243472 h 860216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33464 w 628727"/>
                <a:gd name="connsiteY14" fmla="*/ 427741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92984 w 628727"/>
                <a:gd name="connsiteY15" fmla="*/ 411073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421559 w 628727"/>
                <a:gd name="connsiteY15" fmla="*/ 425361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69184 w 628727"/>
                <a:gd name="connsiteY14" fmla="*/ 444410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31"/>
                <a:gd name="connsiteY0" fmla="*/ 249147 h 865891"/>
                <a:gd name="connsiteX1" fmla="*/ 440608 w 628731"/>
                <a:gd name="connsiteY1" fmla="*/ 113416 h 865891"/>
                <a:gd name="connsiteX2" fmla="*/ 350120 w 628731"/>
                <a:gd name="connsiteY2" fmla="*/ 13403 h 865891"/>
                <a:gd name="connsiteX3" fmla="*/ 252489 w 628731"/>
                <a:gd name="connsiteY3" fmla="*/ 27691 h 865891"/>
                <a:gd name="connsiteX4" fmla="*/ 92945 w 628731"/>
                <a:gd name="connsiteY4" fmla="*/ 149134 h 865891"/>
                <a:gd name="connsiteX5" fmla="*/ 77 w 628731"/>
                <a:gd name="connsiteY5" fmla="*/ 346778 h 865891"/>
                <a:gd name="connsiteX6" fmla="*/ 7220 w 628731"/>
                <a:gd name="connsiteY6" fmla="*/ 575378 h 865891"/>
                <a:gd name="connsiteX7" fmla="*/ 97708 w 628731"/>
                <a:gd name="connsiteY7" fmla="*/ 732541 h 865891"/>
                <a:gd name="connsiteX8" fmla="*/ 254870 w 628731"/>
                <a:gd name="connsiteY8" fmla="*/ 808741 h 865891"/>
                <a:gd name="connsiteX9" fmla="*/ 362027 w 628731"/>
                <a:gd name="connsiteY9" fmla="*/ 811122 h 865891"/>
                <a:gd name="connsiteX10" fmla="*/ 392983 w 628731"/>
                <a:gd name="connsiteY10" fmla="*/ 780166 h 865891"/>
                <a:gd name="connsiteX11" fmla="*/ 431083 w 628731"/>
                <a:gd name="connsiteY11" fmla="*/ 775403 h 865891"/>
                <a:gd name="connsiteX12" fmla="*/ 488233 w 628731"/>
                <a:gd name="connsiteY12" fmla="*/ 865891 h 865891"/>
                <a:gd name="connsiteX13" fmla="*/ 628727 w 628731"/>
                <a:gd name="connsiteY13" fmla="*/ 865891 h 865891"/>
                <a:gd name="connsiteX14" fmla="*/ 492997 w 628731"/>
                <a:gd name="connsiteY14" fmla="*/ 484892 h 865891"/>
                <a:gd name="connsiteX15" fmla="*/ 452514 w 628731"/>
                <a:gd name="connsiteY15" fmla="*/ 401547 h 865891"/>
                <a:gd name="connsiteX16" fmla="*/ 421559 w 628731"/>
                <a:gd name="connsiteY16" fmla="*/ 425361 h 865891"/>
                <a:gd name="connsiteX17" fmla="*/ 340595 w 628731"/>
                <a:gd name="connsiteY17" fmla="*/ 422978 h 865891"/>
                <a:gd name="connsiteX18" fmla="*/ 371552 w 628731"/>
                <a:gd name="connsiteY18" fmla="*/ 627766 h 865891"/>
                <a:gd name="connsiteX19" fmla="*/ 335833 w 628731"/>
                <a:gd name="connsiteY19" fmla="*/ 663484 h 865891"/>
                <a:gd name="connsiteX20" fmla="*/ 257252 w 628731"/>
                <a:gd name="connsiteY20" fmla="*/ 658722 h 865891"/>
                <a:gd name="connsiteX21" fmla="*/ 162002 w 628731"/>
                <a:gd name="connsiteY21" fmla="*/ 580141 h 865891"/>
                <a:gd name="connsiteX22" fmla="*/ 133427 w 628731"/>
                <a:gd name="connsiteY22" fmla="*/ 489653 h 865891"/>
                <a:gd name="connsiteX23" fmla="*/ 140570 w 628731"/>
                <a:gd name="connsiteY23" fmla="*/ 322966 h 865891"/>
                <a:gd name="connsiteX24" fmla="*/ 195339 w 628731"/>
                <a:gd name="connsiteY24" fmla="*/ 218191 h 865891"/>
                <a:gd name="connsiteX25" fmla="*/ 264395 w 628731"/>
                <a:gd name="connsiteY25" fmla="*/ 132466 h 865891"/>
                <a:gd name="connsiteX26" fmla="*/ 307258 w 628731"/>
                <a:gd name="connsiteY26" fmla="*/ 132466 h 865891"/>
                <a:gd name="connsiteX27" fmla="*/ 290589 w 628731"/>
                <a:gd name="connsiteY27" fmla="*/ 208666 h 865891"/>
                <a:gd name="connsiteX28" fmla="*/ 312020 w 628731"/>
                <a:gd name="connsiteY28" fmla="*/ 242003 h 865891"/>
                <a:gd name="connsiteX29" fmla="*/ 428702 w 628731"/>
                <a:gd name="connsiteY29" fmla="*/ 249147 h 865891"/>
                <a:gd name="connsiteX0" fmla="*/ 428702 w 628731"/>
                <a:gd name="connsiteY0" fmla="*/ 249147 h 897772"/>
                <a:gd name="connsiteX1" fmla="*/ 440608 w 628731"/>
                <a:gd name="connsiteY1" fmla="*/ 113416 h 897772"/>
                <a:gd name="connsiteX2" fmla="*/ 350120 w 628731"/>
                <a:gd name="connsiteY2" fmla="*/ 13403 h 897772"/>
                <a:gd name="connsiteX3" fmla="*/ 252489 w 628731"/>
                <a:gd name="connsiteY3" fmla="*/ 27691 h 897772"/>
                <a:gd name="connsiteX4" fmla="*/ 92945 w 628731"/>
                <a:gd name="connsiteY4" fmla="*/ 149134 h 897772"/>
                <a:gd name="connsiteX5" fmla="*/ 77 w 628731"/>
                <a:gd name="connsiteY5" fmla="*/ 346778 h 897772"/>
                <a:gd name="connsiteX6" fmla="*/ 7220 w 628731"/>
                <a:gd name="connsiteY6" fmla="*/ 575378 h 897772"/>
                <a:gd name="connsiteX7" fmla="*/ 97708 w 628731"/>
                <a:gd name="connsiteY7" fmla="*/ 732541 h 897772"/>
                <a:gd name="connsiteX8" fmla="*/ 254870 w 628731"/>
                <a:gd name="connsiteY8" fmla="*/ 808741 h 897772"/>
                <a:gd name="connsiteX9" fmla="*/ 362027 w 628731"/>
                <a:gd name="connsiteY9" fmla="*/ 811122 h 897772"/>
                <a:gd name="connsiteX10" fmla="*/ 392983 w 628731"/>
                <a:gd name="connsiteY10" fmla="*/ 780166 h 897772"/>
                <a:gd name="connsiteX11" fmla="*/ 431083 w 628731"/>
                <a:gd name="connsiteY11" fmla="*/ 775403 h 897772"/>
                <a:gd name="connsiteX12" fmla="*/ 488233 w 628731"/>
                <a:gd name="connsiteY12" fmla="*/ 865891 h 897772"/>
                <a:gd name="connsiteX13" fmla="*/ 628727 w 628731"/>
                <a:gd name="connsiteY13" fmla="*/ 865891 h 897772"/>
                <a:gd name="connsiteX14" fmla="*/ 492997 w 628731"/>
                <a:gd name="connsiteY14" fmla="*/ 484892 h 897772"/>
                <a:gd name="connsiteX15" fmla="*/ 452514 w 628731"/>
                <a:gd name="connsiteY15" fmla="*/ 401547 h 897772"/>
                <a:gd name="connsiteX16" fmla="*/ 421559 w 628731"/>
                <a:gd name="connsiteY16" fmla="*/ 425361 h 897772"/>
                <a:gd name="connsiteX17" fmla="*/ 340595 w 628731"/>
                <a:gd name="connsiteY17" fmla="*/ 422978 h 897772"/>
                <a:gd name="connsiteX18" fmla="*/ 371552 w 628731"/>
                <a:gd name="connsiteY18" fmla="*/ 627766 h 897772"/>
                <a:gd name="connsiteX19" fmla="*/ 335833 w 628731"/>
                <a:gd name="connsiteY19" fmla="*/ 663484 h 897772"/>
                <a:gd name="connsiteX20" fmla="*/ 257252 w 628731"/>
                <a:gd name="connsiteY20" fmla="*/ 658722 h 897772"/>
                <a:gd name="connsiteX21" fmla="*/ 162002 w 628731"/>
                <a:gd name="connsiteY21" fmla="*/ 580141 h 897772"/>
                <a:gd name="connsiteX22" fmla="*/ 133427 w 628731"/>
                <a:gd name="connsiteY22" fmla="*/ 489653 h 897772"/>
                <a:gd name="connsiteX23" fmla="*/ 140570 w 628731"/>
                <a:gd name="connsiteY23" fmla="*/ 322966 h 897772"/>
                <a:gd name="connsiteX24" fmla="*/ 195339 w 628731"/>
                <a:gd name="connsiteY24" fmla="*/ 218191 h 897772"/>
                <a:gd name="connsiteX25" fmla="*/ 264395 w 628731"/>
                <a:gd name="connsiteY25" fmla="*/ 132466 h 897772"/>
                <a:gd name="connsiteX26" fmla="*/ 307258 w 628731"/>
                <a:gd name="connsiteY26" fmla="*/ 132466 h 897772"/>
                <a:gd name="connsiteX27" fmla="*/ 290589 w 628731"/>
                <a:gd name="connsiteY27" fmla="*/ 208666 h 897772"/>
                <a:gd name="connsiteX28" fmla="*/ 312020 w 628731"/>
                <a:gd name="connsiteY28" fmla="*/ 242003 h 897772"/>
                <a:gd name="connsiteX29" fmla="*/ 428702 w 628731"/>
                <a:gd name="connsiteY29" fmla="*/ 249147 h 897772"/>
                <a:gd name="connsiteX0" fmla="*/ 428702 w 626349"/>
                <a:gd name="connsiteY0" fmla="*/ 249147 h 884679"/>
                <a:gd name="connsiteX1" fmla="*/ 440608 w 626349"/>
                <a:gd name="connsiteY1" fmla="*/ 113416 h 884679"/>
                <a:gd name="connsiteX2" fmla="*/ 350120 w 626349"/>
                <a:gd name="connsiteY2" fmla="*/ 13403 h 884679"/>
                <a:gd name="connsiteX3" fmla="*/ 252489 w 626349"/>
                <a:gd name="connsiteY3" fmla="*/ 27691 h 884679"/>
                <a:gd name="connsiteX4" fmla="*/ 92945 w 626349"/>
                <a:gd name="connsiteY4" fmla="*/ 149134 h 884679"/>
                <a:gd name="connsiteX5" fmla="*/ 77 w 626349"/>
                <a:gd name="connsiteY5" fmla="*/ 346778 h 884679"/>
                <a:gd name="connsiteX6" fmla="*/ 7220 w 626349"/>
                <a:gd name="connsiteY6" fmla="*/ 575378 h 884679"/>
                <a:gd name="connsiteX7" fmla="*/ 97708 w 626349"/>
                <a:gd name="connsiteY7" fmla="*/ 732541 h 884679"/>
                <a:gd name="connsiteX8" fmla="*/ 254870 w 626349"/>
                <a:gd name="connsiteY8" fmla="*/ 808741 h 884679"/>
                <a:gd name="connsiteX9" fmla="*/ 362027 w 626349"/>
                <a:gd name="connsiteY9" fmla="*/ 811122 h 884679"/>
                <a:gd name="connsiteX10" fmla="*/ 392983 w 626349"/>
                <a:gd name="connsiteY10" fmla="*/ 780166 h 884679"/>
                <a:gd name="connsiteX11" fmla="*/ 431083 w 626349"/>
                <a:gd name="connsiteY11" fmla="*/ 775403 h 884679"/>
                <a:gd name="connsiteX12" fmla="*/ 488233 w 626349"/>
                <a:gd name="connsiteY12" fmla="*/ 865891 h 884679"/>
                <a:gd name="connsiteX13" fmla="*/ 626345 w 626349"/>
                <a:gd name="connsiteY13" fmla="*/ 844460 h 884679"/>
                <a:gd name="connsiteX14" fmla="*/ 492997 w 626349"/>
                <a:gd name="connsiteY14" fmla="*/ 484892 h 884679"/>
                <a:gd name="connsiteX15" fmla="*/ 452514 w 626349"/>
                <a:gd name="connsiteY15" fmla="*/ 401547 h 884679"/>
                <a:gd name="connsiteX16" fmla="*/ 421559 w 626349"/>
                <a:gd name="connsiteY16" fmla="*/ 425361 h 884679"/>
                <a:gd name="connsiteX17" fmla="*/ 340595 w 626349"/>
                <a:gd name="connsiteY17" fmla="*/ 422978 h 884679"/>
                <a:gd name="connsiteX18" fmla="*/ 371552 w 626349"/>
                <a:gd name="connsiteY18" fmla="*/ 627766 h 884679"/>
                <a:gd name="connsiteX19" fmla="*/ 335833 w 626349"/>
                <a:gd name="connsiteY19" fmla="*/ 663484 h 884679"/>
                <a:gd name="connsiteX20" fmla="*/ 257252 w 626349"/>
                <a:gd name="connsiteY20" fmla="*/ 658722 h 884679"/>
                <a:gd name="connsiteX21" fmla="*/ 162002 w 626349"/>
                <a:gd name="connsiteY21" fmla="*/ 580141 h 884679"/>
                <a:gd name="connsiteX22" fmla="*/ 133427 w 626349"/>
                <a:gd name="connsiteY22" fmla="*/ 489653 h 884679"/>
                <a:gd name="connsiteX23" fmla="*/ 140570 w 626349"/>
                <a:gd name="connsiteY23" fmla="*/ 322966 h 884679"/>
                <a:gd name="connsiteX24" fmla="*/ 195339 w 626349"/>
                <a:gd name="connsiteY24" fmla="*/ 218191 h 884679"/>
                <a:gd name="connsiteX25" fmla="*/ 264395 w 626349"/>
                <a:gd name="connsiteY25" fmla="*/ 132466 h 884679"/>
                <a:gd name="connsiteX26" fmla="*/ 307258 w 626349"/>
                <a:gd name="connsiteY26" fmla="*/ 132466 h 884679"/>
                <a:gd name="connsiteX27" fmla="*/ 290589 w 626349"/>
                <a:gd name="connsiteY27" fmla="*/ 208666 h 884679"/>
                <a:gd name="connsiteX28" fmla="*/ 312020 w 626349"/>
                <a:gd name="connsiteY28" fmla="*/ 242003 h 884679"/>
                <a:gd name="connsiteX29" fmla="*/ 428702 w 626349"/>
                <a:gd name="connsiteY29" fmla="*/ 249147 h 884679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07254 w 626345"/>
                <a:gd name="connsiteY26" fmla="*/ 127826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9142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6578 w 624225"/>
                <a:gd name="connsiteY0" fmla="*/ 244507 h 885750"/>
                <a:gd name="connsiteX1" fmla="*/ 438484 w 624225"/>
                <a:gd name="connsiteY1" fmla="*/ 108776 h 885750"/>
                <a:gd name="connsiteX2" fmla="*/ 347996 w 624225"/>
                <a:gd name="connsiteY2" fmla="*/ 8763 h 885750"/>
                <a:gd name="connsiteX3" fmla="*/ 228933 w 624225"/>
                <a:gd name="connsiteY3" fmla="*/ 32576 h 885750"/>
                <a:gd name="connsiteX4" fmla="*/ 90821 w 624225"/>
                <a:gd name="connsiteY4" fmla="*/ 144494 h 885750"/>
                <a:gd name="connsiteX5" fmla="*/ 12240 w 624225"/>
                <a:gd name="connsiteY5" fmla="*/ 327851 h 885750"/>
                <a:gd name="connsiteX6" fmla="*/ 5096 w 624225"/>
                <a:gd name="connsiteY6" fmla="*/ 570738 h 885750"/>
                <a:gd name="connsiteX7" fmla="*/ 95584 w 624225"/>
                <a:gd name="connsiteY7" fmla="*/ 727901 h 885750"/>
                <a:gd name="connsiteX8" fmla="*/ 252746 w 624225"/>
                <a:gd name="connsiteY8" fmla="*/ 804101 h 885750"/>
                <a:gd name="connsiteX9" fmla="*/ 359903 w 624225"/>
                <a:gd name="connsiteY9" fmla="*/ 806482 h 885750"/>
                <a:gd name="connsiteX10" fmla="*/ 390859 w 624225"/>
                <a:gd name="connsiteY10" fmla="*/ 775526 h 885750"/>
                <a:gd name="connsiteX11" fmla="*/ 428959 w 624225"/>
                <a:gd name="connsiteY11" fmla="*/ 770763 h 885750"/>
                <a:gd name="connsiteX12" fmla="*/ 486109 w 624225"/>
                <a:gd name="connsiteY12" fmla="*/ 861251 h 885750"/>
                <a:gd name="connsiteX13" fmla="*/ 624221 w 624225"/>
                <a:gd name="connsiteY13" fmla="*/ 839820 h 885750"/>
                <a:gd name="connsiteX14" fmla="*/ 490873 w 624225"/>
                <a:gd name="connsiteY14" fmla="*/ 480252 h 885750"/>
                <a:gd name="connsiteX15" fmla="*/ 450390 w 624225"/>
                <a:gd name="connsiteY15" fmla="*/ 396907 h 885750"/>
                <a:gd name="connsiteX16" fmla="*/ 419435 w 624225"/>
                <a:gd name="connsiteY16" fmla="*/ 420721 h 885750"/>
                <a:gd name="connsiteX17" fmla="*/ 338471 w 624225"/>
                <a:gd name="connsiteY17" fmla="*/ 418338 h 885750"/>
                <a:gd name="connsiteX18" fmla="*/ 371809 w 624225"/>
                <a:gd name="connsiteY18" fmla="*/ 608839 h 885750"/>
                <a:gd name="connsiteX19" fmla="*/ 333709 w 624225"/>
                <a:gd name="connsiteY19" fmla="*/ 658844 h 885750"/>
                <a:gd name="connsiteX20" fmla="*/ 255128 w 624225"/>
                <a:gd name="connsiteY20" fmla="*/ 646938 h 885750"/>
                <a:gd name="connsiteX21" fmla="*/ 167022 w 624225"/>
                <a:gd name="connsiteY21" fmla="*/ 575501 h 885750"/>
                <a:gd name="connsiteX22" fmla="*/ 133684 w 624225"/>
                <a:gd name="connsiteY22" fmla="*/ 477869 h 885750"/>
                <a:gd name="connsiteX23" fmla="*/ 145589 w 624225"/>
                <a:gd name="connsiteY23" fmla="*/ 318326 h 885750"/>
                <a:gd name="connsiteX24" fmla="*/ 193215 w 624225"/>
                <a:gd name="connsiteY24" fmla="*/ 213551 h 885750"/>
                <a:gd name="connsiteX25" fmla="*/ 262271 w 624225"/>
                <a:gd name="connsiteY25" fmla="*/ 137351 h 885750"/>
                <a:gd name="connsiteX26" fmla="*/ 319421 w 624225"/>
                <a:gd name="connsiteY26" fmla="*/ 158783 h 885750"/>
                <a:gd name="connsiteX27" fmla="*/ 288465 w 624225"/>
                <a:gd name="connsiteY27" fmla="*/ 204026 h 885750"/>
                <a:gd name="connsiteX28" fmla="*/ 309896 w 624225"/>
                <a:gd name="connsiteY28" fmla="*/ 237363 h 885750"/>
                <a:gd name="connsiteX29" fmla="*/ 426578 w 624225"/>
                <a:gd name="connsiteY29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33012 w 630659"/>
                <a:gd name="connsiteY0" fmla="*/ 244507 h 885750"/>
                <a:gd name="connsiteX1" fmla="*/ 444918 w 630659"/>
                <a:gd name="connsiteY1" fmla="*/ 108776 h 885750"/>
                <a:gd name="connsiteX2" fmla="*/ 354430 w 630659"/>
                <a:gd name="connsiteY2" fmla="*/ 8763 h 885750"/>
                <a:gd name="connsiteX3" fmla="*/ 235367 w 630659"/>
                <a:gd name="connsiteY3" fmla="*/ 32576 h 885750"/>
                <a:gd name="connsiteX4" fmla="*/ 97255 w 630659"/>
                <a:gd name="connsiteY4" fmla="*/ 144494 h 885750"/>
                <a:gd name="connsiteX5" fmla="*/ 18674 w 630659"/>
                <a:gd name="connsiteY5" fmla="*/ 327851 h 885750"/>
                <a:gd name="connsiteX6" fmla="*/ 2006 w 630659"/>
                <a:gd name="connsiteY6" fmla="*/ 446913 h 885750"/>
                <a:gd name="connsiteX7" fmla="*/ 11530 w 630659"/>
                <a:gd name="connsiteY7" fmla="*/ 570738 h 885750"/>
                <a:gd name="connsiteX8" fmla="*/ 102018 w 630659"/>
                <a:gd name="connsiteY8" fmla="*/ 727901 h 885750"/>
                <a:gd name="connsiteX9" fmla="*/ 259180 w 630659"/>
                <a:gd name="connsiteY9" fmla="*/ 804101 h 885750"/>
                <a:gd name="connsiteX10" fmla="*/ 366337 w 630659"/>
                <a:gd name="connsiteY10" fmla="*/ 806482 h 885750"/>
                <a:gd name="connsiteX11" fmla="*/ 397293 w 630659"/>
                <a:gd name="connsiteY11" fmla="*/ 775526 h 885750"/>
                <a:gd name="connsiteX12" fmla="*/ 435393 w 630659"/>
                <a:gd name="connsiteY12" fmla="*/ 770763 h 885750"/>
                <a:gd name="connsiteX13" fmla="*/ 492543 w 630659"/>
                <a:gd name="connsiteY13" fmla="*/ 861251 h 885750"/>
                <a:gd name="connsiteX14" fmla="*/ 630655 w 630659"/>
                <a:gd name="connsiteY14" fmla="*/ 839820 h 885750"/>
                <a:gd name="connsiteX15" fmla="*/ 497307 w 630659"/>
                <a:gd name="connsiteY15" fmla="*/ 480252 h 885750"/>
                <a:gd name="connsiteX16" fmla="*/ 456824 w 630659"/>
                <a:gd name="connsiteY16" fmla="*/ 396907 h 885750"/>
                <a:gd name="connsiteX17" fmla="*/ 425869 w 630659"/>
                <a:gd name="connsiteY17" fmla="*/ 420721 h 885750"/>
                <a:gd name="connsiteX18" fmla="*/ 344905 w 630659"/>
                <a:gd name="connsiteY18" fmla="*/ 418338 h 885750"/>
                <a:gd name="connsiteX19" fmla="*/ 378243 w 630659"/>
                <a:gd name="connsiteY19" fmla="*/ 608839 h 885750"/>
                <a:gd name="connsiteX20" fmla="*/ 340143 w 630659"/>
                <a:gd name="connsiteY20" fmla="*/ 658844 h 885750"/>
                <a:gd name="connsiteX21" fmla="*/ 261562 w 630659"/>
                <a:gd name="connsiteY21" fmla="*/ 646938 h 885750"/>
                <a:gd name="connsiteX22" fmla="*/ 173456 w 630659"/>
                <a:gd name="connsiteY22" fmla="*/ 575501 h 885750"/>
                <a:gd name="connsiteX23" fmla="*/ 140118 w 630659"/>
                <a:gd name="connsiteY23" fmla="*/ 477869 h 885750"/>
                <a:gd name="connsiteX24" fmla="*/ 152023 w 630659"/>
                <a:gd name="connsiteY24" fmla="*/ 318326 h 885750"/>
                <a:gd name="connsiteX25" fmla="*/ 199649 w 630659"/>
                <a:gd name="connsiteY25" fmla="*/ 213551 h 885750"/>
                <a:gd name="connsiteX26" fmla="*/ 268705 w 630659"/>
                <a:gd name="connsiteY26" fmla="*/ 137351 h 885750"/>
                <a:gd name="connsiteX27" fmla="*/ 325855 w 630659"/>
                <a:gd name="connsiteY27" fmla="*/ 158783 h 885750"/>
                <a:gd name="connsiteX28" fmla="*/ 294899 w 630659"/>
                <a:gd name="connsiteY28" fmla="*/ 204026 h 885750"/>
                <a:gd name="connsiteX29" fmla="*/ 316330 w 630659"/>
                <a:gd name="connsiteY29" fmla="*/ 237363 h 885750"/>
                <a:gd name="connsiteX30" fmla="*/ 433012 w 630659"/>
                <a:gd name="connsiteY30" fmla="*/ 244507 h 885750"/>
                <a:gd name="connsiteX0" fmla="*/ 433012 w 630659"/>
                <a:gd name="connsiteY0" fmla="*/ 249147 h 890390"/>
                <a:gd name="connsiteX1" fmla="*/ 444918 w 630659"/>
                <a:gd name="connsiteY1" fmla="*/ 113416 h 890390"/>
                <a:gd name="connsiteX2" fmla="*/ 354430 w 630659"/>
                <a:gd name="connsiteY2" fmla="*/ 13403 h 890390"/>
                <a:gd name="connsiteX3" fmla="*/ 223461 w 630659"/>
                <a:gd name="connsiteY3" fmla="*/ 27691 h 890390"/>
                <a:gd name="connsiteX4" fmla="*/ 97255 w 630659"/>
                <a:gd name="connsiteY4" fmla="*/ 149134 h 890390"/>
                <a:gd name="connsiteX5" fmla="*/ 18674 w 630659"/>
                <a:gd name="connsiteY5" fmla="*/ 332491 h 890390"/>
                <a:gd name="connsiteX6" fmla="*/ 2006 w 630659"/>
                <a:gd name="connsiteY6" fmla="*/ 451553 h 890390"/>
                <a:gd name="connsiteX7" fmla="*/ 11530 w 630659"/>
                <a:gd name="connsiteY7" fmla="*/ 575378 h 890390"/>
                <a:gd name="connsiteX8" fmla="*/ 102018 w 630659"/>
                <a:gd name="connsiteY8" fmla="*/ 732541 h 890390"/>
                <a:gd name="connsiteX9" fmla="*/ 259180 w 630659"/>
                <a:gd name="connsiteY9" fmla="*/ 808741 h 890390"/>
                <a:gd name="connsiteX10" fmla="*/ 366337 w 630659"/>
                <a:gd name="connsiteY10" fmla="*/ 811122 h 890390"/>
                <a:gd name="connsiteX11" fmla="*/ 397293 w 630659"/>
                <a:gd name="connsiteY11" fmla="*/ 780166 h 890390"/>
                <a:gd name="connsiteX12" fmla="*/ 435393 w 630659"/>
                <a:gd name="connsiteY12" fmla="*/ 775403 h 890390"/>
                <a:gd name="connsiteX13" fmla="*/ 492543 w 630659"/>
                <a:gd name="connsiteY13" fmla="*/ 865891 h 890390"/>
                <a:gd name="connsiteX14" fmla="*/ 630655 w 630659"/>
                <a:gd name="connsiteY14" fmla="*/ 844460 h 890390"/>
                <a:gd name="connsiteX15" fmla="*/ 497307 w 630659"/>
                <a:gd name="connsiteY15" fmla="*/ 484892 h 890390"/>
                <a:gd name="connsiteX16" fmla="*/ 456824 w 630659"/>
                <a:gd name="connsiteY16" fmla="*/ 401547 h 890390"/>
                <a:gd name="connsiteX17" fmla="*/ 425869 w 630659"/>
                <a:gd name="connsiteY17" fmla="*/ 425361 h 890390"/>
                <a:gd name="connsiteX18" fmla="*/ 344905 w 630659"/>
                <a:gd name="connsiteY18" fmla="*/ 422978 h 890390"/>
                <a:gd name="connsiteX19" fmla="*/ 378243 w 630659"/>
                <a:gd name="connsiteY19" fmla="*/ 613479 h 890390"/>
                <a:gd name="connsiteX20" fmla="*/ 340143 w 630659"/>
                <a:gd name="connsiteY20" fmla="*/ 663484 h 890390"/>
                <a:gd name="connsiteX21" fmla="*/ 261562 w 630659"/>
                <a:gd name="connsiteY21" fmla="*/ 651578 h 890390"/>
                <a:gd name="connsiteX22" fmla="*/ 173456 w 630659"/>
                <a:gd name="connsiteY22" fmla="*/ 580141 h 890390"/>
                <a:gd name="connsiteX23" fmla="*/ 140118 w 630659"/>
                <a:gd name="connsiteY23" fmla="*/ 482509 h 890390"/>
                <a:gd name="connsiteX24" fmla="*/ 152023 w 630659"/>
                <a:gd name="connsiteY24" fmla="*/ 322966 h 890390"/>
                <a:gd name="connsiteX25" fmla="*/ 199649 w 630659"/>
                <a:gd name="connsiteY25" fmla="*/ 218191 h 890390"/>
                <a:gd name="connsiteX26" fmla="*/ 268705 w 630659"/>
                <a:gd name="connsiteY26" fmla="*/ 141991 h 890390"/>
                <a:gd name="connsiteX27" fmla="*/ 325855 w 630659"/>
                <a:gd name="connsiteY27" fmla="*/ 163423 h 890390"/>
                <a:gd name="connsiteX28" fmla="*/ 294899 w 630659"/>
                <a:gd name="connsiteY28" fmla="*/ 208666 h 890390"/>
                <a:gd name="connsiteX29" fmla="*/ 316330 w 630659"/>
                <a:gd name="connsiteY29" fmla="*/ 242003 h 890390"/>
                <a:gd name="connsiteX30" fmla="*/ 433012 w 630659"/>
                <a:gd name="connsiteY30" fmla="*/ 249147 h 890390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5869 w 630659"/>
                <a:gd name="connsiteY17" fmla="*/ 422894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1106 w 630659"/>
                <a:gd name="connsiteY17" fmla="*/ 408607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1383"/>
                <a:gd name="connsiteY0" fmla="*/ 246680 h 878073"/>
                <a:gd name="connsiteX1" fmla="*/ 444918 w 631383"/>
                <a:gd name="connsiteY1" fmla="*/ 110949 h 878073"/>
                <a:gd name="connsiteX2" fmla="*/ 354430 w 631383"/>
                <a:gd name="connsiteY2" fmla="*/ 10936 h 878073"/>
                <a:gd name="connsiteX3" fmla="*/ 209174 w 631383"/>
                <a:gd name="connsiteY3" fmla="*/ 29987 h 878073"/>
                <a:gd name="connsiteX4" fmla="*/ 97255 w 631383"/>
                <a:gd name="connsiteY4" fmla="*/ 146667 h 878073"/>
                <a:gd name="connsiteX5" fmla="*/ 18674 w 631383"/>
                <a:gd name="connsiteY5" fmla="*/ 330024 h 878073"/>
                <a:gd name="connsiteX6" fmla="*/ 2006 w 631383"/>
                <a:gd name="connsiteY6" fmla="*/ 449086 h 878073"/>
                <a:gd name="connsiteX7" fmla="*/ 11530 w 631383"/>
                <a:gd name="connsiteY7" fmla="*/ 572911 h 878073"/>
                <a:gd name="connsiteX8" fmla="*/ 102018 w 631383"/>
                <a:gd name="connsiteY8" fmla="*/ 730074 h 878073"/>
                <a:gd name="connsiteX9" fmla="*/ 259180 w 631383"/>
                <a:gd name="connsiteY9" fmla="*/ 806274 h 878073"/>
                <a:gd name="connsiteX10" fmla="*/ 366337 w 631383"/>
                <a:gd name="connsiteY10" fmla="*/ 808655 h 878073"/>
                <a:gd name="connsiteX11" fmla="*/ 397293 w 631383"/>
                <a:gd name="connsiteY11" fmla="*/ 777699 h 878073"/>
                <a:gd name="connsiteX12" fmla="*/ 435393 w 631383"/>
                <a:gd name="connsiteY12" fmla="*/ 772936 h 878073"/>
                <a:gd name="connsiteX13" fmla="*/ 492543 w 631383"/>
                <a:gd name="connsiteY13" fmla="*/ 863424 h 878073"/>
                <a:gd name="connsiteX14" fmla="*/ 630655 w 631383"/>
                <a:gd name="connsiteY14" fmla="*/ 841993 h 878073"/>
                <a:gd name="connsiteX15" fmla="*/ 544932 w 631383"/>
                <a:gd name="connsiteY15" fmla="*/ 680068 h 878073"/>
                <a:gd name="connsiteX16" fmla="*/ 497307 w 631383"/>
                <a:gd name="connsiteY16" fmla="*/ 482425 h 878073"/>
                <a:gd name="connsiteX17" fmla="*/ 456824 w 631383"/>
                <a:gd name="connsiteY17" fmla="*/ 399080 h 878073"/>
                <a:gd name="connsiteX18" fmla="*/ 421106 w 631383"/>
                <a:gd name="connsiteY18" fmla="*/ 408607 h 878073"/>
                <a:gd name="connsiteX19" fmla="*/ 344905 w 631383"/>
                <a:gd name="connsiteY19" fmla="*/ 420511 h 878073"/>
                <a:gd name="connsiteX20" fmla="*/ 378243 w 631383"/>
                <a:gd name="connsiteY20" fmla="*/ 611012 h 878073"/>
                <a:gd name="connsiteX21" fmla="*/ 340143 w 631383"/>
                <a:gd name="connsiteY21" fmla="*/ 661017 h 878073"/>
                <a:gd name="connsiteX22" fmla="*/ 261562 w 631383"/>
                <a:gd name="connsiteY22" fmla="*/ 649111 h 878073"/>
                <a:gd name="connsiteX23" fmla="*/ 173456 w 631383"/>
                <a:gd name="connsiteY23" fmla="*/ 577674 h 878073"/>
                <a:gd name="connsiteX24" fmla="*/ 140118 w 631383"/>
                <a:gd name="connsiteY24" fmla="*/ 480042 h 878073"/>
                <a:gd name="connsiteX25" fmla="*/ 152023 w 631383"/>
                <a:gd name="connsiteY25" fmla="*/ 320499 h 878073"/>
                <a:gd name="connsiteX26" fmla="*/ 199649 w 631383"/>
                <a:gd name="connsiteY26" fmla="*/ 215724 h 878073"/>
                <a:gd name="connsiteX27" fmla="*/ 268705 w 631383"/>
                <a:gd name="connsiteY27" fmla="*/ 139524 h 878073"/>
                <a:gd name="connsiteX28" fmla="*/ 325855 w 631383"/>
                <a:gd name="connsiteY28" fmla="*/ 160956 h 878073"/>
                <a:gd name="connsiteX29" fmla="*/ 294899 w 631383"/>
                <a:gd name="connsiteY29" fmla="*/ 206199 h 878073"/>
                <a:gd name="connsiteX30" fmla="*/ 316330 w 631383"/>
                <a:gd name="connsiteY30" fmla="*/ 239536 h 878073"/>
                <a:gd name="connsiteX31" fmla="*/ 433012 w 631383"/>
                <a:gd name="connsiteY31" fmla="*/ 246680 h 878073"/>
                <a:gd name="connsiteX0" fmla="*/ 433012 w 631560"/>
                <a:gd name="connsiteY0" fmla="*/ 246680 h 877891"/>
                <a:gd name="connsiteX1" fmla="*/ 444918 w 631560"/>
                <a:gd name="connsiteY1" fmla="*/ 110949 h 877891"/>
                <a:gd name="connsiteX2" fmla="*/ 354430 w 631560"/>
                <a:gd name="connsiteY2" fmla="*/ 10936 h 877891"/>
                <a:gd name="connsiteX3" fmla="*/ 209174 w 631560"/>
                <a:gd name="connsiteY3" fmla="*/ 29987 h 877891"/>
                <a:gd name="connsiteX4" fmla="*/ 97255 w 631560"/>
                <a:gd name="connsiteY4" fmla="*/ 146667 h 877891"/>
                <a:gd name="connsiteX5" fmla="*/ 18674 w 631560"/>
                <a:gd name="connsiteY5" fmla="*/ 330024 h 877891"/>
                <a:gd name="connsiteX6" fmla="*/ 2006 w 631560"/>
                <a:gd name="connsiteY6" fmla="*/ 449086 h 877891"/>
                <a:gd name="connsiteX7" fmla="*/ 11530 w 631560"/>
                <a:gd name="connsiteY7" fmla="*/ 572911 h 877891"/>
                <a:gd name="connsiteX8" fmla="*/ 102018 w 631560"/>
                <a:gd name="connsiteY8" fmla="*/ 730074 h 877891"/>
                <a:gd name="connsiteX9" fmla="*/ 259180 w 631560"/>
                <a:gd name="connsiteY9" fmla="*/ 806274 h 877891"/>
                <a:gd name="connsiteX10" fmla="*/ 366337 w 631560"/>
                <a:gd name="connsiteY10" fmla="*/ 808655 h 877891"/>
                <a:gd name="connsiteX11" fmla="*/ 397293 w 631560"/>
                <a:gd name="connsiteY11" fmla="*/ 777699 h 877891"/>
                <a:gd name="connsiteX12" fmla="*/ 435393 w 631560"/>
                <a:gd name="connsiteY12" fmla="*/ 772936 h 877891"/>
                <a:gd name="connsiteX13" fmla="*/ 492543 w 631560"/>
                <a:gd name="connsiteY13" fmla="*/ 863424 h 877891"/>
                <a:gd name="connsiteX14" fmla="*/ 630655 w 631560"/>
                <a:gd name="connsiteY14" fmla="*/ 841993 h 877891"/>
                <a:gd name="connsiteX15" fmla="*/ 549695 w 631560"/>
                <a:gd name="connsiteY15" fmla="*/ 684830 h 877891"/>
                <a:gd name="connsiteX16" fmla="*/ 497307 w 631560"/>
                <a:gd name="connsiteY16" fmla="*/ 482425 h 877891"/>
                <a:gd name="connsiteX17" fmla="*/ 456824 w 631560"/>
                <a:gd name="connsiteY17" fmla="*/ 399080 h 877891"/>
                <a:gd name="connsiteX18" fmla="*/ 421106 w 631560"/>
                <a:gd name="connsiteY18" fmla="*/ 408607 h 877891"/>
                <a:gd name="connsiteX19" fmla="*/ 344905 w 631560"/>
                <a:gd name="connsiteY19" fmla="*/ 420511 h 877891"/>
                <a:gd name="connsiteX20" fmla="*/ 378243 w 631560"/>
                <a:gd name="connsiteY20" fmla="*/ 611012 h 877891"/>
                <a:gd name="connsiteX21" fmla="*/ 340143 w 631560"/>
                <a:gd name="connsiteY21" fmla="*/ 661017 h 877891"/>
                <a:gd name="connsiteX22" fmla="*/ 261562 w 631560"/>
                <a:gd name="connsiteY22" fmla="*/ 649111 h 877891"/>
                <a:gd name="connsiteX23" fmla="*/ 173456 w 631560"/>
                <a:gd name="connsiteY23" fmla="*/ 577674 h 877891"/>
                <a:gd name="connsiteX24" fmla="*/ 140118 w 631560"/>
                <a:gd name="connsiteY24" fmla="*/ 480042 h 877891"/>
                <a:gd name="connsiteX25" fmla="*/ 152023 w 631560"/>
                <a:gd name="connsiteY25" fmla="*/ 320499 h 877891"/>
                <a:gd name="connsiteX26" fmla="*/ 199649 w 631560"/>
                <a:gd name="connsiteY26" fmla="*/ 215724 h 877891"/>
                <a:gd name="connsiteX27" fmla="*/ 268705 w 631560"/>
                <a:gd name="connsiteY27" fmla="*/ 139524 h 877891"/>
                <a:gd name="connsiteX28" fmla="*/ 325855 w 631560"/>
                <a:gd name="connsiteY28" fmla="*/ 160956 h 877891"/>
                <a:gd name="connsiteX29" fmla="*/ 294899 w 631560"/>
                <a:gd name="connsiteY29" fmla="*/ 206199 h 877891"/>
                <a:gd name="connsiteX30" fmla="*/ 316330 w 631560"/>
                <a:gd name="connsiteY30" fmla="*/ 239536 h 877891"/>
                <a:gd name="connsiteX31" fmla="*/ 433012 w 631560"/>
                <a:gd name="connsiteY31" fmla="*/ 246680 h 877891"/>
                <a:gd name="connsiteX0" fmla="*/ 433012 w 631579"/>
                <a:gd name="connsiteY0" fmla="*/ 246680 h 877891"/>
                <a:gd name="connsiteX1" fmla="*/ 444918 w 631579"/>
                <a:gd name="connsiteY1" fmla="*/ 110949 h 877891"/>
                <a:gd name="connsiteX2" fmla="*/ 354430 w 631579"/>
                <a:gd name="connsiteY2" fmla="*/ 10936 h 877891"/>
                <a:gd name="connsiteX3" fmla="*/ 209174 w 631579"/>
                <a:gd name="connsiteY3" fmla="*/ 29987 h 877891"/>
                <a:gd name="connsiteX4" fmla="*/ 97255 w 631579"/>
                <a:gd name="connsiteY4" fmla="*/ 146667 h 877891"/>
                <a:gd name="connsiteX5" fmla="*/ 18674 w 631579"/>
                <a:gd name="connsiteY5" fmla="*/ 330024 h 877891"/>
                <a:gd name="connsiteX6" fmla="*/ 2006 w 631579"/>
                <a:gd name="connsiteY6" fmla="*/ 449086 h 877891"/>
                <a:gd name="connsiteX7" fmla="*/ 11530 w 631579"/>
                <a:gd name="connsiteY7" fmla="*/ 572911 h 877891"/>
                <a:gd name="connsiteX8" fmla="*/ 102018 w 631579"/>
                <a:gd name="connsiteY8" fmla="*/ 730074 h 877891"/>
                <a:gd name="connsiteX9" fmla="*/ 259180 w 631579"/>
                <a:gd name="connsiteY9" fmla="*/ 806274 h 877891"/>
                <a:gd name="connsiteX10" fmla="*/ 366337 w 631579"/>
                <a:gd name="connsiteY10" fmla="*/ 808655 h 877891"/>
                <a:gd name="connsiteX11" fmla="*/ 397293 w 631579"/>
                <a:gd name="connsiteY11" fmla="*/ 777699 h 877891"/>
                <a:gd name="connsiteX12" fmla="*/ 435393 w 631579"/>
                <a:gd name="connsiteY12" fmla="*/ 772936 h 877891"/>
                <a:gd name="connsiteX13" fmla="*/ 492543 w 631579"/>
                <a:gd name="connsiteY13" fmla="*/ 863424 h 877891"/>
                <a:gd name="connsiteX14" fmla="*/ 630655 w 631579"/>
                <a:gd name="connsiteY14" fmla="*/ 841993 h 877891"/>
                <a:gd name="connsiteX15" fmla="*/ 549695 w 631579"/>
                <a:gd name="connsiteY15" fmla="*/ 684830 h 877891"/>
                <a:gd name="connsiteX16" fmla="*/ 487782 w 631579"/>
                <a:gd name="connsiteY16" fmla="*/ 491950 h 877891"/>
                <a:gd name="connsiteX17" fmla="*/ 456824 w 631579"/>
                <a:gd name="connsiteY17" fmla="*/ 399080 h 877891"/>
                <a:gd name="connsiteX18" fmla="*/ 421106 w 631579"/>
                <a:gd name="connsiteY18" fmla="*/ 408607 h 877891"/>
                <a:gd name="connsiteX19" fmla="*/ 344905 w 631579"/>
                <a:gd name="connsiteY19" fmla="*/ 420511 h 877891"/>
                <a:gd name="connsiteX20" fmla="*/ 378243 w 631579"/>
                <a:gd name="connsiteY20" fmla="*/ 611012 h 877891"/>
                <a:gd name="connsiteX21" fmla="*/ 340143 w 631579"/>
                <a:gd name="connsiteY21" fmla="*/ 661017 h 877891"/>
                <a:gd name="connsiteX22" fmla="*/ 261562 w 631579"/>
                <a:gd name="connsiteY22" fmla="*/ 649111 h 877891"/>
                <a:gd name="connsiteX23" fmla="*/ 173456 w 631579"/>
                <a:gd name="connsiteY23" fmla="*/ 577674 h 877891"/>
                <a:gd name="connsiteX24" fmla="*/ 140118 w 631579"/>
                <a:gd name="connsiteY24" fmla="*/ 480042 h 877891"/>
                <a:gd name="connsiteX25" fmla="*/ 152023 w 631579"/>
                <a:gd name="connsiteY25" fmla="*/ 320499 h 877891"/>
                <a:gd name="connsiteX26" fmla="*/ 199649 w 631579"/>
                <a:gd name="connsiteY26" fmla="*/ 215724 h 877891"/>
                <a:gd name="connsiteX27" fmla="*/ 268705 w 631579"/>
                <a:gd name="connsiteY27" fmla="*/ 139524 h 877891"/>
                <a:gd name="connsiteX28" fmla="*/ 325855 w 631579"/>
                <a:gd name="connsiteY28" fmla="*/ 160956 h 877891"/>
                <a:gd name="connsiteX29" fmla="*/ 294899 w 631579"/>
                <a:gd name="connsiteY29" fmla="*/ 206199 h 877891"/>
                <a:gd name="connsiteX30" fmla="*/ 316330 w 631579"/>
                <a:gd name="connsiteY30" fmla="*/ 239536 h 877891"/>
                <a:gd name="connsiteX31" fmla="*/ 433012 w 631579"/>
                <a:gd name="connsiteY31" fmla="*/ 246680 h 877891"/>
                <a:gd name="connsiteX0" fmla="*/ 433012 w 631910"/>
                <a:gd name="connsiteY0" fmla="*/ 246680 h 878073"/>
                <a:gd name="connsiteX1" fmla="*/ 444918 w 631910"/>
                <a:gd name="connsiteY1" fmla="*/ 110949 h 878073"/>
                <a:gd name="connsiteX2" fmla="*/ 354430 w 631910"/>
                <a:gd name="connsiteY2" fmla="*/ 10936 h 878073"/>
                <a:gd name="connsiteX3" fmla="*/ 209174 w 631910"/>
                <a:gd name="connsiteY3" fmla="*/ 29987 h 878073"/>
                <a:gd name="connsiteX4" fmla="*/ 97255 w 631910"/>
                <a:gd name="connsiteY4" fmla="*/ 146667 h 878073"/>
                <a:gd name="connsiteX5" fmla="*/ 18674 w 631910"/>
                <a:gd name="connsiteY5" fmla="*/ 330024 h 878073"/>
                <a:gd name="connsiteX6" fmla="*/ 2006 w 631910"/>
                <a:gd name="connsiteY6" fmla="*/ 449086 h 878073"/>
                <a:gd name="connsiteX7" fmla="*/ 11530 w 631910"/>
                <a:gd name="connsiteY7" fmla="*/ 572911 h 878073"/>
                <a:gd name="connsiteX8" fmla="*/ 102018 w 631910"/>
                <a:gd name="connsiteY8" fmla="*/ 730074 h 878073"/>
                <a:gd name="connsiteX9" fmla="*/ 259180 w 631910"/>
                <a:gd name="connsiteY9" fmla="*/ 806274 h 878073"/>
                <a:gd name="connsiteX10" fmla="*/ 366337 w 631910"/>
                <a:gd name="connsiteY10" fmla="*/ 808655 h 878073"/>
                <a:gd name="connsiteX11" fmla="*/ 397293 w 631910"/>
                <a:gd name="connsiteY11" fmla="*/ 777699 h 878073"/>
                <a:gd name="connsiteX12" fmla="*/ 435393 w 631910"/>
                <a:gd name="connsiteY12" fmla="*/ 772936 h 878073"/>
                <a:gd name="connsiteX13" fmla="*/ 492543 w 631910"/>
                <a:gd name="connsiteY13" fmla="*/ 863424 h 878073"/>
                <a:gd name="connsiteX14" fmla="*/ 630655 w 631910"/>
                <a:gd name="connsiteY14" fmla="*/ 841993 h 878073"/>
                <a:gd name="connsiteX15" fmla="*/ 556838 w 631910"/>
                <a:gd name="connsiteY15" fmla="*/ 680068 h 878073"/>
                <a:gd name="connsiteX16" fmla="*/ 487782 w 631910"/>
                <a:gd name="connsiteY16" fmla="*/ 491950 h 878073"/>
                <a:gd name="connsiteX17" fmla="*/ 456824 w 631910"/>
                <a:gd name="connsiteY17" fmla="*/ 399080 h 878073"/>
                <a:gd name="connsiteX18" fmla="*/ 421106 w 631910"/>
                <a:gd name="connsiteY18" fmla="*/ 408607 h 878073"/>
                <a:gd name="connsiteX19" fmla="*/ 344905 w 631910"/>
                <a:gd name="connsiteY19" fmla="*/ 420511 h 878073"/>
                <a:gd name="connsiteX20" fmla="*/ 378243 w 631910"/>
                <a:gd name="connsiteY20" fmla="*/ 611012 h 878073"/>
                <a:gd name="connsiteX21" fmla="*/ 340143 w 631910"/>
                <a:gd name="connsiteY21" fmla="*/ 661017 h 878073"/>
                <a:gd name="connsiteX22" fmla="*/ 261562 w 631910"/>
                <a:gd name="connsiteY22" fmla="*/ 649111 h 878073"/>
                <a:gd name="connsiteX23" fmla="*/ 173456 w 631910"/>
                <a:gd name="connsiteY23" fmla="*/ 577674 h 878073"/>
                <a:gd name="connsiteX24" fmla="*/ 140118 w 631910"/>
                <a:gd name="connsiteY24" fmla="*/ 480042 h 878073"/>
                <a:gd name="connsiteX25" fmla="*/ 152023 w 631910"/>
                <a:gd name="connsiteY25" fmla="*/ 320499 h 878073"/>
                <a:gd name="connsiteX26" fmla="*/ 199649 w 631910"/>
                <a:gd name="connsiteY26" fmla="*/ 215724 h 878073"/>
                <a:gd name="connsiteX27" fmla="*/ 268705 w 631910"/>
                <a:gd name="connsiteY27" fmla="*/ 139524 h 878073"/>
                <a:gd name="connsiteX28" fmla="*/ 325855 w 631910"/>
                <a:gd name="connsiteY28" fmla="*/ 160956 h 878073"/>
                <a:gd name="connsiteX29" fmla="*/ 294899 w 631910"/>
                <a:gd name="connsiteY29" fmla="*/ 206199 h 878073"/>
                <a:gd name="connsiteX30" fmla="*/ 316330 w 631910"/>
                <a:gd name="connsiteY30" fmla="*/ 239536 h 878073"/>
                <a:gd name="connsiteX31" fmla="*/ 433012 w 631910"/>
                <a:gd name="connsiteY31" fmla="*/ 246680 h 878073"/>
                <a:gd name="connsiteX0" fmla="*/ 433012 w 630697"/>
                <a:gd name="connsiteY0" fmla="*/ 246680 h 877639"/>
                <a:gd name="connsiteX1" fmla="*/ 444918 w 630697"/>
                <a:gd name="connsiteY1" fmla="*/ 110949 h 877639"/>
                <a:gd name="connsiteX2" fmla="*/ 354430 w 630697"/>
                <a:gd name="connsiteY2" fmla="*/ 10936 h 877639"/>
                <a:gd name="connsiteX3" fmla="*/ 209174 w 630697"/>
                <a:gd name="connsiteY3" fmla="*/ 29987 h 877639"/>
                <a:gd name="connsiteX4" fmla="*/ 97255 w 630697"/>
                <a:gd name="connsiteY4" fmla="*/ 146667 h 877639"/>
                <a:gd name="connsiteX5" fmla="*/ 18674 w 630697"/>
                <a:gd name="connsiteY5" fmla="*/ 330024 h 877639"/>
                <a:gd name="connsiteX6" fmla="*/ 2006 w 630697"/>
                <a:gd name="connsiteY6" fmla="*/ 449086 h 877639"/>
                <a:gd name="connsiteX7" fmla="*/ 11530 w 630697"/>
                <a:gd name="connsiteY7" fmla="*/ 572911 h 877639"/>
                <a:gd name="connsiteX8" fmla="*/ 102018 w 630697"/>
                <a:gd name="connsiteY8" fmla="*/ 730074 h 877639"/>
                <a:gd name="connsiteX9" fmla="*/ 259180 w 630697"/>
                <a:gd name="connsiteY9" fmla="*/ 806274 h 877639"/>
                <a:gd name="connsiteX10" fmla="*/ 366337 w 630697"/>
                <a:gd name="connsiteY10" fmla="*/ 808655 h 877639"/>
                <a:gd name="connsiteX11" fmla="*/ 397293 w 630697"/>
                <a:gd name="connsiteY11" fmla="*/ 777699 h 877639"/>
                <a:gd name="connsiteX12" fmla="*/ 435393 w 630697"/>
                <a:gd name="connsiteY12" fmla="*/ 772936 h 877639"/>
                <a:gd name="connsiteX13" fmla="*/ 492543 w 630697"/>
                <a:gd name="connsiteY13" fmla="*/ 863424 h 877639"/>
                <a:gd name="connsiteX14" fmla="*/ 566361 w 630697"/>
                <a:gd name="connsiteY14" fmla="*/ 875331 h 877639"/>
                <a:gd name="connsiteX15" fmla="*/ 630655 w 630697"/>
                <a:gd name="connsiteY15" fmla="*/ 841993 h 877639"/>
                <a:gd name="connsiteX16" fmla="*/ 556838 w 630697"/>
                <a:gd name="connsiteY16" fmla="*/ 680068 h 877639"/>
                <a:gd name="connsiteX17" fmla="*/ 487782 w 630697"/>
                <a:gd name="connsiteY17" fmla="*/ 491950 h 877639"/>
                <a:gd name="connsiteX18" fmla="*/ 456824 w 630697"/>
                <a:gd name="connsiteY18" fmla="*/ 399080 h 877639"/>
                <a:gd name="connsiteX19" fmla="*/ 421106 w 630697"/>
                <a:gd name="connsiteY19" fmla="*/ 408607 h 877639"/>
                <a:gd name="connsiteX20" fmla="*/ 344905 w 630697"/>
                <a:gd name="connsiteY20" fmla="*/ 420511 h 877639"/>
                <a:gd name="connsiteX21" fmla="*/ 378243 w 630697"/>
                <a:gd name="connsiteY21" fmla="*/ 611012 h 877639"/>
                <a:gd name="connsiteX22" fmla="*/ 340143 w 630697"/>
                <a:gd name="connsiteY22" fmla="*/ 661017 h 877639"/>
                <a:gd name="connsiteX23" fmla="*/ 261562 w 630697"/>
                <a:gd name="connsiteY23" fmla="*/ 649111 h 877639"/>
                <a:gd name="connsiteX24" fmla="*/ 173456 w 630697"/>
                <a:gd name="connsiteY24" fmla="*/ 577674 h 877639"/>
                <a:gd name="connsiteX25" fmla="*/ 140118 w 630697"/>
                <a:gd name="connsiteY25" fmla="*/ 480042 h 877639"/>
                <a:gd name="connsiteX26" fmla="*/ 152023 w 630697"/>
                <a:gd name="connsiteY26" fmla="*/ 320499 h 877639"/>
                <a:gd name="connsiteX27" fmla="*/ 199649 w 630697"/>
                <a:gd name="connsiteY27" fmla="*/ 215724 h 877639"/>
                <a:gd name="connsiteX28" fmla="*/ 268705 w 630697"/>
                <a:gd name="connsiteY28" fmla="*/ 139524 h 877639"/>
                <a:gd name="connsiteX29" fmla="*/ 325855 w 630697"/>
                <a:gd name="connsiteY29" fmla="*/ 160956 h 877639"/>
                <a:gd name="connsiteX30" fmla="*/ 294899 w 630697"/>
                <a:gd name="connsiteY30" fmla="*/ 206199 h 877639"/>
                <a:gd name="connsiteX31" fmla="*/ 316330 w 630697"/>
                <a:gd name="connsiteY31" fmla="*/ 239536 h 877639"/>
                <a:gd name="connsiteX32" fmla="*/ 433012 w 630697"/>
                <a:gd name="connsiteY32" fmla="*/ 246680 h 877639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1989"/>
                <a:gd name="connsiteX1" fmla="*/ 444918 w 630697"/>
                <a:gd name="connsiteY1" fmla="*/ 110949 h 871989"/>
                <a:gd name="connsiteX2" fmla="*/ 354430 w 630697"/>
                <a:gd name="connsiteY2" fmla="*/ 10936 h 871989"/>
                <a:gd name="connsiteX3" fmla="*/ 209174 w 630697"/>
                <a:gd name="connsiteY3" fmla="*/ 29987 h 871989"/>
                <a:gd name="connsiteX4" fmla="*/ 97255 w 630697"/>
                <a:gd name="connsiteY4" fmla="*/ 146667 h 871989"/>
                <a:gd name="connsiteX5" fmla="*/ 18674 w 630697"/>
                <a:gd name="connsiteY5" fmla="*/ 330024 h 871989"/>
                <a:gd name="connsiteX6" fmla="*/ 2006 w 630697"/>
                <a:gd name="connsiteY6" fmla="*/ 449086 h 871989"/>
                <a:gd name="connsiteX7" fmla="*/ 11530 w 630697"/>
                <a:gd name="connsiteY7" fmla="*/ 572911 h 871989"/>
                <a:gd name="connsiteX8" fmla="*/ 102018 w 630697"/>
                <a:gd name="connsiteY8" fmla="*/ 730074 h 871989"/>
                <a:gd name="connsiteX9" fmla="*/ 259180 w 630697"/>
                <a:gd name="connsiteY9" fmla="*/ 806274 h 871989"/>
                <a:gd name="connsiteX10" fmla="*/ 366337 w 630697"/>
                <a:gd name="connsiteY10" fmla="*/ 808655 h 871989"/>
                <a:gd name="connsiteX11" fmla="*/ 397293 w 630697"/>
                <a:gd name="connsiteY11" fmla="*/ 777699 h 871989"/>
                <a:gd name="connsiteX12" fmla="*/ 435393 w 630697"/>
                <a:gd name="connsiteY12" fmla="*/ 772936 h 871989"/>
                <a:gd name="connsiteX13" fmla="*/ 492543 w 630697"/>
                <a:gd name="connsiteY13" fmla="*/ 863424 h 871989"/>
                <a:gd name="connsiteX14" fmla="*/ 566361 w 630697"/>
                <a:gd name="connsiteY14" fmla="*/ 865807 h 871989"/>
                <a:gd name="connsiteX15" fmla="*/ 630655 w 630697"/>
                <a:gd name="connsiteY15" fmla="*/ 841993 h 871989"/>
                <a:gd name="connsiteX16" fmla="*/ 556838 w 630697"/>
                <a:gd name="connsiteY16" fmla="*/ 680068 h 871989"/>
                <a:gd name="connsiteX17" fmla="*/ 487782 w 630697"/>
                <a:gd name="connsiteY17" fmla="*/ 491950 h 871989"/>
                <a:gd name="connsiteX18" fmla="*/ 456824 w 630697"/>
                <a:gd name="connsiteY18" fmla="*/ 399080 h 871989"/>
                <a:gd name="connsiteX19" fmla="*/ 421106 w 630697"/>
                <a:gd name="connsiteY19" fmla="*/ 408607 h 871989"/>
                <a:gd name="connsiteX20" fmla="*/ 344905 w 630697"/>
                <a:gd name="connsiteY20" fmla="*/ 420511 h 871989"/>
                <a:gd name="connsiteX21" fmla="*/ 378243 w 630697"/>
                <a:gd name="connsiteY21" fmla="*/ 611012 h 871989"/>
                <a:gd name="connsiteX22" fmla="*/ 340143 w 630697"/>
                <a:gd name="connsiteY22" fmla="*/ 661017 h 871989"/>
                <a:gd name="connsiteX23" fmla="*/ 261562 w 630697"/>
                <a:gd name="connsiteY23" fmla="*/ 649111 h 871989"/>
                <a:gd name="connsiteX24" fmla="*/ 173456 w 630697"/>
                <a:gd name="connsiteY24" fmla="*/ 577674 h 871989"/>
                <a:gd name="connsiteX25" fmla="*/ 140118 w 630697"/>
                <a:gd name="connsiteY25" fmla="*/ 480042 h 871989"/>
                <a:gd name="connsiteX26" fmla="*/ 152023 w 630697"/>
                <a:gd name="connsiteY26" fmla="*/ 320499 h 871989"/>
                <a:gd name="connsiteX27" fmla="*/ 199649 w 630697"/>
                <a:gd name="connsiteY27" fmla="*/ 215724 h 871989"/>
                <a:gd name="connsiteX28" fmla="*/ 268705 w 630697"/>
                <a:gd name="connsiteY28" fmla="*/ 139524 h 871989"/>
                <a:gd name="connsiteX29" fmla="*/ 325855 w 630697"/>
                <a:gd name="connsiteY29" fmla="*/ 160956 h 871989"/>
                <a:gd name="connsiteX30" fmla="*/ 294899 w 630697"/>
                <a:gd name="connsiteY30" fmla="*/ 206199 h 871989"/>
                <a:gd name="connsiteX31" fmla="*/ 316330 w 630697"/>
                <a:gd name="connsiteY31" fmla="*/ 239536 h 871989"/>
                <a:gd name="connsiteX32" fmla="*/ 433012 w 630697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19101 w 628692"/>
                <a:gd name="connsiteY19" fmla="*/ 408607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19101 w 628692"/>
                <a:gd name="connsiteY19" fmla="*/ 403844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4528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42900 w 628692"/>
                <a:gd name="connsiteY10" fmla="*/ 799130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28613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28613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309563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09563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431007 w 628692"/>
                <a:gd name="connsiteY32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385091 w 628692"/>
                <a:gd name="connsiteY32" fmla="*/ 253825 h 874450"/>
                <a:gd name="connsiteX33" fmla="*/ 431007 w 628692"/>
                <a:gd name="connsiteY33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385091 w 628692"/>
                <a:gd name="connsiteY32" fmla="*/ 249062 h 874450"/>
                <a:gd name="connsiteX33" fmla="*/ 431007 w 628692"/>
                <a:gd name="connsiteY33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33375 w 628692"/>
                <a:gd name="connsiteY31" fmla="*/ 237154 h 874450"/>
                <a:gd name="connsiteX32" fmla="*/ 385091 w 628692"/>
                <a:gd name="connsiteY32" fmla="*/ 249062 h 874450"/>
                <a:gd name="connsiteX33" fmla="*/ 431007 w 628692"/>
                <a:gd name="connsiteY33" fmla="*/ 244299 h 87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28692" h="874450">
                  <a:moveTo>
                    <a:pt x="431007" y="244299"/>
                  </a:moveTo>
                  <a:cubicBezTo>
                    <a:pt x="440644" y="221280"/>
                    <a:pt x="456010" y="149843"/>
                    <a:pt x="442913" y="110949"/>
                  </a:cubicBezTo>
                  <a:cubicBezTo>
                    <a:pt x="429816" y="72055"/>
                    <a:pt x="391716" y="24430"/>
                    <a:pt x="352425" y="10936"/>
                  </a:cubicBezTo>
                  <a:cubicBezTo>
                    <a:pt x="313134" y="-2558"/>
                    <a:pt x="260350" y="-10494"/>
                    <a:pt x="207169" y="29987"/>
                  </a:cubicBezTo>
                  <a:cubicBezTo>
                    <a:pt x="161132" y="67293"/>
                    <a:pt x="127000" y="96661"/>
                    <a:pt x="95250" y="146667"/>
                  </a:cubicBezTo>
                  <a:cubicBezTo>
                    <a:pt x="63500" y="196673"/>
                    <a:pt x="32544" y="279621"/>
                    <a:pt x="16669" y="330024"/>
                  </a:cubicBezTo>
                  <a:cubicBezTo>
                    <a:pt x="794" y="380427"/>
                    <a:pt x="1" y="406620"/>
                    <a:pt x="1" y="449086"/>
                  </a:cubicBezTo>
                  <a:cubicBezTo>
                    <a:pt x="1" y="491552"/>
                    <a:pt x="0" y="537987"/>
                    <a:pt x="16669" y="584818"/>
                  </a:cubicBezTo>
                  <a:cubicBezTo>
                    <a:pt x="33338" y="631649"/>
                    <a:pt x="59929" y="693165"/>
                    <a:pt x="100013" y="730074"/>
                  </a:cubicBezTo>
                  <a:cubicBezTo>
                    <a:pt x="140097" y="766983"/>
                    <a:pt x="218678" y="803496"/>
                    <a:pt x="257175" y="806274"/>
                  </a:cubicBezTo>
                  <a:cubicBezTo>
                    <a:pt x="295672" y="809052"/>
                    <a:pt x="314325" y="809448"/>
                    <a:pt x="330994" y="803892"/>
                  </a:cubicBezTo>
                  <a:cubicBezTo>
                    <a:pt x="347663" y="798336"/>
                    <a:pt x="378222" y="782858"/>
                    <a:pt x="395288" y="777699"/>
                  </a:cubicBezTo>
                  <a:cubicBezTo>
                    <a:pt x="412354" y="772540"/>
                    <a:pt x="414338" y="742773"/>
                    <a:pt x="433388" y="772936"/>
                  </a:cubicBezTo>
                  <a:cubicBezTo>
                    <a:pt x="452438" y="803099"/>
                    <a:pt x="468710" y="847152"/>
                    <a:pt x="490538" y="863424"/>
                  </a:cubicBezTo>
                  <a:cubicBezTo>
                    <a:pt x="512366" y="879696"/>
                    <a:pt x="541337" y="874142"/>
                    <a:pt x="564356" y="870570"/>
                  </a:cubicBezTo>
                  <a:cubicBezTo>
                    <a:pt x="587375" y="866998"/>
                    <a:pt x="630237" y="873743"/>
                    <a:pt x="628650" y="841993"/>
                  </a:cubicBezTo>
                  <a:cubicBezTo>
                    <a:pt x="627063" y="810243"/>
                    <a:pt x="578645" y="738408"/>
                    <a:pt x="554833" y="680068"/>
                  </a:cubicBezTo>
                  <a:cubicBezTo>
                    <a:pt x="531021" y="621728"/>
                    <a:pt x="502446" y="538781"/>
                    <a:pt x="485777" y="491950"/>
                  </a:cubicBezTo>
                  <a:cubicBezTo>
                    <a:pt x="469108" y="445119"/>
                    <a:pt x="467916" y="414161"/>
                    <a:pt x="454819" y="399080"/>
                  </a:cubicBezTo>
                  <a:cubicBezTo>
                    <a:pt x="441722" y="383999"/>
                    <a:pt x="425847" y="397890"/>
                    <a:pt x="407194" y="401462"/>
                  </a:cubicBezTo>
                  <a:cubicBezTo>
                    <a:pt x="388541" y="405034"/>
                    <a:pt x="347663" y="384395"/>
                    <a:pt x="342900" y="420511"/>
                  </a:cubicBezTo>
                  <a:cubicBezTo>
                    <a:pt x="338137" y="456627"/>
                    <a:pt x="390525" y="606249"/>
                    <a:pt x="378619" y="618155"/>
                  </a:cubicBezTo>
                  <a:cubicBezTo>
                    <a:pt x="365919" y="634823"/>
                    <a:pt x="357982" y="655858"/>
                    <a:pt x="338138" y="661017"/>
                  </a:cubicBezTo>
                  <a:cubicBezTo>
                    <a:pt x="318294" y="666176"/>
                    <a:pt x="287338" y="663001"/>
                    <a:pt x="259557" y="649111"/>
                  </a:cubicBezTo>
                  <a:cubicBezTo>
                    <a:pt x="231776" y="635221"/>
                    <a:pt x="191692" y="605852"/>
                    <a:pt x="171451" y="577674"/>
                  </a:cubicBezTo>
                  <a:cubicBezTo>
                    <a:pt x="151210" y="549496"/>
                    <a:pt x="141685" y="522904"/>
                    <a:pt x="138113" y="480042"/>
                  </a:cubicBezTo>
                  <a:cubicBezTo>
                    <a:pt x="134541" y="437180"/>
                    <a:pt x="140096" y="364552"/>
                    <a:pt x="150018" y="320499"/>
                  </a:cubicBezTo>
                  <a:cubicBezTo>
                    <a:pt x="159940" y="276446"/>
                    <a:pt x="178197" y="245886"/>
                    <a:pt x="197644" y="215724"/>
                  </a:cubicBezTo>
                  <a:cubicBezTo>
                    <a:pt x="217091" y="185562"/>
                    <a:pt x="246063" y="152224"/>
                    <a:pt x="266700" y="139524"/>
                  </a:cubicBezTo>
                  <a:cubicBezTo>
                    <a:pt x="287337" y="126824"/>
                    <a:pt x="311546" y="128809"/>
                    <a:pt x="321468" y="139525"/>
                  </a:cubicBezTo>
                  <a:cubicBezTo>
                    <a:pt x="331390" y="150241"/>
                    <a:pt x="324247" y="187547"/>
                    <a:pt x="326231" y="203818"/>
                  </a:cubicBezTo>
                  <a:cubicBezTo>
                    <a:pt x="328215" y="220089"/>
                    <a:pt x="323565" y="229613"/>
                    <a:pt x="333375" y="237154"/>
                  </a:cubicBezTo>
                  <a:cubicBezTo>
                    <a:pt x="343185" y="244695"/>
                    <a:pt x="366835" y="248268"/>
                    <a:pt x="385091" y="249062"/>
                  </a:cubicBezTo>
                  <a:cubicBezTo>
                    <a:pt x="403347" y="249856"/>
                    <a:pt x="421370" y="267318"/>
                    <a:pt x="431007" y="244299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09" name="フリーフォーム: 図形 208">
              <a:extLst>
                <a:ext uri="{FF2B5EF4-FFF2-40B4-BE49-F238E27FC236}">
                  <a16:creationId xmlns:a16="http://schemas.microsoft.com/office/drawing/2014/main" id="{5F83541D-DA17-4B86-8AD1-C5F4ED3C1035}"/>
                </a:ext>
              </a:extLst>
            </p:cNvPr>
            <p:cNvSpPr/>
            <p:nvPr/>
          </p:nvSpPr>
          <p:spPr>
            <a:xfrm>
              <a:off x="5738009" y="5191830"/>
              <a:ext cx="852732" cy="593144"/>
            </a:xfrm>
            <a:custGeom>
              <a:avLst/>
              <a:gdLst>
                <a:gd name="connsiteX0" fmla="*/ 0 w 971550"/>
                <a:gd name="connsiteY0" fmla="*/ 230981 h 676275"/>
                <a:gd name="connsiteX1" fmla="*/ 78581 w 971550"/>
                <a:gd name="connsiteY1" fmla="*/ 140494 h 676275"/>
                <a:gd name="connsiteX2" fmla="*/ 264319 w 971550"/>
                <a:gd name="connsiteY2" fmla="*/ 64294 h 676275"/>
                <a:gd name="connsiteX3" fmla="*/ 416719 w 971550"/>
                <a:gd name="connsiteY3" fmla="*/ 23813 h 676275"/>
                <a:gd name="connsiteX4" fmla="*/ 631031 w 971550"/>
                <a:gd name="connsiteY4" fmla="*/ 0 h 676275"/>
                <a:gd name="connsiteX5" fmla="*/ 754856 w 971550"/>
                <a:gd name="connsiteY5" fmla="*/ 19050 h 676275"/>
                <a:gd name="connsiteX6" fmla="*/ 845344 w 971550"/>
                <a:gd name="connsiteY6" fmla="*/ 47625 h 676275"/>
                <a:gd name="connsiteX7" fmla="*/ 931069 w 971550"/>
                <a:gd name="connsiteY7" fmla="*/ 121444 h 676275"/>
                <a:gd name="connsiteX8" fmla="*/ 971550 w 971550"/>
                <a:gd name="connsiteY8" fmla="*/ 240506 h 676275"/>
                <a:gd name="connsiteX9" fmla="*/ 916781 w 971550"/>
                <a:gd name="connsiteY9" fmla="*/ 361950 h 676275"/>
                <a:gd name="connsiteX10" fmla="*/ 804863 w 971550"/>
                <a:gd name="connsiteY10" fmla="*/ 440531 h 676275"/>
                <a:gd name="connsiteX11" fmla="*/ 681038 w 971550"/>
                <a:gd name="connsiteY11" fmla="*/ 490538 h 676275"/>
                <a:gd name="connsiteX12" fmla="*/ 590550 w 971550"/>
                <a:gd name="connsiteY12" fmla="*/ 488156 h 676275"/>
                <a:gd name="connsiteX13" fmla="*/ 545306 w 971550"/>
                <a:gd name="connsiteY13" fmla="*/ 481013 h 676275"/>
                <a:gd name="connsiteX14" fmla="*/ 528638 w 971550"/>
                <a:gd name="connsiteY14" fmla="*/ 457200 h 676275"/>
                <a:gd name="connsiteX15" fmla="*/ 464344 w 971550"/>
                <a:gd name="connsiteY15" fmla="*/ 542925 h 676275"/>
                <a:gd name="connsiteX16" fmla="*/ 400050 w 971550"/>
                <a:gd name="connsiteY16" fmla="*/ 623888 h 676275"/>
                <a:gd name="connsiteX17" fmla="*/ 321469 w 971550"/>
                <a:gd name="connsiteY17" fmla="*/ 676275 h 676275"/>
                <a:gd name="connsiteX18" fmla="*/ 250031 w 971550"/>
                <a:gd name="connsiteY18" fmla="*/ 666750 h 676275"/>
                <a:gd name="connsiteX19" fmla="*/ 221456 w 971550"/>
                <a:gd name="connsiteY19" fmla="*/ 626269 h 676275"/>
                <a:gd name="connsiteX20" fmla="*/ 288131 w 971550"/>
                <a:gd name="connsiteY20" fmla="*/ 516731 h 676275"/>
                <a:gd name="connsiteX21" fmla="*/ 361950 w 971550"/>
                <a:gd name="connsiteY21" fmla="*/ 378619 h 676275"/>
                <a:gd name="connsiteX22" fmla="*/ 464344 w 971550"/>
                <a:gd name="connsiteY22" fmla="*/ 295275 h 676275"/>
                <a:gd name="connsiteX23" fmla="*/ 497681 w 971550"/>
                <a:gd name="connsiteY23" fmla="*/ 257175 h 676275"/>
                <a:gd name="connsiteX24" fmla="*/ 566738 w 971550"/>
                <a:gd name="connsiteY24" fmla="*/ 259556 h 676275"/>
                <a:gd name="connsiteX25" fmla="*/ 602456 w 971550"/>
                <a:gd name="connsiteY25" fmla="*/ 326231 h 676275"/>
                <a:gd name="connsiteX26" fmla="*/ 590550 w 971550"/>
                <a:gd name="connsiteY26" fmla="*/ 352425 h 676275"/>
                <a:gd name="connsiteX27" fmla="*/ 611981 w 971550"/>
                <a:gd name="connsiteY27" fmla="*/ 361950 h 676275"/>
                <a:gd name="connsiteX28" fmla="*/ 678656 w 971550"/>
                <a:gd name="connsiteY28" fmla="*/ 352425 h 676275"/>
                <a:gd name="connsiteX29" fmla="*/ 745331 w 971550"/>
                <a:gd name="connsiteY29" fmla="*/ 319088 h 676275"/>
                <a:gd name="connsiteX30" fmla="*/ 754856 w 971550"/>
                <a:gd name="connsiteY30" fmla="*/ 254794 h 676275"/>
                <a:gd name="connsiteX31" fmla="*/ 750094 w 971550"/>
                <a:gd name="connsiteY31" fmla="*/ 183356 h 676275"/>
                <a:gd name="connsiteX32" fmla="*/ 659606 w 971550"/>
                <a:gd name="connsiteY32" fmla="*/ 154781 h 676275"/>
                <a:gd name="connsiteX33" fmla="*/ 566738 w 971550"/>
                <a:gd name="connsiteY33" fmla="*/ 159544 h 676275"/>
                <a:gd name="connsiteX34" fmla="*/ 461963 w 971550"/>
                <a:gd name="connsiteY34" fmla="*/ 164306 h 676275"/>
                <a:gd name="connsiteX35" fmla="*/ 342900 w 971550"/>
                <a:gd name="connsiteY35" fmla="*/ 195263 h 676275"/>
                <a:gd name="connsiteX36" fmla="*/ 228600 w 971550"/>
                <a:gd name="connsiteY36" fmla="*/ 235744 h 676275"/>
                <a:gd name="connsiteX37" fmla="*/ 150019 w 971550"/>
                <a:gd name="connsiteY37" fmla="*/ 271463 h 676275"/>
                <a:gd name="connsiteX38" fmla="*/ 69056 w 971550"/>
                <a:gd name="connsiteY38" fmla="*/ 261938 h 676275"/>
                <a:gd name="connsiteX39" fmla="*/ 0 w 97155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845"/>
                <a:gd name="connsiteY0" fmla="*/ 232227 h 677521"/>
                <a:gd name="connsiteX1" fmla="*/ 78621 w 971845"/>
                <a:gd name="connsiteY1" fmla="*/ 141740 h 677521"/>
                <a:gd name="connsiteX2" fmla="*/ 264359 w 971845"/>
                <a:gd name="connsiteY2" fmla="*/ 65540 h 677521"/>
                <a:gd name="connsiteX3" fmla="*/ 416759 w 971845"/>
                <a:gd name="connsiteY3" fmla="*/ 25059 h 677521"/>
                <a:gd name="connsiteX4" fmla="*/ 631071 w 971845"/>
                <a:gd name="connsiteY4" fmla="*/ 1246 h 677521"/>
                <a:gd name="connsiteX5" fmla="*/ 754896 w 971845"/>
                <a:gd name="connsiteY5" fmla="*/ 20296 h 677521"/>
                <a:gd name="connsiteX6" fmla="*/ 845384 w 971845"/>
                <a:gd name="connsiteY6" fmla="*/ 48871 h 677521"/>
                <a:gd name="connsiteX7" fmla="*/ 931109 w 971845"/>
                <a:gd name="connsiteY7" fmla="*/ 122690 h 677521"/>
                <a:gd name="connsiteX8" fmla="*/ 971590 w 971845"/>
                <a:gd name="connsiteY8" fmla="*/ 241752 h 677521"/>
                <a:gd name="connsiteX9" fmla="*/ 916821 w 971845"/>
                <a:gd name="connsiteY9" fmla="*/ 363196 h 677521"/>
                <a:gd name="connsiteX10" fmla="*/ 804903 w 971845"/>
                <a:gd name="connsiteY10" fmla="*/ 441777 h 677521"/>
                <a:gd name="connsiteX11" fmla="*/ 681078 w 971845"/>
                <a:gd name="connsiteY11" fmla="*/ 491784 h 677521"/>
                <a:gd name="connsiteX12" fmla="*/ 590590 w 971845"/>
                <a:gd name="connsiteY12" fmla="*/ 489402 h 677521"/>
                <a:gd name="connsiteX13" fmla="*/ 545346 w 971845"/>
                <a:gd name="connsiteY13" fmla="*/ 482259 h 677521"/>
                <a:gd name="connsiteX14" fmla="*/ 528678 w 971845"/>
                <a:gd name="connsiteY14" fmla="*/ 458446 h 677521"/>
                <a:gd name="connsiteX15" fmla="*/ 464384 w 971845"/>
                <a:gd name="connsiteY15" fmla="*/ 544171 h 677521"/>
                <a:gd name="connsiteX16" fmla="*/ 400090 w 971845"/>
                <a:gd name="connsiteY16" fmla="*/ 625134 h 677521"/>
                <a:gd name="connsiteX17" fmla="*/ 321509 w 971845"/>
                <a:gd name="connsiteY17" fmla="*/ 677521 h 677521"/>
                <a:gd name="connsiteX18" fmla="*/ 250071 w 971845"/>
                <a:gd name="connsiteY18" fmla="*/ 667996 h 677521"/>
                <a:gd name="connsiteX19" fmla="*/ 221496 w 971845"/>
                <a:gd name="connsiteY19" fmla="*/ 627515 h 677521"/>
                <a:gd name="connsiteX20" fmla="*/ 288171 w 971845"/>
                <a:gd name="connsiteY20" fmla="*/ 517977 h 677521"/>
                <a:gd name="connsiteX21" fmla="*/ 361990 w 971845"/>
                <a:gd name="connsiteY21" fmla="*/ 379865 h 677521"/>
                <a:gd name="connsiteX22" fmla="*/ 464384 w 971845"/>
                <a:gd name="connsiteY22" fmla="*/ 296521 h 677521"/>
                <a:gd name="connsiteX23" fmla="*/ 497721 w 971845"/>
                <a:gd name="connsiteY23" fmla="*/ 258421 h 677521"/>
                <a:gd name="connsiteX24" fmla="*/ 566778 w 971845"/>
                <a:gd name="connsiteY24" fmla="*/ 260802 h 677521"/>
                <a:gd name="connsiteX25" fmla="*/ 602496 w 971845"/>
                <a:gd name="connsiteY25" fmla="*/ 327477 h 677521"/>
                <a:gd name="connsiteX26" fmla="*/ 590590 w 971845"/>
                <a:gd name="connsiteY26" fmla="*/ 353671 h 677521"/>
                <a:gd name="connsiteX27" fmla="*/ 612021 w 971845"/>
                <a:gd name="connsiteY27" fmla="*/ 363196 h 677521"/>
                <a:gd name="connsiteX28" fmla="*/ 678696 w 971845"/>
                <a:gd name="connsiteY28" fmla="*/ 353671 h 677521"/>
                <a:gd name="connsiteX29" fmla="*/ 745371 w 971845"/>
                <a:gd name="connsiteY29" fmla="*/ 320334 h 677521"/>
                <a:gd name="connsiteX30" fmla="*/ 754896 w 971845"/>
                <a:gd name="connsiteY30" fmla="*/ 256040 h 677521"/>
                <a:gd name="connsiteX31" fmla="*/ 750134 w 971845"/>
                <a:gd name="connsiteY31" fmla="*/ 184602 h 677521"/>
                <a:gd name="connsiteX32" fmla="*/ 659646 w 971845"/>
                <a:gd name="connsiteY32" fmla="*/ 156027 h 677521"/>
                <a:gd name="connsiteX33" fmla="*/ 566778 w 971845"/>
                <a:gd name="connsiteY33" fmla="*/ 160790 h 677521"/>
                <a:gd name="connsiteX34" fmla="*/ 462003 w 971845"/>
                <a:gd name="connsiteY34" fmla="*/ 165552 h 677521"/>
                <a:gd name="connsiteX35" fmla="*/ 342940 w 971845"/>
                <a:gd name="connsiteY35" fmla="*/ 196509 h 677521"/>
                <a:gd name="connsiteX36" fmla="*/ 228640 w 971845"/>
                <a:gd name="connsiteY36" fmla="*/ 236990 h 677521"/>
                <a:gd name="connsiteX37" fmla="*/ 150059 w 971845"/>
                <a:gd name="connsiteY37" fmla="*/ 272709 h 677521"/>
                <a:gd name="connsiteX38" fmla="*/ 69096 w 971845"/>
                <a:gd name="connsiteY38" fmla="*/ 263184 h 677521"/>
                <a:gd name="connsiteX39" fmla="*/ 40 w 971845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84739"/>
                <a:gd name="connsiteX1" fmla="*/ 78621 w 976436"/>
                <a:gd name="connsiteY1" fmla="*/ 141740 h 684739"/>
                <a:gd name="connsiteX2" fmla="*/ 264359 w 976436"/>
                <a:gd name="connsiteY2" fmla="*/ 65540 h 684739"/>
                <a:gd name="connsiteX3" fmla="*/ 416759 w 976436"/>
                <a:gd name="connsiteY3" fmla="*/ 25059 h 684739"/>
                <a:gd name="connsiteX4" fmla="*/ 631071 w 976436"/>
                <a:gd name="connsiteY4" fmla="*/ 1246 h 684739"/>
                <a:gd name="connsiteX5" fmla="*/ 754896 w 976436"/>
                <a:gd name="connsiteY5" fmla="*/ 20296 h 684739"/>
                <a:gd name="connsiteX6" fmla="*/ 845384 w 976436"/>
                <a:gd name="connsiteY6" fmla="*/ 48871 h 684739"/>
                <a:gd name="connsiteX7" fmla="*/ 931109 w 976436"/>
                <a:gd name="connsiteY7" fmla="*/ 122690 h 684739"/>
                <a:gd name="connsiteX8" fmla="*/ 971590 w 976436"/>
                <a:gd name="connsiteY8" fmla="*/ 241752 h 684739"/>
                <a:gd name="connsiteX9" fmla="*/ 916821 w 976436"/>
                <a:gd name="connsiteY9" fmla="*/ 363196 h 684739"/>
                <a:gd name="connsiteX10" fmla="*/ 804903 w 976436"/>
                <a:gd name="connsiteY10" fmla="*/ 441777 h 684739"/>
                <a:gd name="connsiteX11" fmla="*/ 681078 w 976436"/>
                <a:gd name="connsiteY11" fmla="*/ 491784 h 684739"/>
                <a:gd name="connsiteX12" fmla="*/ 590590 w 976436"/>
                <a:gd name="connsiteY12" fmla="*/ 489402 h 684739"/>
                <a:gd name="connsiteX13" fmla="*/ 545346 w 976436"/>
                <a:gd name="connsiteY13" fmla="*/ 482259 h 684739"/>
                <a:gd name="connsiteX14" fmla="*/ 528678 w 976436"/>
                <a:gd name="connsiteY14" fmla="*/ 458446 h 684739"/>
                <a:gd name="connsiteX15" fmla="*/ 464384 w 976436"/>
                <a:gd name="connsiteY15" fmla="*/ 544171 h 684739"/>
                <a:gd name="connsiteX16" fmla="*/ 400090 w 976436"/>
                <a:gd name="connsiteY16" fmla="*/ 625134 h 684739"/>
                <a:gd name="connsiteX17" fmla="*/ 321509 w 976436"/>
                <a:gd name="connsiteY17" fmla="*/ 677521 h 684739"/>
                <a:gd name="connsiteX18" fmla="*/ 250071 w 976436"/>
                <a:gd name="connsiteY18" fmla="*/ 667996 h 684739"/>
                <a:gd name="connsiteX19" fmla="*/ 221496 w 976436"/>
                <a:gd name="connsiteY19" fmla="*/ 627515 h 684739"/>
                <a:gd name="connsiteX20" fmla="*/ 288171 w 976436"/>
                <a:gd name="connsiteY20" fmla="*/ 517977 h 684739"/>
                <a:gd name="connsiteX21" fmla="*/ 361990 w 976436"/>
                <a:gd name="connsiteY21" fmla="*/ 379865 h 684739"/>
                <a:gd name="connsiteX22" fmla="*/ 464384 w 976436"/>
                <a:gd name="connsiteY22" fmla="*/ 296521 h 684739"/>
                <a:gd name="connsiteX23" fmla="*/ 497721 w 976436"/>
                <a:gd name="connsiteY23" fmla="*/ 258421 h 684739"/>
                <a:gd name="connsiteX24" fmla="*/ 566778 w 976436"/>
                <a:gd name="connsiteY24" fmla="*/ 260802 h 684739"/>
                <a:gd name="connsiteX25" fmla="*/ 602496 w 976436"/>
                <a:gd name="connsiteY25" fmla="*/ 327477 h 684739"/>
                <a:gd name="connsiteX26" fmla="*/ 590590 w 976436"/>
                <a:gd name="connsiteY26" fmla="*/ 353671 h 684739"/>
                <a:gd name="connsiteX27" fmla="*/ 612021 w 976436"/>
                <a:gd name="connsiteY27" fmla="*/ 363196 h 684739"/>
                <a:gd name="connsiteX28" fmla="*/ 678696 w 976436"/>
                <a:gd name="connsiteY28" fmla="*/ 353671 h 684739"/>
                <a:gd name="connsiteX29" fmla="*/ 745371 w 976436"/>
                <a:gd name="connsiteY29" fmla="*/ 320334 h 684739"/>
                <a:gd name="connsiteX30" fmla="*/ 754896 w 976436"/>
                <a:gd name="connsiteY30" fmla="*/ 256040 h 684739"/>
                <a:gd name="connsiteX31" fmla="*/ 750134 w 976436"/>
                <a:gd name="connsiteY31" fmla="*/ 184602 h 684739"/>
                <a:gd name="connsiteX32" fmla="*/ 659646 w 976436"/>
                <a:gd name="connsiteY32" fmla="*/ 156027 h 684739"/>
                <a:gd name="connsiteX33" fmla="*/ 566778 w 976436"/>
                <a:gd name="connsiteY33" fmla="*/ 160790 h 684739"/>
                <a:gd name="connsiteX34" fmla="*/ 462003 w 976436"/>
                <a:gd name="connsiteY34" fmla="*/ 165552 h 684739"/>
                <a:gd name="connsiteX35" fmla="*/ 342940 w 976436"/>
                <a:gd name="connsiteY35" fmla="*/ 196509 h 684739"/>
                <a:gd name="connsiteX36" fmla="*/ 228640 w 976436"/>
                <a:gd name="connsiteY36" fmla="*/ 236990 h 684739"/>
                <a:gd name="connsiteX37" fmla="*/ 150059 w 976436"/>
                <a:gd name="connsiteY37" fmla="*/ 272709 h 684739"/>
                <a:gd name="connsiteX38" fmla="*/ 69096 w 976436"/>
                <a:gd name="connsiteY38" fmla="*/ 263184 h 684739"/>
                <a:gd name="connsiteX39" fmla="*/ 40 w 976436"/>
                <a:gd name="connsiteY39" fmla="*/ 232227 h 684739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63184 h 681230"/>
                <a:gd name="connsiteX39" fmla="*/ 42 w 976438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63184 h 681230"/>
                <a:gd name="connsiteX39" fmla="*/ 42 w 976438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70328 h 681230"/>
                <a:gd name="connsiteX39" fmla="*/ 42 w 976438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28641 w 976437"/>
                <a:gd name="connsiteY36" fmla="*/ 236990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71516 w 976437"/>
                <a:gd name="connsiteY21" fmla="*/ 389390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5791 w 976437"/>
                <a:gd name="connsiteY20" fmla="*/ 510833 h 681230"/>
                <a:gd name="connsiteX21" fmla="*/ 371516 w 976437"/>
                <a:gd name="connsiteY21" fmla="*/ 389390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0227"/>
                <a:gd name="connsiteX1" fmla="*/ 78622 w 976437"/>
                <a:gd name="connsiteY1" fmla="*/ 141740 h 680227"/>
                <a:gd name="connsiteX2" fmla="*/ 264360 w 976437"/>
                <a:gd name="connsiteY2" fmla="*/ 65540 h 680227"/>
                <a:gd name="connsiteX3" fmla="*/ 416760 w 976437"/>
                <a:gd name="connsiteY3" fmla="*/ 25059 h 680227"/>
                <a:gd name="connsiteX4" fmla="*/ 631072 w 976437"/>
                <a:gd name="connsiteY4" fmla="*/ 1246 h 680227"/>
                <a:gd name="connsiteX5" fmla="*/ 754897 w 976437"/>
                <a:gd name="connsiteY5" fmla="*/ 20296 h 680227"/>
                <a:gd name="connsiteX6" fmla="*/ 845385 w 976437"/>
                <a:gd name="connsiteY6" fmla="*/ 48871 h 680227"/>
                <a:gd name="connsiteX7" fmla="*/ 931110 w 976437"/>
                <a:gd name="connsiteY7" fmla="*/ 122690 h 680227"/>
                <a:gd name="connsiteX8" fmla="*/ 971591 w 976437"/>
                <a:gd name="connsiteY8" fmla="*/ 241752 h 680227"/>
                <a:gd name="connsiteX9" fmla="*/ 916822 w 976437"/>
                <a:gd name="connsiteY9" fmla="*/ 363196 h 680227"/>
                <a:gd name="connsiteX10" fmla="*/ 804904 w 976437"/>
                <a:gd name="connsiteY10" fmla="*/ 441777 h 680227"/>
                <a:gd name="connsiteX11" fmla="*/ 681079 w 976437"/>
                <a:gd name="connsiteY11" fmla="*/ 491784 h 680227"/>
                <a:gd name="connsiteX12" fmla="*/ 590591 w 976437"/>
                <a:gd name="connsiteY12" fmla="*/ 489402 h 680227"/>
                <a:gd name="connsiteX13" fmla="*/ 545347 w 976437"/>
                <a:gd name="connsiteY13" fmla="*/ 482259 h 680227"/>
                <a:gd name="connsiteX14" fmla="*/ 528679 w 976437"/>
                <a:gd name="connsiteY14" fmla="*/ 458446 h 680227"/>
                <a:gd name="connsiteX15" fmla="*/ 464385 w 976437"/>
                <a:gd name="connsiteY15" fmla="*/ 544171 h 680227"/>
                <a:gd name="connsiteX16" fmla="*/ 400091 w 976437"/>
                <a:gd name="connsiteY16" fmla="*/ 625134 h 680227"/>
                <a:gd name="connsiteX17" fmla="*/ 321510 w 976437"/>
                <a:gd name="connsiteY17" fmla="*/ 677521 h 680227"/>
                <a:gd name="connsiteX18" fmla="*/ 250072 w 976437"/>
                <a:gd name="connsiteY18" fmla="*/ 667996 h 680227"/>
                <a:gd name="connsiteX19" fmla="*/ 221497 w 976437"/>
                <a:gd name="connsiteY19" fmla="*/ 627515 h 680227"/>
                <a:gd name="connsiteX20" fmla="*/ 285791 w 976437"/>
                <a:gd name="connsiteY20" fmla="*/ 510833 h 680227"/>
                <a:gd name="connsiteX21" fmla="*/ 371516 w 976437"/>
                <a:gd name="connsiteY21" fmla="*/ 389390 h 680227"/>
                <a:gd name="connsiteX22" fmla="*/ 462004 w 976437"/>
                <a:gd name="connsiteY22" fmla="*/ 296521 h 680227"/>
                <a:gd name="connsiteX23" fmla="*/ 497722 w 976437"/>
                <a:gd name="connsiteY23" fmla="*/ 267946 h 680227"/>
                <a:gd name="connsiteX24" fmla="*/ 566779 w 976437"/>
                <a:gd name="connsiteY24" fmla="*/ 260802 h 680227"/>
                <a:gd name="connsiteX25" fmla="*/ 602497 w 976437"/>
                <a:gd name="connsiteY25" fmla="*/ 320334 h 680227"/>
                <a:gd name="connsiteX26" fmla="*/ 590591 w 976437"/>
                <a:gd name="connsiteY26" fmla="*/ 353671 h 680227"/>
                <a:gd name="connsiteX27" fmla="*/ 623928 w 976437"/>
                <a:gd name="connsiteY27" fmla="*/ 363196 h 680227"/>
                <a:gd name="connsiteX28" fmla="*/ 678697 w 976437"/>
                <a:gd name="connsiteY28" fmla="*/ 353671 h 680227"/>
                <a:gd name="connsiteX29" fmla="*/ 745372 w 976437"/>
                <a:gd name="connsiteY29" fmla="*/ 320334 h 680227"/>
                <a:gd name="connsiteX30" fmla="*/ 778709 w 976437"/>
                <a:gd name="connsiteY30" fmla="*/ 256040 h 680227"/>
                <a:gd name="connsiteX31" fmla="*/ 750135 w 976437"/>
                <a:gd name="connsiteY31" fmla="*/ 184602 h 680227"/>
                <a:gd name="connsiteX32" fmla="*/ 659647 w 976437"/>
                <a:gd name="connsiteY32" fmla="*/ 146502 h 680227"/>
                <a:gd name="connsiteX33" fmla="*/ 566779 w 976437"/>
                <a:gd name="connsiteY33" fmla="*/ 146503 h 680227"/>
                <a:gd name="connsiteX34" fmla="*/ 462004 w 976437"/>
                <a:gd name="connsiteY34" fmla="*/ 165552 h 680227"/>
                <a:gd name="connsiteX35" fmla="*/ 342941 w 976437"/>
                <a:gd name="connsiteY35" fmla="*/ 196509 h 680227"/>
                <a:gd name="connsiteX36" fmla="*/ 231022 w 976437"/>
                <a:gd name="connsiteY36" fmla="*/ 241752 h 680227"/>
                <a:gd name="connsiteX37" fmla="*/ 152442 w 976437"/>
                <a:gd name="connsiteY37" fmla="*/ 265565 h 680227"/>
                <a:gd name="connsiteX38" fmla="*/ 69097 w 976437"/>
                <a:gd name="connsiteY38" fmla="*/ 270328 h 680227"/>
                <a:gd name="connsiteX39" fmla="*/ 41 w 976437"/>
                <a:gd name="connsiteY39" fmla="*/ 232227 h 680227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4904 w 976437"/>
                <a:gd name="connsiteY10" fmla="*/ 441777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64385 w 976437"/>
                <a:gd name="connsiteY15" fmla="*/ 544171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4904 w 976437"/>
                <a:gd name="connsiteY10" fmla="*/ 441777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78698 w 976437"/>
                <a:gd name="connsiteY11" fmla="*/ 482259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56039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78698 w 976437"/>
                <a:gd name="connsiteY11" fmla="*/ 482259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0591 w 971769"/>
                <a:gd name="connsiteY26" fmla="*/ 353671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51290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46528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46528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7735 w 971769"/>
                <a:gd name="connsiteY26" fmla="*/ 341766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7735 w 971769"/>
                <a:gd name="connsiteY26" fmla="*/ 341766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623928 w 971769"/>
                <a:gd name="connsiteY26" fmla="*/ 363196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609640 w 971769"/>
                <a:gd name="connsiteY26" fmla="*/ 358434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17952 h 681603"/>
                <a:gd name="connsiteX26" fmla="*/ 609640 w 971769"/>
                <a:gd name="connsiteY26" fmla="*/ 358434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306 h 681682"/>
                <a:gd name="connsiteX1" fmla="*/ 78622 w 971769"/>
                <a:gd name="connsiteY1" fmla="*/ 141819 h 681682"/>
                <a:gd name="connsiteX2" fmla="*/ 264360 w 971769"/>
                <a:gd name="connsiteY2" fmla="*/ 65619 h 681682"/>
                <a:gd name="connsiteX3" fmla="*/ 416760 w 971769"/>
                <a:gd name="connsiteY3" fmla="*/ 25138 h 681682"/>
                <a:gd name="connsiteX4" fmla="*/ 555603 w 971769"/>
                <a:gd name="connsiteY4" fmla="*/ 4230 h 681682"/>
                <a:gd name="connsiteX5" fmla="*/ 631072 w 971769"/>
                <a:gd name="connsiteY5" fmla="*/ 1325 h 681682"/>
                <a:gd name="connsiteX6" fmla="*/ 754897 w 971769"/>
                <a:gd name="connsiteY6" fmla="*/ 20375 h 681682"/>
                <a:gd name="connsiteX7" fmla="*/ 845385 w 971769"/>
                <a:gd name="connsiteY7" fmla="*/ 48950 h 681682"/>
                <a:gd name="connsiteX8" fmla="*/ 931110 w 971769"/>
                <a:gd name="connsiteY8" fmla="*/ 122769 h 681682"/>
                <a:gd name="connsiteX9" fmla="*/ 971591 w 971769"/>
                <a:gd name="connsiteY9" fmla="*/ 256118 h 681682"/>
                <a:gd name="connsiteX10" fmla="*/ 916822 w 971769"/>
                <a:gd name="connsiteY10" fmla="*/ 363275 h 681682"/>
                <a:gd name="connsiteX11" fmla="*/ 802523 w 971769"/>
                <a:gd name="connsiteY11" fmla="*/ 449000 h 681682"/>
                <a:gd name="connsiteX12" fmla="*/ 678698 w 971769"/>
                <a:gd name="connsiteY12" fmla="*/ 482338 h 681682"/>
                <a:gd name="connsiteX13" fmla="*/ 590591 w 971769"/>
                <a:gd name="connsiteY13" fmla="*/ 489481 h 681682"/>
                <a:gd name="connsiteX14" fmla="*/ 545347 w 971769"/>
                <a:gd name="connsiteY14" fmla="*/ 482338 h 681682"/>
                <a:gd name="connsiteX15" fmla="*/ 528679 w 971769"/>
                <a:gd name="connsiteY15" fmla="*/ 458525 h 681682"/>
                <a:gd name="connsiteX16" fmla="*/ 457241 w 971769"/>
                <a:gd name="connsiteY16" fmla="*/ 537106 h 681682"/>
                <a:gd name="connsiteX17" fmla="*/ 392948 w 971769"/>
                <a:gd name="connsiteY17" fmla="*/ 606163 h 681682"/>
                <a:gd name="connsiteX18" fmla="*/ 321510 w 971769"/>
                <a:gd name="connsiteY18" fmla="*/ 677600 h 681682"/>
                <a:gd name="connsiteX19" fmla="*/ 250072 w 971769"/>
                <a:gd name="connsiteY19" fmla="*/ 668075 h 681682"/>
                <a:gd name="connsiteX20" fmla="*/ 221497 w 971769"/>
                <a:gd name="connsiteY20" fmla="*/ 627594 h 681682"/>
                <a:gd name="connsiteX21" fmla="*/ 285791 w 971769"/>
                <a:gd name="connsiteY21" fmla="*/ 510912 h 681682"/>
                <a:gd name="connsiteX22" fmla="*/ 371516 w 971769"/>
                <a:gd name="connsiteY22" fmla="*/ 389469 h 681682"/>
                <a:gd name="connsiteX23" fmla="*/ 462004 w 971769"/>
                <a:gd name="connsiteY23" fmla="*/ 296600 h 681682"/>
                <a:gd name="connsiteX24" fmla="*/ 497722 w 971769"/>
                <a:gd name="connsiteY24" fmla="*/ 268025 h 681682"/>
                <a:gd name="connsiteX25" fmla="*/ 566779 w 971769"/>
                <a:gd name="connsiteY25" fmla="*/ 260881 h 681682"/>
                <a:gd name="connsiteX26" fmla="*/ 602497 w 971769"/>
                <a:gd name="connsiteY26" fmla="*/ 318031 h 681682"/>
                <a:gd name="connsiteX27" fmla="*/ 609640 w 971769"/>
                <a:gd name="connsiteY27" fmla="*/ 358513 h 681682"/>
                <a:gd name="connsiteX28" fmla="*/ 678697 w 971769"/>
                <a:gd name="connsiteY28" fmla="*/ 353750 h 681682"/>
                <a:gd name="connsiteX29" fmla="*/ 745372 w 971769"/>
                <a:gd name="connsiteY29" fmla="*/ 320413 h 681682"/>
                <a:gd name="connsiteX30" fmla="*/ 778709 w 971769"/>
                <a:gd name="connsiteY30" fmla="*/ 256119 h 681682"/>
                <a:gd name="connsiteX31" fmla="*/ 750135 w 971769"/>
                <a:gd name="connsiteY31" fmla="*/ 184681 h 681682"/>
                <a:gd name="connsiteX32" fmla="*/ 659647 w 971769"/>
                <a:gd name="connsiteY32" fmla="*/ 146581 h 681682"/>
                <a:gd name="connsiteX33" fmla="*/ 566779 w 971769"/>
                <a:gd name="connsiteY33" fmla="*/ 146582 h 681682"/>
                <a:gd name="connsiteX34" fmla="*/ 462004 w 971769"/>
                <a:gd name="connsiteY34" fmla="*/ 165631 h 681682"/>
                <a:gd name="connsiteX35" fmla="*/ 342941 w 971769"/>
                <a:gd name="connsiteY35" fmla="*/ 196588 h 681682"/>
                <a:gd name="connsiteX36" fmla="*/ 231022 w 971769"/>
                <a:gd name="connsiteY36" fmla="*/ 241831 h 681682"/>
                <a:gd name="connsiteX37" fmla="*/ 152442 w 971769"/>
                <a:gd name="connsiteY37" fmla="*/ 265644 h 681682"/>
                <a:gd name="connsiteX38" fmla="*/ 69097 w 971769"/>
                <a:gd name="connsiteY38" fmla="*/ 270407 h 681682"/>
                <a:gd name="connsiteX39" fmla="*/ 41 w 971769"/>
                <a:gd name="connsiteY39" fmla="*/ 232306 h 681682"/>
                <a:gd name="connsiteX0" fmla="*/ 41 w 971769"/>
                <a:gd name="connsiteY0" fmla="*/ 232306 h 681682"/>
                <a:gd name="connsiteX1" fmla="*/ 78622 w 971769"/>
                <a:gd name="connsiteY1" fmla="*/ 141819 h 681682"/>
                <a:gd name="connsiteX2" fmla="*/ 264360 w 971769"/>
                <a:gd name="connsiteY2" fmla="*/ 65619 h 681682"/>
                <a:gd name="connsiteX3" fmla="*/ 416760 w 971769"/>
                <a:gd name="connsiteY3" fmla="*/ 25138 h 681682"/>
                <a:gd name="connsiteX4" fmla="*/ 555603 w 971769"/>
                <a:gd name="connsiteY4" fmla="*/ 4230 h 681682"/>
                <a:gd name="connsiteX5" fmla="*/ 631072 w 971769"/>
                <a:gd name="connsiteY5" fmla="*/ 1325 h 681682"/>
                <a:gd name="connsiteX6" fmla="*/ 754897 w 971769"/>
                <a:gd name="connsiteY6" fmla="*/ 20375 h 681682"/>
                <a:gd name="connsiteX7" fmla="*/ 845385 w 971769"/>
                <a:gd name="connsiteY7" fmla="*/ 48950 h 681682"/>
                <a:gd name="connsiteX8" fmla="*/ 931110 w 971769"/>
                <a:gd name="connsiteY8" fmla="*/ 122769 h 681682"/>
                <a:gd name="connsiteX9" fmla="*/ 971591 w 971769"/>
                <a:gd name="connsiteY9" fmla="*/ 256118 h 681682"/>
                <a:gd name="connsiteX10" fmla="*/ 916822 w 971769"/>
                <a:gd name="connsiteY10" fmla="*/ 363275 h 681682"/>
                <a:gd name="connsiteX11" fmla="*/ 802523 w 971769"/>
                <a:gd name="connsiteY11" fmla="*/ 449000 h 681682"/>
                <a:gd name="connsiteX12" fmla="*/ 678698 w 971769"/>
                <a:gd name="connsiteY12" fmla="*/ 482338 h 681682"/>
                <a:gd name="connsiteX13" fmla="*/ 590591 w 971769"/>
                <a:gd name="connsiteY13" fmla="*/ 489481 h 681682"/>
                <a:gd name="connsiteX14" fmla="*/ 545347 w 971769"/>
                <a:gd name="connsiteY14" fmla="*/ 482338 h 681682"/>
                <a:gd name="connsiteX15" fmla="*/ 528679 w 971769"/>
                <a:gd name="connsiteY15" fmla="*/ 458525 h 681682"/>
                <a:gd name="connsiteX16" fmla="*/ 457241 w 971769"/>
                <a:gd name="connsiteY16" fmla="*/ 537106 h 681682"/>
                <a:gd name="connsiteX17" fmla="*/ 392948 w 971769"/>
                <a:gd name="connsiteY17" fmla="*/ 606163 h 681682"/>
                <a:gd name="connsiteX18" fmla="*/ 321510 w 971769"/>
                <a:gd name="connsiteY18" fmla="*/ 677600 h 681682"/>
                <a:gd name="connsiteX19" fmla="*/ 250072 w 971769"/>
                <a:gd name="connsiteY19" fmla="*/ 668075 h 681682"/>
                <a:gd name="connsiteX20" fmla="*/ 221497 w 971769"/>
                <a:gd name="connsiteY20" fmla="*/ 627594 h 681682"/>
                <a:gd name="connsiteX21" fmla="*/ 285791 w 971769"/>
                <a:gd name="connsiteY21" fmla="*/ 510912 h 681682"/>
                <a:gd name="connsiteX22" fmla="*/ 371516 w 971769"/>
                <a:gd name="connsiteY22" fmla="*/ 389469 h 681682"/>
                <a:gd name="connsiteX23" fmla="*/ 462004 w 971769"/>
                <a:gd name="connsiteY23" fmla="*/ 296600 h 681682"/>
                <a:gd name="connsiteX24" fmla="*/ 497722 w 971769"/>
                <a:gd name="connsiteY24" fmla="*/ 268025 h 681682"/>
                <a:gd name="connsiteX25" fmla="*/ 566779 w 971769"/>
                <a:gd name="connsiteY25" fmla="*/ 260881 h 681682"/>
                <a:gd name="connsiteX26" fmla="*/ 602497 w 971769"/>
                <a:gd name="connsiteY26" fmla="*/ 318031 h 681682"/>
                <a:gd name="connsiteX27" fmla="*/ 609640 w 971769"/>
                <a:gd name="connsiteY27" fmla="*/ 358513 h 681682"/>
                <a:gd name="connsiteX28" fmla="*/ 678697 w 971769"/>
                <a:gd name="connsiteY28" fmla="*/ 353750 h 681682"/>
                <a:gd name="connsiteX29" fmla="*/ 745372 w 971769"/>
                <a:gd name="connsiteY29" fmla="*/ 320413 h 681682"/>
                <a:gd name="connsiteX30" fmla="*/ 778709 w 971769"/>
                <a:gd name="connsiteY30" fmla="*/ 256119 h 681682"/>
                <a:gd name="connsiteX31" fmla="*/ 750135 w 971769"/>
                <a:gd name="connsiteY31" fmla="*/ 184681 h 681682"/>
                <a:gd name="connsiteX32" fmla="*/ 659647 w 971769"/>
                <a:gd name="connsiteY32" fmla="*/ 146581 h 681682"/>
                <a:gd name="connsiteX33" fmla="*/ 566779 w 971769"/>
                <a:gd name="connsiteY33" fmla="*/ 146582 h 681682"/>
                <a:gd name="connsiteX34" fmla="*/ 462004 w 971769"/>
                <a:gd name="connsiteY34" fmla="*/ 165631 h 681682"/>
                <a:gd name="connsiteX35" fmla="*/ 342941 w 971769"/>
                <a:gd name="connsiteY35" fmla="*/ 196588 h 681682"/>
                <a:gd name="connsiteX36" fmla="*/ 231022 w 971769"/>
                <a:gd name="connsiteY36" fmla="*/ 241831 h 681682"/>
                <a:gd name="connsiteX37" fmla="*/ 152442 w 971769"/>
                <a:gd name="connsiteY37" fmla="*/ 265644 h 681682"/>
                <a:gd name="connsiteX38" fmla="*/ 69097 w 971769"/>
                <a:gd name="connsiteY38" fmla="*/ 270407 h 681682"/>
                <a:gd name="connsiteX39" fmla="*/ 41 w 971769"/>
                <a:gd name="connsiteY39" fmla="*/ 232306 h 681682"/>
                <a:gd name="connsiteX0" fmla="*/ 41 w 971769"/>
                <a:gd name="connsiteY0" fmla="*/ 230688 h 680064"/>
                <a:gd name="connsiteX1" fmla="*/ 78622 w 971769"/>
                <a:gd name="connsiteY1" fmla="*/ 140201 h 680064"/>
                <a:gd name="connsiteX2" fmla="*/ 264360 w 971769"/>
                <a:gd name="connsiteY2" fmla="*/ 64001 h 680064"/>
                <a:gd name="connsiteX3" fmla="*/ 416760 w 971769"/>
                <a:gd name="connsiteY3" fmla="*/ 23520 h 680064"/>
                <a:gd name="connsiteX4" fmla="*/ 555603 w 971769"/>
                <a:gd name="connsiteY4" fmla="*/ 2612 h 680064"/>
                <a:gd name="connsiteX5" fmla="*/ 631072 w 971769"/>
                <a:gd name="connsiteY5" fmla="*/ 2088 h 680064"/>
                <a:gd name="connsiteX6" fmla="*/ 754897 w 971769"/>
                <a:gd name="connsiteY6" fmla="*/ 18757 h 680064"/>
                <a:gd name="connsiteX7" fmla="*/ 845385 w 971769"/>
                <a:gd name="connsiteY7" fmla="*/ 47332 h 680064"/>
                <a:gd name="connsiteX8" fmla="*/ 931110 w 971769"/>
                <a:gd name="connsiteY8" fmla="*/ 121151 h 680064"/>
                <a:gd name="connsiteX9" fmla="*/ 971591 w 971769"/>
                <a:gd name="connsiteY9" fmla="*/ 254500 h 680064"/>
                <a:gd name="connsiteX10" fmla="*/ 916822 w 971769"/>
                <a:gd name="connsiteY10" fmla="*/ 361657 h 680064"/>
                <a:gd name="connsiteX11" fmla="*/ 802523 w 971769"/>
                <a:gd name="connsiteY11" fmla="*/ 447382 h 680064"/>
                <a:gd name="connsiteX12" fmla="*/ 678698 w 971769"/>
                <a:gd name="connsiteY12" fmla="*/ 480720 h 680064"/>
                <a:gd name="connsiteX13" fmla="*/ 590591 w 971769"/>
                <a:gd name="connsiteY13" fmla="*/ 487863 h 680064"/>
                <a:gd name="connsiteX14" fmla="*/ 545347 w 971769"/>
                <a:gd name="connsiteY14" fmla="*/ 480720 h 680064"/>
                <a:gd name="connsiteX15" fmla="*/ 528679 w 971769"/>
                <a:gd name="connsiteY15" fmla="*/ 456907 h 680064"/>
                <a:gd name="connsiteX16" fmla="*/ 457241 w 971769"/>
                <a:gd name="connsiteY16" fmla="*/ 535488 h 680064"/>
                <a:gd name="connsiteX17" fmla="*/ 392948 w 971769"/>
                <a:gd name="connsiteY17" fmla="*/ 604545 h 680064"/>
                <a:gd name="connsiteX18" fmla="*/ 321510 w 971769"/>
                <a:gd name="connsiteY18" fmla="*/ 675982 h 680064"/>
                <a:gd name="connsiteX19" fmla="*/ 250072 w 971769"/>
                <a:gd name="connsiteY19" fmla="*/ 666457 h 680064"/>
                <a:gd name="connsiteX20" fmla="*/ 221497 w 971769"/>
                <a:gd name="connsiteY20" fmla="*/ 625976 h 680064"/>
                <a:gd name="connsiteX21" fmla="*/ 285791 w 971769"/>
                <a:gd name="connsiteY21" fmla="*/ 509294 h 680064"/>
                <a:gd name="connsiteX22" fmla="*/ 371516 w 971769"/>
                <a:gd name="connsiteY22" fmla="*/ 387851 h 680064"/>
                <a:gd name="connsiteX23" fmla="*/ 462004 w 971769"/>
                <a:gd name="connsiteY23" fmla="*/ 294982 h 680064"/>
                <a:gd name="connsiteX24" fmla="*/ 497722 w 971769"/>
                <a:gd name="connsiteY24" fmla="*/ 266407 h 680064"/>
                <a:gd name="connsiteX25" fmla="*/ 566779 w 971769"/>
                <a:gd name="connsiteY25" fmla="*/ 259263 h 680064"/>
                <a:gd name="connsiteX26" fmla="*/ 602497 w 971769"/>
                <a:gd name="connsiteY26" fmla="*/ 316413 h 680064"/>
                <a:gd name="connsiteX27" fmla="*/ 609640 w 971769"/>
                <a:gd name="connsiteY27" fmla="*/ 356895 h 680064"/>
                <a:gd name="connsiteX28" fmla="*/ 678697 w 971769"/>
                <a:gd name="connsiteY28" fmla="*/ 352132 h 680064"/>
                <a:gd name="connsiteX29" fmla="*/ 745372 w 971769"/>
                <a:gd name="connsiteY29" fmla="*/ 318795 h 680064"/>
                <a:gd name="connsiteX30" fmla="*/ 778709 w 971769"/>
                <a:gd name="connsiteY30" fmla="*/ 254501 h 680064"/>
                <a:gd name="connsiteX31" fmla="*/ 750135 w 971769"/>
                <a:gd name="connsiteY31" fmla="*/ 183063 h 680064"/>
                <a:gd name="connsiteX32" fmla="*/ 659647 w 971769"/>
                <a:gd name="connsiteY32" fmla="*/ 144963 h 680064"/>
                <a:gd name="connsiteX33" fmla="*/ 566779 w 971769"/>
                <a:gd name="connsiteY33" fmla="*/ 144964 h 680064"/>
                <a:gd name="connsiteX34" fmla="*/ 462004 w 971769"/>
                <a:gd name="connsiteY34" fmla="*/ 164013 h 680064"/>
                <a:gd name="connsiteX35" fmla="*/ 342941 w 971769"/>
                <a:gd name="connsiteY35" fmla="*/ 194970 h 680064"/>
                <a:gd name="connsiteX36" fmla="*/ 231022 w 971769"/>
                <a:gd name="connsiteY36" fmla="*/ 240213 h 680064"/>
                <a:gd name="connsiteX37" fmla="*/ 152442 w 971769"/>
                <a:gd name="connsiteY37" fmla="*/ 264026 h 680064"/>
                <a:gd name="connsiteX38" fmla="*/ 69097 w 971769"/>
                <a:gd name="connsiteY38" fmla="*/ 268789 h 680064"/>
                <a:gd name="connsiteX39" fmla="*/ 41 w 971769"/>
                <a:gd name="connsiteY39" fmla="*/ 230688 h 680064"/>
                <a:gd name="connsiteX0" fmla="*/ 41 w 971769"/>
                <a:gd name="connsiteY0" fmla="*/ 228850 h 678226"/>
                <a:gd name="connsiteX1" fmla="*/ 78622 w 971769"/>
                <a:gd name="connsiteY1" fmla="*/ 138363 h 678226"/>
                <a:gd name="connsiteX2" fmla="*/ 264360 w 971769"/>
                <a:gd name="connsiteY2" fmla="*/ 62163 h 678226"/>
                <a:gd name="connsiteX3" fmla="*/ 416760 w 971769"/>
                <a:gd name="connsiteY3" fmla="*/ 21682 h 678226"/>
                <a:gd name="connsiteX4" fmla="*/ 531791 w 971769"/>
                <a:gd name="connsiteY4" fmla="*/ 7917 h 678226"/>
                <a:gd name="connsiteX5" fmla="*/ 631072 w 971769"/>
                <a:gd name="connsiteY5" fmla="*/ 250 h 678226"/>
                <a:gd name="connsiteX6" fmla="*/ 754897 w 971769"/>
                <a:gd name="connsiteY6" fmla="*/ 16919 h 678226"/>
                <a:gd name="connsiteX7" fmla="*/ 845385 w 971769"/>
                <a:gd name="connsiteY7" fmla="*/ 45494 h 678226"/>
                <a:gd name="connsiteX8" fmla="*/ 931110 w 971769"/>
                <a:gd name="connsiteY8" fmla="*/ 119313 h 678226"/>
                <a:gd name="connsiteX9" fmla="*/ 971591 w 971769"/>
                <a:gd name="connsiteY9" fmla="*/ 252662 h 678226"/>
                <a:gd name="connsiteX10" fmla="*/ 916822 w 971769"/>
                <a:gd name="connsiteY10" fmla="*/ 359819 h 678226"/>
                <a:gd name="connsiteX11" fmla="*/ 802523 w 971769"/>
                <a:gd name="connsiteY11" fmla="*/ 445544 h 678226"/>
                <a:gd name="connsiteX12" fmla="*/ 678698 w 971769"/>
                <a:gd name="connsiteY12" fmla="*/ 478882 h 678226"/>
                <a:gd name="connsiteX13" fmla="*/ 590591 w 971769"/>
                <a:gd name="connsiteY13" fmla="*/ 486025 h 678226"/>
                <a:gd name="connsiteX14" fmla="*/ 545347 w 971769"/>
                <a:gd name="connsiteY14" fmla="*/ 478882 h 678226"/>
                <a:gd name="connsiteX15" fmla="*/ 528679 w 971769"/>
                <a:gd name="connsiteY15" fmla="*/ 455069 h 678226"/>
                <a:gd name="connsiteX16" fmla="*/ 457241 w 971769"/>
                <a:gd name="connsiteY16" fmla="*/ 533650 h 678226"/>
                <a:gd name="connsiteX17" fmla="*/ 392948 w 971769"/>
                <a:gd name="connsiteY17" fmla="*/ 602707 h 678226"/>
                <a:gd name="connsiteX18" fmla="*/ 321510 w 971769"/>
                <a:gd name="connsiteY18" fmla="*/ 674144 h 678226"/>
                <a:gd name="connsiteX19" fmla="*/ 250072 w 971769"/>
                <a:gd name="connsiteY19" fmla="*/ 664619 h 678226"/>
                <a:gd name="connsiteX20" fmla="*/ 221497 w 971769"/>
                <a:gd name="connsiteY20" fmla="*/ 624138 h 678226"/>
                <a:gd name="connsiteX21" fmla="*/ 285791 w 971769"/>
                <a:gd name="connsiteY21" fmla="*/ 507456 h 678226"/>
                <a:gd name="connsiteX22" fmla="*/ 371516 w 971769"/>
                <a:gd name="connsiteY22" fmla="*/ 386013 h 678226"/>
                <a:gd name="connsiteX23" fmla="*/ 462004 w 971769"/>
                <a:gd name="connsiteY23" fmla="*/ 293144 h 678226"/>
                <a:gd name="connsiteX24" fmla="*/ 497722 w 971769"/>
                <a:gd name="connsiteY24" fmla="*/ 264569 h 678226"/>
                <a:gd name="connsiteX25" fmla="*/ 566779 w 971769"/>
                <a:gd name="connsiteY25" fmla="*/ 257425 h 678226"/>
                <a:gd name="connsiteX26" fmla="*/ 602497 w 971769"/>
                <a:gd name="connsiteY26" fmla="*/ 314575 h 678226"/>
                <a:gd name="connsiteX27" fmla="*/ 609640 w 971769"/>
                <a:gd name="connsiteY27" fmla="*/ 355057 h 678226"/>
                <a:gd name="connsiteX28" fmla="*/ 678697 w 971769"/>
                <a:gd name="connsiteY28" fmla="*/ 350294 h 678226"/>
                <a:gd name="connsiteX29" fmla="*/ 745372 w 971769"/>
                <a:gd name="connsiteY29" fmla="*/ 316957 h 678226"/>
                <a:gd name="connsiteX30" fmla="*/ 778709 w 971769"/>
                <a:gd name="connsiteY30" fmla="*/ 252663 h 678226"/>
                <a:gd name="connsiteX31" fmla="*/ 750135 w 971769"/>
                <a:gd name="connsiteY31" fmla="*/ 181225 h 678226"/>
                <a:gd name="connsiteX32" fmla="*/ 659647 w 971769"/>
                <a:gd name="connsiteY32" fmla="*/ 143125 h 678226"/>
                <a:gd name="connsiteX33" fmla="*/ 566779 w 971769"/>
                <a:gd name="connsiteY33" fmla="*/ 143126 h 678226"/>
                <a:gd name="connsiteX34" fmla="*/ 462004 w 971769"/>
                <a:gd name="connsiteY34" fmla="*/ 162175 h 678226"/>
                <a:gd name="connsiteX35" fmla="*/ 342941 w 971769"/>
                <a:gd name="connsiteY35" fmla="*/ 193132 h 678226"/>
                <a:gd name="connsiteX36" fmla="*/ 231022 w 971769"/>
                <a:gd name="connsiteY36" fmla="*/ 238375 h 678226"/>
                <a:gd name="connsiteX37" fmla="*/ 152442 w 971769"/>
                <a:gd name="connsiteY37" fmla="*/ 262188 h 678226"/>
                <a:gd name="connsiteX38" fmla="*/ 69097 w 971769"/>
                <a:gd name="connsiteY38" fmla="*/ 266951 h 678226"/>
                <a:gd name="connsiteX39" fmla="*/ 41 w 971769"/>
                <a:gd name="connsiteY39" fmla="*/ 228850 h 678226"/>
                <a:gd name="connsiteX0" fmla="*/ 41 w 971769"/>
                <a:gd name="connsiteY0" fmla="*/ 222651 h 672027"/>
                <a:gd name="connsiteX1" fmla="*/ 78622 w 971769"/>
                <a:gd name="connsiteY1" fmla="*/ 132164 h 672027"/>
                <a:gd name="connsiteX2" fmla="*/ 264360 w 971769"/>
                <a:gd name="connsiteY2" fmla="*/ 55964 h 672027"/>
                <a:gd name="connsiteX3" fmla="*/ 416760 w 971769"/>
                <a:gd name="connsiteY3" fmla="*/ 15483 h 672027"/>
                <a:gd name="connsiteX4" fmla="*/ 531791 w 971769"/>
                <a:gd name="connsiteY4" fmla="*/ 1718 h 672027"/>
                <a:gd name="connsiteX5" fmla="*/ 631072 w 971769"/>
                <a:gd name="connsiteY5" fmla="*/ 1195 h 672027"/>
                <a:gd name="connsiteX6" fmla="*/ 754897 w 971769"/>
                <a:gd name="connsiteY6" fmla="*/ 10720 h 672027"/>
                <a:gd name="connsiteX7" fmla="*/ 845385 w 971769"/>
                <a:gd name="connsiteY7" fmla="*/ 39295 h 672027"/>
                <a:gd name="connsiteX8" fmla="*/ 931110 w 971769"/>
                <a:gd name="connsiteY8" fmla="*/ 113114 h 672027"/>
                <a:gd name="connsiteX9" fmla="*/ 971591 w 971769"/>
                <a:gd name="connsiteY9" fmla="*/ 246463 h 672027"/>
                <a:gd name="connsiteX10" fmla="*/ 916822 w 971769"/>
                <a:gd name="connsiteY10" fmla="*/ 353620 h 672027"/>
                <a:gd name="connsiteX11" fmla="*/ 802523 w 971769"/>
                <a:gd name="connsiteY11" fmla="*/ 439345 h 672027"/>
                <a:gd name="connsiteX12" fmla="*/ 678698 w 971769"/>
                <a:gd name="connsiteY12" fmla="*/ 472683 h 672027"/>
                <a:gd name="connsiteX13" fmla="*/ 590591 w 971769"/>
                <a:gd name="connsiteY13" fmla="*/ 479826 h 672027"/>
                <a:gd name="connsiteX14" fmla="*/ 545347 w 971769"/>
                <a:gd name="connsiteY14" fmla="*/ 472683 h 672027"/>
                <a:gd name="connsiteX15" fmla="*/ 528679 w 971769"/>
                <a:gd name="connsiteY15" fmla="*/ 448870 h 672027"/>
                <a:gd name="connsiteX16" fmla="*/ 457241 w 971769"/>
                <a:gd name="connsiteY16" fmla="*/ 527451 h 672027"/>
                <a:gd name="connsiteX17" fmla="*/ 392948 w 971769"/>
                <a:gd name="connsiteY17" fmla="*/ 596508 h 672027"/>
                <a:gd name="connsiteX18" fmla="*/ 321510 w 971769"/>
                <a:gd name="connsiteY18" fmla="*/ 667945 h 672027"/>
                <a:gd name="connsiteX19" fmla="*/ 250072 w 971769"/>
                <a:gd name="connsiteY19" fmla="*/ 658420 h 672027"/>
                <a:gd name="connsiteX20" fmla="*/ 221497 w 971769"/>
                <a:gd name="connsiteY20" fmla="*/ 617939 h 672027"/>
                <a:gd name="connsiteX21" fmla="*/ 285791 w 971769"/>
                <a:gd name="connsiteY21" fmla="*/ 501257 h 672027"/>
                <a:gd name="connsiteX22" fmla="*/ 371516 w 971769"/>
                <a:gd name="connsiteY22" fmla="*/ 379814 h 672027"/>
                <a:gd name="connsiteX23" fmla="*/ 462004 w 971769"/>
                <a:gd name="connsiteY23" fmla="*/ 286945 h 672027"/>
                <a:gd name="connsiteX24" fmla="*/ 497722 w 971769"/>
                <a:gd name="connsiteY24" fmla="*/ 258370 h 672027"/>
                <a:gd name="connsiteX25" fmla="*/ 566779 w 971769"/>
                <a:gd name="connsiteY25" fmla="*/ 251226 h 672027"/>
                <a:gd name="connsiteX26" fmla="*/ 602497 w 971769"/>
                <a:gd name="connsiteY26" fmla="*/ 308376 h 672027"/>
                <a:gd name="connsiteX27" fmla="*/ 609640 w 971769"/>
                <a:gd name="connsiteY27" fmla="*/ 348858 h 672027"/>
                <a:gd name="connsiteX28" fmla="*/ 678697 w 971769"/>
                <a:gd name="connsiteY28" fmla="*/ 344095 h 672027"/>
                <a:gd name="connsiteX29" fmla="*/ 745372 w 971769"/>
                <a:gd name="connsiteY29" fmla="*/ 310758 h 672027"/>
                <a:gd name="connsiteX30" fmla="*/ 778709 w 971769"/>
                <a:gd name="connsiteY30" fmla="*/ 246464 h 672027"/>
                <a:gd name="connsiteX31" fmla="*/ 750135 w 971769"/>
                <a:gd name="connsiteY31" fmla="*/ 175026 h 672027"/>
                <a:gd name="connsiteX32" fmla="*/ 659647 w 971769"/>
                <a:gd name="connsiteY32" fmla="*/ 136926 h 672027"/>
                <a:gd name="connsiteX33" fmla="*/ 566779 w 971769"/>
                <a:gd name="connsiteY33" fmla="*/ 136927 h 672027"/>
                <a:gd name="connsiteX34" fmla="*/ 462004 w 971769"/>
                <a:gd name="connsiteY34" fmla="*/ 155976 h 672027"/>
                <a:gd name="connsiteX35" fmla="*/ 342941 w 971769"/>
                <a:gd name="connsiteY35" fmla="*/ 186933 h 672027"/>
                <a:gd name="connsiteX36" fmla="*/ 231022 w 971769"/>
                <a:gd name="connsiteY36" fmla="*/ 232176 h 672027"/>
                <a:gd name="connsiteX37" fmla="*/ 152442 w 971769"/>
                <a:gd name="connsiteY37" fmla="*/ 255989 h 672027"/>
                <a:gd name="connsiteX38" fmla="*/ 69097 w 971769"/>
                <a:gd name="connsiteY38" fmla="*/ 260752 h 672027"/>
                <a:gd name="connsiteX39" fmla="*/ 41 w 971769"/>
                <a:gd name="connsiteY39" fmla="*/ 222651 h 672027"/>
                <a:gd name="connsiteX0" fmla="*/ 41 w 971769"/>
                <a:gd name="connsiteY0" fmla="*/ 226568 h 675944"/>
                <a:gd name="connsiteX1" fmla="*/ 78622 w 971769"/>
                <a:gd name="connsiteY1" fmla="*/ 136081 h 675944"/>
                <a:gd name="connsiteX2" fmla="*/ 264360 w 971769"/>
                <a:gd name="connsiteY2" fmla="*/ 59881 h 675944"/>
                <a:gd name="connsiteX3" fmla="*/ 416760 w 971769"/>
                <a:gd name="connsiteY3" fmla="*/ 19400 h 675944"/>
                <a:gd name="connsiteX4" fmla="*/ 531791 w 971769"/>
                <a:gd name="connsiteY4" fmla="*/ 5635 h 675944"/>
                <a:gd name="connsiteX5" fmla="*/ 631072 w 971769"/>
                <a:gd name="connsiteY5" fmla="*/ 350 h 675944"/>
                <a:gd name="connsiteX6" fmla="*/ 754897 w 971769"/>
                <a:gd name="connsiteY6" fmla="*/ 14637 h 675944"/>
                <a:gd name="connsiteX7" fmla="*/ 845385 w 971769"/>
                <a:gd name="connsiteY7" fmla="*/ 43212 h 675944"/>
                <a:gd name="connsiteX8" fmla="*/ 931110 w 971769"/>
                <a:gd name="connsiteY8" fmla="*/ 117031 h 675944"/>
                <a:gd name="connsiteX9" fmla="*/ 971591 w 971769"/>
                <a:gd name="connsiteY9" fmla="*/ 250380 h 675944"/>
                <a:gd name="connsiteX10" fmla="*/ 916822 w 971769"/>
                <a:gd name="connsiteY10" fmla="*/ 357537 h 675944"/>
                <a:gd name="connsiteX11" fmla="*/ 802523 w 971769"/>
                <a:gd name="connsiteY11" fmla="*/ 443262 h 675944"/>
                <a:gd name="connsiteX12" fmla="*/ 678698 w 971769"/>
                <a:gd name="connsiteY12" fmla="*/ 476600 h 675944"/>
                <a:gd name="connsiteX13" fmla="*/ 590591 w 971769"/>
                <a:gd name="connsiteY13" fmla="*/ 483743 h 675944"/>
                <a:gd name="connsiteX14" fmla="*/ 545347 w 971769"/>
                <a:gd name="connsiteY14" fmla="*/ 476600 h 675944"/>
                <a:gd name="connsiteX15" fmla="*/ 528679 w 971769"/>
                <a:gd name="connsiteY15" fmla="*/ 452787 h 675944"/>
                <a:gd name="connsiteX16" fmla="*/ 457241 w 971769"/>
                <a:gd name="connsiteY16" fmla="*/ 531368 h 675944"/>
                <a:gd name="connsiteX17" fmla="*/ 392948 w 971769"/>
                <a:gd name="connsiteY17" fmla="*/ 600425 h 675944"/>
                <a:gd name="connsiteX18" fmla="*/ 321510 w 971769"/>
                <a:gd name="connsiteY18" fmla="*/ 671862 h 675944"/>
                <a:gd name="connsiteX19" fmla="*/ 250072 w 971769"/>
                <a:gd name="connsiteY19" fmla="*/ 662337 h 675944"/>
                <a:gd name="connsiteX20" fmla="*/ 221497 w 971769"/>
                <a:gd name="connsiteY20" fmla="*/ 621856 h 675944"/>
                <a:gd name="connsiteX21" fmla="*/ 285791 w 971769"/>
                <a:gd name="connsiteY21" fmla="*/ 505174 h 675944"/>
                <a:gd name="connsiteX22" fmla="*/ 371516 w 971769"/>
                <a:gd name="connsiteY22" fmla="*/ 383731 h 675944"/>
                <a:gd name="connsiteX23" fmla="*/ 462004 w 971769"/>
                <a:gd name="connsiteY23" fmla="*/ 290862 h 675944"/>
                <a:gd name="connsiteX24" fmla="*/ 497722 w 971769"/>
                <a:gd name="connsiteY24" fmla="*/ 262287 h 675944"/>
                <a:gd name="connsiteX25" fmla="*/ 566779 w 971769"/>
                <a:gd name="connsiteY25" fmla="*/ 255143 h 675944"/>
                <a:gd name="connsiteX26" fmla="*/ 602497 w 971769"/>
                <a:gd name="connsiteY26" fmla="*/ 312293 h 675944"/>
                <a:gd name="connsiteX27" fmla="*/ 609640 w 971769"/>
                <a:gd name="connsiteY27" fmla="*/ 352775 h 675944"/>
                <a:gd name="connsiteX28" fmla="*/ 678697 w 971769"/>
                <a:gd name="connsiteY28" fmla="*/ 348012 h 675944"/>
                <a:gd name="connsiteX29" fmla="*/ 745372 w 971769"/>
                <a:gd name="connsiteY29" fmla="*/ 314675 h 675944"/>
                <a:gd name="connsiteX30" fmla="*/ 778709 w 971769"/>
                <a:gd name="connsiteY30" fmla="*/ 250381 h 675944"/>
                <a:gd name="connsiteX31" fmla="*/ 750135 w 971769"/>
                <a:gd name="connsiteY31" fmla="*/ 178943 h 675944"/>
                <a:gd name="connsiteX32" fmla="*/ 659647 w 971769"/>
                <a:gd name="connsiteY32" fmla="*/ 140843 h 675944"/>
                <a:gd name="connsiteX33" fmla="*/ 566779 w 971769"/>
                <a:gd name="connsiteY33" fmla="*/ 140844 h 675944"/>
                <a:gd name="connsiteX34" fmla="*/ 462004 w 971769"/>
                <a:gd name="connsiteY34" fmla="*/ 159893 h 675944"/>
                <a:gd name="connsiteX35" fmla="*/ 342941 w 971769"/>
                <a:gd name="connsiteY35" fmla="*/ 190850 h 675944"/>
                <a:gd name="connsiteX36" fmla="*/ 231022 w 971769"/>
                <a:gd name="connsiteY36" fmla="*/ 236093 h 675944"/>
                <a:gd name="connsiteX37" fmla="*/ 152442 w 971769"/>
                <a:gd name="connsiteY37" fmla="*/ 259906 h 675944"/>
                <a:gd name="connsiteX38" fmla="*/ 69097 w 971769"/>
                <a:gd name="connsiteY38" fmla="*/ 264669 h 675944"/>
                <a:gd name="connsiteX39" fmla="*/ 41 w 971769"/>
                <a:gd name="connsiteY39" fmla="*/ 226568 h 67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71769" h="675944">
                  <a:moveTo>
                    <a:pt x="41" y="226568"/>
                  </a:moveTo>
                  <a:cubicBezTo>
                    <a:pt x="1629" y="205137"/>
                    <a:pt x="16709" y="161481"/>
                    <a:pt x="78622" y="136081"/>
                  </a:cubicBezTo>
                  <a:lnTo>
                    <a:pt x="264360" y="59881"/>
                  </a:lnTo>
                  <a:cubicBezTo>
                    <a:pt x="320716" y="40434"/>
                    <a:pt x="372188" y="28441"/>
                    <a:pt x="416760" y="19400"/>
                  </a:cubicBezTo>
                  <a:cubicBezTo>
                    <a:pt x="461332" y="10359"/>
                    <a:pt x="496072" y="8810"/>
                    <a:pt x="531791" y="5635"/>
                  </a:cubicBezTo>
                  <a:cubicBezTo>
                    <a:pt x="567510" y="2460"/>
                    <a:pt x="593888" y="-1150"/>
                    <a:pt x="631072" y="350"/>
                  </a:cubicBezTo>
                  <a:cubicBezTo>
                    <a:pt x="668256" y="1850"/>
                    <a:pt x="719178" y="7493"/>
                    <a:pt x="754897" y="14637"/>
                  </a:cubicBezTo>
                  <a:cubicBezTo>
                    <a:pt x="790616" y="21781"/>
                    <a:pt x="816016" y="26146"/>
                    <a:pt x="845385" y="43212"/>
                  </a:cubicBezTo>
                  <a:cubicBezTo>
                    <a:pt x="874754" y="60278"/>
                    <a:pt x="910076" y="82503"/>
                    <a:pt x="931110" y="117031"/>
                  </a:cubicBezTo>
                  <a:cubicBezTo>
                    <a:pt x="952144" y="151559"/>
                    <a:pt x="973972" y="210296"/>
                    <a:pt x="971591" y="250380"/>
                  </a:cubicBezTo>
                  <a:cubicBezTo>
                    <a:pt x="969210" y="290464"/>
                    <a:pt x="945000" y="325390"/>
                    <a:pt x="916822" y="357537"/>
                  </a:cubicBezTo>
                  <a:cubicBezTo>
                    <a:pt x="888644" y="389684"/>
                    <a:pt x="842210" y="423418"/>
                    <a:pt x="802523" y="443262"/>
                  </a:cubicBezTo>
                  <a:cubicBezTo>
                    <a:pt x="762836" y="463106"/>
                    <a:pt x="714020" y="469853"/>
                    <a:pt x="678698" y="476600"/>
                  </a:cubicBezTo>
                  <a:cubicBezTo>
                    <a:pt x="643376" y="483347"/>
                    <a:pt x="612816" y="483743"/>
                    <a:pt x="590591" y="483743"/>
                  </a:cubicBezTo>
                  <a:cubicBezTo>
                    <a:pt x="568366" y="483743"/>
                    <a:pt x="560428" y="478981"/>
                    <a:pt x="545347" y="476600"/>
                  </a:cubicBezTo>
                  <a:cubicBezTo>
                    <a:pt x="535028" y="471441"/>
                    <a:pt x="543363" y="443659"/>
                    <a:pt x="528679" y="452787"/>
                  </a:cubicBezTo>
                  <a:cubicBezTo>
                    <a:pt x="513995" y="461915"/>
                    <a:pt x="479863" y="506762"/>
                    <a:pt x="457241" y="531368"/>
                  </a:cubicBezTo>
                  <a:cubicBezTo>
                    <a:pt x="434619" y="555974"/>
                    <a:pt x="415570" y="577009"/>
                    <a:pt x="392948" y="600425"/>
                  </a:cubicBezTo>
                  <a:cubicBezTo>
                    <a:pt x="370326" y="623841"/>
                    <a:pt x="345323" y="661543"/>
                    <a:pt x="321510" y="671862"/>
                  </a:cubicBezTo>
                  <a:cubicBezTo>
                    <a:pt x="297697" y="682181"/>
                    <a:pt x="266741" y="670671"/>
                    <a:pt x="250072" y="662337"/>
                  </a:cubicBezTo>
                  <a:cubicBezTo>
                    <a:pt x="233403" y="654003"/>
                    <a:pt x="215544" y="648050"/>
                    <a:pt x="221497" y="621856"/>
                  </a:cubicBezTo>
                  <a:cubicBezTo>
                    <a:pt x="227450" y="595662"/>
                    <a:pt x="260788" y="544861"/>
                    <a:pt x="285791" y="505174"/>
                  </a:cubicBezTo>
                  <a:cubicBezTo>
                    <a:pt x="310794" y="465487"/>
                    <a:pt x="342147" y="419450"/>
                    <a:pt x="371516" y="383731"/>
                  </a:cubicBezTo>
                  <a:cubicBezTo>
                    <a:pt x="400885" y="348012"/>
                    <a:pt x="440970" y="311103"/>
                    <a:pt x="462004" y="290862"/>
                  </a:cubicBezTo>
                  <a:cubicBezTo>
                    <a:pt x="483038" y="270621"/>
                    <a:pt x="480260" y="268240"/>
                    <a:pt x="497722" y="262287"/>
                  </a:cubicBezTo>
                  <a:cubicBezTo>
                    <a:pt x="515185" y="256334"/>
                    <a:pt x="549317" y="246809"/>
                    <a:pt x="566779" y="255143"/>
                  </a:cubicBezTo>
                  <a:cubicBezTo>
                    <a:pt x="584241" y="263477"/>
                    <a:pt x="595354" y="296021"/>
                    <a:pt x="602497" y="312293"/>
                  </a:cubicBezTo>
                  <a:cubicBezTo>
                    <a:pt x="609640" y="328565"/>
                    <a:pt x="596940" y="346822"/>
                    <a:pt x="609640" y="352775"/>
                  </a:cubicBezTo>
                  <a:cubicBezTo>
                    <a:pt x="622340" y="358728"/>
                    <a:pt x="656075" y="354362"/>
                    <a:pt x="678697" y="348012"/>
                  </a:cubicBezTo>
                  <a:cubicBezTo>
                    <a:pt x="701319" y="341662"/>
                    <a:pt x="728703" y="330947"/>
                    <a:pt x="745372" y="314675"/>
                  </a:cubicBezTo>
                  <a:cubicBezTo>
                    <a:pt x="762041" y="298403"/>
                    <a:pt x="777915" y="273003"/>
                    <a:pt x="778709" y="250381"/>
                  </a:cubicBezTo>
                  <a:cubicBezTo>
                    <a:pt x="779503" y="227759"/>
                    <a:pt x="769979" y="197199"/>
                    <a:pt x="750135" y="178943"/>
                  </a:cubicBezTo>
                  <a:cubicBezTo>
                    <a:pt x="730291" y="160687"/>
                    <a:pt x="690206" y="147193"/>
                    <a:pt x="659647" y="140843"/>
                  </a:cubicBezTo>
                  <a:cubicBezTo>
                    <a:pt x="629088" y="134493"/>
                    <a:pt x="599720" y="137669"/>
                    <a:pt x="566779" y="140844"/>
                  </a:cubicBezTo>
                  <a:cubicBezTo>
                    <a:pt x="533838" y="144019"/>
                    <a:pt x="499310" y="151559"/>
                    <a:pt x="462004" y="159893"/>
                  </a:cubicBezTo>
                  <a:cubicBezTo>
                    <a:pt x="424698" y="168227"/>
                    <a:pt x="381438" y="178150"/>
                    <a:pt x="342941" y="190850"/>
                  </a:cubicBezTo>
                  <a:cubicBezTo>
                    <a:pt x="304444" y="203550"/>
                    <a:pt x="262772" y="224584"/>
                    <a:pt x="231022" y="236093"/>
                  </a:cubicBezTo>
                  <a:cubicBezTo>
                    <a:pt x="199272" y="247602"/>
                    <a:pt x="179430" y="255143"/>
                    <a:pt x="152442" y="259906"/>
                  </a:cubicBezTo>
                  <a:cubicBezTo>
                    <a:pt x="125454" y="264669"/>
                    <a:pt x="94497" y="270225"/>
                    <a:pt x="69097" y="264669"/>
                  </a:cubicBezTo>
                  <a:cubicBezTo>
                    <a:pt x="43697" y="259113"/>
                    <a:pt x="-1547" y="247999"/>
                    <a:pt x="41" y="226568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10" name="フリーフォーム: 図形 209">
              <a:extLst>
                <a:ext uri="{FF2B5EF4-FFF2-40B4-BE49-F238E27FC236}">
                  <a16:creationId xmlns:a16="http://schemas.microsoft.com/office/drawing/2014/main" id="{C05A1870-37C2-4ED7-B31C-F46CBC6EA367}"/>
                </a:ext>
              </a:extLst>
            </p:cNvPr>
            <p:cNvSpPr/>
            <p:nvPr/>
          </p:nvSpPr>
          <p:spPr>
            <a:xfrm>
              <a:off x="7833116" y="3163637"/>
              <a:ext cx="545829" cy="756105"/>
            </a:xfrm>
            <a:custGeom>
              <a:avLst/>
              <a:gdLst>
                <a:gd name="connsiteX0" fmla="*/ 428625 w 628650"/>
                <a:gd name="connsiteY0" fmla="*/ 235744 h 852488"/>
                <a:gd name="connsiteX1" fmla="*/ 440531 w 628650"/>
                <a:gd name="connsiteY1" fmla="*/ 100013 h 852488"/>
                <a:gd name="connsiteX2" fmla="*/ 350043 w 628650"/>
                <a:gd name="connsiteY2" fmla="*/ 0 h 852488"/>
                <a:gd name="connsiteX3" fmla="*/ 252412 w 628650"/>
                <a:gd name="connsiteY3" fmla="*/ 14288 h 852488"/>
                <a:gd name="connsiteX4" fmla="*/ 92868 w 628650"/>
                <a:gd name="connsiteY4" fmla="*/ 135731 h 852488"/>
                <a:gd name="connsiteX5" fmla="*/ 0 w 628650"/>
                <a:gd name="connsiteY5" fmla="*/ 333375 h 852488"/>
                <a:gd name="connsiteX6" fmla="*/ 7143 w 628650"/>
                <a:gd name="connsiteY6" fmla="*/ 561975 h 852488"/>
                <a:gd name="connsiteX7" fmla="*/ 97631 w 628650"/>
                <a:gd name="connsiteY7" fmla="*/ 719138 h 852488"/>
                <a:gd name="connsiteX8" fmla="*/ 254793 w 628650"/>
                <a:gd name="connsiteY8" fmla="*/ 795338 h 852488"/>
                <a:gd name="connsiteX9" fmla="*/ 361950 w 628650"/>
                <a:gd name="connsiteY9" fmla="*/ 797719 h 852488"/>
                <a:gd name="connsiteX10" fmla="*/ 392906 w 628650"/>
                <a:gd name="connsiteY10" fmla="*/ 766763 h 852488"/>
                <a:gd name="connsiteX11" fmla="*/ 431006 w 628650"/>
                <a:gd name="connsiteY11" fmla="*/ 762000 h 852488"/>
                <a:gd name="connsiteX12" fmla="*/ 488156 w 628650"/>
                <a:gd name="connsiteY12" fmla="*/ 852488 h 852488"/>
                <a:gd name="connsiteX13" fmla="*/ 628650 w 628650"/>
                <a:gd name="connsiteY13" fmla="*/ 852488 h 852488"/>
                <a:gd name="connsiteX14" fmla="*/ 459581 w 628650"/>
                <a:gd name="connsiteY14" fmla="*/ 407194 h 852488"/>
                <a:gd name="connsiteX15" fmla="*/ 340518 w 628650"/>
                <a:gd name="connsiteY15" fmla="*/ 409575 h 852488"/>
                <a:gd name="connsiteX16" fmla="*/ 371475 w 628650"/>
                <a:gd name="connsiteY16" fmla="*/ 614363 h 852488"/>
                <a:gd name="connsiteX17" fmla="*/ 335756 w 628650"/>
                <a:gd name="connsiteY17" fmla="*/ 650081 h 852488"/>
                <a:gd name="connsiteX18" fmla="*/ 257175 w 628650"/>
                <a:gd name="connsiteY18" fmla="*/ 645319 h 852488"/>
                <a:gd name="connsiteX19" fmla="*/ 161925 w 628650"/>
                <a:gd name="connsiteY19" fmla="*/ 566738 h 852488"/>
                <a:gd name="connsiteX20" fmla="*/ 133350 w 628650"/>
                <a:gd name="connsiteY20" fmla="*/ 476250 h 852488"/>
                <a:gd name="connsiteX21" fmla="*/ 140493 w 628650"/>
                <a:gd name="connsiteY21" fmla="*/ 309563 h 852488"/>
                <a:gd name="connsiteX22" fmla="*/ 195262 w 628650"/>
                <a:gd name="connsiteY22" fmla="*/ 204788 h 852488"/>
                <a:gd name="connsiteX23" fmla="*/ 264318 w 628650"/>
                <a:gd name="connsiteY23" fmla="*/ 119063 h 852488"/>
                <a:gd name="connsiteX24" fmla="*/ 307181 w 628650"/>
                <a:gd name="connsiteY24" fmla="*/ 119063 h 852488"/>
                <a:gd name="connsiteX25" fmla="*/ 290512 w 628650"/>
                <a:gd name="connsiteY25" fmla="*/ 195263 h 852488"/>
                <a:gd name="connsiteX26" fmla="*/ 311943 w 628650"/>
                <a:gd name="connsiteY26" fmla="*/ 228600 h 852488"/>
                <a:gd name="connsiteX27" fmla="*/ 428625 w 628650"/>
                <a:gd name="connsiteY27" fmla="*/ 235744 h 852488"/>
                <a:gd name="connsiteX0" fmla="*/ 428625 w 628650"/>
                <a:gd name="connsiteY0" fmla="*/ 243472 h 860216"/>
                <a:gd name="connsiteX1" fmla="*/ 440531 w 628650"/>
                <a:gd name="connsiteY1" fmla="*/ 107741 h 860216"/>
                <a:gd name="connsiteX2" fmla="*/ 350043 w 628650"/>
                <a:gd name="connsiteY2" fmla="*/ 7728 h 860216"/>
                <a:gd name="connsiteX3" fmla="*/ 252412 w 628650"/>
                <a:gd name="connsiteY3" fmla="*/ 22016 h 860216"/>
                <a:gd name="connsiteX4" fmla="*/ 92868 w 628650"/>
                <a:gd name="connsiteY4" fmla="*/ 143459 h 860216"/>
                <a:gd name="connsiteX5" fmla="*/ 0 w 628650"/>
                <a:gd name="connsiteY5" fmla="*/ 341103 h 860216"/>
                <a:gd name="connsiteX6" fmla="*/ 7143 w 628650"/>
                <a:gd name="connsiteY6" fmla="*/ 569703 h 860216"/>
                <a:gd name="connsiteX7" fmla="*/ 97631 w 628650"/>
                <a:gd name="connsiteY7" fmla="*/ 726866 h 860216"/>
                <a:gd name="connsiteX8" fmla="*/ 254793 w 628650"/>
                <a:gd name="connsiteY8" fmla="*/ 803066 h 860216"/>
                <a:gd name="connsiteX9" fmla="*/ 361950 w 628650"/>
                <a:gd name="connsiteY9" fmla="*/ 805447 h 860216"/>
                <a:gd name="connsiteX10" fmla="*/ 392906 w 628650"/>
                <a:gd name="connsiteY10" fmla="*/ 774491 h 860216"/>
                <a:gd name="connsiteX11" fmla="*/ 431006 w 628650"/>
                <a:gd name="connsiteY11" fmla="*/ 769728 h 860216"/>
                <a:gd name="connsiteX12" fmla="*/ 488156 w 628650"/>
                <a:gd name="connsiteY12" fmla="*/ 860216 h 860216"/>
                <a:gd name="connsiteX13" fmla="*/ 628650 w 628650"/>
                <a:gd name="connsiteY13" fmla="*/ 860216 h 860216"/>
                <a:gd name="connsiteX14" fmla="*/ 459581 w 628650"/>
                <a:gd name="connsiteY14" fmla="*/ 414922 h 860216"/>
                <a:gd name="connsiteX15" fmla="*/ 340518 w 628650"/>
                <a:gd name="connsiteY15" fmla="*/ 417303 h 860216"/>
                <a:gd name="connsiteX16" fmla="*/ 371475 w 628650"/>
                <a:gd name="connsiteY16" fmla="*/ 622091 h 860216"/>
                <a:gd name="connsiteX17" fmla="*/ 335756 w 628650"/>
                <a:gd name="connsiteY17" fmla="*/ 657809 h 860216"/>
                <a:gd name="connsiteX18" fmla="*/ 257175 w 628650"/>
                <a:gd name="connsiteY18" fmla="*/ 653047 h 860216"/>
                <a:gd name="connsiteX19" fmla="*/ 161925 w 628650"/>
                <a:gd name="connsiteY19" fmla="*/ 574466 h 860216"/>
                <a:gd name="connsiteX20" fmla="*/ 133350 w 628650"/>
                <a:gd name="connsiteY20" fmla="*/ 483978 h 860216"/>
                <a:gd name="connsiteX21" fmla="*/ 140493 w 628650"/>
                <a:gd name="connsiteY21" fmla="*/ 317291 h 860216"/>
                <a:gd name="connsiteX22" fmla="*/ 195262 w 628650"/>
                <a:gd name="connsiteY22" fmla="*/ 212516 h 860216"/>
                <a:gd name="connsiteX23" fmla="*/ 264318 w 628650"/>
                <a:gd name="connsiteY23" fmla="*/ 126791 h 860216"/>
                <a:gd name="connsiteX24" fmla="*/ 307181 w 628650"/>
                <a:gd name="connsiteY24" fmla="*/ 126791 h 860216"/>
                <a:gd name="connsiteX25" fmla="*/ 290512 w 628650"/>
                <a:gd name="connsiteY25" fmla="*/ 202991 h 860216"/>
                <a:gd name="connsiteX26" fmla="*/ 311943 w 628650"/>
                <a:gd name="connsiteY26" fmla="*/ 236328 h 860216"/>
                <a:gd name="connsiteX27" fmla="*/ 428625 w 628650"/>
                <a:gd name="connsiteY27" fmla="*/ 243472 h 860216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33464 w 628727"/>
                <a:gd name="connsiteY14" fmla="*/ 427741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92984 w 628727"/>
                <a:gd name="connsiteY15" fmla="*/ 411073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421559 w 628727"/>
                <a:gd name="connsiteY15" fmla="*/ 425361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69184 w 628727"/>
                <a:gd name="connsiteY14" fmla="*/ 444410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31"/>
                <a:gd name="connsiteY0" fmla="*/ 249147 h 865891"/>
                <a:gd name="connsiteX1" fmla="*/ 440608 w 628731"/>
                <a:gd name="connsiteY1" fmla="*/ 113416 h 865891"/>
                <a:gd name="connsiteX2" fmla="*/ 350120 w 628731"/>
                <a:gd name="connsiteY2" fmla="*/ 13403 h 865891"/>
                <a:gd name="connsiteX3" fmla="*/ 252489 w 628731"/>
                <a:gd name="connsiteY3" fmla="*/ 27691 h 865891"/>
                <a:gd name="connsiteX4" fmla="*/ 92945 w 628731"/>
                <a:gd name="connsiteY4" fmla="*/ 149134 h 865891"/>
                <a:gd name="connsiteX5" fmla="*/ 77 w 628731"/>
                <a:gd name="connsiteY5" fmla="*/ 346778 h 865891"/>
                <a:gd name="connsiteX6" fmla="*/ 7220 w 628731"/>
                <a:gd name="connsiteY6" fmla="*/ 575378 h 865891"/>
                <a:gd name="connsiteX7" fmla="*/ 97708 w 628731"/>
                <a:gd name="connsiteY7" fmla="*/ 732541 h 865891"/>
                <a:gd name="connsiteX8" fmla="*/ 254870 w 628731"/>
                <a:gd name="connsiteY8" fmla="*/ 808741 h 865891"/>
                <a:gd name="connsiteX9" fmla="*/ 362027 w 628731"/>
                <a:gd name="connsiteY9" fmla="*/ 811122 h 865891"/>
                <a:gd name="connsiteX10" fmla="*/ 392983 w 628731"/>
                <a:gd name="connsiteY10" fmla="*/ 780166 h 865891"/>
                <a:gd name="connsiteX11" fmla="*/ 431083 w 628731"/>
                <a:gd name="connsiteY11" fmla="*/ 775403 h 865891"/>
                <a:gd name="connsiteX12" fmla="*/ 488233 w 628731"/>
                <a:gd name="connsiteY12" fmla="*/ 865891 h 865891"/>
                <a:gd name="connsiteX13" fmla="*/ 628727 w 628731"/>
                <a:gd name="connsiteY13" fmla="*/ 865891 h 865891"/>
                <a:gd name="connsiteX14" fmla="*/ 492997 w 628731"/>
                <a:gd name="connsiteY14" fmla="*/ 484892 h 865891"/>
                <a:gd name="connsiteX15" fmla="*/ 452514 w 628731"/>
                <a:gd name="connsiteY15" fmla="*/ 401547 h 865891"/>
                <a:gd name="connsiteX16" fmla="*/ 421559 w 628731"/>
                <a:gd name="connsiteY16" fmla="*/ 425361 h 865891"/>
                <a:gd name="connsiteX17" fmla="*/ 340595 w 628731"/>
                <a:gd name="connsiteY17" fmla="*/ 422978 h 865891"/>
                <a:gd name="connsiteX18" fmla="*/ 371552 w 628731"/>
                <a:gd name="connsiteY18" fmla="*/ 627766 h 865891"/>
                <a:gd name="connsiteX19" fmla="*/ 335833 w 628731"/>
                <a:gd name="connsiteY19" fmla="*/ 663484 h 865891"/>
                <a:gd name="connsiteX20" fmla="*/ 257252 w 628731"/>
                <a:gd name="connsiteY20" fmla="*/ 658722 h 865891"/>
                <a:gd name="connsiteX21" fmla="*/ 162002 w 628731"/>
                <a:gd name="connsiteY21" fmla="*/ 580141 h 865891"/>
                <a:gd name="connsiteX22" fmla="*/ 133427 w 628731"/>
                <a:gd name="connsiteY22" fmla="*/ 489653 h 865891"/>
                <a:gd name="connsiteX23" fmla="*/ 140570 w 628731"/>
                <a:gd name="connsiteY23" fmla="*/ 322966 h 865891"/>
                <a:gd name="connsiteX24" fmla="*/ 195339 w 628731"/>
                <a:gd name="connsiteY24" fmla="*/ 218191 h 865891"/>
                <a:gd name="connsiteX25" fmla="*/ 264395 w 628731"/>
                <a:gd name="connsiteY25" fmla="*/ 132466 h 865891"/>
                <a:gd name="connsiteX26" fmla="*/ 307258 w 628731"/>
                <a:gd name="connsiteY26" fmla="*/ 132466 h 865891"/>
                <a:gd name="connsiteX27" fmla="*/ 290589 w 628731"/>
                <a:gd name="connsiteY27" fmla="*/ 208666 h 865891"/>
                <a:gd name="connsiteX28" fmla="*/ 312020 w 628731"/>
                <a:gd name="connsiteY28" fmla="*/ 242003 h 865891"/>
                <a:gd name="connsiteX29" fmla="*/ 428702 w 628731"/>
                <a:gd name="connsiteY29" fmla="*/ 249147 h 865891"/>
                <a:gd name="connsiteX0" fmla="*/ 428702 w 628731"/>
                <a:gd name="connsiteY0" fmla="*/ 249147 h 897772"/>
                <a:gd name="connsiteX1" fmla="*/ 440608 w 628731"/>
                <a:gd name="connsiteY1" fmla="*/ 113416 h 897772"/>
                <a:gd name="connsiteX2" fmla="*/ 350120 w 628731"/>
                <a:gd name="connsiteY2" fmla="*/ 13403 h 897772"/>
                <a:gd name="connsiteX3" fmla="*/ 252489 w 628731"/>
                <a:gd name="connsiteY3" fmla="*/ 27691 h 897772"/>
                <a:gd name="connsiteX4" fmla="*/ 92945 w 628731"/>
                <a:gd name="connsiteY4" fmla="*/ 149134 h 897772"/>
                <a:gd name="connsiteX5" fmla="*/ 77 w 628731"/>
                <a:gd name="connsiteY5" fmla="*/ 346778 h 897772"/>
                <a:gd name="connsiteX6" fmla="*/ 7220 w 628731"/>
                <a:gd name="connsiteY6" fmla="*/ 575378 h 897772"/>
                <a:gd name="connsiteX7" fmla="*/ 97708 w 628731"/>
                <a:gd name="connsiteY7" fmla="*/ 732541 h 897772"/>
                <a:gd name="connsiteX8" fmla="*/ 254870 w 628731"/>
                <a:gd name="connsiteY8" fmla="*/ 808741 h 897772"/>
                <a:gd name="connsiteX9" fmla="*/ 362027 w 628731"/>
                <a:gd name="connsiteY9" fmla="*/ 811122 h 897772"/>
                <a:gd name="connsiteX10" fmla="*/ 392983 w 628731"/>
                <a:gd name="connsiteY10" fmla="*/ 780166 h 897772"/>
                <a:gd name="connsiteX11" fmla="*/ 431083 w 628731"/>
                <a:gd name="connsiteY11" fmla="*/ 775403 h 897772"/>
                <a:gd name="connsiteX12" fmla="*/ 488233 w 628731"/>
                <a:gd name="connsiteY12" fmla="*/ 865891 h 897772"/>
                <a:gd name="connsiteX13" fmla="*/ 628727 w 628731"/>
                <a:gd name="connsiteY13" fmla="*/ 865891 h 897772"/>
                <a:gd name="connsiteX14" fmla="*/ 492997 w 628731"/>
                <a:gd name="connsiteY14" fmla="*/ 484892 h 897772"/>
                <a:gd name="connsiteX15" fmla="*/ 452514 w 628731"/>
                <a:gd name="connsiteY15" fmla="*/ 401547 h 897772"/>
                <a:gd name="connsiteX16" fmla="*/ 421559 w 628731"/>
                <a:gd name="connsiteY16" fmla="*/ 425361 h 897772"/>
                <a:gd name="connsiteX17" fmla="*/ 340595 w 628731"/>
                <a:gd name="connsiteY17" fmla="*/ 422978 h 897772"/>
                <a:gd name="connsiteX18" fmla="*/ 371552 w 628731"/>
                <a:gd name="connsiteY18" fmla="*/ 627766 h 897772"/>
                <a:gd name="connsiteX19" fmla="*/ 335833 w 628731"/>
                <a:gd name="connsiteY19" fmla="*/ 663484 h 897772"/>
                <a:gd name="connsiteX20" fmla="*/ 257252 w 628731"/>
                <a:gd name="connsiteY20" fmla="*/ 658722 h 897772"/>
                <a:gd name="connsiteX21" fmla="*/ 162002 w 628731"/>
                <a:gd name="connsiteY21" fmla="*/ 580141 h 897772"/>
                <a:gd name="connsiteX22" fmla="*/ 133427 w 628731"/>
                <a:gd name="connsiteY22" fmla="*/ 489653 h 897772"/>
                <a:gd name="connsiteX23" fmla="*/ 140570 w 628731"/>
                <a:gd name="connsiteY23" fmla="*/ 322966 h 897772"/>
                <a:gd name="connsiteX24" fmla="*/ 195339 w 628731"/>
                <a:gd name="connsiteY24" fmla="*/ 218191 h 897772"/>
                <a:gd name="connsiteX25" fmla="*/ 264395 w 628731"/>
                <a:gd name="connsiteY25" fmla="*/ 132466 h 897772"/>
                <a:gd name="connsiteX26" fmla="*/ 307258 w 628731"/>
                <a:gd name="connsiteY26" fmla="*/ 132466 h 897772"/>
                <a:gd name="connsiteX27" fmla="*/ 290589 w 628731"/>
                <a:gd name="connsiteY27" fmla="*/ 208666 h 897772"/>
                <a:gd name="connsiteX28" fmla="*/ 312020 w 628731"/>
                <a:gd name="connsiteY28" fmla="*/ 242003 h 897772"/>
                <a:gd name="connsiteX29" fmla="*/ 428702 w 628731"/>
                <a:gd name="connsiteY29" fmla="*/ 249147 h 897772"/>
                <a:gd name="connsiteX0" fmla="*/ 428702 w 626349"/>
                <a:gd name="connsiteY0" fmla="*/ 249147 h 884679"/>
                <a:gd name="connsiteX1" fmla="*/ 440608 w 626349"/>
                <a:gd name="connsiteY1" fmla="*/ 113416 h 884679"/>
                <a:gd name="connsiteX2" fmla="*/ 350120 w 626349"/>
                <a:gd name="connsiteY2" fmla="*/ 13403 h 884679"/>
                <a:gd name="connsiteX3" fmla="*/ 252489 w 626349"/>
                <a:gd name="connsiteY3" fmla="*/ 27691 h 884679"/>
                <a:gd name="connsiteX4" fmla="*/ 92945 w 626349"/>
                <a:gd name="connsiteY4" fmla="*/ 149134 h 884679"/>
                <a:gd name="connsiteX5" fmla="*/ 77 w 626349"/>
                <a:gd name="connsiteY5" fmla="*/ 346778 h 884679"/>
                <a:gd name="connsiteX6" fmla="*/ 7220 w 626349"/>
                <a:gd name="connsiteY6" fmla="*/ 575378 h 884679"/>
                <a:gd name="connsiteX7" fmla="*/ 97708 w 626349"/>
                <a:gd name="connsiteY7" fmla="*/ 732541 h 884679"/>
                <a:gd name="connsiteX8" fmla="*/ 254870 w 626349"/>
                <a:gd name="connsiteY8" fmla="*/ 808741 h 884679"/>
                <a:gd name="connsiteX9" fmla="*/ 362027 w 626349"/>
                <a:gd name="connsiteY9" fmla="*/ 811122 h 884679"/>
                <a:gd name="connsiteX10" fmla="*/ 392983 w 626349"/>
                <a:gd name="connsiteY10" fmla="*/ 780166 h 884679"/>
                <a:gd name="connsiteX11" fmla="*/ 431083 w 626349"/>
                <a:gd name="connsiteY11" fmla="*/ 775403 h 884679"/>
                <a:gd name="connsiteX12" fmla="*/ 488233 w 626349"/>
                <a:gd name="connsiteY12" fmla="*/ 865891 h 884679"/>
                <a:gd name="connsiteX13" fmla="*/ 626345 w 626349"/>
                <a:gd name="connsiteY13" fmla="*/ 844460 h 884679"/>
                <a:gd name="connsiteX14" fmla="*/ 492997 w 626349"/>
                <a:gd name="connsiteY14" fmla="*/ 484892 h 884679"/>
                <a:gd name="connsiteX15" fmla="*/ 452514 w 626349"/>
                <a:gd name="connsiteY15" fmla="*/ 401547 h 884679"/>
                <a:gd name="connsiteX16" fmla="*/ 421559 w 626349"/>
                <a:gd name="connsiteY16" fmla="*/ 425361 h 884679"/>
                <a:gd name="connsiteX17" fmla="*/ 340595 w 626349"/>
                <a:gd name="connsiteY17" fmla="*/ 422978 h 884679"/>
                <a:gd name="connsiteX18" fmla="*/ 371552 w 626349"/>
                <a:gd name="connsiteY18" fmla="*/ 627766 h 884679"/>
                <a:gd name="connsiteX19" fmla="*/ 335833 w 626349"/>
                <a:gd name="connsiteY19" fmla="*/ 663484 h 884679"/>
                <a:gd name="connsiteX20" fmla="*/ 257252 w 626349"/>
                <a:gd name="connsiteY20" fmla="*/ 658722 h 884679"/>
                <a:gd name="connsiteX21" fmla="*/ 162002 w 626349"/>
                <a:gd name="connsiteY21" fmla="*/ 580141 h 884679"/>
                <a:gd name="connsiteX22" fmla="*/ 133427 w 626349"/>
                <a:gd name="connsiteY22" fmla="*/ 489653 h 884679"/>
                <a:gd name="connsiteX23" fmla="*/ 140570 w 626349"/>
                <a:gd name="connsiteY23" fmla="*/ 322966 h 884679"/>
                <a:gd name="connsiteX24" fmla="*/ 195339 w 626349"/>
                <a:gd name="connsiteY24" fmla="*/ 218191 h 884679"/>
                <a:gd name="connsiteX25" fmla="*/ 264395 w 626349"/>
                <a:gd name="connsiteY25" fmla="*/ 132466 h 884679"/>
                <a:gd name="connsiteX26" fmla="*/ 307258 w 626349"/>
                <a:gd name="connsiteY26" fmla="*/ 132466 h 884679"/>
                <a:gd name="connsiteX27" fmla="*/ 290589 w 626349"/>
                <a:gd name="connsiteY27" fmla="*/ 208666 h 884679"/>
                <a:gd name="connsiteX28" fmla="*/ 312020 w 626349"/>
                <a:gd name="connsiteY28" fmla="*/ 242003 h 884679"/>
                <a:gd name="connsiteX29" fmla="*/ 428702 w 626349"/>
                <a:gd name="connsiteY29" fmla="*/ 249147 h 884679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07254 w 626345"/>
                <a:gd name="connsiteY26" fmla="*/ 127826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9142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6578 w 624225"/>
                <a:gd name="connsiteY0" fmla="*/ 244507 h 885750"/>
                <a:gd name="connsiteX1" fmla="*/ 438484 w 624225"/>
                <a:gd name="connsiteY1" fmla="*/ 108776 h 885750"/>
                <a:gd name="connsiteX2" fmla="*/ 347996 w 624225"/>
                <a:gd name="connsiteY2" fmla="*/ 8763 h 885750"/>
                <a:gd name="connsiteX3" fmla="*/ 228933 w 624225"/>
                <a:gd name="connsiteY3" fmla="*/ 32576 h 885750"/>
                <a:gd name="connsiteX4" fmla="*/ 90821 w 624225"/>
                <a:gd name="connsiteY4" fmla="*/ 144494 h 885750"/>
                <a:gd name="connsiteX5" fmla="*/ 12240 w 624225"/>
                <a:gd name="connsiteY5" fmla="*/ 327851 h 885750"/>
                <a:gd name="connsiteX6" fmla="*/ 5096 w 624225"/>
                <a:gd name="connsiteY6" fmla="*/ 570738 h 885750"/>
                <a:gd name="connsiteX7" fmla="*/ 95584 w 624225"/>
                <a:gd name="connsiteY7" fmla="*/ 727901 h 885750"/>
                <a:gd name="connsiteX8" fmla="*/ 252746 w 624225"/>
                <a:gd name="connsiteY8" fmla="*/ 804101 h 885750"/>
                <a:gd name="connsiteX9" fmla="*/ 359903 w 624225"/>
                <a:gd name="connsiteY9" fmla="*/ 806482 h 885750"/>
                <a:gd name="connsiteX10" fmla="*/ 390859 w 624225"/>
                <a:gd name="connsiteY10" fmla="*/ 775526 h 885750"/>
                <a:gd name="connsiteX11" fmla="*/ 428959 w 624225"/>
                <a:gd name="connsiteY11" fmla="*/ 770763 h 885750"/>
                <a:gd name="connsiteX12" fmla="*/ 486109 w 624225"/>
                <a:gd name="connsiteY12" fmla="*/ 861251 h 885750"/>
                <a:gd name="connsiteX13" fmla="*/ 624221 w 624225"/>
                <a:gd name="connsiteY13" fmla="*/ 839820 h 885750"/>
                <a:gd name="connsiteX14" fmla="*/ 490873 w 624225"/>
                <a:gd name="connsiteY14" fmla="*/ 480252 h 885750"/>
                <a:gd name="connsiteX15" fmla="*/ 450390 w 624225"/>
                <a:gd name="connsiteY15" fmla="*/ 396907 h 885750"/>
                <a:gd name="connsiteX16" fmla="*/ 419435 w 624225"/>
                <a:gd name="connsiteY16" fmla="*/ 420721 h 885750"/>
                <a:gd name="connsiteX17" fmla="*/ 338471 w 624225"/>
                <a:gd name="connsiteY17" fmla="*/ 418338 h 885750"/>
                <a:gd name="connsiteX18" fmla="*/ 371809 w 624225"/>
                <a:gd name="connsiteY18" fmla="*/ 608839 h 885750"/>
                <a:gd name="connsiteX19" fmla="*/ 333709 w 624225"/>
                <a:gd name="connsiteY19" fmla="*/ 658844 h 885750"/>
                <a:gd name="connsiteX20" fmla="*/ 255128 w 624225"/>
                <a:gd name="connsiteY20" fmla="*/ 646938 h 885750"/>
                <a:gd name="connsiteX21" fmla="*/ 167022 w 624225"/>
                <a:gd name="connsiteY21" fmla="*/ 575501 h 885750"/>
                <a:gd name="connsiteX22" fmla="*/ 133684 w 624225"/>
                <a:gd name="connsiteY22" fmla="*/ 477869 h 885750"/>
                <a:gd name="connsiteX23" fmla="*/ 145589 w 624225"/>
                <a:gd name="connsiteY23" fmla="*/ 318326 h 885750"/>
                <a:gd name="connsiteX24" fmla="*/ 193215 w 624225"/>
                <a:gd name="connsiteY24" fmla="*/ 213551 h 885750"/>
                <a:gd name="connsiteX25" fmla="*/ 262271 w 624225"/>
                <a:gd name="connsiteY25" fmla="*/ 137351 h 885750"/>
                <a:gd name="connsiteX26" fmla="*/ 319421 w 624225"/>
                <a:gd name="connsiteY26" fmla="*/ 158783 h 885750"/>
                <a:gd name="connsiteX27" fmla="*/ 288465 w 624225"/>
                <a:gd name="connsiteY27" fmla="*/ 204026 h 885750"/>
                <a:gd name="connsiteX28" fmla="*/ 309896 w 624225"/>
                <a:gd name="connsiteY28" fmla="*/ 237363 h 885750"/>
                <a:gd name="connsiteX29" fmla="*/ 426578 w 624225"/>
                <a:gd name="connsiteY29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33012 w 630659"/>
                <a:gd name="connsiteY0" fmla="*/ 244507 h 885750"/>
                <a:gd name="connsiteX1" fmla="*/ 444918 w 630659"/>
                <a:gd name="connsiteY1" fmla="*/ 108776 h 885750"/>
                <a:gd name="connsiteX2" fmla="*/ 354430 w 630659"/>
                <a:gd name="connsiteY2" fmla="*/ 8763 h 885750"/>
                <a:gd name="connsiteX3" fmla="*/ 235367 w 630659"/>
                <a:gd name="connsiteY3" fmla="*/ 32576 h 885750"/>
                <a:gd name="connsiteX4" fmla="*/ 97255 w 630659"/>
                <a:gd name="connsiteY4" fmla="*/ 144494 h 885750"/>
                <a:gd name="connsiteX5" fmla="*/ 18674 w 630659"/>
                <a:gd name="connsiteY5" fmla="*/ 327851 h 885750"/>
                <a:gd name="connsiteX6" fmla="*/ 2006 w 630659"/>
                <a:gd name="connsiteY6" fmla="*/ 446913 h 885750"/>
                <a:gd name="connsiteX7" fmla="*/ 11530 w 630659"/>
                <a:gd name="connsiteY7" fmla="*/ 570738 h 885750"/>
                <a:gd name="connsiteX8" fmla="*/ 102018 w 630659"/>
                <a:gd name="connsiteY8" fmla="*/ 727901 h 885750"/>
                <a:gd name="connsiteX9" fmla="*/ 259180 w 630659"/>
                <a:gd name="connsiteY9" fmla="*/ 804101 h 885750"/>
                <a:gd name="connsiteX10" fmla="*/ 366337 w 630659"/>
                <a:gd name="connsiteY10" fmla="*/ 806482 h 885750"/>
                <a:gd name="connsiteX11" fmla="*/ 397293 w 630659"/>
                <a:gd name="connsiteY11" fmla="*/ 775526 h 885750"/>
                <a:gd name="connsiteX12" fmla="*/ 435393 w 630659"/>
                <a:gd name="connsiteY12" fmla="*/ 770763 h 885750"/>
                <a:gd name="connsiteX13" fmla="*/ 492543 w 630659"/>
                <a:gd name="connsiteY13" fmla="*/ 861251 h 885750"/>
                <a:gd name="connsiteX14" fmla="*/ 630655 w 630659"/>
                <a:gd name="connsiteY14" fmla="*/ 839820 h 885750"/>
                <a:gd name="connsiteX15" fmla="*/ 497307 w 630659"/>
                <a:gd name="connsiteY15" fmla="*/ 480252 h 885750"/>
                <a:gd name="connsiteX16" fmla="*/ 456824 w 630659"/>
                <a:gd name="connsiteY16" fmla="*/ 396907 h 885750"/>
                <a:gd name="connsiteX17" fmla="*/ 425869 w 630659"/>
                <a:gd name="connsiteY17" fmla="*/ 420721 h 885750"/>
                <a:gd name="connsiteX18" fmla="*/ 344905 w 630659"/>
                <a:gd name="connsiteY18" fmla="*/ 418338 h 885750"/>
                <a:gd name="connsiteX19" fmla="*/ 378243 w 630659"/>
                <a:gd name="connsiteY19" fmla="*/ 608839 h 885750"/>
                <a:gd name="connsiteX20" fmla="*/ 340143 w 630659"/>
                <a:gd name="connsiteY20" fmla="*/ 658844 h 885750"/>
                <a:gd name="connsiteX21" fmla="*/ 261562 w 630659"/>
                <a:gd name="connsiteY21" fmla="*/ 646938 h 885750"/>
                <a:gd name="connsiteX22" fmla="*/ 173456 w 630659"/>
                <a:gd name="connsiteY22" fmla="*/ 575501 h 885750"/>
                <a:gd name="connsiteX23" fmla="*/ 140118 w 630659"/>
                <a:gd name="connsiteY23" fmla="*/ 477869 h 885750"/>
                <a:gd name="connsiteX24" fmla="*/ 152023 w 630659"/>
                <a:gd name="connsiteY24" fmla="*/ 318326 h 885750"/>
                <a:gd name="connsiteX25" fmla="*/ 199649 w 630659"/>
                <a:gd name="connsiteY25" fmla="*/ 213551 h 885750"/>
                <a:gd name="connsiteX26" fmla="*/ 268705 w 630659"/>
                <a:gd name="connsiteY26" fmla="*/ 137351 h 885750"/>
                <a:gd name="connsiteX27" fmla="*/ 325855 w 630659"/>
                <a:gd name="connsiteY27" fmla="*/ 158783 h 885750"/>
                <a:gd name="connsiteX28" fmla="*/ 294899 w 630659"/>
                <a:gd name="connsiteY28" fmla="*/ 204026 h 885750"/>
                <a:gd name="connsiteX29" fmla="*/ 316330 w 630659"/>
                <a:gd name="connsiteY29" fmla="*/ 237363 h 885750"/>
                <a:gd name="connsiteX30" fmla="*/ 433012 w 630659"/>
                <a:gd name="connsiteY30" fmla="*/ 244507 h 885750"/>
                <a:gd name="connsiteX0" fmla="*/ 433012 w 630659"/>
                <a:gd name="connsiteY0" fmla="*/ 249147 h 890390"/>
                <a:gd name="connsiteX1" fmla="*/ 444918 w 630659"/>
                <a:gd name="connsiteY1" fmla="*/ 113416 h 890390"/>
                <a:gd name="connsiteX2" fmla="*/ 354430 w 630659"/>
                <a:gd name="connsiteY2" fmla="*/ 13403 h 890390"/>
                <a:gd name="connsiteX3" fmla="*/ 223461 w 630659"/>
                <a:gd name="connsiteY3" fmla="*/ 27691 h 890390"/>
                <a:gd name="connsiteX4" fmla="*/ 97255 w 630659"/>
                <a:gd name="connsiteY4" fmla="*/ 149134 h 890390"/>
                <a:gd name="connsiteX5" fmla="*/ 18674 w 630659"/>
                <a:gd name="connsiteY5" fmla="*/ 332491 h 890390"/>
                <a:gd name="connsiteX6" fmla="*/ 2006 w 630659"/>
                <a:gd name="connsiteY6" fmla="*/ 451553 h 890390"/>
                <a:gd name="connsiteX7" fmla="*/ 11530 w 630659"/>
                <a:gd name="connsiteY7" fmla="*/ 575378 h 890390"/>
                <a:gd name="connsiteX8" fmla="*/ 102018 w 630659"/>
                <a:gd name="connsiteY8" fmla="*/ 732541 h 890390"/>
                <a:gd name="connsiteX9" fmla="*/ 259180 w 630659"/>
                <a:gd name="connsiteY9" fmla="*/ 808741 h 890390"/>
                <a:gd name="connsiteX10" fmla="*/ 366337 w 630659"/>
                <a:gd name="connsiteY10" fmla="*/ 811122 h 890390"/>
                <a:gd name="connsiteX11" fmla="*/ 397293 w 630659"/>
                <a:gd name="connsiteY11" fmla="*/ 780166 h 890390"/>
                <a:gd name="connsiteX12" fmla="*/ 435393 w 630659"/>
                <a:gd name="connsiteY12" fmla="*/ 775403 h 890390"/>
                <a:gd name="connsiteX13" fmla="*/ 492543 w 630659"/>
                <a:gd name="connsiteY13" fmla="*/ 865891 h 890390"/>
                <a:gd name="connsiteX14" fmla="*/ 630655 w 630659"/>
                <a:gd name="connsiteY14" fmla="*/ 844460 h 890390"/>
                <a:gd name="connsiteX15" fmla="*/ 497307 w 630659"/>
                <a:gd name="connsiteY15" fmla="*/ 484892 h 890390"/>
                <a:gd name="connsiteX16" fmla="*/ 456824 w 630659"/>
                <a:gd name="connsiteY16" fmla="*/ 401547 h 890390"/>
                <a:gd name="connsiteX17" fmla="*/ 425869 w 630659"/>
                <a:gd name="connsiteY17" fmla="*/ 425361 h 890390"/>
                <a:gd name="connsiteX18" fmla="*/ 344905 w 630659"/>
                <a:gd name="connsiteY18" fmla="*/ 422978 h 890390"/>
                <a:gd name="connsiteX19" fmla="*/ 378243 w 630659"/>
                <a:gd name="connsiteY19" fmla="*/ 613479 h 890390"/>
                <a:gd name="connsiteX20" fmla="*/ 340143 w 630659"/>
                <a:gd name="connsiteY20" fmla="*/ 663484 h 890390"/>
                <a:gd name="connsiteX21" fmla="*/ 261562 w 630659"/>
                <a:gd name="connsiteY21" fmla="*/ 651578 h 890390"/>
                <a:gd name="connsiteX22" fmla="*/ 173456 w 630659"/>
                <a:gd name="connsiteY22" fmla="*/ 580141 h 890390"/>
                <a:gd name="connsiteX23" fmla="*/ 140118 w 630659"/>
                <a:gd name="connsiteY23" fmla="*/ 482509 h 890390"/>
                <a:gd name="connsiteX24" fmla="*/ 152023 w 630659"/>
                <a:gd name="connsiteY24" fmla="*/ 322966 h 890390"/>
                <a:gd name="connsiteX25" fmla="*/ 199649 w 630659"/>
                <a:gd name="connsiteY25" fmla="*/ 218191 h 890390"/>
                <a:gd name="connsiteX26" fmla="*/ 268705 w 630659"/>
                <a:gd name="connsiteY26" fmla="*/ 141991 h 890390"/>
                <a:gd name="connsiteX27" fmla="*/ 325855 w 630659"/>
                <a:gd name="connsiteY27" fmla="*/ 163423 h 890390"/>
                <a:gd name="connsiteX28" fmla="*/ 294899 w 630659"/>
                <a:gd name="connsiteY28" fmla="*/ 208666 h 890390"/>
                <a:gd name="connsiteX29" fmla="*/ 316330 w 630659"/>
                <a:gd name="connsiteY29" fmla="*/ 242003 h 890390"/>
                <a:gd name="connsiteX30" fmla="*/ 433012 w 630659"/>
                <a:gd name="connsiteY30" fmla="*/ 249147 h 890390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5869 w 630659"/>
                <a:gd name="connsiteY17" fmla="*/ 422894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1106 w 630659"/>
                <a:gd name="connsiteY17" fmla="*/ 408607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1383"/>
                <a:gd name="connsiteY0" fmla="*/ 246680 h 878073"/>
                <a:gd name="connsiteX1" fmla="*/ 444918 w 631383"/>
                <a:gd name="connsiteY1" fmla="*/ 110949 h 878073"/>
                <a:gd name="connsiteX2" fmla="*/ 354430 w 631383"/>
                <a:gd name="connsiteY2" fmla="*/ 10936 h 878073"/>
                <a:gd name="connsiteX3" fmla="*/ 209174 w 631383"/>
                <a:gd name="connsiteY3" fmla="*/ 29987 h 878073"/>
                <a:gd name="connsiteX4" fmla="*/ 97255 w 631383"/>
                <a:gd name="connsiteY4" fmla="*/ 146667 h 878073"/>
                <a:gd name="connsiteX5" fmla="*/ 18674 w 631383"/>
                <a:gd name="connsiteY5" fmla="*/ 330024 h 878073"/>
                <a:gd name="connsiteX6" fmla="*/ 2006 w 631383"/>
                <a:gd name="connsiteY6" fmla="*/ 449086 h 878073"/>
                <a:gd name="connsiteX7" fmla="*/ 11530 w 631383"/>
                <a:gd name="connsiteY7" fmla="*/ 572911 h 878073"/>
                <a:gd name="connsiteX8" fmla="*/ 102018 w 631383"/>
                <a:gd name="connsiteY8" fmla="*/ 730074 h 878073"/>
                <a:gd name="connsiteX9" fmla="*/ 259180 w 631383"/>
                <a:gd name="connsiteY9" fmla="*/ 806274 h 878073"/>
                <a:gd name="connsiteX10" fmla="*/ 366337 w 631383"/>
                <a:gd name="connsiteY10" fmla="*/ 808655 h 878073"/>
                <a:gd name="connsiteX11" fmla="*/ 397293 w 631383"/>
                <a:gd name="connsiteY11" fmla="*/ 777699 h 878073"/>
                <a:gd name="connsiteX12" fmla="*/ 435393 w 631383"/>
                <a:gd name="connsiteY12" fmla="*/ 772936 h 878073"/>
                <a:gd name="connsiteX13" fmla="*/ 492543 w 631383"/>
                <a:gd name="connsiteY13" fmla="*/ 863424 h 878073"/>
                <a:gd name="connsiteX14" fmla="*/ 630655 w 631383"/>
                <a:gd name="connsiteY14" fmla="*/ 841993 h 878073"/>
                <a:gd name="connsiteX15" fmla="*/ 544932 w 631383"/>
                <a:gd name="connsiteY15" fmla="*/ 680068 h 878073"/>
                <a:gd name="connsiteX16" fmla="*/ 497307 w 631383"/>
                <a:gd name="connsiteY16" fmla="*/ 482425 h 878073"/>
                <a:gd name="connsiteX17" fmla="*/ 456824 w 631383"/>
                <a:gd name="connsiteY17" fmla="*/ 399080 h 878073"/>
                <a:gd name="connsiteX18" fmla="*/ 421106 w 631383"/>
                <a:gd name="connsiteY18" fmla="*/ 408607 h 878073"/>
                <a:gd name="connsiteX19" fmla="*/ 344905 w 631383"/>
                <a:gd name="connsiteY19" fmla="*/ 420511 h 878073"/>
                <a:gd name="connsiteX20" fmla="*/ 378243 w 631383"/>
                <a:gd name="connsiteY20" fmla="*/ 611012 h 878073"/>
                <a:gd name="connsiteX21" fmla="*/ 340143 w 631383"/>
                <a:gd name="connsiteY21" fmla="*/ 661017 h 878073"/>
                <a:gd name="connsiteX22" fmla="*/ 261562 w 631383"/>
                <a:gd name="connsiteY22" fmla="*/ 649111 h 878073"/>
                <a:gd name="connsiteX23" fmla="*/ 173456 w 631383"/>
                <a:gd name="connsiteY23" fmla="*/ 577674 h 878073"/>
                <a:gd name="connsiteX24" fmla="*/ 140118 w 631383"/>
                <a:gd name="connsiteY24" fmla="*/ 480042 h 878073"/>
                <a:gd name="connsiteX25" fmla="*/ 152023 w 631383"/>
                <a:gd name="connsiteY25" fmla="*/ 320499 h 878073"/>
                <a:gd name="connsiteX26" fmla="*/ 199649 w 631383"/>
                <a:gd name="connsiteY26" fmla="*/ 215724 h 878073"/>
                <a:gd name="connsiteX27" fmla="*/ 268705 w 631383"/>
                <a:gd name="connsiteY27" fmla="*/ 139524 h 878073"/>
                <a:gd name="connsiteX28" fmla="*/ 325855 w 631383"/>
                <a:gd name="connsiteY28" fmla="*/ 160956 h 878073"/>
                <a:gd name="connsiteX29" fmla="*/ 294899 w 631383"/>
                <a:gd name="connsiteY29" fmla="*/ 206199 h 878073"/>
                <a:gd name="connsiteX30" fmla="*/ 316330 w 631383"/>
                <a:gd name="connsiteY30" fmla="*/ 239536 h 878073"/>
                <a:gd name="connsiteX31" fmla="*/ 433012 w 631383"/>
                <a:gd name="connsiteY31" fmla="*/ 246680 h 878073"/>
                <a:gd name="connsiteX0" fmla="*/ 433012 w 631560"/>
                <a:gd name="connsiteY0" fmla="*/ 246680 h 877891"/>
                <a:gd name="connsiteX1" fmla="*/ 444918 w 631560"/>
                <a:gd name="connsiteY1" fmla="*/ 110949 h 877891"/>
                <a:gd name="connsiteX2" fmla="*/ 354430 w 631560"/>
                <a:gd name="connsiteY2" fmla="*/ 10936 h 877891"/>
                <a:gd name="connsiteX3" fmla="*/ 209174 w 631560"/>
                <a:gd name="connsiteY3" fmla="*/ 29987 h 877891"/>
                <a:gd name="connsiteX4" fmla="*/ 97255 w 631560"/>
                <a:gd name="connsiteY4" fmla="*/ 146667 h 877891"/>
                <a:gd name="connsiteX5" fmla="*/ 18674 w 631560"/>
                <a:gd name="connsiteY5" fmla="*/ 330024 h 877891"/>
                <a:gd name="connsiteX6" fmla="*/ 2006 w 631560"/>
                <a:gd name="connsiteY6" fmla="*/ 449086 h 877891"/>
                <a:gd name="connsiteX7" fmla="*/ 11530 w 631560"/>
                <a:gd name="connsiteY7" fmla="*/ 572911 h 877891"/>
                <a:gd name="connsiteX8" fmla="*/ 102018 w 631560"/>
                <a:gd name="connsiteY8" fmla="*/ 730074 h 877891"/>
                <a:gd name="connsiteX9" fmla="*/ 259180 w 631560"/>
                <a:gd name="connsiteY9" fmla="*/ 806274 h 877891"/>
                <a:gd name="connsiteX10" fmla="*/ 366337 w 631560"/>
                <a:gd name="connsiteY10" fmla="*/ 808655 h 877891"/>
                <a:gd name="connsiteX11" fmla="*/ 397293 w 631560"/>
                <a:gd name="connsiteY11" fmla="*/ 777699 h 877891"/>
                <a:gd name="connsiteX12" fmla="*/ 435393 w 631560"/>
                <a:gd name="connsiteY12" fmla="*/ 772936 h 877891"/>
                <a:gd name="connsiteX13" fmla="*/ 492543 w 631560"/>
                <a:gd name="connsiteY13" fmla="*/ 863424 h 877891"/>
                <a:gd name="connsiteX14" fmla="*/ 630655 w 631560"/>
                <a:gd name="connsiteY14" fmla="*/ 841993 h 877891"/>
                <a:gd name="connsiteX15" fmla="*/ 549695 w 631560"/>
                <a:gd name="connsiteY15" fmla="*/ 684830 h 877891"/>
                <a:gd name="connsiteX16" fmla="*/ 497307 w 631560"/>
                <a:gd name="connsiteY16" fmla="*/ 482425 h 877891"/>
                <a:gd name="connsiteX17" fmla="*/ 456824 w 631560"/>
                <a:gd name="connsiteY17" fmla="*/ 399080 h 877891"/>
                <a:gd name="connsiteX18" fmla="*/ 421106 w 631560"/>
                <a:gd name="connsiteY18" fmla="*/ 408607 h 877891"/>
                <a:gd name="connsiteX19" fmla="*/ 344905 w 631560"/>
                <a:gd name="connsiteY19" fmla="*/ 420511 h 877891"/>
                <a:gd name="connsiteX20" fmla="*/ 378243 w 631560"/>
                <a:gd name="connsiteY20" fmla="*/ 611012 h 877891"/>
                <a:gd name="connsiteX21" fmla="*/ 340143 w 631560"/>
                <a:gd name="connsiteY21" fmla="*/ 661017 h 877891"/>
                <a:gd name="connsiteX22" fmla="*/ 261562 w 631560"/>
                <a:gd name="connsiteY22" fmla="*/ 649111 h 877891"/>
                <a:gd name="connsiteX23" fmla="*/ 173456 w 631560"/>
                <a:gd name="connsiteY23" fmla="*/ 577674 h 877891"/>
                <a:gd name="connsiteX24" fmla="*/ 140118 w 631560"/>
                <a:gd name="connsiteY24" fmla="*/ 480042 h 877891"/>
                <a:gd name="connsiteX25" fmla="*/ 152023 w 631560"/>
                <a:gd name="connsiteY25" fmla="*/ 320499 h 877891"/>
                <a:gd name="connsiteX26" fmla="*/ 199649 w 631560"/>
                <a:gd name="connsiteY26" fmla="*/ 215724 h 877891"/>
                <a:gd name="connsiteX27" fmla="*/ 268705 w 631560"/>
                <a:gd name="connsiteY27" fmla="*/ 139524 h 877891"/>
                <a:gd name="connsiteX28" fmla="*/ 325855 w 631560"/>
                <a:gd name="connsiteY28" fmla="*/ 160956 h 877891"/>
                <a:gd name="connsiteX29" fmla="*/ 294899 w 631560"/>
                <a:gd name="connsiteY29" fmla="*/ 206199 h 877891"/>
                <a:gd name="connsiteX30" fmla="*/ 316330 w 631560"/>
                <a:gd name="connsiteY30" fmla="*/ 239536 h 877891"/>
                <a:gd name="connsiteX31" fmla="*/ 433012 w 631560"/>
                <a:gd name="connsiteY31" fmla="*/ 246680 h 877891"/>
                <a:gd name="connsiteX0" fmla="*/ 433012 w 631579"/>
                <a:gd name="connsiteY0" fmla="*/ 246680 h 877891"/>
                <a:gd name="connsiteX1" fmla="*/ 444918 w 631579"/>
                <a:gd name="connsiteY1" fmla="*/ 110949 h 877891"/>
                <a:gd name="connsiteX2" fmla="*/ 354430 w 631579"/>
                <a:gd name="connsiteY2" fmla="*/ 10936 h 877891"/>
                <a:gd name="connsiteX3" fmla="*/ 209174 w 631579"/>
                <a:gd name="connsiteY3" fmla="*/ 29987 h 877891"/>
                <a:gd name="connsiteX4" fmla="*/ 97255 w 631579"/>
                <a:gd name="connsiteY4" fmla="*/ 146667 h 877891"/>
                <a:gd name="connsiteX5" fmla="*/ 18674 w 631579"/>
                <a:gd name="connsiteY5" fmla="*/ 330024 h 877891"/>
                <a:gd name="connsiteX6" fmla="*/ 2006 w 631579"/>
                <a:gd name="connsiteY6" fmla="*/ 449086 h 877891"/>
                <a:gd name="connsiteX7" fmla="*/ 11530 w 631579"/>
                <a:gd name="connsiteY7" fmla="*/ 572911 h 877891"/>
                <a:gd name="connsiteX8" fmla="*/ 102018 w 631579"/>
                <a:gd name="connsiteY8" fmla="*/ 730074 h 877891"/>
                <a:gd name="connsiteX9" fmla="*/ 259180 w 631579"/>
                <a:gd name="connsiteY9" fmla="*/ 806274 h 877891"/>
                <a:gd name="connsiteX10" fmla="*/ 366337 w 631579"/>
                <a:gd name="connsiteY10" fmla="*/ 808655 h 877891"/>
                <a:gd name="connsiteX11" fmla="*/ 397293 w 631579"/>
                <a:gd name="connsiteY11" fmla="*/ 777699 h 877891"/>
                <a:gd name="connsiteX12" fmla="*/ 435393 w 631579"/>
                <a:gd name="connsiteY12" fmla="*/ 772936 h 877891"/>
                <a:gd name="connsiteX13" fmla="*/ 492543 w 631579"/>
                <a:gd name="connsiteY13" fmla="*/ 863424 h 877891"/>
                <a:gd name="connsiteX14" fmla="*/ 630655 w 631579"/>
                <a:gd name="connsiteY14" fmla="*/ 841993 h 877891"/>
                <a:gd name="connsiteX15" fmla="*/ 549695 w 631579"/>
                <a:gd name="connsiteY15" fmla="*/ 684830 h 877891"/>
                <a:gd name="connsiteX16" fmla="*/ 487782 w 631579"/>
                <a:gd name="connsiteY16" fmla="*/ 491950 h 877891"/>
                <a:gd name="connsiteX17" fmla="*/ 456824 w 631579"/>
                <a:gd name="connsiteY17" fmla="*/ 399080 h 877891"/>
                <a:gd name="connsiteX18" fmla="*/ 421106 w 631579"/>
                <a:gd name="connsiteY18" fmla="*/ 408607 h 877891"/>
                <a:gd name="connsiteX19" fmla="*/ 344905 w 631579"/>
                <a:gd name="connsiteY19" fmla="*/ 420511 h 877891"/>
                <a:gd name="connsiteX20" fmla="*/ 378243 w 631579"/>
                <a:gd name="connsiteY20" fmla="*/ 611012 h 877891"/>
                <a:gd name="connsiteX21" fmla="*/ 340143 w 631579"/>
                <a:gd name="connsiteY21" fmla="*/ 661017 h 877891"/>
                <a:gd name="connsiteX22" fmla="*/ 261562 w 631579"/>
                <a:gd name="connsiteY22" fmla="*/ 649111 h 877891"/>
                <a:gd name="connsiteX23" fmla="*/ 173456 w 631579"/>
                <a:gd name="connsiteY23" fmla="*/ 577674 h 877891"/>
                <a:gd name="connsiteX24" fmla="*/ 140118 w 631579"/>
                <a:gd name="connsiteY24" fmla="*/ 480042 h 877891"/>
                <a:gd name="connsiteX25" fmla="*/ 152023 w 631579"/>
                <a:gd name="connsiteY25" fmla="*/ 320499 h 877891"/>
                <a:gd name="connsiteX26" fmla="*/ 199649 w 631579"/>
                <a:gd name="connsiteY26" fmla="*/ 215724 h 877891"/>
                <a:gd name="connsiteX27" fmla="*/ 268705 w 631579"/>
                <a:gd name="connsiteY27" fmla="*/ 139524 h 877891"/>
                <a:gd name="connsiteX28" fmla="*/ 325855 w 631579"/>
                <a:gd name="connsiteY28" fmla="*/ 160956 h 877891"/>
                <a:gd name="connsiteX29" fmla="*/ 294899 w 631579"/>
                <a:gd name="connsiteY29" fmla="*/ 206199 h 877891"/>
                <a:gd name="connsiteX30" fmla="*/ 316330 w 631579"/>
                <a:gd name="connsiteY30" fmla="*/ 239536 h 877891"/>
                <a:gd name="connsiteX31" fmla="*/ 433012 w 631579"/>
                <a:gd name="connsiteY31" fmla="*/ 246680 h 877891"/>
                <a:gd name="connsiteX0" fmla="*/ 433012 w 631910"/>
                <a:gd name="connsiteY0" fmla="*/ 246680 h 878073"/>
                <a:gd name="connsiteX1" fmla="*/ 444918 w 631910"/>
                <a:gd name="connsiteY1" fmla="*/ 110949 h 878073"/>
                <a:gd name="connsiteX2" fmla="*/ 354430 w 631910"/>
                <a:gd name="connsiteY2" fmla="*/ 10936 h 878073"/>
                <a:gd name="connsiteX3" fmla="*/ 209174 w 631910"/>
                <a:gd name="connsiteY3" fmla="*/ 29987 h 878073"/>
                <a:gd name="connsiteX4" fmla="*/ 97255 w 631910"/>
                <a:gd name="connsiteY4" fmla="*/ 146667 h 878073"/>
                <a:gd name="connsiteX5" fmla="*/ 18674 w 631910"/>
                <a:gd name="connsiteY5" fmla="*/ 330024 h 878073"/>
                <a:gd name="connsiteX6" fmla="*/ 2006 w 631910"/>
                <a:gd name="connsiteY6" fmla="*/ 449086 h 878073"/>
                <a:gd name="connsiteX7" fmla="*/ 11530 w 631910"/>
                <a:gd name="connsiteY7" fmla="*/ 572911 h 878073"/>
                <a:gd name="connsiteX8" fmla="*/ 102018 w 631910"/>
                <a:gd name="connsiteY8" fmla="*/ 730074 h 878073"/>
                <a:gd name="connsiteX9" fmla="*/ 259180 w 631910"/>
                <a:gd name="connsiteY9" fmla="*/ 806274 h 878073"/>
                <a:gd name="connsiteX10" fmla="*/ 366337 w 631910"/>
                <a:gd name="connsiteY10" fmla="*/ 808655 h 878073"/>
                <a:gd name="connsiteX11" fmla="*/ 397293 w 631910"/>
                <a:gd name="connsiteY11" fmla="*/ 777699 h 878073"/>
                <a:gd name="connsiteX12" fmla="*/ 435393 w 631910"/>
                <a:gd name="connsiteY12" fmla="*/ 772936 h 878073"/>
                <a:gd name="connsiteX13" fmla="*/ 492543 w 631910"/>
                <a:gd name="connsiteY13" fmla="*/ 863424 h 878073"/>
                <a:gd name="connsiteX14" fmla="*/ 630655 w 631910"/>
                <a:gd name="connsiteY14" fmla="*/ 841993 h 878073"/>
                <a:gd name="connsiteX15" fmla="*/ 556838 w 631910"/>
                <a:gd name="connsiteY15" fmla="*/ 680068 h 878073"/>
                <a:gd name="connsiteX16" fmla="*/ 487782 w 631910"/>
                <a:gd name="connsiteY16" fmla="*/ 491950 h 878073"/>
                <a:gd name="connsiteX17" fmla="*/ 456824 w 631910"/>
                <a:gd name="connsiteY17" fmla="*/ 399080 h 878073"/>
                <a:gd name="connsiteX18" fmla="*/ 421106 w 631910"/>
                <a:gd name="connsiteY18" fmla="*/ 408607 h 878073"/>
                <a:gd name="connsiteX19" fmla="*/ 344905 w 631910"/>
                <a:gd name="connsiteY19" fmla="*/ 420511 h 878073"/>
                <a:gd name="connsiteX20" fmla="*/ 378243 w 631910"/>
                <a:gd name="connsiteY20" fmla="*/ 611012 h 878073"/>
                <a:gd name="connsiteX21" fmla="*/ 340143 w 631910"/>
                <a:gd name="connsiteY21" fmla="*/ 661017 h 878073"/>
                <a:gd name="connsiteX22" fmla="*/ 261562 w 631910"/>
                <a:gd name="connsiteY22" fmla="*/ 649111 h 878073"/>
                <a:gd name="connsiteX23" fmla="*/ 173456 w 631910"/>
                <a:gd name="connsiteY23" fmla="*/ 577674 h 878073"/>
                <a:gd name="connsiteX24" fmla="*/ 140118 w 631910"/>
                <a:gd name="connsiteY24" fmla="*/ 480042 h 878073"/>
                <a:gd name="connsiteX25" fmla="*/ 152023 w 631910"/>
                <a:gd name="connsiteY25" fmla="*/ 320499 h 878073"/>
                <a:gd name="connsiteX26" fmla="*/ 199649 w 631910"/>
                <a:gd name="connsiteY26" fmla="*/ 215724 h 878073"/>
                <a:gd name="connsiteX27" fmla="*/ 268705 w 631910"/>
                <a:gd name="connsiteY27" fmla="*/ 139524 h 878073"/>
                <a:gd name="connsiteX28" fmla="*/ 325855 w 631910"/>
                <a:gd name="connsiteY28" fmla="*/ 160956 h 878073"/>
                <a:gd name="connsiteX29" fmla="*/ 294899 w 631910"/>
                <a:gd name="connsiteY29" fmla="*/ 206199 h 878073"/>
                <a:gd name="connsiteX30" fmla="*/ 316330 w 631910"/>
                <a:gd name="connsiteY30" fmla="*/ 239536 h 878073"/>
                <a:gd name="connsiteX31" fmla="*/ 433012 w 631910"/>
                <a:gd name="connsiteY31" fmla="*/ 246680 h 878073"/>
                <a:gd name="connsiteX0" fmla="*/ 433012 w 630697"/>
                <a:gd name="connsiteY0" fmla="*/ 246680 h 877639"/>
                <a:gd name="connsiteX1" fmla="*/ 444918 w 630697"/>
                <a:gd name="connsiteY1" fmla="*/ 110949 h 877639"/>
                <a:gd name="connsiteX2" fmla="*/ 354430 w 630697"/>
                <a:gd name="connsiteY2" fmla="*/ 10936 h 877639"/>
                <a:gd name="connsiteX3" fmla="*/ 209174 w 630697"/>
                <a:gd name="connsiteY3" fmla="*/ 29987 h 877639"/>
                <a:gd name="connsiteX4" fmla="*/ 97255 w 630697"/>
                <a:gd name="connsiteY4" fmla="*/ 146667 h 877639"/>
                <a:gd name="connsiteX5" fmla="*/ 18674 w 630697"/>
                <a:gd name="connsiteY5" fmla="*/ 330024 h 877639"/>
                <a:gd name="connsiteX6" fmla="*/ 2006 w 630697"/>
                <a:gd name="connsiteY6" fmla="*/ 449086 h 877639"/>
                <a:gd name="connsiteX7" fmla="*/ 11530 w 630697"/>
                <a:gd name="connsiteY7" fmla="*/ 572911 h 877639"/>
                <a:gd name="connsiteX8" fmla="*/ 102018 w 630697"/>
                <a:gd name="connsiteY8" fmla="*/ 730074 h 877639"/>
                <a:gd name="connsiteX9" fmla="*/ 259180 w 630697"/>
                <a:gd name="connsiteY9" fmla="*/ 806274 h 877639"/>
                <a:gd name="connsiteX10" fmla="*/ 366337 w 630697"/>
                <a:gd name="connsiteY10" fmla="*/ 808655 h 877639"/>
                <a:gd name="connsiteX11" fmla="*/ 397293 w 630697"/>
                <a:gd name="connsiteY11" fmla="*/ 777699 h 877639"/>
                <a:gd name="connsiteX12" fmla="*/ 435393 w 630697"/>
                <a:gd name="connsiteY12" fmla="*/ 772936 h 877639"/>
                <a:gd name="connsiteX13" fmla="*/ 492543 w 630697"/>
                <a:gd name="connsiteY13" fmla="*/ 863424 h 877639"/>
                <a:gd name="connsiteX14" fmla="*/ 566361 w 630697"/>
                <a:gd name="connsiteY14" fmla="*/ 875331 h 877639"/>
                <a:gd name="connsiteX15" fmla="*/ 630655 w 630697"/>
                <a:gd name="connsiteY15" fmla="*/ 841993 h 877639"/>
                <a:gd name="connsiteX16" fmla="*/ 556838 w 630697"/>
                <a:gd name="connsiteY16" fmla="*/ 680068 h 877639"/>
                <a:gd name="connsiteX17" fmla="*/ 487782 w 630697"/>
                <a:gd name="connsiteY17" fmla="*/ 491950 h 877639"/>
                <a:gd name="connsiteX18" fmla="*/ 456824 w 630697"/>
                <a:gd name="connsiteY18" fmla="*/ 399080 h 877639"/>
                <a:gd name="connsiteX19" fmla="*/ 421106 w 630697"/>
                <a:gd name="connsiteY19" fmla="*/ 408607 h 877639"/>
                <a:gd name="connsiteX20" fmla="*/ 344905 w 630697"/>
                <a:gd name="connsiteY20" fmla="*/ 420511 h 877639"/>
                <a:gd name="connsiteX21" fmla="*/ 378243 w 630697"/>
                <a:gd name="connsiteY21" fmla="*/ 611012 h 877639"/>
                <a:gd name="connsiteX22" fmla="*/ 340143 w 630697"/>
                <a:gd name="connsiteY22" fmla="*/ 661017 h 877639"/>
                <a:gd name="connsiteX23" fmla="*/ 261562 w 630697"/>
                <a:gd name="connsiteY23" fmla="*/ 649111 h 877639"/>
                <a:gd name="connsiteX24" fmla="*/ 173456 w 630697"/>
                <a:gd name="connsiteY24" fmla="*/ 577674 h 877639"/>
                <a:gd name="connsiteX25" fmla="*/ 140118 w 630697"/>
                <a:gd name="connsiteY25" fmla="*/ 480042 h 877639"/>
                <a:gd name="connsiteX26" fmla="*/ 152023 w 630697"/>
                <a:gd name="connsiteY26" fmla="*/ 320499 h 877639"/>
                <a:gd name="connsiteX27" fmla="*/ 199649 w 630697"/>
                <a:gd name="connsiteY27" fmla="*/ 215724 h 877639"/>
                <a:gd name="connsiteX28" fmla="*/ 268705 w 630697"/>
                <a:gd name="connsiteY28" fmla="*/ 139524 h 877639"/>
                <a:gd name="connsiteX29" fmla="*/ 325855 w 630697"/>
                <a:gd name="connsiteY29" fmla="*/ 160956 h 877639"/>
                <a:gd name="connsiteX30" fmla="*/ 294899 w 630697"/>
                <a:gd name="connsiteY30" fmla="*/ 206199 h 877639"/>
                <a:gd name="connsiteX31" fmla="*/ 316330 w 630697"/>
                <a:gd name="connsiteY31" fmla="*/ 239536 h 877639"/>
                <a:gd name="connsiteX32" fmla="*/ 433012 w 630697"/>
                <a:gd name="connsiteY32" fmla="*/ 246680 h 877639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1989"/>
                <a:gd name="connsiteX1" fmla="*/ 444918 w 630697"/>
                <a:gd name="connsiteY1" fmla="*/ 110949 h 871989"/>
                <a:gd name="connsiteX2" fmla="*/ 354430 w 630697"/>
                <a:gd name="connsiteY2" fmla="*/ 10936 h 871989"/>
                <a:gd name="connsiteX3" fmla="*/ 209174 w 630697"/>
                <a:gd name="connsiteY3" fmla="*/ 29987 h 871989"/>
                <a:gd name="connsiteX4" fmla="*/ 97255 w 630697"/>
                <a:gd name="connsiteY4" fmla="*/ 146667 h 871989"/>
                <a:gd name="connsiteX5" fmla="*/ 18674 w 630697"/>
                <a:gd name="connsiteY5" fmla="*/ 330024 h 871989"/>
                <a:gd name="connsiteX6" fmla="*/ 2006 w 630697"/>
                <a:gd name="connsiteY6" fmla="*/ 449086 h 871989"/>
                <a:gd name="connsiteX7" fmla="*/ 11530 w 630697"/>
                <a:gd name="connsiteY7" fmla="*/ 572911 h 871989"/>
                <a:gd name="connsiteX8" fmla="*/ 102018 w 630697"/>
                <a:gd name="connsiteY8" fmla="*/ 730074 h 871989"/>
                <a:gd name="connsiteX9" fmla="*/ 259180 w 630697"/>
                <a:gd name="connsiteY9" fmla="*/ 806274 h 871989"/>
                <a:gd name="connsiteX10" fmla="*/ 366337 w 630697"/>
                <a:gd name="connsiteY10" fmla="*/ 808655 h 871989"/>
                <a:gd name="connsiteX11" fmla="*/ 397293 w 630697"/>
                <a:gd name="connsiteY11" fmla="*/ 777699 h 871989"/>
                <a:gd name="connsiteX12" fmla="*/ 435393 w 630697"/>
                <a:gd name="connsiteY12" fmla="*/ 772936 h 871989"/>
                <a:gd name="connsiteX13" fmla="*/ 492543 w 630697"/>
                <a:gd name="connsiteY13" fmla="*/ 863424 h 871989"/>
                <a:gd name="connsiteX14" fmla="*/ 566361 w 630697"/>
                <a:gd name="connsiteY14" fmla="*/ 865807 h 871989"/>
                <a:gd name="connsiteX15" fmla="*/ 630655 w 630697"/>
                <a:gd name="connsiteY15" fmla="*/ 841993 h 871989"/>
                <a:gd name="connsiteX16" fmla="*/ 556838 w 630697"/>
                <a:gd name="connsiteY16" fmla="*/ 680068 h 871989"/>
                <a:gd name="connsiteX17" fmla="*/ 487782 w 630697"/>
                <a:gd name="connsiteY17" fmla="*/ 491950 h 871989"/>
                <a:gd name="connsiteX18" fmla="*/ 456824 w 630697"/>
                <a:gd name="connsiteY18" fmla="*/ 399080 h 871989"/>
                <a:gd name="connsiteX19" fmla="*/ 421106 w 630697"/>
                <a:gd name="connsiteY19" fmla="*/ 408607 h 871989"/>
                <a:gd name="connsiteX20" fmla="*/ 344905 w 630697"/>
                <a:gd name="connsiteY20" fmla="*/ 420511 h 871989"/>
                <a:gd name="connsiteX21" fmla="*/ 378243 w 630697"/>
                <a:gd name="connsiteY21" fmla="*/ 611012 h 871989"/>
                <a:gd name="connsiteX22" fmla="*/ 340143 w 630697"/>
                <a:gd name="connsiteY22" fmla="*/ 661017 h 871989"/>
                <a:gd name="connsiteX23" fmla="*/ 261562 w 630697"/>
                <a:gd name="connsiteY23" fmla="*/ 649111 h 871989"/>
                <a:gd name="connsiteX24" fmla="*/ 173456 w 630697"/>
                <a:gd name="connsiteY24" fmla="*/ 577674 h 871989"/>
                <a:gd name="connsiteX25" fmla="*/ 140118 w 630697"/>
                <a:gd name="connsiteY25" fmla="*/ 480042 h 871989"/>
                <a:gd name="connsiteX26" fmla="*/ 152023 w 630697"/>
                <a:gd name="connsiteY26" fmla="*/ 320499 h 871989"/>
                <a:gd name="connsiteX27" fmla="*/ 199649 w 630697"/>
                <a:gd name="connsiteY27" fmla="*/ 215724 h 871989"/>
                <a:gd name="connsiteX28" fmla="*/ 268705 w 630697"/>
                <a:gd name="connsiteY28" fmla="*/ 139524 h 871989"/>
                <a:gd name="connsiteX29" fmla="*/ 325855 w 630697"/>
                <a:gd name="connsiteY29" fmla="*/ 160956 h 871989"/>
                <a:gd name="connsiteX30" fmla="*/ 294899 w 630697"/>
                <a:gd name="connsiteY30" fmla="*/ 206199 h 871989"/>
                <a:gd name="connsiteX31" fmla="*/ 316330 w 630697"/>
                <a:gd name="connsiteY31" fmla="*/ 239536 h 871989"/>
                <a:gd name="connsiteX32" fmla="*/ 433012 w 630697"/>
                <a:gd name="connsiteY32" fmla="*/ 246680 h 871989"/>
                <a:gd name="connsiteX0" fmla="*/ 433012 w 630697"/>
                <a:gd name="connsiteY0" fmla="*/ 245070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316330 w 630697"/>
                <a:gd name="connsiteY31" fmla="*/ 237926 h 870379"/>
                <a:gd name="connsiteX32" fmla="*/ 433012 w 630697"/>
                <a:gd name="connsiteY32" fmla="*/ 245070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316330 w 630697"/>
                <a:gd name="connsiteY31" fmla="*/ 2379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416343 w 630697"/>
                <a:gd name="connsiteY30" fmla="*/ 156964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35380 w 630697"/>
                <a:gd name="connsiteY29" fmla="*/ 118864 h 870379"/>
                <a:gd name="connsiteX30" fmla="*/ 416343 w 630697"/>
                <a:gd name="connsiteY30" fmla="*/ 156964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197268 w 630697"/>
                <a:gd name="connsiteY9" fmla="*/ 780851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197268 w 630697"/>
                <a:gd name="connsiteY9" fmla="*/ 780851 h 870379"/>
                <a:gd name="connsiteX10" fmla="*/ 354431 w 630697"/>
                <a:gd name="connsiteY10" fmla="*/ 785613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397293 w 630697"/>
                <a:gd name="connsiteY11" fmla="*/ 776089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409200 w 630697"/>
                <a:gd name="connsiteY11" fmla="*/ 780852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397294 w 630697"/>
                <a:gd name="connsiteY11" fmla="*/ 780852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5565"/>
                <a:gd name="connsiteX1" fmla="*/ 540168 w 630697"/>
                <a:gd name="connsiteY1" fmla="*/ 85527 h 865565"/>
                <a:gd name="connsiteX2" fmla="*/ 354430 w 630697"/>
                <a:gd name="connsiteY2" fmla="*/ 9326 h 865565"/>
                <a:gd name="connsiteX3" fmla="*/ 209174 w 630697"/>
                <a:gd name="connsiteY3" fmla="*/ 28377 h 865565"/>
                <a:gd name="connsiteX4" fmla="*/ 97255 w 630697"/>
                <a:gd name="connsiteY4" fmla="*/ 145057 h 865565"/>
                <a:gd name="connsiteX5" fmla="*/ 18674 w 630697"/>
                <a:gd name="connsiteY5" fmla="*/ 328414 h 865565"/>
                <a:gd name="connsiteX6" fmla="*/ 2006 w 630697"/>
                <a:gd name="connsiteY6" fmla="*/ 447476 h 865565"/>
                <a:gd name="connsiteX7" fmla="*/ 11530 w 630697"/>
                <a:gd name="connsiteY7" fmla="*/ 571301 h 865565"/>
                <a:gd name="connsiteX8" fmla="*/ 102018 w 630697"/>
                <a:gd name="connsiteY8" fmla="*/ 728464 h 865565"/>
                <a:gd name="connsiteX9" fmla="*/ 197268 w 630697"/>
                <a:gd name="connsiteY9" fmla="*/ 780851 h 865565"/>
                <a:gd name="connsiteX10" fmla="*/ 354431 w 630697"/>
                <a:gd name="connsiteY10" fmla="*/ 785613 h 865565"/>
                <a:gd name="connsiteX11" fmla="*/ 397294 w 630697"/>
                <a:gd name="connsiteY11" fmla="*/ 780852 h 865565"/>
                <a:gd name="connsiteX12" fmla="*/ 442538 w 630697"/>
                <a:gd name="connsiteY12" fmla="*/ 854670 h 865565"/>
                <a:gd name="connsiteX13" fmla="*/ 492543 w 630697"/>
                <a:gd name="connsiteY13" fmla="*/ 861814 h 865565"/>
                <a:gd name="connsiteX14" fmla="*/ 566361 w 630697"/>
                <a:gd name="connsiteY14" fmla="*/ 864197 h 865565"/>
                <a:gd name="connsiteX15" fmla="*/ 630655 w 630697"/>
                <a:gd name="connsiteY15" fmla="*/ 840383 h 865565"/>
                <a:gd name="connsiteX16" fmla="*/ 556838 w 630697"/>
                <a:gd name="connsiteY16" fmla="*/ 678458 h 865565"/>
                <a:gd name="connsiteX17" fmla="*/ 499688 w 630697"/>
                <a:gd name="connsiteY17" fmla="*/ 485577 h 865565"/>
                <a:gd name="connsiteX18" fmla="*/ 480637 w 630697"/>
                <a:gd name="connsiteY18" fmla="*/ 404613 h 865565"/>
                <a:gd name="connsiteX19" fmla="*/ 421106 w 630697"/>
                <a:gd name="connsiteY19" fmla="*/ 406997 h 865565"/>
                <a:gd name="connsiteX20" fmla="*/ 373480 w 630697"/>
                <a:gd name="connsiteY20" fmla="*/ 418901 h 865565"/>
                <a:gd name="connsiteX21" fmla="*/ 378243 w 630697"/>
                <a:gd name="connsiteY21" fmla="*/ 609402 h 865565"/>
                <a:gd name="connsiteX22" fmla="*/ 340143 w 630697"/>
                <a:gd name="connsiteY22" fmla="*/ 659407 h 865565"/>
                <a:gd name="connsiteX23" fmla="*/ 261562 w 630697"/>
                <a:gd name="connsiteY23" fmla="*/ 647501 h 865565"/>
                <a:gd name="connsiteX24" fmla="*/ 173456 w 630697"/>
                <a:gd name="connsiteY24" fmla="*/ 576064 h 865565"/>
                <a:gd name="connsiteX25" fmla="*/ 140118 w 630697"/>
                <a:gd name="connsiteY25" fmla="*/ 478432 h 865565"/>
                <a:gd name="connsiteX26" fmla="*/ 152023 w 630697"/>
                <a:gd name="connsiteY26" fmla="*/ 318889 h 865565"/>
                <a:gd name="connsiteX27" fmla="*/ 199649 w 630697"/>
                <a:gd name="connsiteY27" fmla="*/ 214114 h 865565"/>
                <a:gd name="connsiteX28" fmla="*/ 263942 w 630697"/>
                <a:gd name="connsiteY28" fmla="*/ 152202 h 865565"/>
                <a:gd name="connsiteX29" fmla="*/ 335380 w 630697"/>
                <a:gd name="connsiteY29" fmla="*/ 118864 h 865565"/>
                <a:gd name="connsiteX30" fmla="*/ 404437 w 630697"/>
                <a:gd name="connsiteY30" fmla="*/ 152202 h 865565"/>
                <a:gd name="connsiteX31" fmla="*/ 413961 w 630697"/>
                <a:gd name="connsiteY31" fmla="*/ 199826 h 865565"/>
                <a:gd name="connsiteX32" fmla="*/ 537787 w 630697"/>
                <a:gd name="connsiteY32" fmla="*/ 202207 h 865565"/>
                <a:gd name="connsiteX0" fmla="*/ 537787 w 630698"/>
                <a:gd name="connsiteY0" fmla="*/ 202207 h 871719"/>
                <a:gd name="connsiteX1" fmla="*/ 540168 w 630698"/>
                <a:gd name="connsiteY1" fmla="*/ 85527 h 871719"/>
                <a:gd name="connsiteX2" fmla="*/ 354430 w 630698"/>
                <a:gd name="connsiteY2" fmla="*/ 9326 h 871719"/>
                <a:gd name="connsiteX3" fmla="*/ 209174 w 630698"/>
                <a:gd name="connsiteY3" fmla="*/ 28377 h 871719"/>
                <a:gd name="connsiteX4" fmla="*/ 97255 w 630698"/>
                <a:gd name="connsiteY4" fmla="*/ 145057 h 871719"/>
                <a:gd name="connsiteX5" fmla="*/ 18674 w 630698"/>
                <a:gd name="connsiteY5" fmla="*/ 328414 h 871719"/>
                <a:gd name="connsiteX6" fmla="*/ 2006 w 630698"/>
                <a:gd name="connsiteY6" fmla="*/ 447476 h 871719"/>
                <a:gd name="connsiteX7" fmla="*/ 11530 w 630698"/>
                <a:gd name="connsiteY7" fmla="*/ 571301 h 871719"/>
                <a:gd name="connsiteX8" fmla="*/ 102018 w 630698"/>
                <a:gd name="connsiteY8" fmla="*/ 728464 h 871719"/>
                <a:gd name="connsiteX9" fmla="*/ 197268 w 630698"/>
                <a:gd name="connsiteY9" fmla="*/ 780851 h 871719"/>
                <a:gd name="connsiteX10" fmla="*/ 354431 w 630698"/>
                <a:gd name="connsiteY10" fmla="*/ 785613 h 871719"/>
                <a:gd name="connsiteX11" fmla="*/ 397294 w 630698"/>
                <a:gd name="connsiteY11" fmla="*/ 780852 h 871719"/>
                <a:gd name="connsiteX12" fmla="*/ 442538 w 630698"/>
                <a:gd name="connsiteY12" fmla="*/ 854670 h 871719"/>
                <a:gd name="connsiteX13" fmla="*/ 490161 w 630698"/>
                <a:gd name="connsiteY13" fmla="*/ 871339 h 871719"/>
                <a:gd name="connsiteX14" fmla="*/ 566361 w 630698"/>
                <a:gd name="connsiteY14" fmla="*/ 864197 h 871719"/>
                <a:gd name="connsiteX15" fmla="*/ 630655 w 630698"/>
                <a:gd name="connsiteY15" fmla="*/ 840383 h 871719"/>
                <a:gd name="connsiteX16" fmla="*/ 556838 w 630698"/>
                <a:gd name="connsiteY16" fmla="*/ 678458 h 871719"/>
                <a:gd name="connsiteX17" fmla="*/ 499688 w 630698"/>
                <a:gd name="connsiteY17" fmla="*/ 485577 h 871719"/>
                <a:gd name="connsiteX18" fmla="*/ 480637 w 630698"/>
                <a:gd name="connsiteY18" fmla="*/ 404613 h 871719"/>
                <a:gd name="connsiteX19" fmla="*/ 421106 w 630698"/>
                <a:gd name="connsiteY19" fmla="*/ 406997 h 871719"/>
                <a:gd name="connsiteX20" fmla="*/ 373480 w 630698"/>
                <a:gd name="connsiteY20" fmla="*/ 418901 h 871719"/>
                <a:gd name="connsiteX21" fmla="*/ 378243 w 630698"/>
                <a:gd name="connsiteY21" fmla="*/ 609402 h 871719"/>
                <a:gd name="connsiteX22" fmla="*/ 340143 w 630698"/>
                <a:gd name="connsiteY22" fmla="*/ 659407 h 871719"/>
                <a:gd name="connsiteX23" fmla="*/ 261562 w 630698"/>
                <a:gd name="connsiteY23" fmla="*/ 647501 h 871719"/>
                <a:gd name="connsiteX24" fmla="*/ 173456 w 630698"/>
                <a:gd name="connsiteY24" fmla="*/ 576064 h 871719"/>
                <a:gd name="connsiteX25" fmla="*/ 140118 w 630698"/>
                <a:gd name="connsiteY25" fmla="*/ 478432 h 871719"/>
                <a:gd name="connsiteX26" fmla="*/ 152023 w 630698"/>
                <a:gd name="connsiteY26" fmla="*/ 318889 h 871719"/>
                <a:gd name="connsiteX27" fmla="*/ 199649 w 630698"/>
                <a:gd name="connsiteY27" fmla="*/ 214114 h 871719"/>
                <a:gd name="connsiteX28" fmla="*/ 263942 w 630698"/>
                <a:gd name="connsiteY28" fmla="*/ 152202 h 871719"/>
                <a:gd name="connsiteX29" fmla="*/ 335380 w 630698"/>
                <a:gd name="connsiteY29" fmla="*/ 118864 h 871719"/>
                <a:gd name="connsiteX30" fmla="*/ 404437 w 630698"/>
                <a:gd name="connsiteY30" fmla="*/ 152202 h 871719"/>
                <a:gd name="connsiteX31" fmla="*/ 413961 w 630698"/>
                <a:gd name="connsiteY31" fmla="*/ 199826 h 871719"/>
                <a:gd name="connsiteX32" fmla="*/ 537787 w 630698"/>
                <a:gd name="connsiteY32" fmla="*/ 202207 h 871719"/>
                <a:gd name="connsiteX0" fmla="*/ 537787 w 630698"/>
                <a:gd name="connsiteY0" fmla="*/ 202207 h 874381"/>
                <a:gd name="connsiteX1" fmla="*/ 540168 w 630698"/>
                <a:gd name="connsiteY1" fmla="*/ 85527 h 874381"/>
                <a:gd name="connsiteX2" fmla="*/ 354430 w 630698"/>
                <a:gd name="connsiteY2" fmla="*/ 9326 h 874381"/>
                <a:gd name="connsiteX3" fmla="*/ 209174 w 630698"/>
                <a:gd name="connsiteY3" fmla="*/ 28377 h 874381"/>
                <a:gd name="connsiteX4" fmla="*/ 97255 w 630698"/>
                <a:gd name="connsiteY4" fmla="*/ 145057 h 874381"/>
                <a:gd name="connsiteX5" fmla="*/ 18674 w 630698"/>
                <a:gd name="connsiteY5" fmla="*/ 328414 h 874381"/>
                <a:gd name="connsiteX6" fmla="*/ 2006 w 630698"/>
                <a:gd name="connsiteY6" fmla="*/ 447476 h 874381"/>
                <a:gd name="connsiteX7" fmla="*/ 11530 w 630698"/>
                <a:gd name="connsiteY7" fmla="*/ 571301 h 874381"/>
                <a:gd name="connsiteX8" fmla="*/ 102018 w 630698"/>
                <a:gd name="connsiteY8" fmla="*/ 728464 h 874381"/>
                <a:gd name="connsiteX9" fmla="*/ 197268 w 630698"/>
                <a:gd name="connsiteY9" fmla="*/ 780851 h 874381"/>
                <a:gd name="connsiteX10" fmla="*/ 354431 w 630698"/>
                <a:gd name="connsiteY10" fmla="*/ 785613 h 874381"/>
                <a:gd name="connsiteX11" fmla="*/ 397294 w 630698"/>
                <a:gd name="connsiteY11" fmla="*/ 780852 h 874381"/>
                <a:gd name="connsiteX12" fmla="*/ 442538 w 630698"/>
                <a:gd name="connsiteY12" fmla="*/ 854670 h 874381"/>
                <a:gd name="connsiteX13" fmla="*/ 490161 w 630698"/>
                <a:gd name="connsiteY13" fmla="*/ 871339 h 874381"/>
                <a:gd name="connsiteX14" fmla="*/ 566361 w 630698"/>
                <a:gd name="connsiteY14" fmla="*/ 871341 h 874381"/>
                <a:gd name="connsiteX15" fmla="*/ 630655 w 630698"/>
                <a:gd name="connsiteY15" fmla="*/ 840383 h 874381"/>
                <a:gd name="connsiteX16" fmla="*/ 556838 w 630698"/>
                <a:gd name="connsiteY16" fmla="*/ 678458 h 874381"/>
                <a:gd name="connsiteX17" fmla="*/ 499688 w 630698"/>
                <a:gd name="connsiteY17" fmla="*/ 485577 h 874381"/>
                <a:gd name="connsiteX18" fmla="*/ 480637 w 630698"/>
                <a:gd name="connsiteY18" fmla="*/ 404613 h 874381"/>
                <a:gd name="connsiteX19" fmla="*/ 421106 w 630698"/>
                <a:gd name="connsiteY19" fmla="*/ 406997 h 874381"/>
                <a:gd name="connsiteX20" fmla="*/ 373480 w 630698"/>
                <a:gd name="connsiteY20" fmla="*/ 418901 h 874381"/>
                <a:gd name="connsiteX21" fmla="*/ 378243 w 630698"/>
                <a:gd name="connsiteY21" fmla="*/ 609402 h 874381"/>
                <a:gd name="connsiteX22" fmla="*/ 340143 w 630698"/>
                <a:gd name="connsiteY22" fmla="*/ 659407 h 874381"/>
                <a:gd name="connsiteX23" fmla="*/ 261562 w 630698"/>
                <a:gd name="connsiteY23" fmla="*/ 647501 h 874381"/>
                <a:gd name="connsiteX24" fmla="*/ 173456 w 630698"/>
                <a:gd name="connsiteY24" fmla="*/ 576064 h 874381"/>
                <a:gd name="connsiteX25" fmla="*/ 140118 w 630698"/>
                <a:gd name="connsiteY25" fmla="*/ 478432 h 874381"/>
                <a:gd name="connsiteX26" fmla="*/ 152023 w 630698"/>
                <a:gd name="connsiteY26" fmla="*/ 318889 h 874381"/>
                <a:gd name="connsiteX27" fmla="*/ 199649 w 630698"/>
                <a:gd name="connsiteY27" fmla="*/ 214114 h 874381"/>
                <a:gd name="connsiteX28" fmla="*/ 263942 w 630698"/>
                <a:gd name="connsiteY28" fmla="*/ 152202 h 874381"/>
                <a:gd name="connsiteX29" fmla="*/ 335380 w 630698"/>
                <a:gd name="connsiteY29" fmla="*/ 118864 h 874381"/>
                <a:gd name="connsiteX30" fmla="*/ 404437 w 630698"/>
                <a:gd name="connsiteY30" fmla="*/ 152202 h 874381"/>
                <a:gd name="connsiteX31" fmla="*/ 413961 w 630698"/>
                <a:gd name="connsiteY31" fmla="*/ 199826 h 874381"/>
                <a:gd name="connsiteX32" fmla="*/ 537787 w 630698"/>
                <a:gd name="connsiteY32" fmla="*/ 202207 h 874381"/>
                <a:gd name="connsiteX0" fmla="*/ 537787 w 623561"/>
                <a:gd name="connsiteY0" fmla="*/ 202207 h 873730"/>
                <a:gd name="connsiteX1" fmla="*/ 540168 w 623561"/>
                <a:gd name="connsiteY1" fmla="*/ 85527 h 873730"/>
                <a:gd name="connsiteX2" fmla="*/ 354430 w 623561"/>
                <a:gd name="connsiteY2" fmla="*/ 9326 h 873730"/>
                <a:gd name="connsiteX3" fmla="*/ 209174 w 623561"/>
                <a:gd name="connsiteY3" fmla="*/ 28377 h 873730"/>
                <a:gd name="connsiteX4" fmla="*/ 97255 w 623561"/>
                <a:gd name="connsiteY4" fmla="*/ 145057 h 873730"/>
                <a:gd name="connsiteX5" fmla="*/ 18674 w 623561"/>
                <a:gd name="connsiteY5" fmla="*/ 328414 h 873730"/>
                <a:gd name="connsiteX6" fmla="*/ 2006 w 623561"/>
                <a:gd name="connsiteY6" fmla="*/ 447476 h 873730"/>
                <a:gd name="connsiteX7" fmla="*/ 11530 w 623561"/>
                <a:gd name="connsiteY7" fmla="*/ 571301 h 873730"/>
                <a:gd name="connsiteX8" fmla="*/ 102018 w 623561"/>
                <a:gd name="connsiteY8" fmla="*/ 728464 h 873730"/>
                <a:gd name="connsiteX9" fmla="*/ 197268 w 623561"/>
                <a:gd name="connsiteY9" fmla="*/ 780851 h 873730"/>
                <a:gd name="connsiteX10" fmla="*/ 354431 w 623561"/>
                <a:gd name="connsiteY10" fmla="*/ 785613 h 873730"/>
                <a:gd name="connsiteX11" fmla="*/ 397294 w 623561"/>
                <a:gd name="connsiteY11" fmla="*/ 780852 h 873730"/>
                <a:gd name="connsiteX12" fmla="*/ 442538 w 623561"/>
                <a:gd name="connsiteY12" fmla="*/ 854670 h 873730"/>
                <a:gd name="connsiteX13" fmla="*/ 490161 w 623561"/>
                <a:gd name="connsiteY13" fmla="*/ 871339 h 873730"/>
                <a:gd name="connsiteX14" fmla="*/ 566361 w 623561"/>
                <a:gd name="connsiteY14" fmla="*/ 871341 h 873730"/>
                <a:gd name="connsiteX15" fmla="*/ 623511 w 623561"/>
                <a:gd name="connsiteY15" fmla="*/ 849908 h 873730"/>
                <a:gd name="connsiteX16" fmla="*/ 556838 w 623561"/>
                <a:gd name="connsiteY16" fmla="*/ 678458 h 873730"/>
                <a:gd name="connsiteX17" fmla="*/ 499688 w 623561"/>
                <a:gd name="connsiteY17" fmla="*/ 485577 h 873730"/>
                <a:gd name="connsiteX18" fmla="*/ 480637 w 623561"/>
                <a:gd name="connsiteY18" fmla="*/ 404613 h 873730"/>
                <a:gd name="connsiteX19" fmla="*/ 421106 w 623561"/>
                <a:gd name="connsiteY19" fmla="*/ 406997 h 873730"/>
                <a:gd name="connsiteX20" fmla="*/ 373480 w 623561"/>
                <a:gd name="connsiteY20" fmla="*/ 418901 h 873730"/>
                <a:gd name="connsiteX21" fmla="*/ 378243 w 623561"/>
                <a:gd name="connsiteY21" fmla="*/ 609402 h 873730"/>
                <a:gd name="connsiteX22" fmla="*/ 340143 w 623561"/>
                <a:gd name="connsiteY22" fmla="*/ 659407 h 873730"/>
                <a:gd name="connsiteX23" fmla="*/ 261562 w 623561"/>
                <a:gd name="connsiteY23" fmla="*/ 647501 h 873730"/>
                <a:gd name="connsiteX24" fmla="*/ 173456 w 623561"/>
                <a:gd name="connsiteY24" fmla="*/ 576064 h 873730"/>
                <a:gd name="connsiteX25" fmla="*/ 140118 w 623561"/>
                <a:gd name="connsiteY25" fmla="*/ 478432 h 873730"/>
                <a:gd name="connsiteX26" fmla="*/ 152023 w 623561"/>
                <a:gd name="connsiteY26" fmla="*/ 318889 h 873730"/>
                <a:gd name="connsiteX27" fmla="*/ 199649 w 623561"/>
                <a:gd name="connsiteY27" fmla="*/ 214114 h 873730"/>
                <a:gd name="connsiteX28" fmla="*/ 263942 w 623561"/>
                <a:gd name="connsiteY28" fmla="*/ 152202 h 873730"/>
                <a:gd name="connsiteX29" fmla="*/ 335380 w 623561"/>
                <a:gd name="connsiteY29" fmla="*/ 118864 h 873730"/>
                <a:gd name="connsiteX30" fmla="*/ 404437 w 623561"/>
                <a:gd name="connsiteY30" fmla="*/ 152202 h 873730"/>
                <a:gd name="connsiteX31" fmla="*/ 413961 w 623561"/>
                <a:gd name="connsiteY31" fmla="*/ 199826 h 873730"/>
                <a:gd name="connsiteX32" fmla="*/ 537787 w 623561"/>
                <a:gd name="connsiteY32" fmla="*/ 202207 h 873730"/>
                <a:gd name="connsiteX0" fmla="*/ 537787 w 623743"/>
                <a:gd name="connsiteY0" fmla="*/ 202207 h 873730"/>
                <a:gd name="connsiteX1" fmla="*/ 540168 w 623743"/>
                <a:gd name="connsiteY1" fmla="*/ 85527 h 873730"/>
                <a:gd name="connsiteX2" fmla="*/ 354430 w 623743"/>
                <a:gd name="connsiteY2" fmla="*/ 9326 h 873730"/>
                <a:gd name="connsiteX3" fmla="*/ 209174 w 623743"/>
                <a:gd name="connsiteY3" fmla="*/ 28377 h 873730"/>
                <a:gd name="connsiteX4" fmla="*/ 97255 w 623743"/>
                <a:gd name="connsiteY4" fmla="*/ 145057 h 873730"/>
                <a:gd name="connsiteX5" fmla="*/ 18674 w 623743"/>
                <a:gd name="connsiteY5" fmla="*/ 328414 h 873730"/>
                <a:gd name="connsiteX6" fmla="*/ 2006 w 623743"/>
                <a:gd name="connsiteY6" fmla="*/ 447476 h 873730"/>
                <a:gd name="connsiteX7" fmla="*/ 11530 w 623743"/>
                <a:gd name="connsiteY7" fmla="*/ 571301 h 873730"/>
                <a:gd name="connsiteX8" fmla="*/ 102018 w 623743"/>
                <a:gd name="connsiteY8" fmla="*/ 728464 h 873730"/>
                <a:gd name="connsiteX9" fmla="*/ 197268 w 623743"/>
                <a:gd name="connsiteY9" fmla="*/ 780851 h 873730"/>
                <a:gd name="connsiteX10" fmla="*/ 354431 w 623743"/>
                <a:gd name="connsiteY10" fmla="*/ 785613 h 873730"/>
                <a:gd name="connsiteX11" fmla="*/ 397294 w 623743"/>
                <a:gd name="connsiteY11" fmla="*/ 780852 h 873730"/>
                <a:gd name="connsiteX12" fmla="*/ 442538 w 623743"/>
                <a:gd name="connsiteY12" fmla="*/ 854670 h 873730"/>
                <a:gd name="connsiteX13" fmla="*/ 490161 w 623743"/>
                <a:gd name="connsiteY13" fmla="*/ 871339 h 873730"/>
                <a:gd name="connsiteX14" fmla="*/ 566361 w 623743"/>
                <a:gd name="connsiteY14" fmla="*/ 871341 h 873730"/>
                <a:gd name="connsiteX15" fmla="*/ 623511 w 623743"/>
                <a:gd name="connsiteY15" fmla="*/ 849908 h 873730"/>
                <a:gd name="connsiteX16" fmla="*/ 544932 w 623743"/>
                <a:gd name="connsiteY16" fmla="*/ 692746 h 873730"/>
                <a:gd name="connsiteX17" fmla="*/ 499688 w 623743"/>
                <a:gd name="connsiteY17" fmla="*/ 485577 h 873730"/>
                <a:gd name="connsiteX18" fmla="*/ 480637 w 623743"/>
                <a:gd name="connsiteY18" fmla="*/ 404613 h 873730"/>
                <a:gd name="connsiteX19" fmla="*/ 421106 w 623743"/>
                <a:gd name="connsiteY19" fmla="*/ 406997 h 873730"/>
                <a:gd name="connsiteX20" fmla="*/ 373480 w 623743"/>
                <a:gd name="connsiteY20" fmla="*/ 418901 h 873730"/>
                <a:gd name="connsiteX21" fmla="*/ 378243 w 623743"/>
                <a:gd name="connsiteY21" fmla="*/ 609402 h 873730"/>
                <a:gd name="connsiteX22" fmla="*/ 340143 w 623743"/>
                <a:gd name="connsiteY22" fmla="*/ 659407 h 873730"/>
                <a:gd name="connsiteX23" fmla="*/ 261562 w 623743"/>
                <a:gd name="connsiteY23" fmla="*/ 647501 h 873730"/>
                <a:gd name="connsiteX24" fmla="*/ 173456 w 623743"/>
                <a:gd name="connsiteY24" fmla="*/ 576064 h 873730"/>
                <a:gd name="connsiteX25" fmla="*/ 140118 w 623743"/>
                <a:gd name="connsiteY25" fmla="*/ 478432 h 873730"/>
                <a:gd name="connsiteX26" fmla="*/ 152023 w 623743"/>
                <a:gd name="connsiteY26" fmla="*/ 318889 h 873730"/>
                <a:gd name="connsiteX27" fmla="*/ 199649 w 623743"/>
                <a:gd name="connsiteY27" fmla="*/ 214114 h 873730"/>
                <a:gd name="connsiteX28" fmla="*/ 263942 w 623743"/>
                <a:gd name="connsiteY28" fmla="*/ 152202 h 873730"/>
                <a:gd name="connsiteX29" fmla="*/ 335380 w 623743"/>
                <a:gd name="connsiteY29" fmla="*/ 118864 h 873730"/>
                <a:gd name="connsiteX30" fmla="*/ 404437 w 623743"/>
                <a:gd name="connsiteY30" fmla="*/ 152202 h 873730"/>
                <a:gd name="connsiteX31" fmla="*/ 413961 w 623743"/>
                <a:gd name="connsiteY31" fmla="*/ 199826 h 873730"/>
                <a:gd name="connsiteX32" fmla="*/ 537787 w 623743"/>
                <a:gd name="connsiteY32" fmla="*/ 202207 h 873730"/>
                <a:gd name="connsiteX0" fmla="*/ 537787 w 623743"/>
                <a:gd name="connsiteY0" fmla="*/ 202207 h 873730"/>
                <a:gd name="connsiteX1" fmla="*/ 540168 w 623743"/>
                <a:gd name="connsiteY1" fmla="*/ 85527 h 873730"/>
                <a:gd name="connsiteX2" fmla="*/ 354430 w 623743"/>
                <a:gd name="connsiteY2" fmla="*/ 9326 h 873730"/>
                <a:gd name="connsiteX3" fmla="*/ 209174 w 623743"/>
                <a:gd name="connsiteY3" fmla="*/ 28377 h 873730"/>
                <a:gd name="connsiteX4" fmla="*/ 97255 w 623743"/>
                <a:gd name="connsiteY4" fmla="*/ 145057 h 873730"/>
                <a:gd name="connsiteX5" fmla="*/ 18674 w 623743"/>
                <a:gd name="connsiteY5" fmla="*/ 328414 h 873730"/>
                <a:gd name="connsiteX6" fmla="*/ 2006 w 623743"/>
                <a:gd name="connsiteY6" fmla="*/ 447476 h 873730"/>
                <a:gd name="connsiteX7" fmla="*/ 11530 w 623743"/>
                <a:gd name="connsiteY7" fmla="*/ 571301 h 873730"/>
                <a:gd name="connsiteX8" fmla="*/ 102018 w 623743"/>
                <a:gd name="connsiteY8" fmla="*/ 728464 h 873730"/>
                <a:gd name="connsiteX9" fmla="*/ 197268 w 623743"/>
                <a:gd name="connsiteY9" fmla="*/ 780851 h 873730"/>
                <a:gd name="connsiteX10" fmla="*/ 354431 w 623743"/>
                <a:gd name="connsiteY10" fmla="*/ 785613 h 873730"/>
                <a:gd name="connsiteX11" fmla="*/ 397294 w 623743"/>
                <a:gd name="connsiteY11" fmla="*/ 780852 h 873730"/>
                <a:gd name="connsiteX12" fmla="*/ 442538 w 623743"/>
                <a:gd name="connsiteY12" fmla="*/ 854670 h 873730"/>
                <a:gd name="connsiteX13" fmla="*/ 490161 w 623743"/>
                <a:gd name="connsiteY13" fmla="*/ 871339 h 873730"/>
                <a:gd name="connsiteX14" fmla="*/ 566361 w 623743"/>
                <a:gd name="connsiteY14" fmla="*/ 871341 h 873730"/>
                <a:gd name="connsiteX15" fmla="*/ 623511 w 623743"/>
                <a:gd name="connsiteY15" fmla="*/ 849908 h 873730"/>
                <a:gd name="connsiteX16" fmla="*/ 544932 w 623743"/>
                <a:gd name="connsiteY16" fmla="*/ 692746 h 873730"/>
                <a:gd name="connsiteX17" fmla="*/ 499688 w 623743"/>
                <a:gd name="connsiteY17" fmla="*/ 485577 h 873730"/>
                <a:gd name="connsiteX18" fmla="*/ 480637 w 623743"/>
                <a:gd name="connsiteY18" fmla="*/ 404613 h 873730"/>
                <a:gd name="connsiteX19" fmla="*/ 421106 w 623743"/>
                <a:gd name="connsiteY19" fmla="*/ 406997 h 873730"/>
                <a:gd name="connsiteX20" fmla="*/ 373480 w 623743"/>
                <a:gd name="connsiteY20" fmla="*/ 418901 h 873730"/>
                <a:gd name="connsiteX21" fmla="*/ 378243 w 623743"/>
                <a:gd name="connsiteY21" fmla="*/ 609402 h 873730"/>
                <a:gd name="connsiteX22" fmla="*/ 340143 w 623743"/>
                <a:gd name="connsiteY22" fmla="*/ 659407 h 873730"/>
                <a:gd name="connsiteX23" fmla="*/ 261562 w 623743"/>
                <a:gd name="connsiteY23" fmla="*/ 647501 h 873730"/>
                <a:gd name="connsiteX24" fmla="*/ 173456 w 623743"/>
                <a:gd name="connsiteY24" fmla="*/ 576064 h 873730"/>
                <a:gd name="connsiteX25" fmla="*/ 140118 w 623743"/>
                <a:gd name="connsiteY25" fmla="*/ 478432 h 873730"/>
                <a:gd name="connsiteX26" fmla="*/ 152023 w 623743"/>
                <a:gd name="connsiteY26" fmla="*/ 318889 h 873730"/>
                <a:gd name="connsiteX27" fmla="*/ 199649 w 623743"/>
                <a:gd name="connsiteY27" fmla="*/ 214114 h 873730"/>
                <a:gd name="connsiteX28" fmla="*/ 263942 w 623743"/>
                <a:gd name="connsiteY28" fmla="*/ 152202 h 873730"/>
                <a:gd name="connsiteX29" fmla="*/ 335380 w 623743"/>
                <a:gd name="connsiteY29" fmla="*/ 118864 h 873730"/>
                <a:gd name="connsiteX30" fmla="*/ 404437 w 623743"/>
                <a:gd name="connsiteY30" fmla="*/ 152202 h 873730"/>
                <a:gd name="connsiteX31" fmla="*/ 413961 w 623743"/>
                <a:gd name="connsiteY31" fmla="*/ 199826 h 873730"/>
                <a:gd name="connsiteX32" fmla="*/ 537787 w 623743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406997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404437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404437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52024 w 624028"/>
                <a:gd name="connsiteY25" fmla="*/ 476051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82981 w 624028"/>
                <a:gd name="connsiteY24" fmla="*/ 566539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37976 h 873730"/>
                <a:gd name="connsiteX24" fmla="*/ 182981 w 624028"/>
                <a:gd name="connsiteY24" fmla="*/ 566539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048 h 873571"/>
                <a:gd name="connsiteX1" fmla="*/ 521118 w 624028"/>
                <a:gd name="connsiteY1" fmla="*/ 82987 h 873571"/>
                <a:gd name="connsiteX2" fmla="*/ 354430 w 624028"/>
                <a:gd name="connsiteY2" fmla="*/ 9167 h 873571"/>
                <a:gd name="connsiteX3" fmla="*/ 209174 w 624028"/>
                <a:gd name="connsiteY3" fmla="*/ 28218 h 873571"/>
                <a:gd name="connsiteX4" fmla="*/ 97255 w 624028"/>
                <a:gd name="connsiteY4" fmla="*/ 144898 h 873571"/>
                <a:gd name="connsiteX5" fmla="*/ 18674 w 624028"/>
                <a:gd name="connsiteY5" fmla="*/ 328255 h 873571"/>
                <a:gd name="connsiteX6" fmla="*/ 2006 w 624028"/>
                <a:gd name="connsiteY6" fmla="*/ 447317 h 873571"/>
                <a:gd name="connsiteX7" fmla="*/ 11530 w 624028"/>
                <a:gd name="connsiteY7" fmla="*/ 571142 h 873571"/>
                <a:gd name="connsiteX8" fmla="*/ 102018 w 624028"/>
                <a:gd name="connsiteY8" fmla="*/ 728305 h 873571"/>
                <a:gd name="connsiteX9" fmla="*/ 197268 w 624028"/>
                <a:gd name="connsiteY9" fmla="*/ 780692 h 873571"/>
                <a:gd name="connsiteX10" fmla="*/ 354431 w 624028"/>
                <a:gd name="connsiteY10" fmla="*/ 785454 h 873571"/>
                <a:gd name="connsiteX11" fmla="*/ 397294 w 624028"/>
                <a:gd name="connsiteY11" fmla="*/ 780693 h 873571"/>
                <a:gd name="connsiteX12" fmla="*/ 442538 w 624028"/>
                <a:gd name="connsiteY12" fmla="*/ 854511 h 873571"/>
                <a:gd name="connsiteX13" fmla="*/ 490161 w 624028"/>
                <a:gd name="connsiteY13" fmla="*/ 871180 h 873571"/>
                <a:gd name="connsiteX14" fmla="*/ 566361 w 624028"/>
                <a:gd name="connsiteY14" fmla="*/ 871182 h 873571"/>
                <a:gd name="connsiteX15" fmla="*/ 623511 w 624028"/>
                <a:gd name="connsiteY15" fmla="*/ 849749 h 873571"/>
                <a:gd name="connsiteX16" fmla="*/ 533026 w 624028"/>
                <a:gd name="connsiteY16" fmla="*/ 685443 h 873571"/>
                <a:gd name="connsiteX17" fmla="*/ 499688 w 624028"/>
                <a:gd name="connsiteY17" fmla="*/ 485418 h 873571"/>
                <a:gd name="connsiteX18" fmla="*/ 480637 w 624028"/>
                <a:gd name="connsiteY18" fmla="*/ 404454 h 873571"/>
                <a:gd name="connsiteX19" fmla="*/ 421106 w 624028"/>
                <a:gd name="connsiteY19" fmla="*/ 397313 h 873571"/>
                <a:gd name="connsiteX20" fmla="*/ 373480 w 624028"/>
                <a:gd name="connsiteY20" fmla="*/ 418742 h 873571"/>
                <a:gd name="connsiteX21" fmla="*/ 378243 w 624028"/>
                <a:gd name="connsiteY21" fmla="*/ 609243 h 873571"/>
                <a:gd name="connsiteX22" fmla="*/ 340143 w 624028"/>
                <a:gd name="connsiteY22" fmla="*/ 659248 h 873571"/>
                <a:gd name="connsiteX23" fmla="*/ 261562 w 624028"/>
                <a:gd name="connsiteY23" fmla="*/ 637817 h 873571"/>
                <a:gd name="connsiteX24" fmla="*/ 182981 w 624028"/>
                <a:gd name="connsiteY24" fmla="*/ 566380 h 873571"/>
                <a:gd name="connsiteX25" fmla="*/ 152024 w 624028"/>
                <a:gd name="connsiteY25" fmla="*/ 475892 h 873571"/>
                <a:gd name="connsiteX26" fmla="*/ 171073 w 624028"/>
                <a:gd name="connsiteY26" fmla="*/ 306824 h 873571"/>
                <a:gd name="connsiteX27" fmla="*/ 199649 w 624028"/>
                <a:gd name="connsiteY27" fmla="*/ 213955 h 873571"/>
                <a:gd name="connsiteX28" fmla="*/ 263942 w 624028"/>
                <a:gd name="connsiteY28" fmla="*/ 152043 h 873571"/>
                <a:gd name="connsiteX29" fmla="*/ 335380 w 624028"/>
                <a:gd name="connsiteY29" fmla="*/ 118705 h 873571"/>
                <a:gd name="connsiteX30" fmla="*/ 392531 w 624028"/>
                <a:gd name="connsiteY30" fmla="*/ 152043 h 873571"/>
                <a:gd name="connsiteX31" fmla="*/ 413961 w 624028"/>
                <a:gd name="connsiteY31" fmla="*/ 199667 h 873571"/>
                <a:gd name="connsiteX32" fmla="*/ 537787 w 624028"/>
                <a:gd name="connsiteY32" fmla="*/ 202048 h 873571"/>
                <a:gd name="connsiteX0" fmla="*/ 537787 w 624028"/>
                <a:gd name="connsiteY0" fmla="*/ 201418 h 872941"/>
                <a:gd name="connsiteX1" fmla="*/ 502068 w 624028"/>
                <a:gd name="connsiteY1" fmla="*/ 72832 h 872941"/>
                <a:gd name="connsiteX2" fmla="*/ 354430 w 624028"/>
                <a:gd name="connsiteY2" fmla="*/ 8537 h 872941"/>
                <a:gd name="connsiteX3" fmla="*/ 209174 w 624028"/>
                <a:gd name="connsiteY3" fmla="*/ 27588 h 872941"/>
                <a:gd name="connsiteX4" fmla="*/ 97255 w 624028"/>
                <a:gd name="connsiteY4" fmla="*/ 144268 h 872941"/>
                <a:gd name="connsiteX5" fmla="*/ 18674 w 624028"/>
                <a:gd name="connsiteY5" fmla="*/ 327625 h 872941"/>
                <a:gd name="connsiteX6" fmla="*/ 2006 w 624028"/>
                <a:gd name="connsiteY6" fmla="*/ 446687 h 872941"/>
                <a:gd name="connsiteX7" fmla="*/ 11530 w 624028"/>
                <a:gd name="connsiteY7" fmla="*/ 570512 h 872941"/>
                <a:gd name="connsiteX8" fmla="*/ 102018 w 624028"/>
                <a:gd name="connsiteY8" fmla="*/ 727675 h 872941"/>
                <a:gd name="connsiteX9" fmla="*/ 197268 w 624028"/>
                <a:gd name="connsiteY9" fmla="*/ 780062 h 872941"/>
                <a:gd name="connsiteX10" fmla="*/ 354431 w 624028"/>
                <a:gd name="connsiteY10" fmla="*/ 784824 h 872941"/>
                <a:gd name="connsiteX11" fmla="*/ 397294 w 624028"/>
                <a:gd name="connsiteY11" fmla="*/ 780063 h 872941"/>
                <a:gd name="connsiteX12" fmla="*/ 442538 w 624028"/>
                <a:gd name="connsiteY12" fmla="*/ 853881 h 872941"/>
                <a:gd name="connsiteX13" fmla="*/ 490161 w 624028"/>
                <a:gd name="connsiteY13" fmla="*/ 870550 h 872941"/>
                <a:gd name="connsiteX14" fmla="*/ 566361 w 624028"/>
                <a:gd name="connsiteY14" fmla="*/ 870552 h 872941"/>
                <a:gd name="connsiteX15" fmla="*/ 623511 w 624028"/>
                <a:gd name="connsiteY15" fmla="*/ 849119 h 872941"/>
                <a:gd name="connsiteX16" fmla="*/ 533026 w 624028"/>
                <a:gd name="connsiteY16" fmla="*/ 684813 h 872941"/>
                <a:gd name="connsiteX17" fmla="*/ 499688 w 624028"/>
                <a:gd name="connsiteY17" fmla="*/ 484788 h 872941"/>
                <a:gd name="connsiteX18" fmla="*/ 480637 w 624028"/>
                <a:gd name="connsiteY18" fmla="*/ 403824 h 872941"/>
                <a:gd name="connsiteX19" fmla="*/ 421106 w 624028"/>
                <a:gd name="connsiteY19" fmla="*/ 396683 h 872941"/>
                <a:gd name="connsiteX20" fmla="*/ 373480 w 624028"/>
                <a:gd name="connsiteY20" fmla="*/ 418112 h 872941"/>
                <a:gd name="connsiteX21" fmla="*/ 378243 w 624028"/>
                <a:gd name="connsiteY21" fmla="*/ 608613 h 872941"/>
                <a:gd name="connsiteX22" fmla="*/ 340143 w 624028"/>
                <a:gd name="connsiteY22" fmla="*/ 658618 h 872941"/>
                <a:gd name="connsiteX23" fmla="*/ 261562 w 624028"/>
                <a:gd name="connsiteY23" fmla="*/ 637187 h 872941"/>
                <a:gd name="connsiteX24" fmla="*/ 182981 w 624028"/>
                <a:gd name="connsiteY24" fmla="*/ 565750 h 872941"/>
                <a:gd name="connsiteX25" fmla="*/ 152024 w 624028"/>
                <a:gd name="connsiteY25" fmla="*/ 475262 h 872941"/>
                <a:gd name="connsiteX26" fmla="*/ 171073 w 624028"/>
                <a:gd name="connsiteY26" fmla="*/ 306194 h 872941"/>
                <a:gd name="connsiteX27" fmla="*/ 199649 w 624028"/>
                <a:gd name="connsiteY27" fmla="*/ 213325 h 872941"/>
                <a:gd name="connsiteX28" fmla="*/ 263942 w 624028"/>
                <a:gd name="connsiteY28" fmla="*/ 151413 h 872941"/>
                <a:gd name="connsiteX29" fmla="*/ 335380 w 624028"/>
                <a:gd name="connsiteY29" fmla="*/ 118075 h 872941"/>
                <a:gd name="connsiteX30" fmla="*/ 392531 w 624028"/>
                <a:gd name="connsiteY30" fmla="*/ 151413 h 872941"/>
                <a:gd name="connsiteX31" fmla="*/ 413961 w 624028"/>
                <a:gd name="connsiteY31" fmla="*/ 199037 h 872941"/>
                <a:gd name="connsiteX32" fmla="*/ 537787 w 624028"/>
                <a:gd name="connsiteY32" fmla="*/ 201418 h 872941"/>
                <a:gd name="connsiteX0" fmla="*/ 530643 w 624028"/>
                <a:gd name="connsiteY0" fmla="*/ 201418 h 872941"/>
                <a:gd name="connsiteX1" fmla="*/ 502068 w 624028"/>
                <a:gd name="connsiteY1" fmla="*/ 72832 h 872941"/>
                <a:gd name="connsiteX2" fmla="*/ 354430 w 624028"/>
                <a:gd name="connsiteY2" fmla="*/ 8537 h 872941"/>
                <a:gd name="connsiteX3" fmla="*/ 209174 w 624028"/>
                <a:gd name="connsiteY3" fmla="*/ 27588 h 872941"/>
                <a:gd name="connsiteX4" fmla="*/ 97255 w 624028"/>
                <a:gd name="connsiteY4" fmla="*/ 144268 h 872941"/>
                <a:gd name="connsiteX5" fmla="*/ 18674 w 624028"/>
                <a:gd name="connsiteY5" fmla="*/ 327625 h 872941"/>
                <a:gd name="connsiteX6" fmla="*/ 2006 w 624028"/>
                <a:gd name="connsiteY6" fmla="*/ 446687 h 872941"/>
                <a:gd name="connsiteX7" fmla="*/ 11530 w 624028"/>
                <a:gd name="connsiteY7" fmla="*/ 570512 h 872941"/>
                <a:gd name="connsiteX8" fmla="*/ 102018 w 624028"/>
                <a:gd name="connsiteY8" fmla="*/ 727675 h 872941"/>
                <a:gd name="connsiteX9" fmla="*/ 197268 w 624028"/>
                <a:gd name="connsiteY9" fmla="*/ 780062 h 872941"/>
                <a:gd name="connsiteX10" fmla="*/ 354431 w 624028"/>
                <a:gd name="connsiteY10" fmla="*/ 784824 h 872941"/>
                <a:gd name="connsiteX11" fmla="*/ 397294 w 624028"/>
                <a:gd name="connsiteY11" fmla="*/ 780063 h 872941"/>
                <a:gd name="connsiteX12" fmla="*/ 442538 w 624028"/>
                <a:gd name="connsiteY12" fmla="*/ 853881 h 872941"/>
                <a:gd name="connsiteX13" fmla="*/ 490161 w 624028"/>
                <a:gd name="connsiteY13" fmla="*/ 870550 h 872941"/>
                <a:gd name="connsiteX14" fmla="*/ 566361 w 624028"/>
                <a:gd name="connsiteY14" fmla="*/ 870552 h 872941"/>
                <a:gd name="connsiteX15" fmla="*/ 623511 w 624028"/>
                <a:gd name="connsiteY15" fmla="*/ 849119 h 872941"/>
                <a:gd name="connsiteX16" fmla="*/ 533026 w 624028"/>
                <a:gd name="connsiteY16" fmla="*/ 684813 h 872941"/>
                <a:gd name="connsiteX17" fmla="*/ 499688 w 624028"/>
                <a:gd name="connsiteY17" fmla="*/ 484788 h 872941"/>
                <a:gd name="connsiteX18" fmla="*/ 480637 w 624028"/>
                <a:gd name="connsiteY18" fmla="*/ 403824 h 872941"/>
                <a:gd name="connsiteX19" fmla="*/ 421106 w 624028"/>
                <a:gd name="connsiteY19" fmla="*/ 396683 h 872941"/>
                <a:gd name="connsiteX20" fmla="*/ 373480 w 624028"/>
                <a:gd name="connsiteY20" fmla="*/ 418112 h 872941"/>
                <a:gd name="connsiteX21" fmla="*/ 378243 w 624028"/>
                <a:gd name="connsiteY21" fmla="*/ 608613 h 872941"/>
                <a:gd name="connsiteX22" fmla="*/ 340143 w 624028"/>
                <a:gd name="connsiteY22" fmla="*/ 658618 h 872941"/>
                <a:gd name="connsiteX23" fmla="*/ 261562 w 624028"/>
                <a:gd name="connsiteY23" fmla="*/ 637187 h 872941"/>
                <a:gd name="connsiteX24" fmla="*/ 182981 w 624028"/>
                <a:gd name="connsiteY24" fmla="*/ 565750 h 872941"/>
                <a:gd name="connsiteX25" fmla="*/ 152024 w 624028"/>
                <a:gd name="connsiteY25" fmla="*/ 475262 h 872941"/>
                <a:gd name="connsiteX26" fmla="*/ 171073 w 624028"/>
                <a:gd name="connsiteY26" fmla="*/ 306194 h 872941"/>
                <a:gd name="connsiteX27" fmla="*/ 199649 w 624028"/>
                <a:gd name="connsiteY27" fmla="*/ 213325 h 872941"/>
                <a:gd name="connsiteX28" fmla="*/ 263942 w 624028"/>
                <a:gd name="connsiteY28" fmla="*/ 151413 h 872941"/>
                <a:gd name="connsiteX29" fmla="*/ 335380 w 624028"/>
                <a:gd name="connsiteY29" fmla="*/ 118075 h 872941"/>
                <a:gd name="connsiteX30" fmla="*/ 392531 w 624028"/>
                <a:gd name="connsiteY30" fmla="*/ 151413 h 872941"/>
                <a:gd name="connsiteX31" fmla="*/ 413961 w 624028"/>
                <a:gd name="connsiteY31" fmla="*/ 199037 h 872941"/>
                <a:gd name="connsiteX32" fmla="*/ 530643 w 624028"/>
                <a:gd name="connsiteY32" fmla="*/ 201418 h 87294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83024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3090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3090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0709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3799 h 865322"/>
                <a:gd name="connsiteX1" fmla="*/ 523504 w 624028"/>
                <a:gd name="connsiteY1" fmla="*/ 120420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93799 h 865322"/>
                <a:gd name="connsiteX0" fmla="*/ 530643 w 624028"/>
                <a:gd name="connsiteY0" fmla="*/ 193799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93799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404437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61548 w 624028"/>
                <a:gd name="connsiteY27" fmla="*/ 329531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49642 w 624028"/>
                <a:gd name="connsiteY27" fmla="*/ 327150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52017 w 624028"/>
                <a:gd name="connsiteY6" fmla="*/ 227575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52017 w 624028"/>
                <a:gd name="connsiteY6" fmla="*/ 227575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40111 w 624028"/>
                <a:gd name="connsiteY6" fmla="*/ 229956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8424 h 864709"/>
                <a:gd name="connsiteX1" fmla="*/ 525885 w 624028"/>
                <a:gd name="connsiteY1" fmla="*/ 107901 h 864709"/>
                <a:gd name="connsiteX2" fmla="*/ 499686 w 624028"/>
                <a:gd name="connsiteY2" fmla="*/ 59838 h 864709"/>
                <a:gd name="connsiteX3" fmla="*/ 354430 w 624028"/>
                <a:gd name="connsiteY3" fmla="*/ 305 h 864709"/>
                <a:gd name="connsiteX4" fmla="*/ 206792 w 624028"/>
                <a:gd name="connsiteY4" fmla="*/ 40787 h 864709"/>
                <a:gd name="connsiteX5" fmla="*/ 106780 w 624028"/>
                <a:gd name="connsiteY5" fmla="*/ 128892 h 864709"/>
                <a:gd name="connsiteX6" fmla="*/ 40111 w 624028"/>
                <a:gd name="connsiteY6" fmla="*/ 229343 h 864709"/>
                <a:gd name="connsiteX7" fmla="*/ 18674 w 624028"/>
                <a:gd name="connsiteY7" fmla="*/ 319393 h 864709"/>
                <a:gd name="connsiteX8" fmla="*/ 2006 w 624028"/>
                <a:gd name="connsiteY8" fmla="*/ 438455 h 864709"/>
                <a:gd name="connsiteX9" fmla="*/ 11530 w 624028"/>
                <a:gd name="connsiteY9" fmla="*/ 562280 h 864709"/>
                <a:gd name="connsiteX10" fmla="*/ 102018 w 624028"/>
                <a:gd name="connsiteY10" fmla="*/ 719443 h 864709"/>
                <a:gd name="connsiteX11" fmla="*/ 197268 w 624028"/>
                <a:gd name="connsiteY11" fmla="*/ 771830 h 864709"/>
                <a:gd name="connsiteX12" fmla="*/ 354431 w 624028"/>
                <a:gd name="connsiteY12" fmla="*/ 776592 h 864709"/>
                <a:gd name="connsiteX13" fmla="*/ 397294 w 624028"/>
                <a:gd name="connsiteY13" fmla="*/ 771831 h 864709"/>
                <a:gd name="connsiteX14" fmla="*/ 442538 w 624028"/>
                <a:gd name="connsiteY14" fmla="*/ 845649 h 864709"/>
                <a:gd name="connsiteX15" fmla="*/ 490161 w 624028"/>
                <a:gd name="connsiteY15" fmla="*/ 862318 h 864709"/>
                <a:gd name="connsiteX16" fmla="*/ 566361 w 624028"/>
                <a:gd name="connsiteY16" fmla="*/ 862320 h 864709"/>
                <a:gd name="connsiteX17" fmla="*/ 623511 w 624028"/>
                <a:gd name="connsiteY17" fmla="*/ 840887 h 864709"/>
                <a:gd name="connsiteX18" fmla="*/ 533026 w 624028"/>
                <a:gd name="connsiteY18" fmla="*/ 676581 h 864709"/>
                <a:gd name="connsiteX19" fmla="*/ 499688 w 624028"/>
                <a:gd name="connsiteY19" fmla="*/ 476556 h 864709"/>
                <a:gd name="connsiteX20" fmla="*/ 480637 w 624028"/>
                <a:gd name="connsiteY20" fmla="*/ 395592 h 864709"/>
                <a:gd name="connsiteX21" fmla="*/ 421106 w 624028"/>
                <a:gd name="connsiteY21" fmla="*/ 388451 h 864709"/>
                <a:gd name="connsiteX22" fmla="*/ 373480 w 624028"/>
                <a:gd name="connsiteY22" fmla="*/ 409880 h 864709"/>
                <a:gd name="connsiteX23" fmla="*/ 378243 w 624028"/>
                <a:gd name="connsiteY23" fmla="*/ 600381 h 864709"/>
                <a:gd name="connsiteX24" fmla="*/ 340143 w 624028"/>
                <a:gd name="connsiteY24" fmla="*/ 650386 h 864709"/>
                <a:gd name="connsiteX25" fmla="*/ 261562 w 624028"/>
                <a:gd name="connsiteY25" fmla="*/ 628955 h 864709"/>
                <a:gd name="connsiteX26" fmla="*/ 182981 w 624028"/>
                <a:gd name="connsiteY26" fmla="*/ 557518 h 864709"/>
                <a:gd name="connsiteX27" fmla="*/ 152024 w 624028"/>
                <a:gd name="connsiteY27" fmla="*/ 467030 h 864709"/>
                <a:gd name="connsiteX28" fmla="*/ 149642 w 624028"/>
                <a:gd name="connsiteY28" fmla="*/ 326537 h 864709"/>
                <a:gd name="connsiteX29" fmla="*/ 199649 w 624028"/>
                <a:gd name="connsiteY29" fmla="*/ 205093 h 864709"/>
                <a:gd name="connsiteX30" fmla="*/ 254417 w 624028"/>
                <a:gd name="connsiteY30" fmla="*/ 140800 h 864709"/>
                <a:gd name="connsiteX31" fmla="*/ 335380 w 624028"/>
                <a:gd name="connsiteY31" fmla="*/ 109843 h 864709"/>
                <a:gd name="connsiteX32" fmla="*/ 397293 w 624028"/>
                <a:gd name="connsiteY32" fmla="*/ 131275 h 864709"/>
                <a:gd name="connsiteX33" fmla="*/ 413961 w 624028"/>
                <a:gd name="connsiteY33" fmla="*/ 190805 h 864709"/>
                <a:gd name="connsiteX34" fmla="*/ 483024 w 624028"/>
                <a:gd name="connsiteY34" fmla="*/ 198388 h 864709"/>
                <a:gd name="connsiteX35" fmla="*/ 530643 w 624028"/>
                <a:gd name="connsiteY35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62280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62280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9077 w 622462"/>
                <a:gd name="connsiteY0" fmla="*/ 188424 h 864709"/>
                <a:gd name="connsiteX1" fmla="*/ 524319 w 622462"/>
                <a:gd name="connsiteY1" fmla="*/ 107901 h 864709"/>
                <a:gd name="connsiteX2" fmla="*/ 498120 w 622462"/>
                <a:gd name="connsiteY2" fmla="*/ 59838 h 864709"/>
                <a:gd name="connsiteX3" fmla="*/ 352864 w 622462"/>
                <a:gd name="connsiteY3" fmla="*/ 305 h 864709"/>
                <a:gd name="connsiteX4" fmla="*/ 205226 w 622462"/>
                <a:gd name="connsiteY4" fmla="*/ 40787 h 864709"/>
                <a:gd name="connsiteX5" fmla="*/ 105214 w 622462"/>
                <a:gd name="connsiteY5" fmla="*/ 128892 h 864709"/>
                <a:gd name="connsiteX6" fmla="*/ 38545 w 622462"/>
                <a:gd name="connsiteY6" fmla="*/ 229343 h 864709"/>
                <a:gd name="connsiteX7" fmla="*/ 17108 w 622462"/>
                <a:gd name="connsiteY7" fmla="*/ 319393 h 864709"/>
                <a:gd name="connsiteX8" fmla="*/ 440 w 622462"/>
                <a:gd name="connsiteY8" fmla="*/ 438455 h 864709"/>
                <a:gd name="connsiteX9" fmla="*/ 7583 w 622462"/>
                <a:gd name="connsiteY9" fmla="*/ 547993 h 864709"/>
                <a:gd name="connsiteX10" fmla="*/ 36163 w 622462"/>
                <a:gd name="connsiteY10" fmla="*/ 624631 h 864709"/>
                <a:gd name="connsiteX11" fmla="*/ 100452 w 622462"/>
                <a:gd name="connsiteY11" fmla="*/ 719443 h 864709"/>
                <a:gd name="connsiteX12" fmla="*/ 195702 w 622462"/>
                <a:gd name="connsiteY12" fmla="*/ 771830 h 864709"/>
                <a:gd name="connsiteX13" fmla="*/ 352865 w 622462"/>
                <a:gd name="connsiteY13" fmla="*/ 776592 h 864709"/>
                <a:gd name="connsiteX14" fmla="*/ 395728 w 622462"/>
                <a:gd name="connsiteY14" fmla="*/ 771831 h 864709"/>
                <a:gd name="connsiteX15" fmla="*/ 440972 w 622462"/>
                <a:gd name="connsiteY15" fmla="*/ 845649 h 864709"/>
                <a:gd name="connsiteX16" fmla="*/ 488595 w 622462"/>
                <a:gd name="connsiteY16" fmla="*/ 862318 h 864709"/>
                <a:gd name="connsiteX17" fmla="*/ 564795 w 622462"/>
                <a:gd name="connsiteY17" fmla="*/ 862320 h 864709"/>
                <a:gd name="connsiteX18" fmla="*/ 621945 w 622462"/>
                <a:gd name="connsiteY18" fmla="*/ 840887 h 864709"/>
                <a:gd name="connsiteX19" fmla="*/ 531460 w 622462"/>
                <a:gd name="connsiteY19" fmla="*/ 676581 h 864709"/>
                <a:gd name="connsiteX20" fmla="*/ 498122 w 622462"/>
                <a:gd name="connsiteY20" fmla="*/ 476556 h 864709"/>
                <a:gd name="connsiteX21" fmla="*/ 479071 w 622462"/>
                <a:gd name="connsiteY21" fmla="*/ 395592 h 864709"/>
                <a:gd name="connsiteX22" fmla="*/ 419540 w 622462"/>
                <a:gd name="connsiteY22" fmla="*/ 388451 h 864709"/>
                <a:gd name="connsiteX23" fmla="*/ 371914 w 622462"/>
                <a:gd name="connsiteY23" fmla="*/ 409880 h 864709"/>
                <a:gd name="connsiteX24" fmla="*/ 376677 w 622462"/>
                <a:gd name="connsiteY24" fmla="*/ 600381 h 864709"/>
                <a:gd name="connsiteX25" fmla="*/ 338577 w 622462"/>
                <a:gd name="connsiteY25" fmla="*/ 650386 h 864709"/>
                <a:gd name="connsiteX26" fmla="*/ 259996 w 622462"/>
                <a:gd name="connsiteY26" fmla="*/ 628955 h 864709"/>
                <a:gd name="connsiteX27" fmla="*/ 181415 w 622462"/>
                <a:gd name="connsiteY27" fmla="*/ 557518 h 864709"/>
                <a:gd name="connsiteX28" fmla="*/ 150458 w 622462"/>
                <a:gd name="connsiteY28" fmla="*/ 467030 h 864709"/>
                <a:gd name="connsiteX29" fmla="*/ 148076 w 622462"/>
                <a:gd name="connsiteY29" fmla="*/ 326537 h 864709"/>
                <a:gd name="connsiteX30" fmla="*/ 198083 w 622462"/>
                <a:gd name="connsiteY30" fmla="*/ 205093 h 864709"/>
                <a:gd name="connsiteX31" fmla="*/ 252851 w 622462"/>
                <a:gd name="connsiteY31" fmla="*/ 140800 h 864709"/>
                <a:gd name="connsiteX32" fmla="*/ 333814 w 622462"/>
                <a:gd name="connsiteY32" fmla="*/ 109843 h 864709"/>
                <a:gd name="connsiteX33" fmla="*/ 395727 w 622462"/>
                <a:gd name="connsiteY33" fmla="*/ 131275 h 864709"/>
                <a:gd name="connsiteX34" fmla="*/ 412395 w 622462"/>
                <a:gd name="connsiteY34" fmla="*/ 190805 h 864709"/>
                <a:gd name="connsiteX35" fmla="*/ 481458 w 622462"/>
                <a:gd name="connsiteY35" fmla="*/ 198388 h 864709"/>
                <a:gd name="connsiteX36" fmla="*/ 529077 w 622462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40849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40849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19284 w 622206"/>
                <a:gd name="connsiteY22" fmla="*/ 388451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0832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86070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699 h 865578"/>
                <a:gd name="connsiteX1" fmla="*/ 524063 w 622206"/>
                <a:gd name="connsiteY1" fmla="*/ 108176 h 865578"/>
                <a:gd name="connsiteX2" fmla="*/ 497864 w 622206"/>
                <a:gd name="connsiteY2" fmla="*/ 60113 h 865578"/>
                <a:gd name="connsiteX3" fmla="*/ 428813 w 622206"/>
                <a:gd name="connsiteY3" fmla="*/ 20069 h 865578"/>
                <a:gd name="connsiteX4" fmla="*/ 352608 w 622206"/>
                <a:gd name="connsiteY4" fmla="*/ 580 h 865578"/>
                <a:gd name="connsiteX5" fmla="*/ 204970 w 622206"/>
                <a:gd name="connsiteY5" fmla="*/ 41062 h 865578"/>
                <a:gd name="connsiteX6" fmla="*/ 104958 w 622206"/>
                <a:gd name="connsiteY6" fmla="*/ 129167 h 865578"/>
                <a:gd name="connsiteX7" fmla="*/ 38289 w 622206"/>
                <a:gd name="connsiteY7" fmla="*/ 229618 h 865578"/>
                <a:gd name="connsiteX8" fmla="*/ 16852 w 622206"/>
                <a:gd name="connsiteY8" fmla="*/ 319668 h 865578"/>
                <a:gd name="connsiteX9" fmla="*/ 184 w 622206"/>
                <a:gd name="connsiteY9" fmla="*/ 438730 h 865578"/>
                <a:gd name="connsiteX10" fmla="*/ 9708 w 622206"/>
                <a:gd name="connsiteY10" fmla="*/ 541124 h 865578"/>
                <a:gd name="connsiteX11" fmla="*/ 35907 w 622206"/>
                <a:gd name="connsiteY11" fmla="*/ 624906 h 865578"/>
                <a:gd name="connsiteX12" fmla="*/ 100196 w 622206"/>
                <a:gd name="connsiteY12" fmla="*/ 719718 h 865578"/>
                <a:gd name="connsiteX13" fmla="*/ 195446 w 622206"/>
                <a:gd name="connsiteY13" fmla="*/ 772105 h 865578"/>
                <a:gd name="connsiteX14" fmla="*/ 352609 w 622206"/>
                <a:gd name="connsiteY14" fmla="*/ 776867 h 865578"/>
                <a:gd name="connsiteX15" fmla="*/ 395472 w 622206"/>
                <a:gd name="connsiteY15" fmla="*/ 772106 h 865578"/>
                <a:gd name="connsiteX16" fmla="*/ 452622 w 622206"/>
                <a:gd name="connsiteY16" fmla="*/ 836399 h 865578"/>
                <a:gd name="connsiteX17" fmla="*/ 488339 w 622206"/>
                <a:gd name="connsiteY17" fmla="*/ 862593 h 865578"/>
                <a:gd name="connsiteX18" fmla="*/ 564539 w 622206"/>
                <a:gd name="connsiteY18" fmla="*/ 862595 h 865578"/>
                <a:gd name="connsiteX19" fmla="*/ 621689 w 622206"/>
                <a:gd name="connsiteY19" fmla="*/ 841162 h 865578"/>
                <a:gd name="connsiteX20" fmla="*/ 531204 w 622206"/>
                <a:gd name="connsiteY20" fmla="*/ 676856 h 865578"/>
                <a:gd name="connsiteX21" fmla="*/ 497866 w 622206"/>
                <a:gd name="connsiteY21" fmla="*/ 476831 h 865578"/>
                <a:gd name="connsiteX22" fmla="*/ 478815 w 622206"/>
                <a:gd name="connsiteY22" fmla="*/ 395867 h 865578"/>
                <a:gd name="connsiteX23" fmla="*/ 424047 w 622206"/>
                <a:gd name="connsiteY23" fmla="*/ 386345 h 865578"/>
                <a:gd name="connsiteX24" fmla="*/ 371658 w 622206"/>
                <a:gd name="connsiteY24" fmla="*/ 410155 h 865578"/>
                <a:gd name="connsiteX25" fmla="*/ 376421 w 622206"/>
                <a:gd name="connsiteY25" fmla="*/ 600656 h 865578"/>
                <a:gd name="connsiteX26" fmla="*/ 338321 w 622206"/>
                <a:gd name="connsiteY26" fmla="*/ 650661 h 865578"/>
                <a:gd name="connsiteX27" fmla="*/ 259740 w 622206"/>
                <a:gd name="connsiteY27" fmla="*/ 629230 h 865578"/>
                <a:gd name="connsiteX28" fmla="*/ 181159 w 622206"/>
                <a:gd name="connsiteY28" fmla="*/ 557793 h 865578"/>
                <a:gd name="connsiteX29" fmla="*/ 150202 w 622206"/>
                <a:gd name="connsiteY29" fmla="*/ 467305 h 865578"/>
                <a:gd name="connsiteX30" fmla="*/ 147820 w 622206"/>
                <a:gd name="connsiteY30" fmla="*/ 326812 h 865578"/>
                <a:gd name="connsiteX31" fmla="*/ 197827 w 622206"/>
                <a:gd name="connsiteY31" fmla="*/ 205368 h 865578"/>
                <a:gd name="connsiteX32" fmla="*/ 252595 w 622206"/>
                <a:gd name="connsiteY32" fmla="*/ 141075 h 865578"/>
                <a:gd name="connsiteX33" fmla="*/ 333558 w 622206"/>
                <a:gd name="connsiteY33" fmla="*/ 110118 h 865578"/>
                <a:gd name="connsiteX34" fmla="*/ 395471 w 622206"/>
                <a:gd name="connsiteY34" fmla="*/ 131550 h 865578"/>
                <a:gd name="connsiteX35" fmla="*/ 412139 w 622206"/>
                <a:gd name="connsiteY35" fmla="*/ 191080 h 865578"/>
                <a:gd name="connsiteX36" fmla="*/ 481202 w 622206"/>
                <a:gd name="connsiteY36" fmla="*/ 198663 h 865578"/>
                <a:gd name="connsiteX37" fmla="*/ 528821 w 622206"/>
                <a:gd name="connsiteY37" fmla="*/ 188699 h 865578"/>
                <a:gd name="connsiteX0" fmla="*/ 528821 w 622206"/>
                <a:gd name="connsiteY0" fmla="*/ 188699 h 865578"/>
                <a:gd name="connsiteX1" fmla="*/ 524063 w 622206"/>
                <a:gd name="connsiteY1" fmla="*/ 108176 h 865578"/>
                <a:gd name="connsiteX2" fmla="*/ 497864 w 622206"/>
                <a:gd name="connsiteY2" fmla="*/ 60113 h 865578"/>
                <a:gd name="connsiteX3" fmla="*/ 428813 w 622206"/>
                <a:gd name="connsiteY3" fmla="*/ 20069 h 865578"/>
                <a:gd name="connsiteX4" fmla="*/ 352608 w 622206"/>
                <a:gd name="connsiteY4" fmla="*/ 580 h 865578"/>
                <a:gd name="connsiteX5" fmla="*/ 204970 w 622206"/>
                <a:gd name="connsiteY5" fmla="*/ 41062 h 865578"/>
                <a:gd name="connsiteX6" fmla="*/ 104958 w 622206"/>
                <a:gd name="connsiteY6" fmla="*/ 129167 h 865578"/>
                <a:gd name="connsiteX7" fmla="*/ 38289 w 622206"/>
                <a:gd name="connsiteY7" fmla="*/ 229618 h 865578"/>
                <a:gd name="connsiteX8" fmla="*/ 16852 w 622206"/>
                <a:gd name="connsiteY8" fmla="*/ 319668 h 865578"/>
                <a:gd name="connsiteX9" fmla="*/ 184 w 622206"/>
                <a:gd name="connsiteY9" fmla="*/ 438730 h 865578"/>
                <a:gd name="connsiteX10" fmla="*/ 9708 w 622206"/>
                <a:gd name="connsiteY10" fmla="*/ 541124 h 865578"/>
                <a:gd name="connsiteX11" fmla="*/ 35907 w 622206"/>
                <a:gd name="connsiteY11" fmla="*/ 624906 h 865578"/>
                <a:gd name="connsiteX12" fmla="*/ 100196 w 622206"/>
                <a:gd name="connsiteY12" fmla="*/ 719718 h 865578"/>
                <a:gd name="connsiteX13" fmla="*/ 195446 w 622206"/>
                <a:gd name="connsiteY13" fmla="*/ 772105 h 865578"/>
                <a:gd name="connsiteX14" fmla="*/ 352609 w 622206"/>
                <a:gd name="connsiteY14" fmla="*/ 776867 h 865578"/>
                <a:gd name="connsiteX15" fmla="*/ 395472 w 622206"/>
                <a:gd name="connsiteY15" fmla="*/ 772106 h 865578"/>
                <a:gd name="connsiteX16" fmla="*/ 452622 w 622206"/>
                <a:gd name="connsiteY16" fmla="*/ 836399 h 865578"/>
                <a:gd name="connsiteX17" fmla="*/ 488339 w 622206"/>
                <a:gd name="connsiteY17" fmla="*/ 862593 h 865578"/>
                <a:gd name="connsiteX18" fmla="*/ 564539 w 622206"/>
                <a:gd name="connsiteY18" fmla="*/ 862595 h 865578"/>
                <a:gd name="connsiteX19" fmla="*/ 621689 w 622206"/>
                <a:gd name="connsiteY19" fmla="*/ 841162 h 865578"/>
                <a:gd name="connsiteX20" fmla="*/ 531204 w 622206"/>
                <a:gd name="connsiteY20" fmla="*/ 676856 h 865578"/>
                <a:gd name="connsiteX21" fmla="*/ 497866 w 622206"/>
                <a:gd name="connsiteY21" fmla="*/ 476831 h 865578"/>
                <a:gd name="connsiteX22" fmla="*/ 478815 w 622206"/>
                <a:gd name="connsiteY22" fmla="*/ 395867 h 865578"/>
                <a:gd name="connsiteX23" fmla="*/ 424047 w 622206"/>
                <a:gd name="connsiteY23" fmla="*/ 386345 h 865578"/>
                <a:gd name="connsiteX24" fmla="*/ 371658 w 622206"/>
                <a:gd name="connsiteY24" fmla="*/ 410155 h 865578"/>
                <a:gd name="connsiteX25" fmla="*/ 376421 w 622206"/>
                <a:gd name="connsiteY25" fmla="*/ 600656 h 865578"/>
                <a:gd name="connsiteX26" fmla="*/ 338321 w 622206"/>
                <a:gd name="connsiteY26" fmla="*/ 650661 h 865578"/>
                <a:gd name="connsiteX27" fmla="*/ 259740 w 622206"/>
                <a:gd name="connsiteY27" fmla="*/ 629230 h 865578"/>
                <a:gd name="connsiteX28" fmla="*/ 181159 w 622206"/>
                <a:gd name="connsiteY28" fmla="*/ 557793 h 865578"/>
                <a:gd name="connsiteX29" fmla="*/ 150202 w 622206"/>
                <a:gd name="connsiteY29" fmla="*/ 467305 h 865578"/>
                <a:gd name="connsiteX30" fmla="*/ 147820 w 622206"/>
                <a:gd name="connsiteY30" fmla="*/ 326812 h 865578"/>
                <a:gd name="connsiteX31" fmla="*/ 197827 w 622206"/>
                <a:gd name="connsiteY31" fmla="*/ 205368 h 865578"/>
                <a:gd name="connsiteX32" fmla="*/ 252595 w 622206"/>
                <a:gd name="connsiteY32" fmla="*/ 141075 h 865578"/>
                <a:gd name="connsiteX33" fmla="*/ 333558 w 622206"/>
                <a:gd name="connsiteY33" fmla="*/ 110118 h 865578"/>
                <a:gd name="connsiteX34" fmla="*/ 395471 w 622206"/>
                <a:gd name="connsiteY34" fmla="*/ 131550 h 865578"/>
                <a:gd name="connsiteX35" fmla="*/ 412139 w 622206"/>
                <a:gd name="connsiteY35" fmla="*/ 191080 h 865578"/>
                <a:gd name="connsiteX36" fmla="*/ 481202 w 622206"/>
                <a:gd name="connsiteY36" fmla="*/ 198663 h 865578"/>
                <a:gd name="connsiteX37" fmla="*/ 528821 w 622206"/>
                <a:gd name="connsiteY37" fmla="*/ 188699 h 865578"/>
                <a:gd name="connsiteX0" fmla="*/ 528821 w 622206"/>
                <a:gd name="connsiteY0" fmla="*/ 190111 h 866990"/>
                <a:gd name="connsiteX1" fmla="*/ 524063 w 622206"/>
                <a:gd name="connsiteY1" fmla="*/ 109588 h 866990"/>
                <a:gd name="connsiteX2" fmla="*/ 497864 w 622206"/>
                <a:gd name="connsiteY2" fmla="*/ 61525 h 866990"/>
                <a:gd name="connsiteX3" fmla="*/ 426432 w 622206"/>
                <a:gd name="connsiteY3" fmla="*/ 11956 h 866990"/>
                <a:gd name="connsiteX4" fmla="*/ 352608 w 622206"/>
                <a:gd name="connsiteY4" fmla="*/ 1992 h 866990"/>
                <a:gd name="connsiteX5" fmla="*/ 204970 w 622206"/>
                <a:gd name="connsiteY5" fmla="*/ 42474 h 866990"/>
                <a:gd name="connsiteX6" fmla="*/ 104958 w 622206"/>
                <a:gd name="connsiteY6" fmla="*/ 130579 h 866990"/>
                <a:gd name="connsiteX7" fmla="*/ 38289 w 622206"/>
                <a:gd name="connsiteY7" fmla="*/ 231030 h 866990"/>
                <a:gd name="connsiteX8" fmla="*/ 16852 w 622206"/>
                <a:gd name="connsiteY8" fmla="*/ 321080 h 866990"/>
                <a:gd name="connsiteX9" fmla="*/ 184 w 622206"/>
                <a:gd name="connsiteY9" fmla="*/ 440142 h 866990"/>
                <a:gd name="connsiteX10" fmla="*/ 9708 w 622206"/>
                <a:gd name="connsiteY10" fmla="*/ 542536 h 866990"/>
                <a:gd name="connsiteX11" fmla="*/ 35907 w 622206"/>
                <a:gd name="connsiteY11" fmla="*/ 626318 h 866990"/>
                <a:gd name="connsiteX12" fmla="*/ 100196 w 622206"/>
                <a:gd name="connsiteY12" fmla="*/ 721130 h 866990"/>
                <a:gd name="connsiteX13" fmla="*/ 195446 w 622206"/>
                <a:gd name="connsiteY13" fmla="*/ 773517 h 866990"/>
                <a:gd name="connsiteX14" fmla="*/ 352609 w 622206"/>
                <a:gd name="connsiteY14" fmla="*/ 778279 h 866990"/>
                <a:gd name="connsiteX15" fmla="*/ 395472 w 622206"/>
                <a:gd name="connsiteY15" fmla="*/ 773518 h 866990"/>
                <a:gd name="connsiteX16" fmla="*/ 452622 w 622206"/>
                <a:gd name="connsiteY16" fmla="*/ 837811 h 866990"/>
                <a:gd name="connsiteX17" fmla="*/ 488339 w 622206"/>
                <a:gd name="connsiteY17" fmla="*/ 864005 h 866990"/>
                <a:gd name="connsiteX18" fmla="*/ 564539 w 622206"/>
                <a:gd name="connsiteY18" fmla="*/ 864007 h 866990"/>
                <a:gd name="connsiteX19" fmla="*/ 621689 w 622206"/>
                <a:gd name="connsiteY19" fmla="*/ 842574 h 866990"/>
                <a:gd name="connsiteX20" fmla="*/ 531204 w 622206"/>
                <a:gd name="connsiteY20" fmla="*/ 678268 h 866990"/>
                <a:gd name="connsiteX21" fmla="*/ 497866 w 622206"/>
                <a:gd name="connsiteY21" fmla="*/ 478243 h 866990"/>
                <a:gd name="connsiteX22" fmla="*/ 478815 w 622206"/>
                <a:gd name="connsiteY22" fmla="*/ 397279 h 866990"/>
                <a:gd name="connsiteX23" fmla="*/ 424047 w 622206"/>
                <a:gd name="connsiteY23" fmla="*/ 387757 h 866990"/>
                <a:gd name="connsiteX24" fmla="*/ 371658 w 622206"/>
                <a:gd name="connsiteY24" fmla="*/ 411567 h 866990"/>
                <a:gd name="connsiteX25" fmla="*/ 376421 w 622206"/>
                <a:gd name="connsiteY25" fmla="*/ 602068 h 866990"/>
                <a:gd name="connsiteX26" fmla="*/ 338321 w 622206"/>
                <a:gd name="connsiteY26" fmla="*/ 652073 h 866990"/>
                <a:gd name="connsiteX27" fmla="*/ 259740 w 622206"/>
                <a:gd name="connsiteY27" fmla="*/ 630642 h 866990"/>
                <a:gd name="connsiteX28" fmla="*/ 181159 w 622206"/>
                <a:gd name="connsiteY28" fmla="*/ 559205 h 866990"/>
                <a:gd name="connsiteX29" fmla="*/ 150202 w 622206"/>
                <a:gd name="connsiteY29" fmla="*/ 468717 h 866990"/>
                <a:gd name="connsiteX30" fmla="*/ 147820 w 622206"/>
                <a:gd name="connsiteY30" fmla="*/ 328224 h 866990"/>
                <a:gd name="connsiteX31" fmla="*/ 197827 w 622206"/>
                <a:gd name="connsiteY31" fmla="*/ 206780 h 866990"/>
                <a:gd name="connsiteX32" fmla="*/ 252595 w 622206"/>
                <a:gd name="connsiteY32" fmla="*/ 142487 h 866990"/>
                <a:gd name="connsiteX33" fmla="*/ 333558 w 622206"/>
                <a:gd name="connsiteY33" fmla="*/ 111530 h 866990"/>
                <a:gd name="connsiteX34" fmla="*/ 395471 w 622206"/>
                <a:gd name="connsiteY34" fmla="*/ 132962 h 866990"/>
                <a:gd name="connsiteX35" fmla="*/ 412139 w 622206"/>
                <a:gd name="connsiteY35" fmla="*/ 192492 h 866990"/>
                <a:gd name="connsiteX36" fmla="*/ 481202 w 622206"/>
                <a:gd name="connsiteY36" fmla="*/ 200075 h 866990"/>
                <a:gd name="connsiteX37" fmla="*/ 528821 w 622206"/>
                <a:gd name="connsiteY37" fmla="*/ 190111 h 866990"/>
                <a:gd name="connsiteX0" fmla="*/ 528821 w 622206"/>
                <a:gd name="connsiteY0" fmla="*/ 181521 h 858400"/>
                <a:gd name="connsiteX1" fmla="*/ 524063 w 622206"/>
                <a:gd name="connsiteY1" fmla="*/ 100998 h 858400"/>
                <a:gd name="connsiteX2" fmla="*/ 497864 w 622206"/>
                <a:gd name="connsiteY2" fmla="*/ 52935 h 858400"/>
                <a:gd name="connsiteX3" fmla="*/ 426432 w 622206"/>
                <a:gd name="connsiteY3" fmla="*/ 3366 h 858400"/>
                <a:gd name="connsiteX4" fmla="*/ 352608 w 622206"/>
                <a:gd name="connsiteY4" fmla="*/ 7689 h 858400"/>
                <a:gd name="connsiteX5" fmla="*/ 204970 w 622206"/>
                <a:gd name="connsiteY5" fmla="*/ 33884 h 858400"/>
                <a:gd name="connsiteX6" fmla="*/ 104958 w 622206"/>
                <a:gd name="connsiteY6" fmla="*/ 121989 h 858400"/>
                <a:gd name="connsiteX7" fmla="*/ 38289 w 622206"/>
                <a:gd name="connsiteY7" fmla="*/ 222440 h 858400"/>
                <a:gd name="connsiteX8" fmla="*/ 16852 w 622206"/>
                <a:gd name="connsiteY8" fmla="*/ 312490 h 858400"/>
                <a:gd name="connsiteX9" fmla="*/ 184 w 622206"/>
                <a:gd name="connsiteY9" fmla="*/ 431552 h 858400"/>
                <a:gd name="connsiteX10" fmla="*/ 9708 w 622206"/>
                <a:gd name="connsiteY10" fmla="*/ 533946 h 858400"/>
                <a:gd name="connsiteX11" fmla="*/ 35907 w 622206"/>
                <a:gd name="connsiteY11" fmla="*/ 617728 h 858400"/>
                <a:gd name="connsiteX12" fmla="*/ 100196 w 622206"/>
                <a:gd name="connsiteY12" fmla="*/ 712540 h 858400"/>
                <a:gd name="connsiteX13" fmla="*/ 195446 w 622206"/>
                <a:gd name="connsiteY13" fmla="*/ 764927 h 858400"/>
                <a:gd name="connsiteX14" fmla="*/ 352609 w 622206"/>
                <a:gd name="connsiteY14" fmla="*/ 769689 h 858400"/>
                <a:gd name="connsiteX15" fmla="*/ 395472 w 622206"/>
                <a:gd name="connsiteY15" fmla="*/ 764928 h 858400"/>
                <a:gd name="connsiteX16" fmla="*/ 452622 w 622206"/>
                <a:gd name="connsiteY16" fmla="*/ 829221 h 858400"/>
                <a:gd name="connsiteX17" fmla="*/ 488339 w 622206"/>
                <a:gd name="connsiteY17" fmla="*/ 855415 h 858400"/>
                <a:gd name="connsiteX18" fmla="*/ 564539 w 622206"/>
                <a:gd name="connsiteY18" fmla="*/ 855417 h 858400"/>
                <a:gd name="connsiteX19" fmla="*/ 621689 w 622206"/>
                <a:gd name="connsiteY19" fmla="*/ 833984 h 858400"/>
                <a:gd name="connsiteX20" fmla="*/ 531204 w 622206"/>
                <a:gd name="connsiteY20" fmla="*/ 669678 h 858400"/>
                <a:gd name="connsiteX21" fmla="*/ 497866 w 622206"/>
                <a:gd name="connsiteY21" fmla="*/ 469653 h 858400"/>
                <a:gd name="connsiteX22" fmla="*/ 478815 w 622206"/>
                <a:gd name="connsiteY22" fmla="*/ 388689 h 858400"/>
                <a:gd name="connsiteX23" fmla="*/ 424047 w 622206"/>
                <a:gd name="connsiteY23" fmla="*/ 379167 h 858400"/>
                <a:gd name="connsiteX24" fmla="*/ 371658 w 622206"/>
                <a:gd name="connsiteY24" fmla="*/ 402977 h 858400"/>
                <a:gd name="connsiteX25" fmla="*/ 376421 w 622206"/>
                <a:gd name="connsiteY25" fmla="*/ 593478 h 858400"/>
                <a:gd name="connsiteX26" fmla="*/ 338321 w 622206"/>
                <a:gd name="connsiteY26" fmla="*/ 643483 h 858400"/>
                <a:gd name="connsiteX27" fmla="*/ 259740 w 622206"/>
                <a:gd name="connsiteY27" fmla="*/ 622052 h 858400"/>
                <a:gd name="connsiteX28" fmla="*/ 181159 w 622206"/>
                <a:gd name="connsiteY28" fmla="*/ 550615 h 858400"/>
                <a:gd name="connsiteX29" fmla="*/ 150202 w 622206"/>
                <a:gd name="connsiteY29" fmla="*/ 460127 h 858400"/>
                <a:gd name="connsiteX30" fmla="*/ 147820 w 622206"/>
                <a:gd name="connsiteY30" fmla="*/ 319634 h 858400"/>
                <a:gd name="connsiteX31" fmla="*/ 197827 w 622206"/>
                <a:gd name="connsiteY31" fmla="*/ 198190 h 858400"/>
                <a:gd name="connsiteX32" fmla="*/ 252595 w 622206"/>
                <a:gd name="connsiteY32" fmla="*/ 133897 h 858400"/>
                <a:gd name="connsiteX33" fmla="*/ 333558 w 622206"/>
                <a:gd name="connsiteY33" fmla="*/ 102940 h 858400"/>
                <a:gd name="connsiteX34" fmla="*/ 395471 w 622206"/>
                <a:gd name="connsiteY34" fmla="*/ 124372 h 858400"/>
                <a:gd name="connsiteX35" fmla="*/ 412139 w 622206"/>
                <a:gd name="connsiteY35" fmla="*/ 183902 h 858400"/>
                <a:gd name="connsiteX36" fmla="*/ 481202 w 622206"/>
                <a:gd name="connsiteY36" fmla="*/ 191485 h 858400"/>
                <a:gd name="connsiteX37" fmla="*/ 528821 w 622206"/>
                <a:gd name="connsiteY37" fmla="*/ 181521 h 858400"/>
                <a:gd name="connsiteX0" fmla="*/ 528821 w 622206"/>
                <a:gd name="connsiteY0" fmla="*/ 188152 h 865031"/>
                <a:gd name="connsiteX1" fmla="*/ 524063 w 622206"/>
                <a:gd name="connsiteY1" fmla="*/ 107629 h 865031"/>
                <a:gd name="connsiteX2" fmla="*/ 497864 w 622206"/>
                <a:gd name="connsiteY2" fmla="*/ 59566 h 865031"/>
                <a:gd name="connsiteX3" fmla="*/ 426432 w 622206"/>
                <a:gd name="connsiteY3" fmla="*/ 9997 h 865031"/>
                <a:gd name="connsiteX4" fmla="*/ 331177 w 622206"/>
                <a:gd name="connsiteY4" fmla="*/ 2414 h 865031"/>
                <a:gd name="connsiteX5" fmla="*/ 204970 w 622206"/>
                <a:gd name="connsiteY5" fmla="*/ 40515 h 865031"/>
                <a:gd name="connsiteX6" fmla="*/ 104958 w 622206"/>
                <a:gd name="connsiteY6" fmla="*/ 128620 h 865031"/>
                <a:gd name="connsiteX7" fmla="*/ 38289 w 622206"/>
                <a:gd name="connsiteY7" fmla="*/ 229071 h 865031"/>
                <a:gd name="connsiteX8" fmla="*/ 16852 w 622206"/>
                <a:gd name="connsiteY8" fmla="*/ 319121 h 865031"/>
                <a:gd name="connsiteX9" fmla="*/ 184 w 622206"/>
                <a:gd name="connsiteY9" fmla="*/ 438183 h 865031"/>
                <a:gd name="connsiteX10" fmla="*/ 9708 w 622206"/>
                <a:gd name="connsiteY10" fmla="*/ 540577 h 865031"/>
                <a:gd name="connsiteX11" fmla="*/ 35907 w 622206"/>
                <a:gd name="connsiteY11" fmla="*/ 624359 h 865031"/>
                <a:gd name="connsiteX12" fmla="*/ 100196 w 622206"/>
                <a:gd name="connsiteY12" fmla="*/ 719171 h 865031"/>
                <a:gd name="connsiteX13" fmla="*/ 195446 w 622206"/>
                <a:gd name="connsiteY13" fmla="*/ 771558 h 865031"/>
                <a:gd name="connsiteX14" fmla="*/ 352609 w 622206"/>
                <a:gd name="connsiteY14" fmla="*/ 776320 h 865031"/>
                <a:gd name="connsiteX15" fmla="*/ 395472 w 622206"/>
                <a:gd name="connsiteY15" fmla="*/ 771559 h 865031"/>
                <a:gd name="connsiteX16" fmla="*/ 452622 w 622206"/>
                <a:gd name="connsiteY16" fmla="*/ 835852 h 865031"/>
                <a:gd name="connsiteX17" fmla="*/ 488339 w 622206"/>
                <a:gd name="connsiteY17" fmla="*/ 862046 h 865031"/>
                <a:gd name="connsiteX18" fmla="*/ 564539 w 622206"/>
                <a:gd name="connsiteY18" fmla="*/ 862048 h 865031"/>
                <a:gd name="connsiteX19" fmla="*/ 621689 w 622206"/>
                <a:gd name="connsiteY19" fmla="*/ 840615 h 865031"/>
                <a:gd name="connsiteX20" fmla="*/ 531204 w 622206"/>
                <a:gd name="connsiteY20" fmla="*/ 676309 h 865031"/>
                <a:gd name="connsiteX21" fmla="*/ 497866 w 622206"/>
                <a:gd name="connsiteY21" fmla="*/ 476284 h 865031"/>
                <a:gd name="connsiteX22" fmla="*/ 478815 w 622206"/>
                <a:gd name="connsiteY22" fmla="*/ 395320 h 865031"/>
                <a:gd name="connsiteX23" fmla="*/ 424047 w 622206"/>
                <a:gd name="connsiteY23" fmla="*/ 385798 h 865031"/>
                <a:gd name="connsiteX24" fmla="*/ 371658 w 622206"/>
                <a:gd name="connsiteY24" fmla="*/ 409608 h 865031"/>
                <a:gd name="connsiteX25" fmla="*/ 376421 w 622206"/>
                <a:gd name="connsiteY25" fmla="*/ 600109 h 865031"/>
                <a:gd name="connsiteX26" fmla="*/ 338321 w 622206"/>
                <a:gd name="connsiteY26" fmla="*/ 650114 h 865031"/>
                <a:gd name="connsiteX27" fmla="*/ 259740 w 622206"/>
                <a:gd name="connsiteY27" fmla="*/ 628683 h 865031"/>
                <a:gd name="connsiteX28" fmla="*/ 181159 w 622206"/>
                <a:gd name="connsiteY28" fmla="*/ 557246 h 865031"/>
                <a:gd name="connsiteX29" fmla="*/ 150202 w 622206"/>
                <a:gd name="connsiteY29" fmla="*/ 466758 h 865031"/>
                <a:gd name="connsiteX30" fmla="*/ 147820 w 622206"/>
                <a:gd name="connsiteY30" fmla="*/ 326265 h 865031"/>
                <a:gd name="connsiteX31" fmla="*/ 197827 w 622206"/>
                <a:gd name="connsiteY31" fmla="*/ 204821 h 865031"/>
                <a:gd name="connsiteX32" fmla="*/ 252595 w 622206"/>
                <a:gd name="connsiteY32" fmla="*/ 140528 h 865031"/>
                <a:gd name="connsiteX33" fmla="*/ 333558 w 622206"/>
                <a:gd name="connsiteY33" fmla="*/ 109571 h 865031"/>
                <a:gd name="connsiteX34" fmla="*/ 395471 w 622206"/>
                <a:gd name="connsiteY34" fmla="*/ 131003 h 865031"/>
                <a:gd name="connsiteX35" fmla="*/ 412139 w 622206"/>
                <a:gd name="connsiteY35" fmla="*/ 190533 h 865031"/>
                <a:gd name="connsiteX36" fmla="*/ 481202 w 622206"/>
                <a:gd name="connsiteY36" fmla="*/ 198116 h 865031"/>
                <a:gd name="connsiteX37" fmla="*/ 528821 w 622206"/>
                <a:gd name="connsiteY37" fmla="*/ 188152 h 865031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31177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38289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38289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28821 w 622206"/>
                <a:gd name="connsiteY37" fmla="*/ 184775 h 861654"/>
                <a:gd name="connsiteX0" fmla="*/ 502627 w 622206"/>
                <a:gd name="connsiteY0" fmla="*/ 196681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02627 w 622206"/>
                <a:gd name="connsiteY37" fmla="*/ 196681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9502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209027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62146 w 622206"/>
                <a:gd name="connsiteY22" fmla="*/ 380037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209027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3582 w 622206"/>
                <a:gd name="connsiteY22" fmla="*/ 418576 h 861654"/>
                <a:gd name="connsiteX23" fmla="*/ 462146 w 622206"/>
                <a:gd name="connsiteY23" fmla="*/ 380037 h 861654"/>
                <a:gd name="connsiteX24" fmla="*/ 424047 w 622206"/>
                <a:gd name="connsiteY24" fmla="*/ 382421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62146 w 622206"/>
                <a:gd name="connsiteY23" fmla="*/ 380037 h 861654"/>
                <a:gd name="connsiteX24" fmla="*/ 424047 w 622206"/>
                <a:gd name="connsiteY24" fmla="*/ 382421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62146 w 622206"/>
                <a:gd name="connsiteY23" fmla="*/ 380037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88341 w 622206"/>
                <a:gd name="connsiteY21" fmla="*/ 491957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88341 w 622206"/>
                <a:gd name="connsiteY21" fmla="*/ 501482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024"/>
                <a:gd name="connsiteY0" fmla="*/ 191918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0233 w 622024"/>
                <a:gd name="connsiteY36" fmla="*/ 203825 h 861654"/>
                <a:gd name="connsiteX37" fmla="*/ 457390 w 622024"/>
                <a:gd name="connsiteY37" fmla="*/ 209027 h 861654"/>
                <a:gd name="connsiteX38" fmla="*/ 500246 w 622024"/>
                <a:gd name="connsiteY38" fmla="*/ 191918 h 861654"/>
                <a:gd name="connsiteX0" fmla="*/ 507390 w 622024"/>
                <a:gd name="connsiteY0" fmla="*/ 196681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0233 w 622024"/>
                <a:gd name="connsiteY36" fmla="*/ 203825 h 861654"/>
                <a:gd name="connsiteX37" fmla="*/ 457390 w 622024"/>
                <a:gd name="connsiteY37" fmla="*/ 209027 h 861654"/>
                <a:gd name="connsiteX38" fmla="*/ 507390 w 622024"/>
                <a:gd name="connsiteY38" fmla="*/ 196681 h 861654"/>
                <a:gd name="connsiteX0" fmla="*/ 507390 w 622024"/>
                <a:gd name="connsiteY0" fmla="*/ 196681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57390 w 622024"/>
                <a:gd name="connsiteY37" fmla="*/ 209027 h 861654"/>
                <a:gd name="connsiteX38" fmla="*/ 507390 w 622024"/>
                <a:gd name="connsiteY38" fmla="*/ 196681 h 861654"/>
                <a:gd name="connsiteX0" fmla="*/ 514534 w 622024"/>
                <a:gd name="connsiteY0" fmla="*/ 199063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57390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24063 w 622024"/>
                <a:gd name="connsiteY1" fmla="*/ 106633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12157 w 622024"/>
                <a:gd name="connsiteY1" fmla="*/ 101870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22024" h="861654">
                  <a:moveTo>
                    <a:pt x="514534" y="199063"/>
                  </a:moveTo>
                  <a:cubicBezTo>
                    <a:pt x="521281" y="186363"/>
                    <a:pt x="514935" y="125682"/>
                    <a:pt x="512157" y="101870"/>
                  </a:cubicBezTo>
                  <a:cubicBezTo>
                    <a:pt x="509379" y="78058"/>
                    <a:pt x="512152" y="72064"/>
                    <a:pt x="497864" y="56189"/>
                  </a:cubicBezTo>
                  <a:cubicBezTo>
                    <a:pt x="483577" y="40314"/>
                    <a:pt x="458579" y="15352"/>
                    <a:pt x="426432" y="6620"/>
                  </a:cubicBezTo>
                  <a:cubicBezTo>
                    <a:pt x="394285" y="-2112"/>
                    <a:pt x="341893" y="-1287"/>
                    <a:pt x="304983" y="3799"/>
                  </a:cubicBezTo>
                  <a:cubicBezTo>
                    <a:pt x="268073" y="8885"/>
                    <a:pt x="238307" y="16897"/>
                    <a:pt x="204970" y="37138"/>
                  </a:cubicBezTo>
                  <a:cubicBezTo>
                    <a:pt x="171633" y="57379"/>
                    <a:pt x="131547" y="93817"/>
                    <a:pt x="104958" y="125243"/>
                  </a:cubicBezTo>
                  <a:cubicBezTo>
                    <a:pt x="78369" y="156669"/>
                    <a:pt x="60117" y="193944"/>
                    <a:pt x="45433" y="225694"/>
                  </a:cubicBezTo>
                  <a:cubicBezTo>
                    <a:pt x="30749" y="257444"/>
                    <a:pt x="24393" y="280892"/>
                    <a:pt x="16852" y="315744"/>
                  </a:cubicBezTo>
                  <a:cubicBezTo>
                    <a:pt x="9311" y="350596"/>
                    <a:pt x="1375" y="397897"/>
                    <a:pt x="184" y="434806"/>
                  </a:cubicBezTo>
                  <a:cubicBezTo>
                    <a:pt x="-1007" y="471715"/>
                    <a:pt x="3754" y="506171"/>
                    <a:pt x="9708" y="537200"/>
                  </a:cubicBezTo>
                  <a:cubicBezTo>
                    <a:pt x="15662" y="568229"/>
                    <a:pt x="20826" y="591216"/>
                    <a:pt x="35907" y="620982"/>
                  </a:cubicBezTo>
                  <a:cubicBezTo>
                    <a:pt x="50988" y="650748"/>
                    <a:pt x="73606" y="691261"/>
                    <a:pt x="100196" y="715794"/>
                  </a:cubicBezTo>
                  <a:cubicBezTo>
                    <a:pt x="126786" y="740327"/>
                    <a:pt x="153377" y="758656"/>
                    <a:pt x="195446" y="768181"/>
                  </a:cubicBezTo>
                  <a:cubicBezTo>
                    <a:pt x="237515" y="777706"/>
                    <a:pt x="319271" y="772943"/>
                    <a:pt x="352609" y="772943"/>
                  </a:cubicBezTo>
                  <a:cubicBezTo>
                    <a:pt x="385947" y="772943"/>
                    <a:pt x="378803" y="758260"/>
                    <a:pt x="395472" y="768182"/>
                  </a:cubicBezTo>
                  <a:cubicBezTo>
                    <a:pt x="412141" y="778104"/>
                    <a:pt x="437144" y="817394"/>
                    <a:pt x="452622" y="832475"/>
                  </a:cubicBezTo>
                  <a:cubicBezTo>
                    <a:pt x="468100" y="847556"/>
                    <a:pt x="469686" y="854303"/>
                    <a:pt x="488339" y="858669"/>
                  </a:cubicBezTo>
                  <a:cubicBezTo>
                    <a:pt x="506992" y="863035"/>
                    <a:pt x="542314" y="862243"/>
                    <a:pt x="564539" y="858671"/>
                  </a:cubicBezTo>
                  <a:cubicBezTo>
                    <a:pt x="586764" y="855099"/>
                    <a:pt x="626054" y="868195"/>
                    <a:pt x="621689" y="837238"/>
                  </a:cubicBezTo>
                  <a:cubicBezTo>
                    <a:pt x="617324" y="806282"/>
                    <a:pt x="560573" y="728891"/>
                    <a:pt x="538348" y="672932"/>
                  </a:cubicBezTo>
                  <a:cubicBezTo>
                    <a:pt x="516123" y="616973"/>
                    <a:pt x="499850" y="549828"/>
                    <a:pt x="488341" y="501482"/>
                  </a:cubicBezTo>
                  <a:cubicBezTo>
                    <a:pt x="476832" y="453136"/>
                    <a:pt x="475248" y="398335"/>
                    <a:pt x="469295" y="382857"/>
                  </a:cubicBezTo>
                  <a:cubicBezTo>
                    <a:pt x="463342" y="367379"/>
                    <a:pt x="452225" y="375744"/>
                    <a:pt x="440715" y="375275"/>
                  </a:cubicBezTo>
                  <a:cubicBezTo>
                    <a:pt x="429205" y="374806"/>
                    <a:pt x="410554" y="374881"/>
                    <a:pt x="400235" y="380040"/>
                  </a:cubicBezTo>
                  <a:cubicBezTo>
                    <a:pt x="389916" y="385199"/>
                    <a:pt x="382771" y="370116"/>
                    <a:pt x="378802" y="406231"/>
                  </a:cubicBezTo>
                  <a:cubicBezTo>
                    <a:pt x="374833" y="442346"/>
                    <a:pt x="383168" y="556648"/>
                    <a:pt x="376421" y="596732"/>
                  </a:cubicBezTo>
                  <a:cubicBezTo>
                    <a:pt x="369674" y="636816"/>
                    <a:pt x="357768" y="641975"/>
                    <a:pt x="338321" y="646737"/>
                  </a:cubicBezTo>
                  <a:cubicBezTo>
                    <a:pt x="318874" y="651499"/>
                    <a:pt x="285934" y="640784"/>
                    <a:pt x="259740" y="625306"/>
                  </a:cubicBezTo>
                  <a:cubicBezTo>
                    <a:pt x="233546" y="609828"/>
                    <a:pt x="199415" y="580857"/>
                    <a:pt x="181159" y="553869"/>
                  </a:cubicBezTo>
                  <a:cubicBezTo>
                    <a:pt x="162903" y="526882"/>
                    <a:pt x="155758" y="501878"/>
                    <a:pt x="150202" y="463381"/>
                  </a:cubicBezTo>
                  <a:cubicBezTo>
                    <a:pt x="144646" y="424884"/>
                    <a:pt x="139883" y="366544"/>
                    <a:pt x="147820" y="322888"/>
                  </a:cubicBezTo>
                  <a:cubicBezTo>
                    <a:pt x="155757" y="279232"/>
                    <a:pt x="180365" y="232400"/>
                    <a:pt x="197827" y="201444"/>
                  </a:cubicBezTo>
                  <a:cubicBezTo>
                    <a:pt x="215289" y="170488"/>
                    <a:pt x="229973" y="153026"/>
                    <a:pt x="252595" y="137151"/>
                  </a:cubicBezTo>
                  <a:cubicBezTo>
                    <a:pt x="275217" y="121276"/>
                    <a:pt x="309745" y="107782"/>
                    <a:pt x="333558" y="106194"/>
                  </a:cubicBezTo>
                  <a:cubicBezTo>
                    <a:pt x="357371" y="104606"/>
                    <a:pt x="383168" y="112148"/>
                    <a:pt x="395471" y="127626"/>
                  </a:cubicBezTo>
                  <a:cubicBezTo>
                    <a:pt x="407774" y="143104"/>
                    <a:pt x="396264" y="185496"/>
                    <a:pt x="407377" y="199063"/>
                  </a:cubicBezTo>
                  <a:cubicBezTo>
                    <a:pt x="418490" y="212630"/>
                    <a:pt x="444293" y="209027"/>
                    <a:pt x="462152" y="209027"/>
                  </a:cubicBezTo>
                  <a:cubicBezTo>
                    <a:pt x="480011" y="209027"/>
                    <a:pt x="509376" y="221361"/>
                    <a:pt x="514534" y="199063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</p:grpSp>
      <p:grpSp>
        <p:nvGrpSpPr>
          <p:cNvPr id="218" name="グループ化 217">
            <a:extLst>
              <a:ext uri="{FF2B5EF4-FFF2-40B4-BE49-F238E27FC236}">
                <a16:creationId xmlns:a16="http://schemas.microsoft.com/office/drawing/2014/main" id="{A0C52F35-45BF-4F62-A1EA-321A4902801B}"/>
              </a:ext>
            </a:extLst>
          </p:cNvPr>
          <p:cNvGrpSpPr>
            <a:grpSpLocks noChangeAspect="1"/>
          </p:cNvGrpSpPr>
          <p:nvPr/>
        </p:nvGrpSpPr>
        <p:grpSpPr>
          <a:xfrm>
            <a:off x="468372" y="4020233"/>
            <a:ext cx="1520849" cy="439784"/>
            <a:chOff x="3150803" y="1951955"/>
            <a:chExt cx="5890394" cy="1703325"/>
          </a:xfrm>
          <a:solidFill>
            <a:schemeClr val="bg1"/>
          </a:solidFill>
        </p:grpSpPr>
        <p:sp>
          <p:nvSpPr>
            <p:cNvPr id="219" name="正方形/長方形 218">
              <a:extLst>
                <a:ext uri="{FF2B5EF4-FFF2-40B4-BE49-F238E27FC236}">
                  <a16:creationId xmlns:a16="http://schemas.microsoft.com/office/drawing/2014/main" id="{55AEAD0E-320E-4DA8-AB02-70C417295AAB}"/>
                </a:ext>
              </a:extLst>
            </p:cNvPr>
            <p:cNvSpPr/>
            <p:nvPr/>
          </p:nvSpPr>
          <p:spPr>
            <a:xfrm>
              <a:off x="3446200" y="1955662"/>
              <a:ext cx="864213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20" name="正方形/長方形 219">
              <a:extLst>
                <a:ext uri="{FF2B5EF4-FFF2-40B4-BE49-F238E27FC236}">
                  <a16:creationId xmlns:a16="http://schemas.microsoft.com/office/drawing/2014/main" id="{1EFCB370-3486-4979-87F5-C403480AA1E1}"/>
                </a:ext>
              </a:extLst>
            </p:cNvPr>
            <p:cNvSpPr/>
            <p:nvPr/>
          </p:nvSpPr>
          <p:spPr>
            <a:xfrm>
              <a:off x="3857125" y="1998025"/>
              <a:ext cx="453288" cy="107602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21" name="円/楕円 9">
              <a:extLst>
                <a:ext uri="{FF2B5EF4-FFF2-40B4-BE49-F238E27FC236}">
                  <a16:creationId xmlns:a16="http://schemas.microsoft.com/office/drawing/2014/main" id="{80983303-E6B4-4105-BB64-5F0F7EB54EA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50803" y="2937645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22" name="円/楕円 10">
              <a:extLst>
                <a:ext uri="{FF2B5EF4-FFF2-40B4-BE49-F238E27FC236}">
                  <a16:creationId xmlns:a16="http://schemas.microsoft.com/office/drawing/2014/main" id="{6D79F0B7-36CC-4B87-9F1F-DFB76DDC3DB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34537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23" name="円/楕円 11">
              <a:extLst>
                <a:ext uri="{FF2B5EF4-FFF2-40B4-BE49-F238E27FC236}">
                  <a16:creationId xmlns:a16="http://schemas.microsoft.com/office/drawing/2014/main" id="{B0BCBD6D-CE2A-4CA9-BF2A-D6B65ADE067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9913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24" name="円/楕円 12">
              <a:extLst>
                <a:ext uri="{FF2B5EF4-FFF2-40B4-BE49-F238E27FC236}">
                  <a16:creationId xmlns:a16="http://schemas.microsoft.com/office/drawing/2014/main" id="{BC2CB319-9E63-4FA5-8652-2A32B1266BA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631828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25" name="円/楕円 13">
              <a:extLst>
                <a:ext uri="{FF2B5EF4-FFF2-40B4-BE49-F238E27FC236}">
                  <a16:creationId xmlns:a16="http://schemas.microsoft.com/office/drawing/2014/main" id="{79275147-FE77-4E1F-A718-E1C3B2E2264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15959" y="3116841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26" name="円/楕円 14">
              <a:extLst>
                <a:ext uri="{FF2B5EF4-FFF2-40B4-BE49-F238E27FC236}">
                  <a16:creationId xmlns:a16="http://schemas.microsoft.com/office/drawing/2014/main" id="{F074488B-D23C-48A5-8E63-FE7A9997C74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32208" y="3143954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27" name="正方形/長方形 226">
              <a:extLst>
                <a:ext uri="{FF2B5EF4-FFF2-40B4-BE49-F238E27FC236}">
                  <a16:creationId xmlns:a16="http://schemas.microsoft.com/office/drawing/2014/main" id="{A4FB7472-5271-4FD2-95F5-7485368966B7}"/>
                </a:ext>
              </a:extLst>
            </p:cNvPr>
            <p:cNvSpPr/>
            <p:nvPr/>
          </p:nvSpPr>
          <p:spPr>
            <a:xfrm>
              <a:off x="6313352" y="1955663"/>
              <a:ext cx="453288" cy="16996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28" name="正方形/長方形 227">
              <a:extLst>
                <a:ext uri="{FF2B5EF4-FFF2-40B4-BE49-F238E27FC236}">
                  <a16:creationId xmlns:a16="http://schemas.microsoft.com/office/drawing/2014/main" id="{3035F764-7037-438D-B2A7-F7C18560C6EB}"/>
                </a:ext>
              </a:extLst>
            </p:cNvPr>
            <p:cNvSpPr/>
            <p:nvPr/>
          </p:nvSpPr>
          <p:spPr>
            <a:xfrm>
              <a:off x="4687447" y="1962281"/>
              <a:ext cx="806598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29" name="正方形/長方形 228">
              <a:extLst>
                <a:ext uri="{FF2B5EF4-FFF2-40B4-BE49-F238E27FC236}">
                  <a16:creationId xmlns:a16="http://schemas.microsoft.com/office/drawing/2014/main" id="{56A42DBE-B7B0-4C3F-8ABE-AFF625A9DCBE}"/>
                </a:ext>
              </a:extLst>
            </p:cNvPr>
            <p:cNvSpPr/>
            <p:nvPr/>
          </p:nvSpPr>
          <p:spPr>
            <a:xfrm>
              <a:off x="6073258" y="1951955"/>
              <a:ext cx="870036" cy="8658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30" name="正方形/長方形 229">
              <a:extLst>
                <a:ext uri="{FF2B5EF4-FFF2-40B4-BE49-F238E27FC236}">
                  <a16:creationId xmlns:a16="http://schemas.microsoft.com/office/drawing/2014/main" id="{96A036F7-F2B1-4226-AEE2-7890EB1DB5BD}"/>
                </a:ext>
              </a:extLst>
            </p:cNvPr>
            <p:cNvSpPr/>
            <p:nvPr/>
          </p:nvSpPr>
          <p:spPr>
            <a:xfrm>
              <a:off x="7788019" y="1955662"/>
              <a:ext cx="827107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31" name="平行四辺形 230">
              <a:extLst>
                <a:ext uri="{FF2B5EF4-FFF2-40B4-BE49-F238E27FC236}">
                  <a16:creationId xmlns:a16="http://schemas.microsoft.com/office/drawing/2014/main" id="{4E8472C3-D9AF-419B-A58D-1BA5B2FC2192}"/>
                </a:ext>
              </a:extLst>
            </p:cNvPr>
            <p:cNvSpPr/>
            <p:nvPr/>
          </p:nvSpPr>
          <p:spPr>
            <a:xfrm>
              <a:off x="4721338" y="2038694"/>
              <a:ext cx="376187" cy="1611502"/>
            </a:xfrm>
            <a:prstGeom prst="parallelogram">
              <a:avLst>
                <a:gd name="adj" fmla="val 7809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32" name="平行四辺形 231">
              <a:extLst>
                <a:ext uri="{FF2B5EF4-FFF2-40B4-BE49-F238E27FC236}">
                  <a16:creationId xmlns:a16="http://schemas.microsoft.com/office/drawing/2014/main" id="{9C4BBADD-21B3-4866-AC3C-4A4C5B3E0956}"/>
                </a:ext>
              </a:extLst>
            </p:cNvPr>
            <p:cNvSpPr/>
            <p:nvPr/>
          </p:nvSpPr>
          <p:spPr>
            <a:xfrm>
              <a:off x="7833728" y="2031916"/>
              <a:ext cx="376187" cy="1613197"/>
            </a:xfrm>
            <a:prstGeom prst="parallelogram">
              <a:avLst>
                <a:gd name="adj" fmla="val 7809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33" name="平行四辺形 232">
              <a:extLst>
                <a:ext uri="{FF2B5EF4-FFF2-40B4-BE49-F238E27FC236}">
                  <a16:creationId xmlns:a16="http://schemas.microsoft.com/office/drawing/2014/main" id="{30246748-4EFA-4BD8-BC93-0DC201F67AA5}"/>
                </a:ext>
              </a:extLst>
            </p:cNvPr>
            <p:cNvSpPr/>
            <p:nvPr/>
          </p:nvSpPr>
          <p:spPr>
            <a:xfrm flipH="1">
              <a:off x="5051879" y="1962281"/>
              <a:ext cx="879273" cy="1692999"/>
            </a:xfrm>
            <a:prstGeom prst="parallelogram">
              <a:avLst>
                <a:gd name="adj" fmla="val 480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34" name="平行四辺形 233">
              <a:extLst>
                <a:ext uri="{FF2B5EF4-FFF2-40B4-BE49-F238E27FC236}">
                  <a16:creationId xmlns:a16="http://schemas.microsoft.com/office/drawing/2014/main" id="{F17E1853-25C3-4CFD-9586-22BA02F0BB37}"/>
                </a:ext>
              </a:extLst>
            </p:cNvPr>
            <p:cNvSpPr/>
            <p:nvPr/>
          </p:nvSpPr>
          <p:spPr>
            <a:xfrm flipH="1">
              <a:off x="8161924" y="1957198"/>
              <a:ext cx="879273" cy="1692999"/>
            </a:xfrm>
            <a:prstGeom prst="parallelogram">
              <a:avLst>
                <a:gd name="adj" fmla="val 480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 dirty="0"/>
            </a:p>
          </p:txBody>
        </p:sp>
        <p:sp>
          <p:nvSpPr>
            <p:cNvPr id="235" name="フリーフォーム 28">
              <a:extLst>
                <a:ext uri="{FF2B5EF4-FFF2-40B4-BE49-F238E27FC236}">
                  <a16:creationId xmlns:a16="http://schemas.microsoft.com/office/drawing/2014/main" id="{43E23257-B04C-48AE-8582-40FEB08F100A}"/>
                </a:ext>
              </a:extLst>
            </p:cNvPr>
            <p:cNvSpPr/>
            <p:nvPr/>
          </p:nvSpPr>
          <p:spPr>
            <a:xfrm>
              <a:off x="3151837" y="3051919"/>
              <a:ext cx="1158602" cy="601709"/>
            </a:xfrm>
            <a:custGeom>
              <a:avLst/>
              <a:gdLst>
                <a:gd name="connsiteX0" fmla="*/ 1428802 w 2322882"/>
                <a:gd name="connsiteY0" fmla="*/ 40640 h 1190232"/>
                <a:gd name="connsiteX1" fmla="*/ 1479602 w 2322882"/>
                <a:gd name="connsiteY1" fmla="*/ 72136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36819 w 2330899"/>
                <a:gd name="connsiteY0" fmla="*/ 40640 h 1190232"/>
                <a:gd name="connsiteX1" fmla="*/ 1416499 w 2330899"/>
                <a:gd name="connsiteY1" fmla="*/ 741680 h 1190232"/>
                <a:gd name="connsiteX2" fmla="*/ 878019 w 2330899"/>
                <a:gd name="connsiteY2" fmla="*/ 1076960 h 1190232"/>
                <a:gd name="connsiteX3" fmla="*/ 502099 w 2330899"/>
                <a:gd name="connsiteY3" fmla="*/ 822960 h 1190232"/>
                <a:gd name="connsiteX4" fmla="*/ 715459 w 2330899"/>
                <a:gd name="connsiteY4" fmla="*/ 660400 h 1190232"/>
                <a:gd name="connsiteX5" fmla="*/ 34739 w 2330899"/>
                <a:gd name="connsiteY5" fmla="*/ 233680 h 1190232"/>
                <a:gd name="connsiteX6" fmla="*/ 187139 w 2330899"/>
                <a:gd name="connsiteY6" fmla="*/ 741680 h 1190232"/>
                <a:gd name="connsiteX7" fmla="*/ 938979 w 2330899"/>
                <a:gd name="connsiteY7" fmla="*/ 1188720 h 1190232"/>
                <a:gd name="connsiteX8" fmla="*/ 1965139 w 2330899"/>
                <a:gd name="connsiteY8" fmla="*/ 853440 h 1190232"/>
                <a:gd name="connsiteX9" fmla="*/ 2330899 w 2330899"/>
                <a:gd name="connsiteY9" fmla="*/ 0 h 1190232"/>
                <a:gd name="connsiteX10" fmla="*/ 2330899 w 2330899"/>
                <a:gd name="connsiteY10" fmla="*/ 0 h 1190232"/>
                <a:gd name="connsiteX11" fmla="*/ 2330899 w 2330899"/>
                <a:gd name="connsiteY11" fmla="*/ 0 h 1190232"/>
                <a:gd name="connsiteX0" fmla="*/ 1436819 w 2330899"/>
                <a:gd name="connsiteY0" fmla="*/ 40640 h 1190232"/>
                <a:gd name="connsiteX1" fmla="*/ 1416499 w 2330899"/>
                <a:gd name="connsiteY1" fmla="*/ 741680 h 1190232"/>
                <a:gd name="connsiteX2" fmla="*/ 878019 w 2330899"/>
                <a:gd name="connsiteY2" fmla="*/ 1076960 h 1190232"/>
                <a:gd name="connsiteX3" fmla="*/ 502099 w 2330899"/>
                <a:gd name="connsiteY3" fmla="*/ 822960 h 1190232"/>
                <a:gd name="connsiteX4" fmla="*/ 715459 w 2330899"/>
                <a:gd name="connsiteY4" fmla="*/ 640080 h 1190232"/>
                <a:gd name="connsiteX5" fmla="*/ 34739 w 2330899"/>
                <a:gd name="connsiteY5" fmla="*/ 233680 h 1190232"/>
                <a:gd name="connsiteX6" fmla="*/ 187139 w 2330899"/>
                <a:gd name="connsiteY6" fmla="*/ 741680 h 1190232"/>
                <a:gd name="connsiteX7" fmla="*/ 938979 w 2330899"/>
                <a:gd name="connsiteY7" fmla="*/ 1188720 h 1190232"/>
                <a:gd name="connsiteX8" fmla="*/ 1965139 w 2330899"/>
                <a:gd name="connsiteY8" fmla="*/ 853440 h 1190232"/>
                <a:gd name="connsiteX9" fmla="*/ 2330899 w 2330899"/>
                <a:gd name="connsiteY9" fmla="*/ 0 h 1190232"/>
                <a:gd name="connsiteX10" fmla="*/ 2330899 w 2330899"/>
                <a:gd name="connsiteY10" fmla="*/ 0 h 1190232"/>
                <a:gd name="connsiteX11" fmla="*/ 2330899 w 2330899"/>
                <a:gd name="connsiteY11" fmla="*/ 0 h 1190232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16834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23946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23946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205641"/>
                <a:gd name="connsiteX1" fmla="*/ 1416499 w 2330899"/>
                <a:gd name="connsiteY1" fmla="*/ 741680 h 1205641"/>
                <a:gd name="connsiteX2" fmla="*/ 878019 w 2330899"/>
                <a:gd name="connsiteY2" fmla="*/ 1076960 h 1205641"/>
                <a:gd name="connsiteX3" fmla="*/ 502099 w 2330899"/>
                <a:gd name="connsiteY3" fmla="*/ 822960 h 1205641"/>
                <a:gd name="connsiteX4" fmla="*/ 715459 w 2330899"/>
                <a:gd name="connsiteY4" fmla="*/ 640080 h 1205641"/>
                <a:gd name="connsiteX5" fmla="*/ 34739 w 2330899"/>
                <a:gd name="connsiteY5" fmla="*/ 233680 h 1205641"/>
                <a:gd name="connsiteX6" fmla="*/ 187139 w 2330899"/>
                <a:gd name="connsiteY6" fmla="*/ 741680 h 1205641"/>
                <a:gd name="connsiteX7" fmla="*/ 938979 w 2330899"/>
                <a:gd name="connsiteY7" fmla="*/ 1188720 h 1205641"/>
                <a:gd name="connsiteX8" fmla="*/ 1355540 w 2330899"/>
                <a:gd name="connsiteY8" fmla="*/ 1087121 h 1205641"/>
                <a:gd name="connsiteX9" fmla="*/ 1965139 w 2330899"/>
                <a:gd name="connsiteY9" fmla="*/ 853440 h 1205641"/>
                <a:gd name="connsiteX10" fmla="*/ 2239460 w 2330899"/>
                <a:gd name="connsiteY10" fmla="*/ 497840 h 1205641"/>
                <a:gd name="connsiteX11" fmla="*/ 2330899 w 2330899"/>
                <a:gd name="connsiteY11" fmla="*/ 0 h 1205641"/>
                <a:gd name="connsiteX12" fmla="*/ 2330899 w 2330899"/>
                <a:gd name="connsiteY12" fmla="*/ 0 h 1205641"/>
                <a:gd name="connsiteX13" fmla="*/ 2330899 w 2330899"/>
                <a:gd name="connsiteY13" fmla="*/ 0 h 1205641"/>
                <a:gd name="connsiteX0" fmla="*/ 1436819 w 2330899"/>
                <a:gd name="connsiteY0" fmla="*/ 40640 h 1232886"/>
                <a:gd name="connsiteX1" fmla="*/ 1416499 w 2330899"/>
                <a:gd name="connsiteY1" fmla="*/ 741680 h 1232886"/>
                <a:gd name="connsiteX2" fmla="*/ 878019 w 2330899"/>
                <a:gd name="connsiteY2" fmla="*/ 1076960 h 1232886"/>
                <a:gd name="connsiteX3" fmla="*/ 502099 w 2330899"/>
                <a:gd name="connsiteY3" fmla="*/ 822960 h 1232886"/>
                <a:gd name="connsiteX4" fmla="*/ 715459 w 2330899"/>
                <a:gd name="connsiteY4" fmla="*/ 640080 h 1232886"/>
                <a:gd name="connsiteX5" fmla="*/ 34739 w 2330899"/>
                <a:gd name="connsiteY5" fmla="*/ 233680 h 1232886"/>
                <a:gd name="connsiteX6" fmla="*/ 187139 w 2330899"/>
                <a:gd name="connsiteY6" fmla="*/ 741680 h 1232886"/>
                <a:gd name="connsiteX7" fmla="*/ 938979 w 2330899"/>
                <a:gd name="connsiteY7" fmla="*/ 1188720 h 1232886"/>
                <a:gd name="connsiteX8" fmla="*/ 1355540 w 2330899"/>
                <a:gd name="connsiteY8" fmla="*/ 1178561 h 1232886"/>
                <a:gd name="connsiteX9" fmla="*/ 1965139 w 2330899"/>
                <a:gd name="connsiteY9" fmla="*/ 853440 h 1232886"/>
                <a:gd name="connsiteX10" fmla="*/ 2239460 w 2330899"/>
                <a:gd name="connsiteY10" fmla="*/ 497840 h 1232886"/>
                <a:gd name="connsiteX11" fmla="*/ 2330899 w 2330899"/>
                <a:gd name="connsiteY11" fmla="*/ 0 h 1232886"/>
                <a:gd name="connsiteX12" fmla="*/ 2330899 w 2330899"/>
                <a:gd name="connsiteY12" fmla="*/ 0 h 1232886"/>
                <a:gd name="connsiteX13" fmla="*/ 2330899 w 2330899"/>
                <a:gd name="connsiteY13" fmla="*/ 0 h 1232886"/>
                <a:gd name="connsiteX0" fmla="*/ 1436819 w 2330899"/>
                <a:gd name="connsiteY0" fmla="*/ 40640 h 1232886"/>
                <a:gd name="connsiteX1" fmla="*/ 1416499 w 2330899"/>
                <a:gd name="connsiteY1" fmla="*/ 741680 h 1232886"/>
                <a:gd name="connsiteX2" fmla="*/ 878019 w 2330899"/>
                <a:gd name="connsiteY2" fmla="*/ 1076960 h 1232886"/>
                <a:gd name="connsiteX3" fmla="*/ 502099 w 2330899"/>
                <a:gd name="connsiteY3" fmla="*/ 822960 h 1232886"/>
                <a:gd name="connsiteX4" fmla="*/ 715459 w 2330899"/>
                <a:gd name="connsiteY4" fmla="*/ 640080 h 1232886"/>
                <a:gd name="connsiteX5" fmla="*/ 34739 w 2330899"/>
                <a:gd name="connsiteY5" fmla="*/ 233680 h 1232886"/>
                <a:gd name="connsiteX6" fmla="*/ 187139 w 2330899"/>
                <a:gd name="connsiteY6" fmla="*/ 741680 h 1232886"/>
                <a:gd name="connsiteX7" fmla="*/ 938979 w 2330899"/>
                <a:gd name="connsiteY7" fmla="*/ 1188720 h 1232886"/>
                <a:gd name="connsiteX8" fmla="*/ 1355540 w 2330899"/>
                <a:gd name="connsiteY8" fmla="*/ 1178561 h 1232886"/>
                <a:gd name="connsiteX9" fmla="*/ 1965139 w 2330899"/>
                <a:gd name="connsiteY9" fmla="*/ 853440 h 1232886"/>
                <a:gd name="connsiteX10" fmla="*/ 2239460 w 2330899"/>
                <a:gd name="connsiteY10" fmla="*/ 497840 h 1232886"/>
                <a:gd name="connsiteX11" fmla="*/ 2330899 w 2330899"/>
                <a:gd name="connsiteY11" fmla="*/ 0 h 1232886"/>
                <a:gd name="connsiteX12" fmla="*/ 2330899 w 2330899"/>
                <a:gd name="connsiteY12" fmla="*/ 0 h 1232886"/>
                <a:gd name="connsiteX13" fmla="*/ 2330899 w 2330899"/>
                <a:gd name="connsiteY13" fmla="*/ 0 h 1232886"/>
                <a:gd name="connsiteX0" fmla="*/ 1436819 w 2330899"/>
                <a:gd name="connsiteY0" fmla="*/ 40640 h 1226895"/>
                <a:gd name="connsiteX1" fmla="*/ 1416499 w 2330899"/>
                <a:gd name="connsiteY1" fmla="*/ 741680 h 1226895"/>
                <a:gd name="connsiteX2" fmla="*/ 878019 w 2330899"/>
                <a:gd name="connsiteY2" fmla="*/ 1076960 h 1226895"/>
                <a:gd name="connsiteX3" fmla="*/ 502099 w 2330899"/>
                <a:gd name="connsiteY3" fmla="*/ 822960 h 1226895"/>
                <a:gd name="connsiteX4" fmla="*/ 715459 w 2330899"/>
                <a:gd name="connsiteY4" fmla="*/ 640080 h 1226895"/>
                <a:gd name="connsiteX5" fmla="*/ 34739 w 2330899"/>
                <a:gd name="connsiteY5" fmla="*/ 233680 h 1226895"/>
                <a:gd name="connsiteX6" fmla="*/ 187139 w 2330899"/>
                <a:gd name="connsiteY6" fmla="*/ 741680 h 1226895"/>
                <a:gd name="connsiteX7" fmla="*/ 938979 w 2330899"/>
                <a:gd name="connsiteY7" fmla="*/ 1188720 h 1226895"/>
                <a:gd name="connsiteX8" fmla="*/ 1355540 w 2330899"/>
                <a:gd name="connsiteY8" fmla="*/ 1178561 h 1226895"/>
                <a:gd name="connsiteX9" fmla="*/ 1965139 w 2330899"/>
                <a:gd name="connsiteY9" fmla="*/ 853440 h 1226895"/>
                <a:gd name="connsiteX10" fmla="*/ 2239460 w 2330899"/>
                <a:gd name="connsiteY10" fmla="*/ 497840 h 1226895"/>
                <a:gd name="connsiteX11" fmla="*/ 2330899 w 2330899"/>
                <a:gd name="connsiteY11" fmla="*/ 0 h 1226895"/>
                <a:gd name="connsiteX12" fmla="*/ 2330899 w 2330899"/>
                <a:gd name="connsiteY12" fmla="*/ 0 h 1226895"/>
                <a:gd name="connsiteX13" fmla="*/ 2330899 w 2330899"/>
                <a:gd name="connsiteY13" fmla="*/ 0 h 1226895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033 w 2321113"/>
                <a:gd name="connsiteY0" fmla="*/ 40640 h 1207346"/>
                <a:gd name="connsiteX1" fmla="*/ 1406713 w 2321113"/>
                <a:gd name="connsiteY1" fmla="*/ 741680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78664 w 2321113"/>
                <a:gd name="connsiteY1" fmla="*/ 789363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67444 w 2321113"/>
                <a:gd name="connsiteY1" fmla="*/ 806193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67444 w 2321113"/>
                <a:gd name="connsiteY1" fmla="*/ 806193 h 1207346"/>
                <a:gd name="connsiteX2" fmla="*/ 879453 w 2321113"/>
                <a:gd name="connsiteY2" fmla="*/ 107135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18381 w 2312461"/>
                <a:gd name="connsiteY0" fmla="*/ 40640 h 1207346"/>
                <a:gd name="connsiteX1" fmla="*/ 1358792 w 2312461"/>
                <a:gd name="connsiteY1" fmla="*/ 806193 h 1207346"/>
                <a:gd name="connsiteX2" fmla="*/ 870801 w 2312461"/>
                <a:gd name="connsiteY2" fmla="*/ 1071350 h 1207346"/>
                <a:gd name="connsiteX3" fmla="*/ 483661 w 2312461"/>
                <a:gd name="connsiteY3" fmla="*/ 822960 h 1207346"/>
                <a:gd name="connsiteX4" fmla="*/ 758729 w 2312461"/>
                <a:gd name="connsiteY4" fmla="*/ 598006 h 1207346"/>
                <a:gd name="connsiteX5" fmla="*/ 30326 w 2312461"/>
                <a:gd name="connsiteY5" fmla="*/ 250510 h 1207346"/>
                <a:gd name="connsiteX6" fmla="*/ 168701 w 2312461"/>
                <a:gd name="connsiteY6" fmla="*/ 741680 h 1207346"/>
                <a:gd name="connsiteX7" fmla="*/ 453182 w 2312461"/>
                <a:gd name="connsiteY7" fmla="*/ 1016001 h 1207346"/>
                <a:gd name="connsiteX8" fmla="*/ 920541 w 2312461"/>
                <a:gd name="connsiteY8" fmla="*/ 1188720 h 1207346"/>
                <a:gd name="connsiteX9" fmla="*/ 1337102 w 2312461"/>
                <a:gd name="connsiteY9" fmla="*/ 1178561 h 1207346"/>
                <a:gd name="connsiteX10" fmla="*/ 1946701 w 2312461"/>
                <a:gd name="connsiteY10" fmla="*/ 853440 h 1207346"/>
                <a:gd name="connsiteX11" fmla="*/ 2221022 w 2312461"/>
                <a:gd name="connsiteY11" fmla="*/ 497840 h 1207346"/>
                <a:gd name="connsiteX12" fmla="*/ 2312461 w 2312461"/>
                <a:gd name="connsiteY12" fmla="*/ 0 h 1207346"/>
                <a:gd name="connsiteX13" fmla="*/ 2312461 w 2312461"/>
                <a:gd name="connsiteY13" fmla="*/ 0 h 1207346"/>
                <a:gd name="connsiteX14" fmla="*/ 2312461 w 2312461"/>
                <a:gd name="connsiteY14" fmla="*/ 0 h 1207346"/>
                <a:gd name="connsiteX0" fmla="*/ 1416145 w 2310225"/>
                <a:gd name="connsiteY0" fmla="*/ 40640 h 1207346"/>
                <a:gd name="connsiteX1" fmla="*/ 1356556 w 2310225"/>
                <a:gd name="connsiteY1" fmla="*/ 806193 h 1207346"/>
                <a:gd name="connsiteX2" fmla="*/ 868565 w 2310225"/>
                <a:gd name="connsiteY2" fmla="*/ 1071350 h 1207346"/>
                <a:gd name="connsiteX3" fmla="*/ 481425 w 2310225"/>
                <a:gd name="connsiteY3" fmla="*/ 822960 h 1207346"/>
                <a:gd name="connsiteX4" fmla="*/ 756493 w 2310225"/>
                <a:gd name="connsiteY4" fmla="*/ 598006 h 1207346"/>
                <a:gd name="connsiteX5" fmla="*/ 28090 w 2310225"/>
                <a:gd name="connsiteY5" fmla="*/ 250510 h 1207346"/>
                <a:gd name="connsiteX6" fmla="*/ 166465 w 2310225"/>
                <a:gd name="connsiteY6" fmla="*/ 741680 h 1207346"/>
                <a:gd name="connsiteX7" fmla="*/ 450946 w 2310225"/>
                <a:gd name="connsiteY7" fmla="*/ 1016001 h 1207346"/>
                <a:gd name="connsiteX8" fmla="*/ 918305 w 2310225"/>
                <a:gd name="connsiteY8" fmla="*/ 1188720 h 1207346"/>
                <a:gd name="connsiteX9" fmla="*/ 1334866 w 2310225"/>
                <a:gd name="connsiteY9" fmla="*/ 1178561 h 1207346"/>
                <a:gd name="connsiteX10" fmla="*/ 1944465 w 2310225"/>
                <a:gd name="connsiteY10" fmla="*/ 853440 h 1207346"/>
                <a:gd name="connsiteX11" fmla="*/ 2218786 w 2310225"/>
                <a:gd name="connsiteY11" fmla="*/ 497840 h 1207346"/>
                <a:gd name="connsiteX12" fmla="*/ 2310225 w 2310225"/>
                <a:gd name="connsiteY12" fmla="*/ 0 h 1207346"/>
                <a:gd name="connsiteX13" fmla="*/ 2310225 w 2310225"/>
                <a:gd name="connsiteY13" fmla="*/ 0 h 1207346"/>
                <a:gd name="connsiteX14" fmla="*/ 2310225 w 2310225"/>
                <a:gd name="connsiteY14" fmla="*/ 0 h 1207346"/>
                <a:gd name="connsiteX0" fmla="*/ 1409576 w 2303656"/>
                <a:gd name="connsiteY0" fmla="*/ 40640 h 1207346"/>
                <a:gd name="connsiteX1" fmla="*/ 1349987 w 2303656"/>
                <a:gd name="connsiteY1" fmla="*/ 806193 h 1207346"/>
                <a:gd name="connsiteX2" fmla="*/ 861996 w 2303656"/>
                <a:gd name="connsiteY2" fmla="*/ 1071350 h 1207346"/>
                <a:gd name="connsiteX3" fmla="*/ 474856 w 2303656"/>
                <a:gd name="connsiteY3" fmla="*/ 822960 h 1207346"/>
                <a:gd name="connsiteX4" fmla="*/ 749924 w 2303656"/>
                <a:gd name="connsiteY4" fmla="*/ 598006 h 1207346"/>
                <a:gd name="connsiteX5" fmla="*/ 21521 w 2303656"/>
                <a:gd name="connsiteY5" fmla="*/ 250510 h 1207346"/>
                <a:gd name="connsiteX6" fmla="*/ 159896 w 2303656"/>
                <a:gd name="connsiteY6" fmla="*/ 741680 h 1207346"/>
                <a:gd name="connsiteX7" fmla="*/ 444377 w 2303656"/>
                <a:gd name="connsiteY7" fmla="*/ 1016001 h 1207346"/>
                <a:gd name="connsiteX8" fmla="*/ 911736 w 2303656"/>
                <a:gd name="connsiteY8" fmla="*/ 1188720 h 1207346"/>
                <a:gd name="connsiteX9" fmla="*/ 1328297 w 2303656"/>
                <a:gd name="connsiteY9" fmla="*/ 1178561 h 1207346"/>
                <a:gd name="connsiteX10" fmla="*/ 1937896 w 2303656"/>
                <a:gd name="connsiteY10" fmla="*/ 853440 h 1207346"/>
                <a:gd name="connsiteX11" fmla="*/ 2212217 w 2303656"/>
                <a:gd name="connsiteY11" fmla="*/ 497840 h 1207346"/>
                <a:gd name="connsiteX12" fmla="*/ 2303656 w 2303656"/>
                <a:gd name="connsiteY12" fmla="*/ 0 h 1207346"/>
                <a:gd name="connsiteX13" fmla="*/ 2303656 w 2303656"/>
                <a:gd name="connsiteY13" fmla="*/ 0 h 1207346"/>
                <a:gd name="connsiteX14" fmla="*/ 2303656 w 2303656"/>
                <a:gd name="connsiteY14" fmla="*/ 0 h 1207346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61996 w 2303656"/>
                <a:gd name="connsiteY2" fmla="*/ 1078335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14" fmla="*/ 2303656 w 2303656"/>
                <a:gd name="connsiteY14" fmla="*/ 6985 h 1214331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14" fmla="*/ 2303656 w 2303656"/>
                <a:gd name="connsiteY14" fmla="*/ 6985 h 1214331"/>
                <a:gd name="connsiteX0" fmla="*/ 1409576 w 2315562"/>
                <a:gd name="connsiteY0" fmla="*/ 0 h 1214331"/>
                <a:gd name="connsiteX1" fmla="*/ 1349987 w 2315562"/>
                <a:gd name="connsiteY1" fmla="*/ 813178 h 1214331"/>
                <a:gd name="connsiteX2" fmla="*/ 871521 w 2315562"/>
                <a:gd name="connsiteY2" fmla="*/ 1073572 h 1214331"/>
                <a:gd name="connsiteX3" fmla="*/ 474856 w 2315562"/>
                <a:gd name="connsiteY3" fmla="*/ 829945 h 1214331"/>
                <a:gd name="connsiteX4" fmla="*/ 749924 w 2315562"/>
                <a:gd name="connsiteY4" fmla="*/ 604991 h 1214331"/>
                <a:gd name="connsiteX5" fmla="*/ 21521 w 2315562"/>
                <a:gd name="connsiteY5" fmla="*/ 257495 h 1214331"/>
                <a:gd name="connsiteX6" fmla="*/ 159896 w 2315562"/>
                <a:gd name="connsiteY6" fmla="*/ 748665 h 1214331"/>
                <a:gd name="connsiteX7" fmla="*/ 444377 w 2315562"/>
                <a:gd name="connsiteY7" fmla="*/ 1022986 h 1214331"/>
                <a:gd name="connsiteX8" fmla="*/ 911736 w 2315562"/>
                <a:gd name="connsiteY8" fmla="*/ 1195705 h 1214331"/>
                <a:gd name="connsiteX9" fmla="*/ 1328297 w 2315562"/>
                <a:gd name="connsiteY9" fmla="*/ 1185546 h 1214331"/>
                <a:gd name="connsiteX10" fmla="*/ 1937896 w 2315562"/>
                <a:gd name="connsiteY10" fmla="*/ 860425 h 1214331"/>
                <a:gd name="connsiteX11" fmla="*/ 2212217 w 2315562"/>
                <a:gd name="connsiteY11" fmla="*/ 504825 h 1214331"/>
                <a:gd name="connsiteX12" fmla="*/ 2303656 w 2315562"/>
                <a:gd name="connsiteY12" fmla="*/ 6985 h 1214331"/>
                <a:gd name="connsiteX13" fmla="*/ 2303656 w 2315562"/>
                <a:gd name="connsiteY13" fmla="*/ 6985 h 1214331"/>
                <a:gd name="connsiteX14" fmla="*/ 2315562 w 2315562"/>
                <a:gd name="connsiteY14" fmla="*/ 2222 h 1214331"/>
                <a:gd name="connsiteX0" fmla="*/ 1409576 w 2410812"/>
                <a:gd name="connsiteY0" fmla="*/ 4922 h 1219253"/>
                <a:gd name="connsiteX1" fmla="*/ 1349987 w 2410812"/>
                <a:gd name="connsiteY1" fmla="*/ 818100 h 1219253"/>
                <a:gd name="connsiteX2" fmla="*/ 871521 w 2410812"/>
                <a:gd name="connsiteY2" fmla="*/ 1078494 h 1219253"/>
                <a:gd name="connsiteX3" fmla="*/ 474856 w 2410812"/>
                <a:gd name="connsiteY3" fmla="*/ 834867 h 1219253"/>
                <a:gd name="connsiteX4" fmla="*/ 749924 w 2410812"/>
                <a:gd name="connsiteY4" fmla="*/ 609913 h 1219253"/>
                <a:gd name="connsiteX5" fmla="*/ 21521 w 2410812"/>
                <a:gd name="connsiteY5" fmla="*/ 262417 h 1219253"/>
                <a:gd name="connsiteX6" fmla="*/ 159896 w 2410812"/>
                <a:gd name="connsiteY6" fmla="*/ 753587 h 1219253"/>
                <a:gd name="connsiteX7" fmla="*/ 444377 w 2410812"/>
                <a:gd name="connsiteY7" fmla="*/ 1027908 h 1219253"/>
                <a:gd name="connsiteX8" fmla="*/ 911736 w 2410812"/>
                <a:gd name="connsiteY8" fmla="*/ 1200627 h 1219253"/>
                <a:gd name="connsiteX9" fmla="*/ 1328297 w 2410812"/>
                <a:gd name="connsiteY9" fmla="*/ 1190468 h 1219253"/>
                <a:gd name="connsiteX10" fmla="*/ 1937896 w 2410812"/>
                <a:gd name="connsiteY10" fmla="*/ 865347 h 1219253"/>
                <a:gd name="connsiteX11" fmla="*/ 2212217 w 2410812"/>
                <a:gd name="connsiteY11" fmla="*/ 509747 h 1219253"/>
                <a:gd name="connsiteX12" fmla="*/ 2303656 w 2410812"/>
                <a:gd name="connsiteY12" fmla="*/ 11907 h 1219253"/>
                <a:gd name="connsiteX13" fmla="*/ 2303656 w 2410812"/>
                <a:gd name="connsiteY13" fmla="*/ 11907 h 1219253"/>
                <a:gd name="connsiteX14" fmla="*/ 2410812 w 2410812"/>
                <a:gd name="connsiteY14" fmla="*/ 0 h 1219253"/>
                <a:gd name="connsiteX0" fmla="*/ 1409576 w 2412663"/>
                <a:gd name="connsiteY0" fmla="*/ 8412 h 1222743"/>
                <a:gd name="connsiteX1" fmla="*/ 1349987 w 2412663"/>
                <a:gd name="connsiteY1" fmla="*/ 821590 h 1222743"/>
                <a:gd name="connsiteX2" fmla="*/ 871521 w 2412663"/>
                <a:gd name="connsiteY2" fmla="*/ 1081984 h 1222743"/>
                <a:gd name="connsiteX3" fmla="*/ 474856 w 2412663"/>
                <a:gd name="connsiteY3" fmla="*/ 838357 h 1222743"/>
                <a:gd name="connsiteX4" fmla="*/ 749924 w 2412663"/>
                <a:gd name="connsiteY4" fmla="*/ 613403 h 1222743"/>
                <a:gd name="connsiteX5" fmla="*/ 21521 w 2412663"/>
                <a:gd name="connsiteY5" fmla="*/ 265907 h 1222743"/>
                <a:gd name="connsiteX6" fmla="*/ 159896 w 2412663"/>
                <a:gd name="connsiteY6" fmla="*/ 757077 h 1222743"/>
                <a:gd name="connsiteX7" fmla="*/ 444377 w 2412663"/>
                <a:gd name="connsiteY7" fmla="*/ 1031398 h 1222743"/>
                <a:gd name="connsiteX8" fmla="*/ 911736 w 2412663"/>
                <a:gd name="connsiteY8" fmla="*/ 1204117 h 1222743"/>
                <a:gd name="connsiteX9" fmla="*/ 1328297 w 2412663"/>
                <a:gd name="connsiteY9" fmla="*/ 1193958 h 1222743"/>
                <a:gd name="connsiteX10" fmla="*/ 1937896 w 2412663"/>
                <a:gd name="connsiteY10" fmla="*/ 868837 h 1222743"/>
                <a:gd name="connsiteX11" fmla="*/ 2212217 w 2412663"/>
                <a:gd name="connsiteY11" fmla="*/ 513237 h 1222743"/>
                <a:gd name="connsiteX12" fmla="*/ 2303656 w 2412663"/>
                <a:gd name="connsiteY12" fmla="*/ 15397 h 1222743"/>
                <a:gd name="connsiteX13" fmla="*/ 2303656 w 2412663"/>
                <a:gd name="connsiteY13" fmla="*/ 15397 h 1222743"/>
                <a:gd name="connsiteX14" fmla="*/ 2410812 w 2412663"/>
                <a:gd name="connsiteY14" fmla="*/ 3490 h 1222743"/>
                <a:gd name="connsiteX15" fmla="*/ 2370807 w 2412663"/>
                <a:gd name="connsiteY15" fmla="*/ 0 h 1222743"/>
                <a:gd name="connsiteX0" fmla="*/ 1409576 w 2410812"/>
                <a:gd name="connsiteY0" fmla="*/ 4922 h 1219253"/>
                <a:gd name="connsiteX1" fmla="*/ 1349987 w 2410812"/>
                <a:gd name="connsiteY1" fmla="*/ 818100 h 1219253"/>
                <a:gd name="connsiteX2" fmla="*/ 871521 w 2410812"/>
                <a:gd name="connsiteY2" fmla="*/ 1078494 h 1219253"/>
                <a:gd name="connsiteX3" fmla="*/ 474856 w 2410812"/>
                <a:gd name="connsiteY3" fmla="*/ 834867 h 1219253"/>
                <a:gd name="connsiteX4" fmla="*/ 749924 w 2410812"/>
                <a:gd name="connsiteY4" fmla="*/ 609913 h 1219253"/>
                <a:gd name="connsiteX5" fmla="*/ 21521 w 2410812"/>
                <a:gd name="connsiteY5" fmla="*/ 262417 h 1219253"/>
                <a:gd name="connsiteX6" fmla="*/ 159896 w 2410812"/>
                <a:gd name="connsiteY6" fmla="*/ 753587 h 1219253"/>
                <a:gd name="connsiteX7" fmla="*/ 444377 w 2410812"/>
                <a:gd name="connsiteY7" fmla="*/ 1027908 h 1219253"/>
                <a:gd name="connsiteX8" fmla="*/ 911736 w 2410812"/>
                <a:gd name="connsiteY8" fmla="*/ 1200627 h 1219253"/>
                <a:gd name="connsiteX9" fmla="*/ 1328297 w 2410812"/>
                <a:gd name="connsiteY9" fmla="*/ 1190468 h 1219253"/>
                <a:gd name="connsiteX10" fmla="*/ 1937896 w 2410812"/>
                <a:gd name="connsiteY10" fmla="*/ 865347 h 1219253"/>
                <a:gd name="connsiteX11" fmla="*/ 2212217 w 2410812"/>
                <a:gd name="connsiteY11" fmla="*/ 509747 h 1219253"/>
                <a:gd name="connsiteX12" fmla="*/ 2303656 w 2410812"/>
                <a:gd name="connsiteY12" fmla="*/ 11907 h 1219253"/>
                <a:gd name="connsiteX13" fmla="*/ 2303656 w 2410812"/>
                <a:gd name="connsiteY13" fmla="*/ 11907 h 1219253"/>
                <a:gd name="connsiteX14" fmla="*/ 2410812 w 2410812"/>
                <a:gd name="connsiteY14" fmla="*/ 0 h 1219253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0" fmla="*/ 1409576 w 2520350"/>
                <a:gd name="connsiteY0" fmla="*/ 26941 h 1241272"/>
                <a:gd name="connsiteX1" fmla="*/ 1349987 w 2520350"/>
                <a:gd name="connsiteY1" fmla="*/ 840119 h 1241272"/>
                <a:gd name="connsiteX2" fmla="*/ 871521 w 2520350"/>
                <a:gd name="connsiteY2" fmla="*/ 1100513 h 1241272"/>
                <a:gd name="connsiteX3" fmla="*/ 474856 w 2520350"/>
                <a:gd name="connsiteY3" fmla="*/ 856886 h 1241272"/>
                <a:gd name="connsiteX4" fmla="*/ 749924 w 2520350"/>
                <a:gd name="connsiteY4" fmla="*/ 631932 h 1241272"/>
                <a:gd name="connsiteX5" fmla="*/ 21521 w 2520350"/>
                <a:gd name="connsiteY5" fmla="*/ 284436 h 1241272"/>
                <a:gd name="connsiteX6" fmla="*/ 159896 w 2520350"/>
                <a:gd name="connsiteY6" fmla="*/ 775606 h 1241272"/>
                <a:gd name="connsiteX7" fmla="*/ 444377 w 2520350"/>
                <a:gd name="connsiteY7" fmla="*/ 1049927 h 1241272"/>
                <a:gd name="connsiteX8" fmla="*/ 911736 w 2520350"/>
                <a:gd name="connsiteY8" fmla="*/ 1222646 h 1241272"/>
                <a:gd name="connsiteX9" fmla="*/ 1328297 w 2520350"/>
                <a:gd name="connsiteY9" fmla="*/ 1212487 h 1241272"/>
                <a:gd name="connsiteX10" fmla="*/ 1937896 w 2520350"/>
                <a:gd name="connsiteY10" fmla="*/ 887366 h 1241272"/>
                <a:gd name="connsiteX11" fmla="*/ 2212217 w 2520350"/>
                <a:gd name="connsiteY11" fmla="*/ 531766 h 1241272"/>
                <a:gd name="connsiteX12" fmla="*/ 2303656 w 2520350"/>
                <a:gd name="connsiteY12" fmla="*/ 33926 h 1241272"/>
                <a:gd name="connsiteX13" fmla="*/ 2520350 w 2520350"/>
                <a:gd name="connsiteY13" fmla="*/ 45833 h 1241272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0" fmla="*/ 1409576 w 2306160"/>
                <a:gd name="connsiteY0" fmla="*/ 0 h 1214331"/>
                <a:gd name="connsiteX1" fmla="*/ 1349987 w 2306160"/>
                <a:gd name="connsiteY1" fmla="*/ 813178 h 1214331"/>
                <a:gd name="connsiteX2" fmla="*/ 871521 w 2306160"/>
                <a:gd name="connsiteY2" fmla="*/ 1073572 h 1214331"/>
                <a:gd name="connsiteX3" fmla="*/ 474856 w 2306160"/>
                <a:gd name="connsiteY3" fmla="*/ 829945 h 1214331"/>
                <a:gd name="connsiteX4" fmla="*/ 749924 w 2306160"/>
                <a:gd name="connsiteY4" fmla="*/ 604991 h 1214331"/>
                <a:gd name="connsiteX5" fmla="*/ 21521 w 2306160"/>
                <a:gd name="connsiteY5" fmla="*/ 257495 h 1214331"/>
                <a:gd name="connsiteX6" fmla="*/ 159896 w 2306160"/>
                <a:gd name="connsiteY6" fmla="*/ 748665 h 1214331"/>
                <a:gd name="connsiteX7" fmla="*/ 444377 w 2306160"/>
                <a:gd name="connsiteY7" fmla="*/ 1022986 h 1214331"/>
                <a:gd name="connsiteX8" fmla="*/ 911736 w 2306160"/>
                <a:gd name="connsiteY8" fmla="*/ 1195705 h 1214331"/>
                <a:gd name="connsiteX9" fmla="*/ 1328297 w 2306160"/>
                <a:gd name="connsiteY9" fmla="*/ 1185546 h 1214331"/>
                <a:gd name="connsiteX10" fmla="*/ 1937896 w 2306160"/>
                <a:gd name="connsiteY10" fmla="*/ 860425 h 1214331"/>
                <a:gd name="connsiteX11" fmla="*/ 2212217 w 2306160"/>
                <a:gd name="connsiteY11" fmla="*/ 504825 h 1214331"/>
                <a:gd name="connsiteX12" fmla="*/ 2303656 w 2306160"/>
                <a:gd name="connsiteY12" fmla="*/ 6985 h 1214331"/>
                <a:gd name="connsiteX0" fmla="*/ 1409576 w 2314771"/>
                <a:gd name="connsiteY0" fmla="*/ 0 h 1214331"/>
                <a:gd name="connsiteX1" fmla="*/ 1349987 w 2314771"/>
                <a:gd name="connsiteY1" fmla="*/ 813178 h 1214331"/>
                <a:gd name="connsiteX2" fmla="*/ 871521 w 2314771"/>
                <a:gd name="connsiteY2" fmla="*/ 1073572 h 1214331"/>
                <a:gd name="connsiteX3" fmla="*/ 474856 w 2314771"/>
                <a:gd name="connsiteY3" fmla="*/ 829945 h 1214331"/>
                <a:gd name="connsiteX4" fmla="*/ 749924 w 2314771"/>
                <a:gd name="connsiteY4" fmla="*/ 604991 h 1214331"/>
                <a:gd name="connsiteX5" fmla="*/ 21521 w 2314771"/>
                <a:gd name="connsiteY5" fmla="*/ 257495 h 1214331"/>
                <a:gd name="connsiteX6" fmla="*/ 159896 w 2314771"/>
                <a:gd name="connsiteY6" fmla="*/ 748665 h 1214331"/>
                <a:gd name="connsiteX7" fmla="*/ 444377 w 2314771"/>
                <a:gd name="connsiteY7" fmla="*/ 1022986 h 1214331"/>
                <a:gd name="connsiteX8" fmla="*/ 911736 w 2314771"/>
                <a:gd name="connsiteY8" fmla="*/ 1195705 h 1214331"/>
                <a:gd name="connsiteX9" fmla="*/ 1328297 w 2314771"/>
                <a:gd name="connsiteY9" fmla="*/ 1185546 h 1214331"/>
                <a:gd name="connsiteX10" fmla="*/ 1937896 w 2314771"/>
                <a:gd name="connsiteY10" fmla="*/ 860425 h 1214331"/>
                <a:gd name="connsiteX11" fmla="*/ 2212217 w 2314771"/>
                <a:gd name="connsiteY11" fmla="*/ 504825 h 1214331"/>
                <a:gd name="connsiteX12" fmla="*/ 2313181 w 2314771"/>
                <a:gd name="connsiteY12" fmla="*/ 6985 h 1214331"/>
                <a:gd name="connsiteX0" fmla="*/ 1409576 w 2313181"/>
                <a:gd name="connsiteY0" fmla="*/ 0 h 1214331"/>
                <a:gd name="connsiteX1" fmla="*/ 1349987 w 2313181"/>
                <a:gd name="connsiteY1" fmla="*/ 813178 h 1214331"/>
                <a:gd name="connsiteX2" fmla="*/ 871521 w 2313181"/>
                <a:gd name="connsiteY2" fmla="*/ 1073572 h 1214331"/>
                <a:gd name="connsiteX3" fmla="*/ 474856 w 2313181"/>
                <a:gd name="connsiteY3" fmla="*/ 829945 h 1214331"/>
                <a:gd name="connsiteX4" fmla="*/ 749924 w 2313181"/>
                <a:gd name="connsiteY4" fmla="*/ 604991 h 1214331"/>
                <a:gd name="connsiteX5" fmla="*/ 21521 w 2313181"/>
                <a:gd name="connsiteY5" fmla="*/ 257495 h 1214331"/>
                <a:gd name="connsiteX6" fmla="*/ 159896 w 2313181"/>
                <a:gd name="connsiteY6" fmla="*/ 748665 h 1214331"/>
                <a:gd name="connsiteX7" fmla="*/ 444377 w 2313181"/>
                <a:gd name="connsiteY7" fmla="*/ 1022986 h 1214331"/>
                <a:gd name="connsiteX8" fmla="*/ 911736 w 2313181"/>
                <a:gd name="connsiteY8" fmla="*/ 1195705 h 1214331"/>
                <a:gd name="connsiteX9" fmla="*/ 1328297 w 2313181"/>
                <a:gd name="connsiteY9" fmla="*/ 1185546 h 1214331"/>
                <a:gd name="connsiteX10" fmla="*/ 1937896 w 2313181"/>
                <a:gd name="connsiteY10" fmla="*/ 860425 h 1214331"/>
                <a:gd name="connsiteX11" fmla="*/ 2212217 w 2313181"/>
                <a:gd name="connsiteY11" fmla="*/ 504825 h 1214331"/>
                <a:gd name="connsiteX12" fmla="*/ 2313181 w 2313181"/>
                <a:gd name="connsiteY12" fmla="*/ 6985 h 1214331"/>
                <a:gd name="connsiteX0" fmla="*/ 1409576 w 2315562"/>
                <a:gd name="connsiteY0" fmla="*/ 0 h 1214331"/>
                <a:gd name="connsiteX1" fmla="*/ 1349987 w 2315562"/>
                <a:gd name="connsiteY1" fmla="*/ 813178 h 1214331"/>
                <a:gd name="connsiteX2" fmla="*/ 871521 w 2315562"/>
                <a:gd name="connsiteY2" fmla="*/ 1073572 h 1214331"/>
                <a:gd name="connsiteX3" fmla="*/ 474856 w 2315562"/>
                <a:gd name="connsiteY3" fmla="*/ 829945 h 1214331"/>
                <a:gd name="connsiteX4" fmla="*/ 749924 w 2315562"/>
                <a:gd name="connsiteY4" fmla="*/ 604991 h 1214331"/>
                <a:gd name="connsiteX5" fmla="*/ 21521 w 2315562"/>
                <a:gd name="connsiteY5" fmla="*/ 257495 h 1214331"/>
                <a:gd name="connsiteX6" fmla="*/ 159896 w 2315562"/>
                <a:gd name="connsiteY6" fmla="*/ 748665 h 1214331"/>
                <a:gd name="connsiteX7" fmla="*/ 444377 w 2315562"/>
                <a:gd name="connsiteY7" fmla="*/ 1022986 h 1214331"/>
                <a:gd name="connsiteX8" fmla="*/ 911736 w 2315562"/>
                <a:gd name="connsiteY8" fmla="*/ 1195705 h 1214331"/>
                <a:gd name="connsiteX9" fmla="*/ 1328297 w 2315562"/>
                <a:gd name="connsiteY9" fmla="*/ 1185546 h 1214331"/>
                <a:gd name="connsiteX10" fmla="*/ 1937896 w 2315562"/>
                <a:gd name="connsiteY10" fmla="*/ 860425 h 1214331"/>
                <a:gd name="connsiteX11" fmla="*/ 2212217 w 2315562"/>
                <a:gd name="connsiteY11" fmla="*/ 504825 h 1214331"/>
                <a:gd name="connsiteX12" fmla="*/ 2315562 w 2315562"/>
                <a:gd name="connsiteY12" fmla="*/ 4604 h 1214331"/>
                <a:gd name="connsiteX0" fmla="*/ 1409576 w 2315562"/>
                <a:gd name="connsiteY0" fmla="*/ 0 h 1208507"/>
                <a:gd name="connsiteX1" fmla="*/ 1349987 w 2315562"/>
                <a:gd name="connsiteY1" fmla="*/ 813178 h 1208507"/>
                <a:gd name="connsiteX2" fmla="*/ 871521 w 2315562"/>
                <a:gd name="connsiteY2" fmla="*/ 1073572 h 1208507"/>
                <a:gd name="connsiteX3" fmla="*/ 474856 w 2315562"/>
                <a:gd name="connsiteY3" fmla="*/ 829945 h 1208507"/>
                <a:gd name="connsiteX4" fmla="*/ 749924 w 2315562"/>
                <a:gd name="connsiteY4" fmla="*/ 604991 h 1208507"/>
                <a:gd name="connsiteX5" fmla="*/ 21521 w 2315562"/>
                <a:gd name="connsiteY5" fmla="*/ 257495 h 1208507"/>
                <a:gd name="connsiteX6" fmla="*/ 159896 w 2315562"/>
                <a:gd name="connsiteY6" fmla="*/ 748665 h 1208507"/>
                <a:gd name="connsiteX7" fmla="*/ 444377 w 2315562"/>
                <a:gd name="connsiteY7" fmla="*/ 1022986 h 1208507"/>
                <a:gd name="connsiteX8" fmla="*/ 911736 w 2315562"/>
                <a:gd name="connsiteY8" fmla="*/ 1195705 h 1208507"/>
                <a:gd name="connsiteX9" fmla="*/ 1328297 w 2315562"/>
                <a:gd name="connsiteY9" fmla="*/ 1185546 h 1208507"/>
                <a:gd name="connsiteX10" fmla="*/ 1937896 w 2315562"/>
                <a:gd name="connsiteY10" fmla="*/ 860425 h 1208507"/>
                <a:gd name="connsiteX11" fmla="*/ 2212217 w 2315562"/>
                <a:gd name="connsiteY11" fmla="*/ 504825 h 1208507"/>
                <a:gd name="connsiteX12" fmla="*/ 2315562 w 2315562"/>
                <a:gd name="connsiteY12" fmla="*/ 4604 h 1208507"/>
                <a:gd name="connsiteX0" fmla="*/ 1409576 w 2315562"/>
                <a:gd name="connsiteY0" fmla="*/ 0 h 1209520"/>
                <a:gd name="connsiteX1" fmla="*/ 1349987 w 2315562"/>
                <a:gd name="connsiteY1" fmla="*/ 813178 h 1209520"/>
                <a:gd name="connsiteX2" fmla="*/ 871521 w 2315562"/>
                <a:gd name="connsiteY2" fmla="*/ 1073572 h 1209520"/>
                <a:gd name="connsiteX3" fmla="*/ 474856 w 2315562"/>
                <a:gd name="connsiteY3" fmla="*/ 829945 h 1209520"/>
                <a:gd name="connsiteX4" fmla="*/ 749924 w 2315562"/>
                <a:gd name="connsiteY4" fmla="*/ 604991 h 1209520"/>
                <a:gd name="connsiteX5" fmla="*/ 21521 w 2315562"/>
                <a:gd name="connsiteY5" fmla="*/ 257495 h 1209520"/>
                <a:gd name="connsiteX6" fmla="*/ 159896 w 2315562"/>
                <a:gd name="connsiteY6" fmla="*/ 748665 h 1209520"/>
                <a:gd name="connsiteX7" fmla="*/ 444377 w 2315562"/>
                <a:gd name="connsiteY7" fmla="*/ 1022986 h 1209520"/>
                <a:gd name="connsiteX8" fmla="*/ 795055 w 2315562"/>
                <a:gd name="connsiteY8" fmla="*/ 1167130 h 1209520"/>
                <a:gd name="connsiteX9" fmla="*/ 1328297 w 2315562"/>
                <a:gd name="connsiteY9" fmla="*/ 1185546 h 1209520"/>
                <a:gd name="connsiteX10" fmla="*/ 1937896 w 2315562"/>
                <a:gd name="connsiteY10" fmla="*/ 860425 h 1209520"/>
                <a:gd name="connsiteX11" fmla="*/ 2212217 w 2315562"/>
                <a:gd name="connsiteY11" fmla="*/ 504825 h 1209520"/>
                <a:gd name="connsiteX12" fmla="*/ 2315562 w 2315562"/>
                <a:gd name="connsiteY12" fmla="*/ 4604 h 1209520"/>
                <a:gd name="connsiteX0" fmla="*/ 1409576 w 2315562"/>
                <a:gd name="connsiteY0" fmla="*/ 0 h 1218234"/>
                <a:gd name="connsiteX1" fmla="*/ 1349987 w 2315562"/>
                <a:gd name="connsiteY1" fmla="*/ 813178 h 1218234"/>
                <a:gd name="connsiteX2" fmla="*/ 871521 w 2315562"/>
                <a:gd name="connsiteY2" fmla="*/ 1073572 h 1218234"/>
                <a:gd name="connsiteX3" fmla="*/ 474856 w 2315562"/>
                <a:gd name="connsiteY3" fmla="*/ 829945 h 1218234"/>
                <a:gd name="connsiteX4" fmla="*/ 749924 w 2315562"/>
                <a:gd name="connsiteY4" fmla="*/ 604991 h 1218234"/>
                <a:gd name="connsiteX5" fmla="*/ 21521 w 2315562"/>
                <a:gd name="connsiteY5" fmla="*/ 257495 h 1218234"/>
                <a:gd name="connsiteX6" fmla="*/ 159896 w 2315562"/>
                <a:gd name="connsiteY6" fmla="*/ 748665 h 1218234"/>
                <a:gd name="connsiteX7" fmla="*/ 444377 w 2315562"/>
                <a:gd name="connsiteY7" fmla="*/ 1022986 h 1218234"/>
                <a:gd name="connsiteX8" fmla="*/ 892686 w 2315562"/>
                <a:gd name="connsiteY8" fmla="*/ 1188561 h 1218234"/>
                <a:gd name="connsiteX9" fmla="*/ 1328297 w 2315562"/>
                <a:gd name="connsiteY9" fmla="*/ 1185546 h 1218234"/>
                <a:gd name="connsiteX10" fmla="*/ 1937896 w 2315562"/>
                <a:gd name="connsiteY10" fmla="*/ 860425 h 1218234"/>
                <a:gd name="connsiteX11" fmla="*/ 2212217 w 2315562"/>
                <a:gd name="connsiteY11" fmla="*/ 504825 h 1218234"/>
                <a:gd name="connsiteX12" fmla="*/ 2315562 w 2315562"/>
                <a:gd name="connsiteY12" fmla="*/ 4604 h 1218234"/>
                <a:gd name="connsiteX0" fmla="*/ 1409576 w 2315562"/>
                <a:gd name="connsiteY0" fmla="*/ 0 h 1216004"/>
                <a:gd name="connsiteX1" fmla="*/ 1349987 w 2315562"/>
                <a:gd name="connsiteY1" fmla="*/ 813178 h 1216004"/>
                <a:gd name="connsiteX2" fmla="*/ 871521 w 2315562"/>
                <a:gd name="connsiteY2" fmla="*/ 1073572 h 1216004"/>
                <a:gd name="connsiteX3" fmla="*/ 474856 w 2315562"/>
                <a:gd name="connsiteY3" fmla="*/ 829945 h 1216004"/>
                <a:gd name="connsiteX4" fmla="*/ 749924 w 2315562"/>
                <a:gd name="connsiteY4" fmla="*/ 604991 h 1216004"/>
                <a:gd name="connsiteX5" fmla="*/ 21521 w 2315562"/>
                <a:gd name="connsiteY5" fmla="*/ 257495 h 1216004"/>
                <a:gd name="connsiteX6" fmla="*/ 159896 w 2315562"/>
                <a:gd name="connsiteY6" fmla="*/ 748665 h 1216004"/>
                <a:gd name="connsiteX7" fmla="*/ 444377 w 2315562"/>
                <a:gd name="connsiteY7" fmla="*/ 1022986 h 1216004"/>
                <a:gd name="connsiteX8" fmla="*/ 892686 w 2315562"/>
                <a:gd name="connsiteY8" fmla="*/ 1188561 h 1216004"/>
                <a:gd name="connsiteX9" fmla="*/ 1328297 w 2315562"/>
                <a:gd name="connsiteY9" fmla="*/ 1185546 h 1216004"/>
                <a:gd name="connsiteX10" fmla="*/ 1937896 w 2315562"/>
                <a:gd name="connsiteY10" fmla="*/ 860425 h 1216004"/>
                <a:gd name="connsiteX11" fmla="*/ 2212217 w 2315562"/>
                <a:gd name="connsiteY11" fmla="*/ 504825 h 1216004"/>
                <a:gd name="connsiteX12" fmla="*/ 2315562 w 2315562"/>
                <a:gd name="connsiteY12" fmla="*/ 4604 h 1216004"/>
                <a:gd name="connsiteX0" fmla="*/ 1409576 w 2315562"/>
                <a:gd name="connsiteY0" fmla="*/ 0 h 1215296"/>
                <a:gd name="connsiteX1" fmla="*/ 1349987 w 2315562"/>
                <a:gd name="connsiteY1" fmla="*/ 813178 h 1215296"/>
                <a:gd name="connsiteX2" fmla="*/ 871521 w 2315562"/>
                <a:gd name="connsiteY2" fmla="*/ 1073572 h 1215296"/>
                <a:gd name="connsiteX3" fmla="*/ 474856 w 2315562"/>
                <a:gd name="connsiteY3" fmla="*/ 829945 h 1215296"/>
                <a:gd name="connsiteX4" fmla="*/ 749924 w 2315562"/>
                <a:gd name="connsiteY4" fmla="*/ 604991 h 1215296"/>
                <a:gd name="connsiteX5" fmla="*/ 21521 w 2315562"/>
                <a:gd name="connsiteY5" fmla="*/ 257495 h 1215296"/>
                <a:gd name="connsiteX6" fmla="*/ 159896 w 2315562"/>
                <a:gd name="connsiteY6" fmla="*/ 748665 h 1215296"/>
                <a:gd name="connsiteX7" fmla="*/ 444377 w 2315562"/>
                <a:gd name="connsiteY7" fmla="*/ 1022986 h 1215296"/>
                <a:gd name="connsiteX8" fmla="*/ 892686 w 2315562"/>
                <a:gd name="connsiteY8" fmla="*/ 1188561 h 1215296"/>
                <a:gd name="connsiteX9" fmla="*/ 1328297 w 2315562"/>
                <a:gd name="connsiteY9" fmla="*/ 1185546 h 1215296"/>
                <a:gd name="connsiteX10" fmla="*/ 1937896 w 2315562"/>
                <a:gd name="connsiteY10" fmla="*/ 860425 h 1215296"/>
                <a:gd name="connsiteX11" fmla="*/ 2212217 w 2315562"/>
                <a:gd name="connsiteY11" fmla="*/ 504825 h 1215296"/>
                <a:gd name="connsiteX12" fmla="*/ 2315562 w 2315562"/>
                <a:gd name="connsiteY12" fmla="*/ 4604 h 1215296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8390"/>
                <a:gd name="connsiteX1" fmla="*/ 1349987 w 2315562"/>
                <a:gd name="connsiteY1" fmla="*/ 813178 h 1218390"/>
                <a:gd name="connsiteX2" fmla="*/ 871521 w 2315562"/>
                <a:gd name="connsiteY2" fmla="*/ 1073572 h 1218390"/>
                <a:gd name="connsiteX3" fmla="*/ 474856 w 2315562"/>
                <a:gd name="connsiteY3" fmla="*/ 829945 h 1218390"/>
                <a:gd name="connsiteX4" fmla="*/ 749924 w 2315562"/>
                <a:gd name="connsiteY4" fmla="*/ 604991 h 1218390"/>
                <a:gd name="connsiteX5" fmla="*/ 21521 w 2315562"/>
                <a:gd name="connsiteY5" fmla="*/ 257495 h 1218390"/>
                <a:gd name="connsiteX6" fmla="*/ 159896 w 2315562"/>
                <a:gd name="connsiteY6" fmla="*/ 748665 h 1218390"/>
                <a:gd name="connsiteX7" fmla="*/ 444377 w 2315562"/>
                <a:gd name="connsiteY7" fmla="*/ 1022986 h 1218390"/>
                <a:gd name="connsiteX8" fmla="*/ 708694 w 2315562"/>
                <a:gd name="connsiteY8" fmla="*/ 1146494 h 1218390"/>
                <a:gd name="connsiteX9" fmla="*/ 971267 w 2315562"/>
                <a:gd name="connsiteY9" fmla="*/ 1202848 h 1218390"/>
                <a:gd name="connsiteX10" fmla="*/ 1328297 w 2315562"/>
                <a:gd name="connsiteY10" fmla="*/ 1185546 h 1218390"/>
                <a:gd name="connsiteX11" fmla="*/ 1937896 w 2315562"/>
                <a:gd name="connsiteY11" fmla="*/ 860425 h 1218390"/>
                <a:gd name="connsiteX12" fmla="*/ 2212217 w 2315562"/>
                <a:gd name="connsiteY12" fmla="*/ 504825 h 1218390"/>
                <a:gd name="connsiteX13" fmla="*/ 2315562 w 2315562"/>
                <a:gd name="connsiteY13" fmla="*/ 4604 h 1218390"/>
                <a:gd name="connsiteX0" fmla="*/ 1409576 w 2315562"/>
                <a:gd name="connsiteY0" fmla="*/ 0 h 1218389"/>
                <a:gd name="connsiteX1" fmla="*/ 1349987 w 2315562"/>
                <a:gd name="connsiteY1" fmla="*/ 813178 h 1218389"/>
                <a:gd name="connsiteX2" fmla="*/ 871521 w 2315562"/>
                <a:gd name="connsiteY2" fmla="*/ 1073572 h 1218389"/>
                <a:gd name="connsiteX3" fmla="*/ 474856 w 2315562"/>
                <a:gd name="connsiteY3" fmla="*/ 829945 h 1218389"/>
                <a:gd name="connsiteX4" fmla="*/ 749924 w 2315562"/>
                <a:gd name="connsiteY4" fmla="*/ 604991 h 1218389"/>
                <a:gd name="connsiteX5" fmla="*/ 21521 w 2315562"/>
                <a:gd name="connsiteY5" fmla="*/ 257495 h 1218389"/>
                <a:gd name="connsiteX6" fmla="*/ 159896 w 2315562"/>
                <a:gd name="connsiteY6" fmla="*/ 748665 h 1218389"/>
                <a:gd name="connsiteX7" fmla="*/ 444377 w 2315562"/>
                <a:gd name="connsiteY7" fmla="*/ 1022986 h 1218389"/>
                <a:gd name="connsiteX8" fmla="*/ 708694 w 2315562"/>
                <a:gd name="connsiteY8" fmla="*/ 1146494 h 1218389"/>
                <a:gd name="connsiteX9" fmla="*/ 928405 w 2315562"/>
                <a:gd name="connsiteY9" fmla="*/ 1202848 h 1218389"/>
                <a:gd name="connsiteX10" fmla="*/ 1328297 w 2315562"/>
                <a:gd name="connsiteY10" fmla="*/ 1185546 h 1218389"/>
                <a:gd name="connsiteX11" fmla="*/ 1937896 w 2315562"/>
                <a:gd name="connsiteY11" fmla="*/ 860425 h 1218389"/>
                <a:gd name="connsiteX12" fmla="*/ 2212217 w 2315562"/>
                <a:gd name="connsiteY12" fmla="*/ 504825 h 1218389"/>
                <a:gd name="connsiteX13" fmla="*/ 2315562 w 2315562"/>
                <a:gd name="connsiteY13" fmla="*/ 4604 h 1218389"/>
                <a:gd name="connsiteX0" fmla="*/ 1409576 w 2315562"/>
                <a:gd name="connsiteY0" fmla="*/ 0 h 1218259"/>
                <a:gd name="connsiteX1" fmla="*/ 1349987 w 2315562"/>
                <a:gd name="connsiteY1" fmla="*/ 813178 h 1218259"/>
                <a:gd name="connsiteX2" fmla="*/ 871521 w 2315562"/>
                <a:gd name="connsiteY2" fmla="*/ 1073572 h 1218259"/>
                <a:gd name="connsiteX3" fmla="*/ 474856 w 2315562"/>
                <a:gd name="connsiteY3" fmla="*/ 829945 h 1218259"/>
                <a:gd name="connsiteX4" fmla="*/ 749924 w 2315562"/>
                <a:gd name="connsiteY4" fmla="*/ 604991 h 1218259"/>
                <a:gd name="connsiteX5" fmla="*/ 21521 w 2315562"/>
                <a:gd name="connsiteY5" fmla="*/ 257495 h 1218259"/>
                <a:gd name="connsiteX6" fmla="*/ 159896 w 2315562"/>
                <a:gd name="connsiteY6" fmla="*/ 748665 h 1218259"/>
                <a:gd name="connsiteX7" fmla="*/ 444377 w 2315562"/>
                <a:gd name="connsiteY7" fmla="*/ 1022986 h 1218259"/>
                <a:gd name="connsiteX8" fmla="*/ 689644 w 2315562"/>
                <a:gd name="connsiteY8" fmla="*/ 1148875 h 1218259"/>
                <a:gd name="connsiteX9" fmla="*/ 928405 w 2315562"/>
                <a:gd name="connsiteY9" fmla="*/ 1202848 h 1218259"/>
                <a:gd name="connsiteX10" fmla="*/ 1328297 w 2315562"/>
                <a:gd name="connsiteY10" fmla="*/ 1185546 h 1218259"/>
                <a:gd name="connsiteX11" fmla="*/ 1937896 w 2315562"/>
                <a:gd name="connsiteY11" fmla="*/ 860425 h 1218259"/>
                <a:gd name="connsiteX12" fmla="*/ 2212217 w 2315562"/>
                <a:gd name="connsiteY12" fmla="*/ 504825 h 1218259"/>
                <a:gd name="connsiteX13" fmla="*/ 2315562 w 2315562"/>
                <a:gd name="connsiteY13" fmla="*/ 4604 h 1218259"/>
                <a:gd name="connsiteX0" fmla="*/ 1409576 w 2315562"/>
                <a:gd name="connsiteY0" fmla="*/ 0 h 1212540"/>
                <a:gd name="connsiteX1" fmla="*/ 1349987 w 2315562"/>
                <a:gd name="connsiteY1" fmla="*/ 813178 h 1212540"/>
                <a:gd name="connsiteX2" fmla="*/ 871521 w 2315562"/>
                <a:gd name="connsiteY2" fmla="*/ 1073572 h 1212540"/>
                <a:gd name="connsiteX3" fmla="*/ 474856 w 2315562"/>
                <a:gd name="connsiteY3" fmla="*/ 829945 h 1212540"/>
                <a:gd name="connsiteX4" fmla="*/ 749924 w 2315562"/>
                <a:gd name="connsiteY4" fmla="*/ 604991 h 1212540"/>
                <a:gd name="connsiteX5" fmla="*/ 21521 w 2315562"/>
                <a:gd name="connsiteY5" fmla="*/ 257495 h 1212540"/>
                <a:gd name="connsiteX6" fmla="*/ 159896 w 2315562"/>
                <a:gd name="connsiteY6" fmla="*/ 748665 h 1212540"/>
                <a:gd name="connsiteX7" fmla="*/ 444377 w 2315562"/>
                <a:gd name="connsiteY7" fmla="*/ 1022986 h 1212540"/>
                <a:gd name="connsiteX8" fmla="*/ 689644 w 2315562"/>
                <a:gd name="connsiteY8" fmla="*/ 1148875 h 1212540"/>
                <a:gd name="connsiteX9" fmla="*/ 928405 w 2315562"/>
                <a:gd name="connsiteY9" fmla="*/ 1202848 h 1212540"/>
                <a:gd name="connsiteX10" fmla="*/ 1328297 w 2315562"/>
                <a:gd name="connsiteY10" fmla="*/ 1185546 h 1212540"/>
                <a:gd name="connsiteX11" fmla="*/ 1937896 w 2315562"/>
                <a:gd name="connsiteY11" fmla="*/ 860425 h 1212540"/>
                <a:gd name="connsiteX12" fmla="*/ 2212217 w 2315562"/>
                <a:gd name="connsiteY12" fmla="*/ 504825 h 1212540"/>
                <a:gd name="connsiteX13" fmla="*/ 2315562 w 2315562"/>
                <a:gd name="connsiteY13" fmla="*/ 4604 h 1212540"/>
                <a:gd name="connsiteX0" fmla="*/ 1409576 w 2315562"/>
                <a:gd name="connsiteY0" fmla="*/ 0 h 1212540"/>
                <a:gd name="connsiteX1" fmla="*/ 1349987 w 2315562"/>
                <a:gd name="connsiteY1" fmla="*/ 813178 h 1212540"/>
                <a:gd name="connsiteX2" fmla="*/ 871521 w 2315562"/>
                <a:gd name="connsiteY2" fmla="*/ 1073572 h 1212540"/>
                <a:gd name="connsiteX3" fmla="*/ 474856 w 2315562"/>
                <a:gd name="connsiteY3" fmla="*/ 829945 h 1212540"/>
                <a:gd name="connsiteX4" fmla="*/ 749924 w 2315562"/>
                <a:gd name="connsiteY4" fmla="*/ 604991 h 1212540"/>
                <a:gd name="connsiteX5" fmla="*/ 21521 w 2315562"/>
                <a:gd name="connsiteY5" fmla="*/ 257495 h 1212540"/>
                <a:gd name="connsiteX6" fmla="*/ 159896 w 2315562"/>
                <a:gd name="connsiteY6" fmla="*/ 748665 h 1212540"/>
                <a:gd name="connsiteX7" fmla="*/ 444377 w 2315562"/>
                <a:gd name="connsiteY7" fmla="*/ 1022986 h 1212540"/>
                <a:gd name="connsiteX8" fmla="*/ 680119 w 2315562"/>
                <a:gd name="connsiteY8" fmla="*/ 1148875 h 1212540"/>
                <a:gd name="connsiteX9" fmla="*/ 928405 w 2315562"/>
                <a:gd name="connsiteY9" fmla="*/ 1202848 h 1212540"/>
                <a:gd name="connsiteX10" fmla="*/ 1328297 w 2315562"/>
                <a:gd name="connsiteY10" fmla="*/ 1185546 h 1212540"/>
                <a:gd name="connsiteX11" fmla="*/ 1937896 w 2315562"/>
                <a:gd name="connsiteY11" fmla="*/ 860425 h 1212540"/>
                <a:gd name="connsiteX12" fmla="*/ 2212217 w 2315562"/>
                <a:gd name="connsiteY12" fmla="*/ 504825 h 1212540"/>
                <a:gd name="connsiteX13" fmla="*/ 2315562 w 2315562"/>
                <a:gd name="connsiteY13" fmla="*/ 4604 h 1212540"/>
                <a:gd name="connsiteX0" fmla="*/ 1409576 w 2315562"/>
                <a:gd name="connsiteY0" fmla="*/ 0 h 1218259"/>
                <a:gd name="connsiteX1" fmla="*/ 1349987 w 2315562"/>
                <a:gd name="connsiteY1" fmla="*/ 813178 h 1218259"/>
                <a:gd name="connsiteX2" fmla="*/ 871521 w 2315562"/>
                <a:gd name="connsiteY2" fmla="*/ 1073572 h 1218259"/>
                <a:gd name="connsiteX3" fmla="*/ 474856 w 2315562"/>
                <a:gd name="connsiteY3" fmla="*/ 829945 h 1218259"/>
                <a:gd name="connsiteX4" fmla="*/ 749924 w 2315562"/>
                <a:gd name="connsiteY4" fmla="*/ 604991 h 1218259"/>
                <a:gd name="connsiteX5" fmla="*/ 21521 w 2315562"/>
                <a:gd name="connsiteY5" fmla="*/ 257495 h 1218259"/>
                <a:gd name="connsiteX6" fmla="*/ 159896 w 2315562"/>
                <a:gd name="connsiteY6" fmla="*/ 748665 h 1218259"/>
                <a:gd name="connsiteX7" fmla="*/ 444377 w 2315562"/>
                <a:gd name="connsiteY7" fmla="*/ 1022986 h 1218259"/>
                <a:gd name="connsiteX8" fmla="*/ 680119 w 2315562"/>
                <a:gd name="connsiteY8" fmla="*/ 1148875 h 1218259"/>
                <a:gd name="connsiteX9" fmla="*/ 909355 w 2315562"/>
                <a:gd name="connsiteY9" fmla="*/ 1202848 h 1218259"/>
                <a:gd name="connsiteX10" fmla="*/ 1328297 w 2315562"/>
                <a:gd name="connsiteY10" fmla="*/ 1185546 h 1218259"/>
                <a:gd name="connsiteX11" fmla="*/ 1937896 w 2315562"/>
                <a:gd name="connsiteY11" fmla="*/ 860425 h 1218259"/>
                <a:gd name="connsiteX12" fmla="*/ 2212217 w 2315562"/>
                <a:gd name="connsiteY12" fmla="*/ 504825 h 1218259"/>
                <a:gd name="connsiteX13" fmla="*/ 2315562 w 2315562"/>
                <a:gd name="connsiteY13" fmla="*/ 4604 h 1218259"/>
                <a:gd name="connsiteX0" fmla="*/ 1409576 w 2315562"/>
                <a:gd name="connsiteY0" fmla="*/ 0 h 1220651"/>
                <a:gd name="connsiteX1" fmla="*/ 1349987 w 2315562"/>
                <a:gd name="connsiteY1" fmla="*/ 813178 h 1220651"/>
                <a:gd name="connsiteX2" fmla="*/ 871521 w 2315562"/>
                <a:gd name="connsiteY2" fmla="*/ 1073572 h 1220651"/>
                <a:gd name="connsiteX3" fmla="*/ 474856 w 2315562"/>
                <a:gd name="connsiteY3" fmla="*/ 829945 h 1220651"/>
                <a:gd name="connsiteX4" fmla="*/ 749924 w 2315562"/>
                <a:gd name="connsiteY4" fmla="*/ 604991 h 1220651"/>
                <a:gd name="connsiteX5" fmla="*/ 21521 w 2315562"/>
                <a:gd name="connsiteY5" fmla="*/ 257495 h 1220651"/>
                <a:gd name="connsiteX6" fmla="*/ 159896 w 2315562"/>
                <a:gd name="connsiteY6" fmla="*/ 748665 h 1220651"/>
                <a:gd name="connsiteX7" fmla="*/ 444377 w 2315562"/>
                <a:gd name="connsiteY7" fmla="*/ 1022986 h 1220651"/>
                <a:gd name="connsiteX8" fmla="*/ 680119 w 2315562"/>
                <a:gd name="connsiteY8" fmla="*/ 1148875 h 1220651"/>
                <a:gd name="connsiteX9" fmla="*/ 906974 w 2315562"/>
                <a:gd name="connsiteY9" fmla="*/ 1207611 h 1220651"/>
                <a:gd name="connsiteX10" fmla="*/ 1328297 w 2315562"/>
                <a:gd name="connsiteY10" fmla="*/ 1185546 h 1220651"/>
                <a:gd name="connsiteX11" fmla="*/ 1937896 w 2315562"/>
                <a:gd name="connsiteY11" fmla="*/ 860425 h 1220651"/>
                <a:gd name="connsiteX12" fmla="*/ 2212217 w 2315562"/>
                <a:gd name="connsiteY12" fmla="*/ 504825 h 1220651"/>
                <a:gd name="connsiteX13" fmla="*/ 2315562 w 2315562"/>
                <a:gd name="connsiteY13" fmla="*/ 4604 h 1220651"/>
                <a:gd name="connsiteX0" fmla="*/ 1409576 w 2315562"/>
                <a:gd name="connsiteY0" fmla="*/ 0 h 1221500"/>
                <a:gd name="connsiteX1" fmla="*/ 1349987 w 2315562"/>
                <a:gd name="connsiteY1" fmla="*/ 813178 h 1221500"/>
                <a:gd name="connsiteX2" fmla="*/ 871521 w 2315562"/>
                <a:gd name="connsiteY2" fmla="*/ 1073572 h 1221500"/>
                <a:gd name="connsiteX3" fmla="*/ 474856 w 2315562"/>
                <a:gd name="connsiteY3" fmla="*/ 829945 h 1221500"/>
                <a:gd name="connsiteX4" fmla="*/ 749924 w 2315562"/>
                <a:gd name="connsiteY4" fmla="*/ 604991 h 1221500"/>
                <a:gd name="connsiteX5" fmla="*/ 21521 w 2315562"/>
                <a:gd name="connsiteY5" fmla="*/ 257495 h 1221500"/>
                <a:gd name="connsiteX6" fmla="*/ 159896 w 2315562"/>
                <a:gd name="connsiteY6" fmla="*/ 748665 h 1221500"/>
                <a:gd name="connsiteX7" fmla="*/ 444377 w 2315562"/>
                <a:gd name="connsiteY7" fmla="*/ 1022986 h 1221500"/>
                <a:gd name="connsiteX8" fmla="*/ 680119 w 2315562"/>
                <a:gd name="connsiteY8" fmla="*/ 1148875 h 1221500"/>
                <a:gd name="connsiteX9" fmla="*/ 906974 w 2315562"/>
                <a:gd name="connsiteY9" fmla="*/ 1207611 h 1221500"/>
                <a:gd name="connsiteX10" fmla="*/ 1328297 w 2315562"/>
                <a:gd name="connsiteY10" fmla="*/ 1185546 h 1221500"/>
                <a:gd name="connsiteX11" fmla="*/ 1937896 w 2315562"/>
                <a:gd name="connsiteY11" fmla="*/ 860425 h 1221500"/>
                <a:gd name="connsiteX12" fmla="*/ 2212217 w 2315562"/>
                <a:gd name="connsiteY12" fmla="*/ 504825 h 1221500"/>
                <a:gd name="connsiteX13" fmla="*/ 2315562 w 2315562"/>
                <a:gd name="connsiteY13" fmla="*/ 4604 h 1221500"/>
                <a:gd name="connsiteX0" fmla="*/ 1409576 w 2315562"/>
                <a:gd name="connsiteY0" fmla="*/ 0 h 1221215"/>
                <a:gd name="connsiteX1" fmla="*/ 1349987 w 2315562"/>
                <a:gd name="connsiteY1" fmla="*/ 813178 h 1221215"/>
                <a:gd name="connsiteX2" fmla="*/ 871521 w 2315562"/>
                <a:gd name="connsiteY2" fmla="*/ 1073572 h 1221215"/>
                <a:gd name="connsiteX3" fmla="*/ 474856 w 2315562"/>
                <a:gd name="connsiteY3" fmla="*/ 829945 h 1221215"/>
                <a:gd name="connsiteX4" fmla="*/ 749924 w 2315562"/>
                <a:gd name="connsiteY4" fmla="*/ 604991 h 1221215"/>
                <a:gd name="connsiteX5" fmla="*/ 21521 w 2315562"/>
                <a:gd name="connsiteY5" fmla="*/ 257495 h 1221215"/>
                <a:gd name="connsiteX6" fmla="*/ 159896 w 2315562"/>
                <a:gd name="connsiteY6" fmla="*/ 748665 h 1221215"/>
                <a:gd name="connsiteX7" fmla="*/ 444377 w 2315562"/>
                <a:gd name="connsiteY7" fmla="*/ 1022986 h 1221215"/>
                <a:gd name="connsiteX8" fmla="*/ 644400 w 2315562"/>
                <a:gd name="connsiteY8" fmla="*/ 1139350 h 1221215"/>
                <a:gd name="connsiteX9" fmla="*/ 906974 w 2315562"/>
                <a:gd name="connsiteY9" fmla="*/ 1207611 h 1221215"/>
                <a:gd name="connsiteX10" fmla="*/ 1328297 w 2315562"/>
                <a:gd name="connsiteY10" fmla="*/ 1185546 h 1221215"/>
                <a:gd name="connsiteX11" fmla="*/ 1937896 w 2315562"/>
                <a:gd name="connsiteY11" fmla="*/ 860425 h 1221215"/>
                <a:gd name="connsiteX12" fmla="*/ 2212217 w 2315562"/>
                <a:gd name="connsiteY12" fmla="*/ 504825 h 1221215"/>
                <a:gd name="connsiteX13" fmla="*/ 2315562 w 2315562"/>
                <a:gd name="connsiteY13" fmla="*/ 4604 h 1221215"/>
                <a:gd name="connsiteX0" fmla="*/ 1409576 w 2315562"/>
                <a:gd name="connsiteY0" fmla="*/ 0 h 1214859"/>
                <a:gd name="connsiteX1" fmla="*/ 1349987 w 2315562"/>
                <a:gd name="connsiteY1" fmla="*/ 813178 h 1214859"/>
                <a:gd name="connsiteX2" fmla="*/ 871521 w 2315562"/>
                <a:gd name="connsiteY2" fmla="*/ 1073572 h 1214859"/>
                <a:gd name="connsiteX3" fmla="*/ 474856 w 2315562"/>
                <a:gd name="connsiteY3" fmla="*/ 829945 h 1214859"/>
                <a:gd name="connsiteX4" fmla="*/ 749924 w 2315562"/>
                <a:gd name="connsiteY4" fmla="*/ 604991 h 1214859"/>
                <a:gd name="connsiteX5" fmla="*/ 21521 w 2315562"/>
                <a:gd name="connsiteY5" fmla="*/ 257495 h 1214859"/>
                <a:gd name="connsiteX6" fmla="*/ 159896 w 2315562"/>
                <a:gd name="connsiteY6" fmla="*/ 748665 h 1214859"/>
                <a:gd name="connsiteX7" fmla="*/ 444377 w 2315562"/>
                <a:gd name="connsiteY7" fmla="*/ 1022986 h 1214859"/>
                <a:gd name="connsiteX8" fmla="*/ 644400 w 2315562"/>
                <a:gd name="connsiteY8" fmla="*/ 1139350 h 1214859"/>
                <a:gd name="connsiteX9" fmla="*/ 906974 w 2315562"/>
                <a:gd name="connsiteY9" fmla="*/ 1207611 h 1214859"/>
                <a:gd name="connsiteX10" fmla="*/ 1366397 w 2315562"/>
                <a:gd name="connsiteY10" fmla="*/ 1173640 h 1214859"/>
                <a:gd name="connsiteX11" fmla="*/ 1937896 w 2315562"/>
                <a:gd name="connsiteY11" fmla="*/ 860425 h 1214859"/>
                <a:gd name="connsiteX12" fmla="*/ 2212217 w 2315562"/>
                <a:gd name="connsiteY12" fmla="*/ 504825 h 1214859"/>
                <a:gd name="connsiteX13" fmla="*/ 2315562 w 2315562"/>
                <a:gd name="connsiteY13" fmla="*/ 4604 h 1214859"/>
                <a:gd name="connsiteX0" fmla="*/ 1409576 w 2315562"/>
                <a:gd name="connsiteY0" fmla="*/ 0 h 1210460"/>
                <a:gd name="connsiteX1" fmla="*/ 1349987 w 2315562"/>
                <a:gd name="connsiteY1" fmla="*/ 813178 h 1210460"/>
                <a:gd name="connsiteX2" fmla="*/ 871521 w 2315562"/>
                <a:gd name="connsiteY2" fmla="*/ 1073572 h 1210460"/>
                <a:gd name="connsiteX3" fmla="*/ 474856 w 2315562"/>
                <a:gd name="connsiteY3" fmla="*/ 829945 h 1210460"/>
                <a:gd name="connsiteX4" fmla="*/ 749924 w 2315562"/>
                <a:gd name="connsiteY4" fmla="*/ 604991 h 1210460"/>
                <a:gd name="connsiteX5" fmla="*/ 21521 w 2315562"/>
                <a:gd name="connsiteY5" fmla="*/ 257495 h 1210460"/>
                <a:gd name="connsiteX6" fmla="*/ 159896 w 2315562"/>
                <a:gd name="connsiteY6" fmla="*/ 748665 h 1210460"/>
                <a:gd name="connsiteX7" fmla="*/ 444377 w 2315562"/>
                <a:gd name="connsiteY7" fmla="*/ 1022986 h 1210460"/>
                <a:gd name="connsiteX8" fmla="*/ 644400 w 2315562"/>
                <a:gd name="connsiteY8" fmla="*/ 1139350 h 1210460"/>
                <a:gd name="connsiteX9" fmla="*/ 906974 w 2315562"/>
                <a:gd name="connsiteY9" fmla="*/ 1200467 h 1210460"/>
                <a:gd name="connsiteX10" fmla="*/ 1366397 w 2315562"/>
                <a:gd name="connsiteY10" fmla="*/ 1173640 h 1210460"/>
                <a:gd name="connsiteX11" fmla="*/ 1937896 w 2315562"/>
                <a:gd name="connsiteY11" fmla="*/ 860425 h 1210460"/>
                <a:gd name="connsiteX12" fmla="*/ 2212217 w 2315562"/>
                <a:gd name="connsiteY12" fmla="*/ 504825 h 1210460"/>
                <a:gd name="connsiteX13" fmla="*/ 2315562 w 2315562"/>
                <a:gd name="connsiteY13" fmla="*/ 4604 h 1210460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37896 w 2315562"/>
                <a:gd name="connsiteY12" fmla="*/ 86042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37896 w 2315562"/>
                <a:gd name="connsiteY12" fmla="*/ 86042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88696 w 2315562"/>
                <a:gd name="connsiteY12" fmla="*/ 82994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3761"/>
                <a:gd name="connsiteX1" fmla="*/ 1349987 w 2315562"/>
                <a:gd name="connsiteY1" fmla="*/ 813178 h 1203761"/>
                <a:gd name="connsiteX2" fmla="*/ 871521 w 2315562"/>
                <a:gd name="connsiteY2" fmla="*/ 1073572 h 1203761"/>
                <a:gd name="connsiteX3" fmla="*/ 474856 w 2315562"/>
                <a:gd name="connsiteY3" fmla="*/ 829945 h 1203761"/>
                <a:gd name="connsiteX4" fmla="*/ 749924 w 2315562"/>
                <a:gd name="connsiteY4" fmla="*/ 604991 h 1203761"/>
                <a:gd name="connsiteX5" fmla="*/ 21521 w 2315562"/>
                <a:gd name="connsiteY5" fmla="*/ 257495 h 1203761"/>
                <a:gd name="connsiteX6" fmla="*/ 159896 w 2315562"/>
                <a:gd name="connsiteY6" fmla="*/ 748665 h 1203761"/>
                <a:gd name="connsiteX7" fmla="*/ 444377 w 2315562"/>
                <a:gd name="connsiteY7" fmla="*/ 1022986 h 1203761"/>
                <a:gd name="connsiteX8" fmla="*/ 644400 w 2315562"/>
                <a:gd name="connsiteY8" fmla="*/ 1139350 h 1203761"/>
                <a:gd name="connsiteX9" fmla="*/ 906974 w 2315562"/>
                <a:gd name="connsiteY9" fmla="*/ 1200467 h 1203761"/>
                <a:gd name="connsiteX10" fmla="*/ 1366397 w 2315562"/>
                <a:gd name="connsiteY10" fmla="*/ 1173640 h 1203761"/>
                <a:gd name="connsiteX11" fmla="*/ 1724535 w 2315562"/>
                <a:gd name="connsiteY11" fmla="*/ 992507 h 1203761"/>
                <a:gd name="connsiteX12" fmla="*/ 1988696 w 2315562"/>
                <a:gd name="connsiteY12" fmla="*/ 829945 h 1203761"/>
                <a:gd name="connsiteX13" fmla="*/ 2212217 w 2315562"/>
                <a:gd name="connsiteY13" fmla="*/ 504825 h 1203761"/>
                <a:gd name="connsiteX14" fmla="*/ 2315562 w 2315562"/>
                <a:gd name="connsiteY14" fmla="*/ 4604 h 1203761"/>
                <a:gd name="connsiteX0" fmla="*/ 1409576 w 2315562"/>
                <a:gd name="connsiteY0" fmla="*/ 0 h 1203023"/>
                <a:gd name="connsiteX1" fmla="*/ 1349987 w 2315562"/>
                <a:gd name="connsiteY1" fmla="*/ 813178 h 1203023"/>
                <a:gd name="connsiteX2" fmla="*/ 871521 w 2315562"/>
                <a:gd name="connsiteY2" fmla="*/ 1073572 h 1203023"/>
                <a:gd name="connsiteX3" fmla="*/ 474856 w 2315562"/>
                <a:gd name="connsiteY3" fmla="*/ 829945 h 1203023"/>
                <a:gd name="connsiteX4" fmla="*/ 749924 w 2315562"/>
                <a:gd name="connsiteY4" fmla="*/ 604991 h 1203023"/>
                <a:gd name="connsiteX5" fmla="*/ 21521 w 2315562"/>
                <a:gd name="connsiteY5" fmla="*/ 257495 h 1203023"/>
                <a:gd name="connsiteX6" fmla="*/ 159896 w 2315562"/>
                <a:gd name="connsiteY6" fmla="*/ 748665 h 1203023"/>
                <a:gd name="connsiteX7" fmla="*/ 444377 w 2315562"/>
                <a:gd name="connsiteY7" fmla="*/ 1022986 h 1203023"/>
                <a:gd name="connsiteX8" fmla="*/ 644400 w 2315562"/>
                <a:gd name="connsiteY8" fmla="*/ 1139350 h 1203023"/>
                <a:gd name="connsiteX9" fmla="*/ 906974 w 2315562"/>
                <a:gd name="connsiteY9" fmla="*/ 1200467 h 1203023"/>
                <a:gd name="connsiteX10" fmla="*/ 1366397 w 2315562"/>
                <a:gd name="connsiteY10" fmla="*/ 1173640 h 1203023"/>
                <a:gd name="connsiteX11" fmla="*/ 1712629 w 2315562"/>
                <a:gd name="connsiteY11" fmla="*/ 1016319 h 1203023"/>
                <a:gd name="connsiteX12" fmla="*/ 1988696 w 2315562"/>
                <a:gd name="connsiteY12" fmla="*/ 829945 h 1203023"/>
                <a:gd name="connsiteX13" fmla="*/ 2212217 w 2315562"/>
                <a:gd name="connsiteY13" fmla="*/ 504825 h 1203023"/>
                <a:gd name="connsiteX14" fmla="*/ 2315562 w 2315562"/>
                <a:gd name="connsiteY14" fmla="*/ 4604 h 1203023"/>
                <a:gd name="connsiteX0" fmla="*/ 1409576 w 2315562"/>
                <a:gd name="connsiteY0" fmla="*/ 0 h 1202779"/>
                <a:gd name="connsiteX1" fmla="*/ 1349987 w 2315562"/>
                <a:gd name="connsiteY1" fmla="*/ 813178 h 1202779"/>
                <a:gd name="connsiteX2" fmla="*/ 871521 w 2315562"/>
                <a:gd name="connsiteY2" fmla="*/ 1073572 h 1202779"/>
                <a:gd name="connsiteX3" fmla="*/ 474856 w 2315562"/>
                <a:gd name="connsiteY3" fmla="*/ 829945 h 1202779"/>
                <a:gd name="connsiteX4" fmla="*/ 749924 w 2315562"/>
                <a:gd name="connsiteY4" fmla="*/ 604991 h 1202779"/>
                <a:gd name="connsiteX5" fmla="*/ 21521 w 2315562"/>
                <a:gd name="connsiteY5" fmla="*/ 257495 h 1202779"/>
                <a:gd name="connsiteX6" fmla="*/ 159896 w 2315562"/>
                <a:gd name="connsiteY6" fmla="*/ 748665 h 1202779"/>
                <a:gd name="connsiteX7" fmla="*/ 444377 w 2315562"/>
                <a:gd name="connsiteY7" fmla="*/ 1022986 h 1202779"/>
                <a:gd name="connsiteX8" fmla="*/ 644400 w 2315562"/>
                <a:gd name="connsiteY8" fmla="*/ 1139350 h 1202779"/>
                <a:gd name="connsiteX9" fmla="*/ 906974 w 2315562"/>
                <a:gd name="connsiteY9" fmla="*/ 1200467 h 1202779"/>
                <a:gd name="connsiteX10" fmla="*/ 1366397 w 2315562"/>
                <a:gd name="connsiteY10" fmla="*/ 1173640 h 1202779"/>
                <a:gd name="connsiteX11" fmla="*/ 1712629 w 2315562"/>
                <a:gd name="connsiteY11" fmla="*/ 1025844 h 1202779"/>
                <a:gd name="connsiteX12" fmla="*/ 1988696 w 2315562"/>
                <a:gd name="connsiteY12" fmla="*/ 829945 h 1202779"/>
                <a:gd name="connsiteX13" fmla="*/ 2212217 w 2315562"/>
                <a:gd name="connsiteY13" fmla="*/ 504825 h 1202779"/>
                <a:gd name="connsiteX14" fmla="*/ 2315562 w 2315562"/>
                <a:gd name="connsiteY14" fmla="*/ 4604 h 1202779"/>
                <a:gd name="connsiteX0" fmla="*/ 1409576 w 2315562"/>
                <a:gd name="connsiteY0" fmla="*/ 0 h 1202668"/>
                <a:gd name="connsiteX1" fmla="*/ 1349987 w 2315562"/>
                <a:gd name="connsiteY1" fmla="*/ 813178 h 1202668"/>
                <a:gd name="connsiteX2" fmla="*/ 871521 w 2315562"/>
                <a:gd name="connsiteY2" fmla="*/ 1073572 h 1202668"/>
                <a:gd name="connsiteX3" fmla="*/ 474856 w 2315562"/>
                <a:gd name="connsiteY3" fmla="*/ 829945 h 1202668"/>
                <a:gd name="connsiteX4" fmla="*/ 749924 w 2315562"/>
                <a:gd name="connsiteY4" fmla="*/ 604991 h 1202668"/>
                <a:gd name="connsiteX5" fmla="*/ 21521 w 2315562"/>
                <a:gd name="connsiteY5" fmla="*/ 257495 h 1202668"/>
                <a:gd name="connsiteX6" fmla="*/ 159896 w 2315562"/>
                <a:gd name="connsiteY6" fmla="*/ 748665 h 1202668"/>
                <a:gd name="connsiteX7" fmla="*/ 444377 w 2315562"/>
                <a:gd name="connsiteY7" fmla="*/ 1022986 h 1202668"/>
                <a:gd name="connsiteX8" fmla="*/ 644400 w 2315562"/>
                <a:gd name="connsiteY8" fmla="*/ 1139350 h 1202668"/>
                <a:gd name="connsiteX9" fmla="*/ 906974 w 2315562"/>
                <a:gd name="connsiteY9" fmla="*/ 1200467 h 1202668"/>
                <a:gd name="connsiteX10" fmla="*/ 1366397 w 2315562"/>
                <a:gd name="connsiteY10" fmla="*/ 1173640 h 1202668"/>
                <a:gd name="connsiteX11" fmla="*/ 1712629 w 2315562"/>
                <a:gd name="connsiteY11" fmla="*/ 1030606 h 1202668"/>
                <a:gd name="connsiteX12" fmla="*/ 1988696 w 2315562"/>
                <a:gd name="connsiteY12" fmla="*/ 829945 h 1202668"/>
                <a:gd name="connsiteX13" fmla="*/ 2212217 w 2315562"/>
                <a:gd name="connsiteY13" fmla="*/ 504825 h 1202668"/>
                <a:gd name="connsiteX14" fmla="*/ 2315562 w 2315562"/>
                <a:gd name="connsiteY14" fmla="*/ 4604 h 1202668"/>
                <a:gd name="connsiteX0" fmla="*/ 1409576 w 2315562"/>
                <a:gd name="connsiteY0" fmla="*/ 0 h 1202564"/>
                <a:gd name="connsiteX1" fmla="*/ 1349987 w 2315562"/>
                <a:gd name="connsiteY1" fmla="*/ 813178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21431 w 2315562"/>
                <a:gd name="connsiteY1" fmla="*/ 827456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64054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15562" h="1202564">
                  <a:moveTo>
                    <a:pt x="1409576" y="0"/>
                  </a:moveTo>
                  <a:cubicBezTo>
                    <a:pt x="1420582" y="508000"/>
                    <a:pt x="1396829" y="651700"/>
                    <a:pt x="1307153" y="827456"/>
                  </a:cubicBezTo>
                  <a:cubicBezTo>
                    <a:pt x="1217477" y="1003212"/>
                    <a:pt x="1014996" y="1068395"/>
                    <a:pt x="871522" y="1054535"/>
                  </a:cubicBezTo>
                  <a:cubicBezTo>
                    <a:pt x="728048" y="1040675"/>
                    <a:pt x="495122" y="904869"/>
                    <a:pt x="474856" y="829945"/>
                  </a:cubicBezTo>
                  <a:cubicBezTo>
                    <a:pt x="454590" y="755021"/>
                    <a:pt x="825480" y="700399"/>
                    <a:pt x="749924" y="604991"/>
                  </a:cubicBezTo>
                  <a:cubicBezTo>
                    <a:pt x="674368" y="509583"/>
                    <a:pt x="97420" y="107328"/>
                    <a:pt x="21521" y="257495"/>
                  </a:cubicBezTo>
                  <a:cubicBezTo>
                    <a:pt x="-54378" y="407662"/>
                    <a:pt x="89420" y="621083"/>
                    <a:pt x="159896" y="748665"/>
                  </a:cubicBezTo>
                  <a:cubicBezTo>
                    <a:pt x="230372" y="876247"/>
                    <a:pt x="352911" y="956681"/>
                    <a:pt x="444377" y="1022986"/>
                  </a:cubicBezTo>
                  <a:cubicBezTo>
                    <a:pt x="535843" y="1089291"/>
                    <a:pt x="567301" y="1109770"/>
                    <a:pt x="644400" y="1139350"/>
                  </a:cubicBezTo>
                  <a:cubicBezTo>
                    <a:pt x="721500" y="1168930"/>
                    <a:pt x="786641" y="1194752"/>
                    <a:pt x="906974" y="1200467"/>
                  </a:cubicBezTo>
                  <a:cubicBezTo>
                    <a:pt x="1027307" y="1206182"/>
                    <a:pt x="1231327" y="1201156"/>
                    <a:pt x="1366397" y="1173640"/>
                  </a:cubicBezTo>
                  <a:cubicBezTo>
                    <a:pt x="1501467" y="1146124"/>
                    <a:pt x="1613676" y="1092651"/>
                    <a:pt x="1717392" y="1035369"/>
                  </a:cubicBezTo>
                  <a:cubicBezTo>
                    <a:pt x="1821108" y="978087"/>
                    <a:pt x="1906225" y="918369"/>
                    <a:pt x="1988696" y="829945"/>
                  </a:cubicBezTo>
                  <a:cubicBezTo>
                    <a:pt x="2071167" y="741521"/>
                    <a:pt x="2151257" y="647065"/>
                    <a:pt x="2212217" y="504825"/>
                  </a:cubicBezTo>
                  <a:cubicBezTo>
                    <a:pt x="2313817" y="332105"/>
                    <a:pt x="2314213" y="99880"/>
                    <a:pt x="2315562" y="4604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36" name="フリーフォーム 29">
              <a:extLst>
                <a:ext uri="{FF2B5EF4-FFF2-40B4-BE49-F238E27FC236}">
                  <a16:creationId xmlns:a16="http://schemas.microsoft.com/office/drawing/2014/main" id="{24F62056-0991-4600-8634-D6B13E5965B7}"/>
                </a:ext>
              </a:extLst>
            </p:cNvPr>
            <p:cNvSpPr/>
            <p:nvPr/>
          </p:nvSpPr>
          <p:spPr>
            <a:xfrm>
              <a:off x="6389990" y="1952625"/>
              <a:ext cx="1179949" cy="1203771"/>
            </a:xfrm>
            <a:custGeom>
              <a:avLst/>
              <a:gdLst>
                <a:gd name="connsiteX0" fmla="*/ 1066303 w 2363360"/>
                <a:gd name="connsiteY0" fmla="*/ 0 h 2413708"/>
                <a:gd name="connsiteX1" fmla="*/ 1432063 w 2363360"/>
                <a:gd name="connsiteY1" fmla="*/ 40640 h 2413708"/>
                <a:gd name="connsiteX2" fmla="*/ 1858783 w 2363360"/>
                <a:gd name="connsiteY2" fmla="*/ 193040 h 2413708"/>
                <a:gd name="connsiteX3" fmla="*/ 2234703 w 2363360"/>
                <a:gd name="connsiteY3" fmla="*/ 548640 h 2413708"/>
                <a:gd name="connsiteX4" fmla="*/ 2356623 w 2363360"/>
                <a:gd name="connsiteY4" fmla="*/ 1097280 h 2413708"/>
                <a:gd name="connsiteX5" fmla="*/ 2061983 w 2363360"/>
                <a:gd name="connsiteY5" fmla="*/ 1757680 h 2413708"/>
                <a:gd name="connsiteX6" fmla="*/ 1360943 w 2363360"/>
                <a:gd name="connsiteY6" fmla="*/ 2072640 h 2413708"/>
                <a:gd name="connsiteX7" fmla="*/ 842783 w 2363360"/>
                <a:gd name="connsiteY7" fmla="*/ 2072640 h 2413708"/>
                <a:gd name="connsiteX8" fmla="*/ 700543 w 2363360"/>
                <a:gd name="connsiteY8" fmla="*/ 2367280 h 2413708"/>
                <a:gd name="connsiteX9" fmla="*/ 29983 w 2363360"/>
                <a:gd name="connsiteY9" fmla="*/ 2326640 h 2413708"/>
                <a:gd name="connsiteX10" fmla="*/ 172223 w 2363360"/>
                <a:gd name="connsiteY10" fmla="*/ 1554480 h 2413708"/>
                <a:gd name="connsiteX11" fmla="*/ 670063 w 2363360"/>
                <a:gd name="connsiteY11" fmla="*/ 1635760 h 2413708"/>
                <a:gd name="connsiteX12" fmla="*/ 802143 w 2363360"/>
                <a:gd name="connsiteY12" fmla="*/ 1899920 h 2413708"/>
                <a:gd name="connsiteX13" fmla="*/ 995183 w 2363360"/>
                <a:gd name="connsiteY13" fmla="*/ 1940560 h 2413708"/>
                <a:gd name="connsiteX14" fmla="*/ 1289823 w 2363360"/>
                <a:gd name="connsiteY14" fmla="*/ 1808480 h 2413708"/>
                <a:gd name="connsiteX15" fmla="*/ 1401583 w 2363360"/>
                <a:gd name="connsiteY15" fmla="*/ 1635760 h 2413708"/>
                <a:gd name="connsiteX16" fmla="*/ 1401583 w 2363360"/>
                <a:gd name="connsiteY16" fmla="*/ 426720 h 2413708"/>
                <a:gd name="connsiteX17" fmla="*/ 1259343 w 2363360"/>
                <a:gd name="connsiteY17" fmla="*/ 233680 h 2413708"/>
                <a:gd name="connsiteX18" fmla="*/ 1005343 w 2363360"/>
                <a:gd name="connsiteY18" fmla="*/ 193040 h 2413708"/>
                <a:gd name="connsiteX0" fmla="*/ 1066303 w 2363360"/>
                <a:gd name="connsiteY0" fmla="*/ 0 h 2400060"/>
                <a:gd name="connsiteX1" fmla="*/ 1432063 w 2363360"/>
                <a:gd name="connsiteY1" fmla="*/ 26992 h 2400060"/>
                <a:gd name="connsiteX2" fmla="*/ 1858783 w 2363360"/>
                <a:gd name="connsiteY2" fmla="*/ 179392 h 2400060"/>
                <a:gd name="connsiteX3" fmla="*/ 2234703 w 2363360"/>
                <a:gd name="connsiteY3" fmla="*/ 534992 h 2400060"/>
                <a:gd name="connsiteX4" fmla="*/ 2356623 w 2363360"/>
                <a:gd name="connsiteY4" fmla="*/ 1083632 h 2400060"/>
                <a:gd name="connsiteX5" fmla="*/ 2061983 w 2363360"/>
                <a:gd name="connsiteY5" fmla="*/ 1744032 h 2400060"/>
                <a:gd name="connsiteX6" fmla="*/ 1360943 w 2363360"/>
                <a:gd name="connsiteY6" fmla="*/ 2058992 h 2400060"/>
                <a:gd name="connsiteX7" fmla="*/ 842783 w 2363360"/>
                <a:gd name="connsiteY7" fmla="*/ 2058992 h 2400060"/>
                <a:gd name="connsiteX8" fmla="*/ 700543 w 2363360"/>
                <a:gd name="connsiteY8" fmla="*/ 2353632 h 2400060"/>
                <a:gd name="connsiteX9" fmla="*/ 29983 w 2363360"/>
                <a:gd name="connsiteY9" fmla="*/ 2312992 h 2400060"/>
                <a:gd name="connsiteX10" fmla="*/ 172223 w 2363360"/>
                <a:gd name="connsiteY10" fmla="*/ 1540832 h 2400060"/>
                <a:gd name="connsiteX11" fmla="*/ 670063 w 2363360"/>
                <a:gd name="connsiteY11" fmla="*/ 1622112 h 2400060"/>
                <a:gd name="connsiteX12" fmla="*/ 802143 w 2363360"/>
                <a:gd name="connsiteY12" fmla="*/ 1886272 h 2400060"/>
                <a:gd name="connsiteX13" fmla="*/ 995183 w 2363360"/>
                <a:gd name="connsiteY13" fmla="*/ 1926912 h 2400060"/>
                <a:gd name="connsiteX14" fmla="*/ 1289823 w 2363360"/>
                <a:gd name="connsiteY14" fmla="*/ 1794832 h 2400060"/>
                <a:gd name="connsiteX15" fmla="*/ 1401583 w 2363360"/>
                <a:gd name="connsiteY15" fmla="*/ 1622112 h 2400060"/>
                <a:gd name="connsiteX16" fmla="*/ 1401583 w 2363360"/>
                <a:gd name="connsiteY16" fmla="*/ 413072 h 2400060"/>
                <a:gd name="connsiteX17" fmla="*/ 1259343 w 2363360"/>
                <a:gd name="connsiteY17" fmla="*/ 220032 h 2400060"/>
                <a:gd name="connsiteX18" fmla="*/ 1005343 w 2363360"/>
                <a:gd name="connsiteY18" fmla="*/ 179392 h 2400060"/>
                <a:gd name="connsiteX0" fmla="*/ 1066303 w 2363360"/>
                <a:gd name="connsiteY0" fmla="*/ 1087 h 2401147"/>
                <a:gd name="connsiteX1" fmla="*/ 1432063 w 2363360"/>
                <a:gd name="connsiteY1" fmla="*/ 28079 h 2401147"/>
                <a:gd name="connsiteX2" fmla="*/ 1858783 w 2363360"/>
                <a:gd name="connsiteY2" fmla="*/ 180479 h 2401147"/>
                <a:gd name="connsiteX3" fmla="*/ 2234703 w 2363360"/>
                <a:gd name="connsiteY3" fmla="*/ 536079 h 2401147"/>
                <a:gd name="connsiteX4" fmla="*/ 2356623 w 2363360"/>
                <a:gd name="connsiteY4" fmla="*/ 1084719 h 2401147"/>
                <a:gd name="connsiteX5" fmla="*/ 2061983 w 2363360"/>
                <a:gd name="connsiteY5" fmla="*/ 1745119 h 2401147"/>
                <a:gd name="connsiteX6" fmla="*/ 1360943 w 2363360"/>
                <a:gd name="connsiteY6" fmla="*/ 2060079 h 2401147"/>
                <a:gd name="connsiteX7" fmla="*/ 842783 w 2363360"/>
                <a:gd name="connsiteY7" fmla="*/ 2060079 h 2401147"/>
                <a:gd name="connsiteX8" fmla="*/ 700543 w 2363360"/>
                <a:gd name="connsiteY8" fmla="*/ 2354719 h 2401147"/>
                <a:gd name="connsiteX9" fmla="*/ 29983 w 2363360"/>
                <a:gd name="connsiteY9" fmla="*/ 2314079 h 2401147"/>
                <a:gd name="connsiteX10" fmla="*/ 172223 w 2363360"/>
                <a:gd name="connsiteY10" fmla="*/ 1541919 h 2401147"/>
                <a:gd name="connsiteX11" fmla="*/ 670063 w 2363360"/>
                <a:gd name="connsiteY11" fmla="*/ 1623199 h 2401147"/>
                <a:gd name="connsiteX12" fmla="*/ 802143 w 2363360"/>
                <a:gd name="connsiteY12" fmla="*/ 1887359 h 2401147"/>
                <a:gd name="connsiteX13" fmla="*/ 995183 w 2363360"/>
                <a:gd name="connsiteY13" fmla="*/ 1927999 h 2401147"/>
                <a:gd name="connsiteX14" fmla="*/ 1289823 w 2363360"/>
                <a:gd name="connsiteY14" fmla="*/ 1795919 h 2401147"/>
                <a:gd name="connsiteX15" fmla="*/ 1401583 w 2363360"/>
                <a:gd name="connsiteY15" fmla="*/ 1623199 h 2401147"/>
                <a:gd name="connsiteX16" fmla="*/ 1401583 w 2363360"/>
                <a:gd name="connsiteY16" fmla="*/ 414159 h 2401147"/>
                <a:gd name="connsiteX17" fmla="*/ 1259343 w 2363360"/>
                <a:gd name="connsiteY17" fmla="*/ 221119 h 2401147"/>
                <a:gd name="connsiteX18" fmla="*/ 1005343 w 2363360"/>
                <a:gd name="connsiteY18" fmla="*/ 180479 h 2401147"/>
                <a:gd name="connsiteX0" fmla="*/ 1062891 w 2363360"/>
                <a:gd name="connsiteY0" fmla="*/ 768 h 2404240"/>
                <a:gd name="connsiteX1" fmla="*/ 1432063 w 2363360"/>
                <a:gd name="connsiteY1" fmla="*/ 31172 h 2404240"/>
                <a:gd name="connsiteX2" fmla="*/ 1858783 w 2363360"/>
                <a:gd name="connsiteY2" fmla="*/ 183572 h 2404240"/>
                <a:gd name="connsiteX3" fmla="*/ 2234703 w 2363360"/>
                <a:gd name="connsiteY3" fmla="*/ 539172 h 2404240"/>
                <a:gd name="connsiteX4" fmla="*/ 2356623 w 2363360"/>
                <a:gd name="connsiteY4" fmla="*/ 1087812 h 2404240"/>
                <a:gd name="connsiteX5" fmla="*/ 2061983 w 2363360"/>
                <a:gd name="connsiteY5" fmla="*/ 1748212 h 2404240"/>
                <a:gd name="connsiteX6" fmla="*/ 1360943 w 2363360"/>
                <a:gd name="connsiteY6" fmla="*/ 2063172 h 2404240"/>
                <a:gd name="connsiteX7" fmla="*/ 842783 w 2363360"/>
                <a:gd name="connsiteY7" fmla="*/ 2063172 h 2404240"/>
                <a:gd name="connsiteX8" fmla="*/ 700543 w 2363360"/>
                <a:gd name="connsiteY8" fmla="*/ 2357812 h 2404240"/>
                <a:gd name="connsiteX9" fmla="*/ 29983 w 2363360"/>
                <a:gd name="connsiteY9" fmla="*/ 2317172 h 2404240"/>
                <a:gd name="connsiteX10" fmla="*/ 172223 w 2363360"/>
                <a:gd name="connsiteY10" fmla="*/ 1545012 h 2404240"/>
                <a:gd name="connsiteX11" fmla="*/ 670063 w 2363360"/>
                <a:gd name="connsiteY11" fmla="*/ 1626292 h 2404240"/>
                <a:gd name="connsiteX12" fmla="*/ 802143 w 2363360"/>
                <a:gd name="connsiteY12" fmla="*/ 1890452 h 2404240"/>
                <a:gd name="connsiteX13" fmla="*/ 995183 w 2363360"/>
                <a:gd name="connsiteY13" fmla="*/ 1931092 h 2404240"/>
                <a:gd name="connsiteX14" fmla="*/ 1289823 w 2363360"/>
                <a:gd name="connsiteY14" fmla="*/ 1799012 h 2404240"/>
                <a:gd name="connsiteX15" fmla="*/ 1401583 w 2363360"/>
                <a:gd name="connsiteY15" fmla="*/ 1626292 h 2404240"/>
                <a:gd name="connsiteX16" fmla="*/ 1401583 w 2363360"/>
                <a:gd name="connsiteY16" fmla="*/ 417252 h 2404240"/>
                <a:gd name="connsiteX17" fmla="*/ 1259343 w 2363360"/>
                <a:gd name="connsiteY17" fmla="*/ 224212 h 2404240"/>
                <a:gd name="connsiteX18" fmla="*/ 1005343 w 2363360"/>
                <a:gd name="connsiteY18" fmla="*/ 183572 h 2404240"/>
                <a:gd name="connsiteX0" fmla="*/ 1062891 w 2362879"/>
                <a:gd name="connsiteY0" fmla="*/ 867 h 2404339"/>
                <a:gd name="connsiteX1" fmla="*/ 1432063 w 2362879"/>
                <a:gd name="connsiteY1" fmla="*/ 31271 h 2404339"/>
                <a:gd name="connsiteX2" fmla="*/ 1906551 w 2362879"/>
                <a:gd name="connsiteY2" fmla="*/ 190495 h 2404339"/>
                <a:gd name="connsiteX3" fmla="*/ 2234703 w 2362879"/>
                <a:gd name="connsiteY3" fmla="*/ 539271 h 2404339"/>
                <a:gd name="connsiteX4" fmla="*/ 2356623 w 2362879"/>
                <a:gd name="connsiteY4" fmla="*/ 1087911 h 2404339"/>
                <a:gd name="connsiteX5" fmla="*/ 2061983 w 2362879"/>
                <a:gd name="connsiteY5" fmla="*/ 1748311 h 2404339"/>
                <a:gd name="connsiteX6" fmla="*/ 1360943 w 2362879"/>
                <a:gd name="connsiteY6" fmla="*/ 2063271 h 2404339"/>
                <a:gd name="connsiteX7" fmla="*/ 842783 w 2362879"/>
                <a:gd name="connsiteY7" fmla="*/ 2063271 h 2404339"/>
                <a:gd name="connsiteX8" fmla="*/ 700543 w 2362879"/>
                <a:gd name="connsiteY8" fmla="*/ 2357911 h 2404339"/>
                <a:gd name="connsiteX9" fmla="*/ 29983 w 2362879"/>
                <a:gd name="connsiteY9" fmla="*/ 2317271 h 2404339"/>
                <a:gd name="connsiteX10" fmla="*/ 172223 w 2362879"/>
                <a:gd name="connsiteY10" fmla="*/ 1545111 h 2404339"/>
                <a:gd name="connsiteX11" fmla="*/ 670063 w 2362879"/>
                <a:gd name="connsiteY11" fmla="*/ 1626391 h 2404339"/>
                <a:gd name="connsiteX12" fmla="*/ 802143 w 2362879"/>
                <a:gd name="connsiteY12" fmla="*/ 1890551 h 2404339"/>
                <a:gd name="connsiteX13" fmla="*/ 995183 w 2362879"/>
                <a:gd name="connsiteY13" fmla="*/ 1931191 h 2404339"/>
                <a:gd name="connsiteX14" fmla="*/ 1289823 w 2362879"/>
                <a:gd name="connsiteY14" fmla="*/ 1799111 h 2404339"/>
                <a:gd name="connsiteX15" fmla="*/ 1401583 w 2362879"/>
                <a:gd name="connsiteY15" fmla="*/ 1626391 h 2404339"/>
                <a:gd name="connsiteX16" fmla="*/ 1401583 w 2362879"/>
                <a:gd name="connsiteY16" fmla="*/ 417351 h 2404339"/>
                <a:gd name="connsiteX17" fmla="*/ 1259343 w 2362879"/>
                <a:gd name="connsiteY17" fmla="*/ 224311 h 2404339"/>
                <a:gd name="connsiteX18" fmla="*/ 1005343 w 2362879"/>
                <a:gd name="connsiteY18" fmla="*/ 183671 h 2404339"/>
                <a:gd name="connsiteX0" fmla="*/ 1062891 w 2363701"/>
                <a:gd name="connsiteY0" fmla="*/ 867 h 2404339"/>
                <a:gd name="connsiteX1" fmla="*/ 1432063 w 2363701"/>
                <a:gd name="connsiteY1" fmla="*/ 31271 h 2404339"/>
                <a:gd name="connsiteX2" fmla="*/ 1906551 w 2363701"/>
                <a:gd name="connsiteY2" fmla="*/ 190495 h 2404339"/>
                <a:gd name="connsiteX3" fmla="*/ 2241527 w 2363701"/>
                <a:gd name="connsiteY3" fmla="*/ 539271 h 2404339"/>
                <a:gd name="connsiteX4" fmla="*/ 2356623 w 2363701"/>
                <a:gd name="connsiteY4" fmla="*/ 1087911 h 2404339"/>
                <a:gd name="connsiteX5" fmla="*/ 2061983 w 2363701"/>
                <a:gd name="connsiteY5" fmla="*/ 1748311 h 2404339"/>
                <a:gd name="connsiteX6" fmla="*/ 1360943 w 2363701"/>
                <a:gd name="connsiteY6" fmla="*/ 2063271 h 2404339"/>
                <a:gd name="connsiteX7" fmla="*/ 842783 w 2363701"/>
                <a:gd name="connsiteY7" fmla="*/ 2063271 h 2404339"/>
                <a:gd name="connsiteX8" fmla="*/ 700543 w 2363701"/>
                <a:gd name="connsiteY8" fmla="*/ 2357911 h 2404339"/>
                <a:gd name="connsiteX9" fmla="*/ 29983 w 2363701"/>
                <a:gd name="connsiteY9" fmla="*/ 2317271 h 2404339"/>
                <a:gd name="connsiteX10" fmla="*/ 172223 w 2363701"/>
                <a:gd name="connsiteY10" fmla="*/ 1545111 h 2404339"/>
                <a:gd name="connsiteX11" fmla="*/ 670063 w 2363701"/>
                <a:gd name="connsiteY11" fmla="*/ 1626391 h 2404339"/>
                <a:gd name="connsiteX12" fmla="*/ 802143 w 2363701"/>
                <a:gd name="connsiteY12" fmla="*/ 1890551 h 2404339"/>
                <a:gd name="connsiteX13" fmla="*/ 995183 w 2363701"/>
                <a:gd name="connsiteY13" fmla="*/ 1931191 h 2404339"/>
                <a:gd name="connsiteX14" fmla="*/ 1289823 w 2363701"/>
                <a:gd name="connsiteY14" fmla="*/ 1799111 h 2404339"/>
                <a:gd name="connsiteX15" fmla="*/ 1401583 w 2363701"/>
                <a:gd name="connsiteY15" fmla="*/ 1626391 h 2404339"/>
                <a:gd name="connsiteX16" fmla="*/ 1401583 w 2363701"/>
                <a:gd name="connsiteY16" fmla="*/ 417351 h 2404339"/>
                <a:gd name="connsiteX17" fmla="*/ 1259343 w 2363701"/>
                <a:gd name="connsiteY17" fmla="*/ 224311 h 2404339"/>
                <a:gd name="connsiteX18" fmla="*/ 1005343 w 2363701"/>
                <a:gd name="connsiteY18" fmla="*/ 183671 h 2404339"/>
                <a:gd name="connsiteX0" fmla="*/ 1062891 w 2366916"/>
                <a:gd name="connsiteY0" fmla="*/ 867 h 2404339"/>
                <a:gd name="connsiteX1" fmla="*/ 1432063 w 2366916"/>
                <a:gd name="connsiteY1" fmla="*/ 31271 h 2404339"/>
                <a:gd name="connsiteX2" fmla="*/ 1906551 w 2366916"/>
                <a:gd name="connsiteY2" fmla="*/ 190495 h 2404339"/>
                <a:gd name="connsiteX3" fmla="*/ 2241527 w 2366916"/>
                <a:gd name="connsiteY3" fmla="*/ 539271 h 2404339"/>
                <a:gd name="connsiteX4" fmla="*/ 2360035 w 2366916"/>
                <a:gd name="connsiteY4" fmla="*/ 1087911 h 2404339"/>
                <a:gd name="connsiteX5" fmla="*/ 2061983 w 2366916"/>
                <a:gd name="connsiteY5" fmla="*/ 1748311 h 2404339"/>
                <a:gd name="connsiteX6" fmla="*/ 1360943 w 2366916"/>
                <a:gd name="connsiteY6" fmla="*/ 2063271 h 2404339"/>
                <a:gd name="connsiteX7" fmla="*/ 842783 w 2366916"/>
                <a:gd name="connsiteY7" fmla="*/ 2063271 h 2404339"/>
                <a:gd name="connsiteX8" fmla="*/ 700543 w 2366916"/>
                <a:gd name="connsiteY8" fmla="*/ 2357911 h 2404339"/>
                <a:gd name="connsiteX9" fmla="*/ 29983 w 2366916"/>
                <a:gd name="connsiteY9" fmla="*/ 2317271 h 2404339"/>
                <a:gd name="connsiteX10" fmla="*/ 172223 w 2366916"/>
                <a:gd name="connsiteY10" fmla="*/ 1545111 h 2404339"/>
                <a:gd name="connsiteX11" fmla="*/ 670063 w 2366916"/>
                <a:gd name="connsiteY11" fmla="*/ 1626391 h 2404339"/>
                <a:gd name="connsiteX12" fmla="*/ 802143 w 2366916"/>
                <a:gd name="connsiteY12" fmla="*/ 1890551 h 2404339"/>
                <a:gd name="connsiteX13" fmla="*/ 995183 w 2366916"/>
                <a:gd name="connsiteY13" fmla="*/ 1931191 h 2404339"/>
                <a:gd name="connsiteX14" fmla="*/ 1289823 w 2366916"/>
                <a:gd name="connsiteY14" fmla="*/ 1799111 h 2404339"/>
                <a:gd name="connsiteX15" fmla="*/ 1401583 w 2366916"/>
                <a:gd name="connsiteY15" fmla="*/ 1626391 h 2404339"/>
                <a:gd name="connsiteX16" fmla="*/ 1401583 w 2366916"/>
                <a:gd name="connsiteY16" fmla="*/ 417351 h 2404339"/>
                <a:gd name="connsiteX17" fmla="*/ 1259343 w 2366916"/>
                <a:gd name="connsiteY17" fmla="*/ 224311 h 2404339"/>
                <a:gd name="connsiteX18" fmla="*/ 1005343 w 2366916"/>
                <a:gd name="connsiteY18" fmla="*/ 183671 h 2404339"/>
                <a:gd name="connsiteX0" fmla="*/ 1062891 w 2380771"/>
                <a:gd name="connsiteY0" fmla="*/ 867 h 2404339"/>
                <a:gd name="connsiteX1" fmla="*/ 1432063 w 2380771"/>
                <a:gd name="connsiteY1" fmla="*/ 31271 h 2404339"/>
                <a:gd name="connsiteX2" fmla="*/ 1906551 w 2380771"/>
                <a:gd name="connsiteY2" fmla="*/ 190495 h 2404339"/>
                <a:gd name="connsiteX3" fmla="*/ 2241527 w 2380771"/>
                <a:gd name="connsiteY3" fmla="*/ 539271 h 2404339"/>
                <a:gd name="connsiteX4" fmla="*/ 2360035 w 2380771"/>
                <a:gd name="connsiteY4" fmla="*/ 1087911 h 2404339"/>
                <a:gd name="connsiteX5" fmla="*/ 1840207 w 2380771"/>
                <a:gd name="connsiteY5" fmla="*/ 1905260 h 2404339"/>
                <a:gd name="connsiteX6" fmla="*/ 1360943 w 2380771"/>
                <a:gd name="connsiteY6" fmla="*/ 2063271 h 2404339"/>
                <a:gd name="connsiteX7" fmla="*/ 842783 w 2380771"/>
                <a:gd name="connsiteY7" fmla="*/ 2063271 h 2404339"/>
                <a:gd name="connsiteX8" fmla="*/ 700543 w 2380771"/>
                <a:gd name="connsiteY8" fmla="*/ 2357911 h 2404339"/>
                <a:gd name="connsiteX9" fmla="*/ 29983 w 2380771"/>
                <a:gd name="connsiteY9" fmla="*/ 2317271 h 2404339"/>
                <a:gd name="connsiteX10" fmla="*/ 172223 w 2380771"/>
                <a:gd name="connsiteY10" fmla="*/ 1545111 h 2404339"/>
                <a:gd name="connsiteX11" fmla="*/ 670063 w 2380771"/>
                <a:gd name="connsiteY11" fmla="*/ 1626391 h 2404339"/>
                <a:gd name="connsiteX12" fmla="*/ 802143 w 2380771"/>
                <a:gd name="connsiteY12" fmla="*/ 1890551 h 2404339"/>
                <a:gd name="connsiteX13" fmla="*/ 995183 w 2380771"/>
                <a:gd name="connsiteY13" fmla="*/ 1931191 h 2404339"/>
                <a:gd name="connsiteX14" fmla="*/ 1289823 w 2380771"/>
                <a:gd name="connsiteY14" fmla="*/ 1799111 h 2404339"/>
                <a:gd name="connsiteX15" fmla="*/ 1401583 w 2380771"/>
                <a:gd name="connsiteY15" fmla="*/ 1626391 h 2404339"/>
                <a:gd name="connsiteX16" fmla="*/ 1401583 w 2380771"/>
                <a:gd name="connsiteY16" fmla="*/ 417351 h 2404339"/>
                <a:gd name="connsiteX17" fmla="*/ 1259343 w 2380771"/>
                <a:gd name="connsiteY17" fmla="*/ 224311 h 2404339"/>
                <a:gd name="connsiteX18" fmla="*/ 1005343 w 2380771"/>
                <a:gd name="connsiteY18" fmla="*/ 183671 h 2404339"/>
                <a:gd name="connsiteX0" fmla="*/ 1062891 w 2361882"/>
                <a:gd name="connsiteY0" fmla="*/ 867 h 2404339"/>
                <a:gd name="connsiteX1" fmla="*/ 1432063 w 2361882"/>
                <a:gd name="connsiteY1" fmla="*/ 31271 h 2404339"/>
                <a:gd name="connsiteX2" fmla="*/ 1906551 w 2361882"/>
                <a:gd name="connsiteY2" fmla="*/ 190495 h 2404339"/>
                <a:gd name="connsiteX3" fmla="*/ 2241527 w 2361882"/>
                <a:gd name="connsiteY3" fmla="*/ 539271 h 2404339"/>
                <a:gd name="connsiteX4" fmla="*/ 2360035 w 2361882"/>
                <a:gd name="connsiteY4" fmla="*/ 1087911 h 2404339"/>
                <a:gd name="connsiteX5" fmla="*/ 2164417 w 2361882"/>
                <a:gd name="connsiteY5" fmla="*/ 1467245 h 2404339"/>
                <a:gd name="connsiteX6" fmla="*/ 1840207 w 2361882"/>
                <a:gd name="connsiteY6" fmla="*/ 1905260 h 2404339"/>
                <a:gd name="connsiteX7" fmla="*/ 1360943 w 2361882"/>
                <a:gd name="connsiteY7" fmla="*/ 2063271 h 2404339"/>
                <a:gd name="connsiteX8" fmla="*/ 842783 w 2361882"/>
                <a:gd name="connsiteY8" fmla="*/ 2063271 h 2404339"/>
                <a:gd name="connsiteX9" fmla="*/ 700543 w 2361882"/>
                <a:gd name="connsiteY9" fmla="*/ 2357911 h 2404339"/>
                <a:gd name="connsiteX10" fmla="*/ 29983 w 2361882"/>
                <a:gd name="connsiteY10" fmla="*/ 2317271 h 2404339"/>
                <a:gd name="connsiteX11" fmla="*/ 172223 w 2361882"/>
                <a:gd name="connsiteY11" fmla="*/ 1545111 h 2404339"/>
                <a:gd name="connsiteX12" fmla="*/ 670063 w 2361882"/>
                <a:gd name="connsiteY12" fmla="*/ 1626391 h 2404339"/>
                <a:gd name="connsiteX13" fmla="*/ 802143 w 2361882"/>
                <a:gd name="connsiteY13" fmla="*/ 1890551 h 2404339"/>
                <a:gd name="connsiteX14" fmla="*/ 995183 w 2361882"/>
                <a:gd name="connsiteY14" fmla="*/ 1931191 h 2404339"/>
                <a:gd name="connsiteX15" fmla="*/ 1289823 w 2361882"/>
                <a:gd name="connsiteY15" fmla="*/ 1799111 h 2404339"/>
                <a:gd name="connsiteX16" fmla="*/ 1401583 w 2361882"/>
                <a:gd name="connsiteY16" fmla="*/ 1626391 h 2404339"/>
                <a:gd name="connsiteX17" fmla="*/ 1401583 w 2361882"/>
                <a:gd name="connsiteY17" fmla="*/ 417351 h 2404339"/>
                <a:gd name="connsiteX18" fmla="*/ 1259343 w 2361882"/>
                <a:gd name="connsiteY18" fmla="*/ 224311 h 2404339"/>
                <a:gd name="connsiteX19" fmla="*/ 1005343 w 2361882"/>
                <a:gd name="connsiteY19" fmla="*/ 183671 h 2404339"/>
                <a:gd name="connsiteX0" fmla="*/ 1062891 w 2360190"/>
                <a:gd name="connsiteY0" fmla="*/ 867 h 2404339"/>
                <a:gd name="connsiteX1" fmla="*/ 1432063 w 2360190"/>
                <a:gd name="connsiteY1" fmla="*/ 31271 h 2404339"/>
                <a:gd name="connsiteX2" fmla="*/ 1906551 w 2360190"/>
                <a:gd name="connsiteY2" fmla="*/ 190495 h 2404339"/>
                <a:gd name="connsiteX3" fmla="*/ 2241527 w 2360190"/>
                <a:gd name="connsiteY3" fmla="*/ 539271 h 2404339"/>
                <a:gd name="connsiteX4" fmla="*/ 2360035 w 2360190"/>
                <a:gd name="connsiteY4" fmla="*/ 1087911 h 2404339"/>
                <a:gd name="connsiteX5" fmla="*/ 2222420 w 2360190"/>
                <a:gd name="connsiteY5" fmla="*/ 1566191 h 2404339"/>
                <a:gd name="connsiteX6" fmla="*/ 1840207 w 2360190"/>
                <a:gd name="connsiteY6" fmla="*/ 1905260 h 2404339"/>
                <a:gd name="connsiteX7" fmla="*/ 1360943 w 2360190"/>
                <a:gd name="connsiteY7" fmla="*/ 2063271 h 2404339"/>
                <a:gd name="connsiteX8" fmla="*/ 842783 w 2360190"/>
                <a:gd name="connsiteY8" fmla="*/ 2063271 h 2404339"/>
                <a:gd name="connsiteX9" fmla="*/ 700543 w 2360190"/>
                <a:gd name="connsiteY9" fmla="*/ 2357911 h 2404339"/>
                <a:gd name="connsiteX10" fmla="*/ 29983 w 2360190"/>
                <a:gd name="connsiteY10" fmla="*/ 2317271 h 2404339"/>
                <a:gd name="connsiteX11" fmla="*/ 172223 w 2360190"/>
                <a:gd name="connsiteY11" fmla="*/ 1545111 h 2404339"/>
                <a:gd name="connsiteX12" fmla="*/ 670063 w 2360190"/>
                <a:gd name="connsiteY12" fmla="*/ 1626391 h 2404339"/>
                <a:gd name="connsiteX13" fmla="*/ 802143 w 2360190"/>
                <a:gd name="connsiteY13" fmla="*/ 1890551 h 2404339"/>
                <a:gd name="connsiteX14" fmla="*/ 995183 w 2360190"/>
                <a:gd name="connsiteY14" fmla="*/ 1931191 h 2404339"/>
                <a:gd name="connsiteX15" fmla="*/ 1289823 w 2360190"/>
                <a:gd name="connsiteY15" fmla="*/ 1799111 h 2404339"/>
                <a:gd name="connsiteX16" fmla="*/ 1401583 w 2360190"/>
                <a:gd name="connsiteY16" fmla="*/ 1626391 h 2404339"/>
                <a:gd name="connsiteX17" fmla="*/ 1401583 w 2360190"/>
                <a:gd name="connsiteY17" fmla="*/ 417351 h 2404339"/>
                <a:gd name="connsiteX18" fmla="*/ 1259343 w 2360190"/>
                <a:gd name="connsiteY18" fmla="*/ 224311 h 2404339"/>
                <a:gd name="connsiteX19" fmla="*/ 1005343 w 2360190"/>
                <a:gd name="connsiteY19" fmla="*/ 183671 h 2404339"/>
                <a:gd name="connsiteX0" fmla="*/ 1062891 w 2360190"/>
                <a:gd name="connsiteY0" fmla="*/ 867 h 2403722"/>
                <a:gd name="connsiteX1" fmla="*/ 1432063 w 2360190"/>
                <a:gd name="connsiteY1" fmla="*/ 31271 h 2403722"/>
                <a:gd name="connsiteX2" fmla="*/ 1906551 w 2360190"/>
                <a:gd name="connsiteY2" fmla="*/ 190495 h 2403722"/>
                <a:gd name="connsiteX3" fmla="*/ 2241527 w 2360190"/>
                <a:gd name="connsiteY3" fmla="*/ 539271 h 2403722"/>
                <a:gd name="connsiteX4" fmla="*/ 2360035 w 2360190"/>
                <a:gd name="connsiteY4" fmla="*/ 1087911 h 2403722"/>
                <a:gd name="connsiteX5" fmla="*/ 2222420 w 2360190"/>
                <a:gd name="connsiteY5" fmla="*/ 1566191 h 2403722"/>
                <a:gd name="connsiteX6" fmla="*/ 1840207 w 2360190"/>
                <a:gd name="connsiteY6" fmla="*/ 1905260 h 2403722"/>
                <a:gd name="connsiteX7" fmla="*/ 1360943 w 2360190"/>
                <a:gd name="connsiteY7" fmla="*/ 2063271 h 2403722"/>
                <a:gd name="connsiteX8" fmla="*/ 866667 w 2360190"/>
                <a:gd name="connsiteY8" fmla="*/ 2073507 h 2403722"/>
                <a:gd name="connsiteX9" fmla="*/ 700543 w 2360190"/>
                <a:gd name="connsiteY9" fmla="*/ 2357911 h 2403722"/>
                <a:gd name="connsiteX10" fmla="*/ 29983 w 2360190"/>
                <a:gd name="connsiteY10" fmla="*/ 2317271 h 2403722"/>
                <a:gd name="connsiteX11" fmla="*/ 172223 w 2360190"/>
                <a:gd name="connsiteY11" fmla="*/ 1545111 h 2403722"/>
                <a:gd name="connsiteX12" fmla="*/ 670063 w 2360190"/>
                <a:gd name="connsiteY12" fmla="*/ 1626391 h 2403722"/>
                <a:gd name="connsiteX13" fmla="*/ 802143 w 2360190"/>
                <a:gd name="connsiteY13" fmla="*/ 1890551 h 2403722"/>
                <a:gd name="connsiteX14" fmla="*/ 995183 w 2360190"/>
                <a:gd name="connsiteY14" fmla="*/ 1931191 h 2403722"/>
                <a:gd name="connsiteX15" fmla="*/ 1289823 w 2360190"/>
                <a:gd name="connsiteY15" fmla="*/ 1799111 h 2403722"/>
                <a:gd name="connsiteX16" fmla="*/ 1401583 w 2360190"/>
                <a:gd name="connsiteY16" fmla="*/ 1626391 h 2403722"/>
                <a:gd name="connsiteX17" fmla="*/ 1401583 w 2360190"/>
                <a:gd name="connsiteY17" fmla="*/ 417351 h 2403722"/>
                <a:gd name="connsiteX18" fmla="*/ 1259343 w 2360190"/>
                <a:gd name="connsiteY18" fmla="*/ 224311 h 2403722"/>
                <a:gd name="connsiteX19" fmla="*/ 1005343 w 2360190"/>
                <a:gd name="connsiteY19" fmla="*/ 183671 h 2403722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806465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0773 w 2358072"/>
                <a:gd name="connsiteY0" fmla="*/ 867 h 2404649"/>
                <a:gd name="connsiteX1" fmla="*/ 1429945 w 2358072"/>
                <a:gd name="connsiteY1" fmla="*/ 31271 h 2404649"/>
                <a:gd name="connsiteX2" fmla="*/ 1904433 w 2358072"/>
                <a:gd name="connsiteY2" fmla="*/ 190495 h 2404649"/>
                <a:gd name="connsiteX3" fmla="*/ 2239409 w 2358072"/>
                <a:gd name="connsiteY3" fmla="*/ 539271 h 2404649"/>
                <a:gd name="connsiteX4" fmla="*/ 2357917 w 2358072"/>
                <a:gd name="connsiteY4" fmla="*/ 1087911 h 2404649"/>
                <a:gd name="connsiteX5" fmla="*/ 2220302 w 2358072"/>
                <a:gd name="connsiteY5" fmla="*/ 1566191 h 2404649"/>
                <a:gd name="connsiteX6" fmla="*/ 1838089 w 2358072"/>
                <a:gd name="connsiteY6" fmla="*/ 1905260 h 2404649"/>
                <a:gd name="connsiteX7" fmla="*/ 1358825 w 2358072"/>
                <a:gd name="connsiteY7" fmla="*/ 2063271 h 2404649"/>
                <a:gd name="connsiteX8" fmla="*/ 864549 w 2358072"/>
                <a:gd name="connsiteY8" fmla="*/ 2073507 h 2404649"/>
                <a:gd name="connsiteX9" fmla="*/ 773639 w 2358072"/>
                <a:gd name="connsiteY9" fmla="*/ 2180340 h 2404649"/>
                <a:gd name="connsiteX10" fmla="*/ 667717 w 2358072"/>
                <a:gd name="connsiteY10" fmla="*/ 2371559 h 2404649"/>
                <a:gd name="connsiteX11" fmla="*/ 27865 w 2358072"/>
                <a:gd name="connsiteY11" fmla="*/ 2317271 h 2404649"/>
                <a:gd name="connsiteX12" fmla="*/ 170105 w 2358072"/>
                <a:gd name="connsiteY12" fmla="*/ 1545111 h 2404649"/>
                <a:gd name="connsiteX13" fmla="*/ 667945 w 2358072"/>
                <a:gd name="connsiteY13" fmla="*/ 1626391 h 2404649"/>
                <a:gd name="connsiteX14" fmla="*/ 800025 w 2358072"/>
                <a:gd name="connsiteY14" fmla="*/ 1890551 h 2404649"/>
                <a:gd name="connsiteX15" fmla="*/ 993065 w 2358072"/>
                <a:gd name="connsiteY15" fmla="*/ 1931191 h 2404649"/>
                <a:gd name="connsiteX16" fmla="*/ 1287705 w 2358072"/>
                <a:gd name="connsiteY16" fmla="*/ 1799111 h 2404649"/>
                <a:gd name="connsiteX17" fmla="*/ 1399465 w 2358072"/>
                <a:gd name="connsiteY17" fmla="*/ 1626391 h 2404649"/>
                <a:gd name="connsiteX18" fmla="*/ 1399465 w 2358072"/>
                <a:gd name="connsiteY18" fmla="*/ 417351 h 2404649"/>
                <a:gd name="connsiteX19" fmla="*/ 1257225 w 2358072"/>
                <a:gd name="connsiteY19" fmla="*/ 224311 h 2404649"/>
                <a:gd name="connsiteX20" fmla="*/ 1003225 w 2358072"/>
                <a:gd name="connsiteY20" fmla="*/ 183671 h 2404649"/>
                <a:gd name="connsiteX0" fmla="*/ 1060773 w 2358072"/>
                <a:gd name="connsiteY0" fmla="*/ 867 h 2404649"/>
                <a:gd name="connsiteX1" fmla="*/ 1429945 w 2358072"/>
                <a:gd name="connsiteY1" fmla="*/ 31271 h 2404649"/>
                <a:gd name="connsiteX2" fmla="*/ 1904433 w 2358072"/>
                <a:gd name="connsiteY2" fmla="*/ 190495 h 2404649"/>
                <a:gd name="connsiteX3" fmla="*/ 2239409 w 2358072"/>
                <a:gd name="connsiteY3" fmla="*/ 539271 h 2404649"/>
                <a:gd name="connsiteX4" fmla="*/ 2357917 w 2358072"/>
                <a:gd name="connsiteY4" fmla="*/ 1087911 h 2404649"/>
                <a:gd name="connsiteX5" fmla="*/ 2220302 w 2358072"/>
                <a:gd name="connsiteY5" fmla="*/ 1566191 h 2404649"/>
                <a:gd name="connsiteX6" fmla="*/ 1838089 w 2358072"/>
                <a:gd name="connsiteY6" fmla="*/ 1905260 h 2404649"/>
                <a:gd name="connsiteX7" fmla="*/ 1358825 w 2358072"/>
                <a:gd name="connsiteY7" fmla="*/ 2063271 h 2404649"/>
                <a:gd name="connsiteX8" fmla="*/ 864549 w 2358072"/>
                <a:gd name="connsiteY8" fmla="*/ 2073507 h 2404649"/>
                <a:gd name="connsiteX9" fmla="*/ 773639 w 2358072"/>
                <a:gd name="connsiteY9" fmla="*/ 2180340 h 2404649"/>
                <a:gd name="connsiteX10" fmla="*/ 667717 w 2358072"/>
                <a:gd name="connsiteY10" fmla="*/ 2371559 h 2404649"/>
                <a:gd name="connsiteX11" fmla="*/ 27865 w 2358072"/>
                <a:gd name="connsiteY11" fmla="*/ 2317271 h 2404649"/>
                <a:gd name="connsiteX12" fmla="*/ 170105 w 2358072"/>
                <a:gd name="connsiteY12" fmla="*/ 1545111 h 2404649"/>
                <a:gd name="connsiteX13" fmla="*/ 667945 w 2358072"/>
                <a:gd name="connsiteY13" fmla="*/ 1626391 h 2404649"/>
                <a:gd name="connsiteX14" fmla="*/ 800025 w 2358072"/>
                <a:gd name="connsiteY14" fmla="*/ 1890551 h 2404649"/>
                <a:gd name="connsiteX15" fmla="*/ 993065 w 2358072"/>
                <a:gd name="connsiteY15" fmla="*/ 1931191 h 2404649"/>
                <a:gd name="connsiteX16" fmla="*/ 1287705 w 2358072"/>
                <a:gd name="connsiteY16" fmla="*/ 1799111 h 2404649"/>
                <a:gd name="connsiteX17" fmla="*/ 1399465 w 2358072"/>
                <a:gd name="connsiteY17" fmla="*/ 1626391 h 2404649"/>
                <a:gd name="connsiteX18" fmla="*/ 1399465 w 2358072"/>
                <a:gd name="connsiteY18" fmla="*/ 417351 h 2404649"/>
                <a:gd name="connsiteX19" fmla="*/ 1257225 w 2358072"/>
                <a:gd name="connsiteY19" fmla="*/ 224311 h 2404649"/>
                <a:gd name="connsiteX20" fmla="*/ 1003225 w 2358072"/>
                <a:gd name="connsiteY20" fmla="*/ 183671 h 2404649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800025 w 2358072"/>
                <a:gd name="connsiteY14" fmla="*/ 1890551 h 2405488"/>
                <a:gd name="connsiteX15" fmla="*/ 993065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93065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50257 w 2358072"/>
                <a:gd name="connsiteY17" fmla="*/ 1770907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435556 w 2358072"/>
                <a:gd name="connsiteY17" fmla="*/ 1115814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8260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1436 w 2358072"/>
                <a:gd name="connsiteY17" fmla="*/ 1119226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0024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2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102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572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52254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5721 h 240548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66564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992812 w 2357820"/>
                <a:gd name="connsiteY15" fmla="*/ 1914131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992812 w 2357820"/>
                <a:gd name="connsiteY15" fmla="*/ 1914131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1033755 w 2357820"/>
                <a:gd name="connsiteY15" fmla="*/ 1910719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1033755 w 2357820"/>
                <a:gd name="connsiteY15" fmla="*/ 1900484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02973 w 2357820"/>
                <a:gd name="connsiteY20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02973 w 2357820"/>
                <a:gd name="connsiteY20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158628 w 2357820"/>
                <a:gd name="connsiteY20" fmla="*/ 196621 h 2407333"/>
                <a:gd name="connsiteX21" fmla="*/ 1002973 w 2357820"/>
                <a:gd name="connsiteY21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158628 w 2357820"/>
                <a:gd name="connsiteY20" fmla="*/ 196621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0730 w 2357820"/>
                <a:gd name="connsiteY21" fmla="*/ 253730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598448 w 2357820"/>
                <a:gd name="connsiteY22" fmla="*/ 684948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773140 w 2357820"/>
                <a:gd name="connsiteY21" fmla="*/ 215657 h 2407333"/>
                <a:gd name="connsiteX22" fmla="*/ 598448 w 2357820"/>
                <a:gd name="connsiteY22" fmla="*/ 684948 h 2407333"/>
                <a:gd name="connsiteX0" fmla="*/ 1060521 w 2357820"/>
                <a:gd name="connsiteY0" fmla="*/ 1770 h 2408236"/>
                <a:gd name="connsiteX1" fmla="*/ 1206219 w 2357820"/>
                <a:gd name="connsiteY1" fmla="*/ 2400 h 2408236"/>
                <a:gd name="connsiteX2" fmla="*/ 1429693 w 2357820"/>
                <a:gd name="connsiteY2" fmla="*/ 32174 h 2408236"/>
                <a:gd name="connsiteX3" fmla="*/ 1904181 w 2357820"/>
                <a:gd name="connsiteY3" fmla="*/ 191398 h 2408236"/>
                <a:gd name="connsiteX4" fmla="*/ 2239157 w 2357820"/>
                <a:gd name="connsiteY4" fmla="*/ 540174 h 2408236"/>
                <a:gd name="connsiteX5" fmla="*/ 2357665 w 2357820"/>
                <a:gd name="connsiteY5" fmla="*/ 1088814 h 2408236"/>
                <a:gd name="connsiteX6" fmla="*/ 2220050 w 2357820"/>
                <a:gd name="connsiteY6" fmla="*/ 1567094 h 2408236"/>
                <a:gd name="connsiteX7" fmla="*/ 1837837 w 2357820"/>
                <a:gd name="connsiteY7" fmla="*/ 1906163 h 2408236"/>
                <a:gd name="connsiteX8" fmla="*/ 1358573 w 2357820"/>
                <a:gd name="connsiteY8" fmla="*/ 2053157 h 2408236"/>
                <a:gd name="connsiteX9" fmla="*/ 864297 w 2357820"/>
                <a:gd name="connsiteY9" fmla="*/ 2074410 h 2408236"/>
                <a:gd name="connsiteX10" fmla="*/ 741899 w 2357820"/>
                <a:gd name="connsiteY10" fmla="*/ 2171008 h 2408236"/>
                <a:gd name="connsiteX11" fmla="*/ 663793 w 2357820"/>
                <a:gd name="connsiteY11" fmla="*/ 2376134 h 2408236"/>
                <a:gd name="connsiteX12" fmla="*/ 27613 w 2357820"/>
                <a:gd name="connsiteY12" fmla="*/ 2318174 h 2408236"/>
                <a:gd name="connsiteX13" fmla="*/ 169853 w 2357820"/>
                <a:gd name="connsiteY13" fmla="*/ 1546014 h 2408236"/>
                <a:gd name="connsiteX14" fmla="*/ 667693 w 2357820"/>
                <a:gd name="connsiteY14" fmla="*/ 1627294 h 2408236"/>
                <a:gd name="connsiteX15" fmla="*/ 782713 w 2357820"/>
                <a:gd name="connsiteY15" fmla="*/ 1857334 h 2408236"/>
                <a:gd name="connsiteX16" fmla="*/ 1033755 w 2357820"/>
                <a:gd name="connsiteY16" fmla="*/ 1901387 h 2408236"/>
                <a:gd name="connsiteX17" fmla="*/ 1358269 w 2357820"/>
                <a:gd name="connsiteY17" fmla="*/ 1668237 h 2408236"/>
                <a:gd name="connsiteX18" fmla="*/ 1408008 w 2357820"/>
                <a:gd name="connsiteY18" fmla="*/ 1116717 h 2408236"/>
                <a:gd name="connsiteX19" fmla="*/ 1388978 w 2357820"/>
                <a:gd name="connsiteY19" fmla="*/ 510377 h 2408236"/>
                <a:gd name="connsiteX20" fmla="*/ 1274033 w 2357820"/>
                <a:gd name="connsiteY20" fmla="*/ 259333 h 2408236"/>
                <a:gd name="connsiteX21" fmla="*/ 1025373 w 2357820"/>
                <a:gd name="connsiteY21" fmla="*/ 183248 h 2408236"/>
                <a:gd name="connsiteX22" fmla="*/ 773140 w 2357820"/>
                <a:gd name="connsiteY22" fmla="*/ 216560 h 2408236"/>
                <a:gd name="connsiteX23" fmla="*/ 598448 w 2357820"/>
                <a:gd name="connsiteY23" fmla="*/ 685851 h 2408236"/>
                <a:gd name="connsiteX0" fmla="*/ 465632 w 2357820"/>
                <a:gd name="connsiteY0" fmla="*/ 8890 h 2405836"/>
                <a:gd name="connsiteX1" fmla="*/ 1206219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73140 w 2357820"/>
                <a:gd name="connsiteY22" fmla="*/ 214160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73140 w 2357820"/>
                <a:gd name="connsiteY22" fmla="*/ 214160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655557 w 2357820"/>
                <a:gd name="connsiteY23" fmla="*/ 74056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655557 w 2357820"/>
                <a:gd name="connsiteY23" fmla="*/ 74056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01693 w 2357820"/>
                <a:gd name="connsiteY22" fmla="*/ 323621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45046 w 2358226"/>
                <a:gd name="connsiteY15" fmla="*/ 1759752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45046 w 2358226"/>
                <a:gd name="connsiteY15" fmla="*/ 1759752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59324 w 2358226"/>
                <a:gd name="connsiteY15" fmla="*/ 1716921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58226" h="2405836">
                  <a:moveTo>
                    <a:pt x="466038" y="8890"/>
                  </a:moveTo>
                  <a:lnTo>
                    <a:pt x="1030538" y="0"/>
                  </a:lnTo>
                  <a:cubicBezTo>
                    <a:pt x="1092067" y="5067"/>
                    <a:pt x="1284424" y="-1726"/>
                    <a:pt x="1430099" y="29774"/>
                  </a:cubicBezTo>
                  <a:cubicBezTo>
                    <a:pt x="1575774" y="61274"/>
                    <a:pt x="1769676" y="104331"/>
                    <a:pt x="1904587" y="188998"/>
                  </a:cubicBezTo>
                  <a:cubicBezTo>
                    <a:pt x="2039498" y="273665"/>
                    <a:pt x="2163982" y="388205"/>
                    <a:pt x="2239563" y="537774"/>
                  </a:cubicBezTo>
                  <a:cubicBezTo>
                    <a:pt x="2315144" y="687343"/>
                    <a:pt x="2361256" y="915261"/>
                    <a:pt x="2358071" y="1086414"/>
                  </a:cubicBezTo>
                  <a:cubicBezTo>
                    <a:pt x="2354887" y="1257567"/>
                    <a:pt x="2307094" y="1428469"/>
                    <a:pt x="2220456" y="1564694"/>
                  </a:cubicBezTo>
                  <a:cubicBezTo>
                    <a:pt x="2133818" y="1700919"/>
                    <a:pt x="1981822" y="1822753"/>
                    <a:pt x="1838243" y="1903763"/>
                  </a:cubicBezTo>
                  <a:cubicBezTo>
                    <a:pt x="1694664" y="1984773"/>
                    <a:pt x="1521236" y="2022716"/>
                    <a:pt x="1358979" y="2050757"/>
                  </a:cubicBezTo>
                  <a:cubicBezTo>
                    <a:pt x="1196722" y="2078798"/>
                    <a:pt x="967482" y="2052368"/>
                    <a:pt x="864703" y="2072010"/>
                  </a:cubicBezTo>
                  <a:cubicBezTo>
                    <a:pt x="761924" y="2091652"/>
                    <a:pt x="759898" y="2110850"/>
                    <a:pt x="742305" y="2168608"/>
                  </a:cubicBezTo>
                  <a:cubicBezTo>
                    <a:pt x="725948" y="2222307"/>
                    <a:pt x="783247" y="2349206"/>
                    <a:pt x="664199" y="2373734"/>
                  </a:cubicBezTo>
                  <a:cubicBezTo>
                    <a:pt x="545151" y="2398262"/>
                    <a:pt x="110342" y="2454127"/>
                    <a:pt x="28019" y="2315774"/>
                  </a:cubicBezTo>
                  <a:cubicBezTo>
                    <a:pt x="-54304" y="2177421"/>
                    <a:pt x="60406" y="1674624"/>
                    <a:pt x="170259" y="1543614"/>
                  </a:cubicBezTo>
                  <a:cubicBezTo>
                    <a:pt x="280112" y="1412604"/>
                    <a:pt x="588958" y="1500827"/>
                    <a:pt x="687135" y="1529711"/>
                  </a:cubicBezTo>
                  <a:cubicBezTo>
                    <a:pt x="785312" y="1558595"/>
                    <a:pt x="739560" y="1598265"/>
                    <a:pt x="759324" y="1716921"/>
                  </a:cubicBezTo>
                  <a:cubicBezTo>
                    <a:pt x="779088" y="1835577"/>
                    <a:pt x="934269" y="1907501"/>
                    <a:pt x="1034161" y="1898987"/>
                  </a:cubicBezTo>
                  <a:cubicBezTo>
                    <a:pt x="1134053" y="1890473"/>
                    <a:pt x="1296300" y="1796615"/>
                    <a:pt x="1358675" y="1665837"/>
                  </a:cubicBezTo>
                  <a:cubicBezTo>
                    <a:pt x="1421050" y="1535059"/>
                    <a:pt x="1408414" y="1315824"/>
                    <a:pt x="1408414" y="1114317"/>
                  </a:cubicBezTo>
                  <a:cubicBezTo>
                    <a:pt x="1408414" y="912810"/>
                    <a:pt x="1411713" y="650874"/>
                    <a:pt x="1389384" y="507977"/>
                  </a:cubicBezTo>
                  <a:cubicBezTo>
                    <a:pt x="1367055" y="365080"/>
                    <a:pt x="1312831" y="309075"/>
                    <a:pt x="1274439" y="256933"/>
                  </a:cubicBezTo>
                  <a:cubicBezTo>
                    <a:pt x="1236047" y="204791"/>
                    <a:pt x="1105295" y="173699"/>
                    <a:pt x="1025779" y="180848"/>
                  </a:cubicBezTo>
                  <a:cubicBezTo>
                    <a:pt x="946263" y="187997"/>
                    <a:pt x="844699" y="239060"/>
                    <a:pt x="797341" y="299825"/>
                  </a:cubicBezTo>
                  <a:cubicBezTo>
                    <a:pt x="749983" y="360590"/>
                    <a:pt x="771535" y="339519"/>
                    <a:pt x="741628" y="545437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</p:grpSp>
      <p:grpSp>
        <p:nvGrpSpPr>
          <p:cNvPr id="237" name="グループ化 236">
            <a:extLst>
              <a:ext uri="{FF2B5EF4-FFF2-40B4-BE49-F238E27FC236}">
                <a16:creationId xmlns:a16="http://schemas.microsoft.com/office/drawing/2014/main" id="{B1EE0084-FB94-4A23-ACB2-6B1DE5901B26}"/>
              </a:ext>
            </a:extLst>
          </p:cNvPr>
          <p:cNvGrpSpPr>
            <a:grpSpLocks noChangeAspect="1"/>
          </p:cNvGrpSpPr>
          <p:nvPr/>
        </p:nvGrpSpPr>
        <p:grpSpPr>
          <a:xfrm>
            <a:off x="8215500" y="3664961"/>
            <a:ext cx="670511" cy="670511"/>
            <a:chOff x="3333486" y="723231"/>
            <a:chExt cx="5525029" cy="5525029"/>
          </a:xfrm>
        </p:grpSpPr>
        <p:sp>
          <p:nvSpPr>
            <p:cNvPr id="238" name="楕円 237">
              <a:extLst>
                <a:ext uri="{FF2B5EF4-FFF2-40B4-BE49-F238E27FC236}">
                  <a16:creationId xmlns:a16="http://schemas.microsoft.com/office/drawing/2014/main" id="{BD37023A-4AB9-4B20-8A64-4D40DEE4A28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33486" y="723231"/>
              <a:ext cx="5525029" cy="5525029"/>
            </a:xfrm>
            <a:prstGeom prst="ellipse">
              <a:avLst/>
            </a:pr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39" name="楕円 238">
              <a:extLst>
                <a:ext uri="{FF2B5EF4-FFF2-40B4-BE49-F238E27FC236}">
                  <a16:creationId xmlns:a16="http://schemas.microsoft.com/office/drawing/2014/main" id="{D5B4DABF-1A58-4C86-BF92-4B0E1CD4FAF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78023" y="967771"/>
              <a:ext cx="5035954" cy="5035954"/>
            </a:xfrm>
            <a:prstGeom prst="ellipse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grpSp>
          <p:nvGrpSpPr>
            <p:cNvPr id="240" name="グループ化 239">
              <a:extLst>
                <a:ext uri="{FF2B5EF4-FFF2-40B4-BE49-F238E27FC236}">
                  <a16:creationId xmlns:a16="http://schemas.microsoft.com/office/drawing/2014/main" id="{FC2A5248-BF81-4968-93F7-DD028F163143}"/>
                </a:ext>
              </a:extLst>
            </p:cNvPr>
            <p:cNvGrpSpPr/>
            <p:nvPr/>
          </p:nvGrpSpPr>
          <p:grpSpPr>
            <a:xfrm>
              <a:off x="4370574" y="2250939"/>
              <a:ext cx="3460942" cy="2011054"/>
              <a:chOff x="3985911" y="2053139"/>
              <a:chExt cx="3944074" cy="2291788"/>
            </a:xfrm>
          </p:grpSpPr>
          <p:sp>
            <p:nvSpPr>
              <p:cNvPr id="251" name="フリーフォーム: 図形 250">
                <a:extLst>
                  <a:ext uri="{FF2B5EF4-FFF2-40B4-BE49-F238E27FC236}">
                    <a16:creationId xmlns:a16="http://schemas.microsoft.com/office/drawing/2014/main" id="{F1F5EF99-3C46-4FBF-B6AF-6E70975D0D6A}"/>
                  </a:ext>
                </a:extLst>
              </p:cNvPr>
              <p:cNvSpPr/>
              <p:nvPr/>
            </p:nvSpPr>
            <p:spPr>
              <a:xfrm>
                <a:off x="3985911" y="2053139"/>
                <a:ext cx="3944074" cy="2291788"/>
              </a:xfrm>
              <a:custGeom>
                <a:avLst/>
                <a:gdLst>
                  <a:gd name="connsiteX0" fmla="*/ 5788 w 3949861"/>
                  <a:gd name="connsiteY0" fmla="*/ 1556795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5788 w 3949861"/>
                  <a:gd name="connsiteY13" fmla="*/ 1556795 h 2291788"/>
                  <a:gd name="connsiteX0" fmla="*/ 5788 w 3949861"/>
                  <a:gd name="connsiteY0" fmla="*/ 1556795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5788 w 3949861"/>
                  <a:gd name="connsiteY13" fmla="*/ 1556795 h 2291788"/>
                  <a:gd name="connsiteX0" fmla="*/ 11576 w 3949861"/>
                  <a:gd name="connsiteY0" fmla="*/ 1559688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11576 w 3949861"/>
                  <a:gd name="connsiteY13" fmla="*/ 1559688 h 2291788"/>
                  <a:gd name="connsiteX0" fmla="*/ 11576 w 3949861"/>
                  <a:gd name="connsiteY0" fmla="*/ 1559688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11576 w 3949861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28464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37145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8286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44074" h="2291788">
                    <a:moveTo>
                      <a:pt x="5789" y="1559688"/>
                    </a:moveTo>
                    <a:lnTo>
                      <a:pt x="355922" y="1556795"/>
                    </a:lnTo>
                    <a:lnTo>
                      <a:pt x="1166150" y="292261"/>
                    </a:lnTo>
                    <a:lnTo>
                      <a:pt x="1406325" y="813122"/>
                    </a:lnTo>
                    <a:lnTo>
                      <a:pt x="1999527" y="0"/>
                    </a:lnTo>
                    <a:lnTo>
                      <a:pt x="2479877" y="772610"/>
                    </a:lnTo>
                    <a:lnTo>
                      <a:pt x="2740307" y="234388"/>
                    </a:lnTo>
                    <a:lnTo>
                      <a:pt x="3446363" y="1857737"/>
                    </a:lnTo>
                    <a:lnTo>
                      <a:pt x="3944074" y="1857737"/>
                    </a:lnTo>
                    <a:cubicBezTo>
                      <a:pt x="3942145" y="1999527"/>
                      <a:pt x="3940215" y="2141317"/>
                      <a:pt x="3938286" y="2283107"/>
                    </a:cubicBezTo>
                    <a:lnTo>
                      <a:pt x="1469985" y="2291788"/>
                    </a:lnTo>
                    <a:lnTo>
                      <a:pt x="1637818" y="2042933"/>
                    </a:lnTo>
                    <a:lnTo>
                      <a:pt x="0" y="2057400"/>
                    </a:lnTo>
                    <a:cubicBezTo>
                      <a:pt x="1930" y="1891496"/>
                      <a:pt x="3859" y="1725592"/>
                      <a:pt x="5789" y="1559688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252" name="フリーフォーム: 図形 251">
                <a:extLst>
                  <a:ext uri="{FF2B5EF4-FFF2-40B4-BE49-F238E27FC236}">
                    <a16:creationId xmlns:a16="http://schemas.microsoft.com/office/drawing/2014/main" id="{E5C46B8A-89B7-4A7C-94EC-127D7945348B}"/>
                  </a:ext>
                </a:extLst>
              </p:cNvPr>
              <p:cNvSpPr/>
              <p:nvPr/>
            </p:nvSpPr>
            <p:spPr>
              <a:xfrm>
                <a:off x="4119020" y="2258591"/>
                <a:ext cx="3701005" cy="1961908"/>
              </a:xfrm>
              <a:custGeom>
                <a:avLst/>
                <a:gdLst>
                  <a:gd name="connsiteX0" fmla="*/ 2893 w 3701005"/>
                  <a:gd name="connsiteY0" fmla="*/ 1461304 h 1959015"/>
                  <a:gd name="connsiteX1" fmla="*/ 318303 w 3701005"/>
                  <a:gd name="connsiteY1" fmla="*/ 1458410 h 1959015"/>
                  <a:gd name="connsiteX2" fmla="*/ 1021465 w 3701005"/>
                  <a:gd name="connsiteY2" fmla="*/ 350134 h 1959015"/>
                  <a:gd name="connsiteX3" fmla="*/ 1267427 w 3701005"/>
                  <a:gd name="connsiteY3" fmla="*/ 862314 h 1959015"/>
                  <a:gd name="connsiteX4" fmla="*/ 1863524 w 3701005"/>
                  <a:gd name="connsiteY4" fmla="*/ 0 h 1959015"/>
                  <a:gd name="connsiteX5" fmla="*/ 2364129 w 3701005"/>
                  <a:gd name="connsiteY5" fmla="*/ 824696 h 1959015"/>
                  <a:gd name="connsiteX6" fmla="*/ 2601410 w 3701005"/>
                  <a:gd name="connsiteY6" fmla="*/ 321197 h 1959015"/>
                  <a:gd name="connsiteX7" fmla="*/ 3243805 w 3701005"/>
                  <a:gd name="connsiteY7" fmla="*/ 1791182 h 1959015"/>
                  <a:gd name="connsiteX8" fmla="*/ 3701005 w 3701005"/>
                  <a:gd name="connsiteY8" fmla="*/ 1788289 h 1959015"/>
                  <a:gd name="connsiteX9" fmla="*/ 3695217 w 3701005"/>
                  <a:gd name="connsiteY9" fmla="*/ 1956121 h 1959015"/>
                  <a:gd name="connsiteX10" fmla="*/ 1568369 w 3701005"/>
                  <a:gd name="connsiteY10" fmla="*/ 1959015 h 1959015"/>
                  <a:gd name="connsiteX11" fmla="*/ 1715946 w 3701005"/>
                  <a:gd name="connsiteY11" fmla="*/ 1718840 h 1959015"/>
                  <a:gd name="connsiteX12" fmla="*/ 0 w 3701005"/>
                  <a:gd name="connsiteY12" fmla="*/ 1713053 h 1959015"/>
                  <a:gd name="connsiteX13" fmla="*/ 2893 w 3701005"/>
                  <a:gd name="connsiteY13" fmla="*/ 1461304 h 1959015"/>
                  <a:gd name="connsiteX0" fmla="*/ 2893 w 3701005"/>
                  <a:gd name="connsiteY0" fmla="*/ 1461304 h 1959015"/>
                  <a:gd name="connsiteX1" fmla="*/ 318303 w 3701005"/>
                  <a:gd name="connsiteY1" fmla="*/ 1458410 h 1959015"/>
                  <a:gd name="connsiteX2" fmla="*/ 1021465 w 3701005"/>
                  <a:gd name="connsiteY2" fmla="*/ 350134 h 1959015"/>
                  <a:gd name="connsiteX3" fmla="*/ 1261640 w 3701005"/>
                  <a:gd name="connsiteY3" fmla="*/ 856526 h 1959015"/>
                  <a:gd name="connsiteX4" fmla="*/ 1863524 w 3701005"/>
                  <a:gd name="connsiteY4" fmla="*/ 0 h 1959015"/>
                  <a:gd name="connsiteX5" fmla="*/ 2364129 w 3701005"/>
                  <a:gd name="connsiteY5" fmla="*/ 824696 h 1959015"/>
                  <a:gd name="connsiteX6" fmla="*/ 2601410 w 3701005"/>
                  <a:gd name="connsiteY6" fmla="*/ 321197 h 1959015"/>
                  <a:gd name="connsiteX7" fmla="*/ 3243805 w 3701005"/>
                  <a:gd name="connsiteY7" fmla="*/ 1791182 h 1959015"/>
                  <a:gd name="connsiteX8" fmla="*/ 3701005 w 3701005"/>
                  <a:gd name="connsiteY8" fmla="*/ 1788289 h 1959015"/>
                  <a:gd name="connsiteX9" fmla="*/ 3695217 w 3701005"/>
                  <a:gd name="connsiteY9" fmla="*/ 1956121 h 1959015"/>
                  <a:gd name="connsiteX10" fmla="*/ 1568369 w 3701005"/>
                  <a:gd name="connsiteY10" fmla="*/ 1959015 h 1959015"/>
                  <a:gd name="connsiteX11" fmla="*/ 1715946 w 3701005"/>
                  <a:gd name="connsiteY11" fmla="*/ 1718840 h 1959015"/>
                  <a:gd name="connsiteX12" fmla="*/ 0 w 3701005"/>
                  <a:gd name="connsiteY12" fmla="*/ 1713053 h 1959015"/>
                  <a:gd name="connsiteX13" fmla="*/ 2893 w 3701005"/>
                  <a:gd name="connsiteY13" fmla="*/ 1461304 h 1959015"/>
                  <a:gd name="connsiteX0" fmla="*/ 2893 w 3701005"/>
                  <a:gd name="connsiteY0" fmla="*/ 1461304 h 1964802"/>
                  <a:gd name="connsiteX1" fmla="*/ 318303 w 3701005"/>
                  <a:gd name="connsiteY1" fmla="*/ 1458410 h 1964802"/>
                  <a:gd name="connsiteX2" fmla="*/ 1021465 w 3701005"/>
                  <a:gd name="connsiteY2" fmla="*/ 350134 h 1964802"/>
                  <a:gd name="connsiteX3" fmla="*/ 1261640 w 3701005"/>
                  <a:gd name="connsiteY3" fmla="*/ 856526 h 1964802"/>
                  <a:gd name="connsiteX4" fmla="*/ 1863524 w 3701005"/>
                  <a:gd name="connsiteY4" fmla="*/ 0 h 1964802"/>
                  <a:gd name="connsiteX5" fmla="*/ 2364129 w 3701005"/>
                  <a:gd name="connsiteY5" fmla="*/ 824696 h 1964802"/>
                  <a:gd name="connsiteX6" fmla="*/ 2601410 w 3701005"/>
                  <a:gd name="connsiteY6" fmla="*/ 321197 h 1964802"/>
                  <a:gd name="connsiteX7" fmla="*/ 3243805 w 3701005"/>
                  <a:gd name="connsiteY7" fmla="*/ 1791182 h 1964802"/>
                  <a:gd name="connsiteX8" fmla="*/ 3701005 w 3701005"/>
                  <a:gd name="connsiteY8" fmla="*/ 1788289 h 1964802"/>
                  <a:gd name="connsiteX9" fmla="*/ 3695217 w 3701005"/>
                  <a:gd name="connsiteY9" fmla="*/ 1956121 h 1964802"/>
                  <a:gd name="connsiteX10" fmla="*/ 1565475 w 3701005"/>
                  <a:gd name="connsiteY10" fmla="*/ 1964802 h 1964802"/>
                  <a:gd name="connsiteX11" fmla="*/ 1715946 w 3701005"/>
                  <a:gd name="connsiteY11" fmla="*/ 1718840 h 1964802"/>
                  <a:gd name="connsiteX12" fmla="*/ 0 w 3701005"/>
                  <a:gd name="connsiteY12" fmla="*/ 1713053 h 1964802"/>
                  <a:gd name="connsiteX13" fmla="*/ 2893 w 3701005"/>
                  <a:gd name="connsiteY13" fmla="*/ 1461304 h 1964802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13053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13053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79608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58342 w 3701005"/>
                  <a:gd name="connsiteY5" fmla="*/ 827589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79608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01005" h="1961908">
                    <a:moveTo>
                      <a:pt x="2893" y="1461304"/>
                    </a:moveTo>
                    <a:lnTo>
                      <a:pt x="318303" y="1458410"/>
                    </a:lnTo>
                    <a:lnTo>
                      <a:pt x="1021465" y="350134"/>
                    </a:lnTo>
                    <a:lnTo>
                      <a:pt x="1261640" y="856526"/>
                    </a:lnTo>
                    <a:lnTo>
                      <a:pt x="1863524" y="0"/>
                    </a:lnTo>
                    <a:lnTo>
                      <a:pt x="2358342" y="827589"/>
                    </a:lnTo>
                    <a:lnTo>
                      <a:pt x="2601410" y="321197"/>
                    </a:lnTo>
                    <a:lnTo>
                      <a:pt x="3243805" y="1782501"/>
                    </a:lnTo>
                    <a:lnTo>
                      <a:pt x="3701005" y="1779608"/>
                    </a:lnTo>
                    <a:lnTo>
                      <a:pt x="3695217" y="1956121"/>
                    </a:lnTo>
                    <a:lnTo>
                      <a:pt x="1568368" y="1961908"/>
                    </a:lnTo>
                    <a:lnTo>
                      <a:pt x="1715946" y="1718840"/>
                    </a:lnTo>
                    <a:lnTo>
                      <a:pt x="0" y="1704372"/>
                    </a:lnTo>
                    <a:cubicBezTo>
                      <a:pt x="964" y="1620456"/>
                      <a:pt x="1929" y="1545220"/>
                      <a:pt x="2893" y="146130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</p:grpSp>
        <p:grpSp>
          <p:nvGrpSpPr>
            <p:cNvPr id="241" name="グループ化 240">
              <a:extLst>
                <a:ext uri="{FF2B5EF4-FFF2-40B4-BE49-F238E27FC236}">
                  <a16:creationId xmlns:a16="http://schemas.microsoft.com/office/drawing/2014/main" id="{5C9C77A5-F3FF-4BF9-B0D2-0FF3FCB8D57D}"/>
                </a:ext>
              </a:extLst>
            </p:cNvPr>
            <p:cNvGrpSpPr/>
            <p:nvPr/>
          </p:nvGrpSpPr>
          <p:grpSpPr>
            <a:xfrm>
              <a:off x="4403323" y="1982235"/>
              <a:ext cx="3347483" cy="2905788"/>
              <a:chOff x="4023232" y="1746925"/>
              <a:chExt cx="3814776" cy="3311422"/>
            </a:xfrm>
          </p:grpSpPr>
          <p:sp>
            <p:nvSpPr>
              <p:cNvPr id="249" name="フリーフォーム: 図形 248">
                <a:extLst>
                  <a:ext uri="{FF2B5EF4-FFF2-40B4-BE49-F238E27FC236}">
                    <a16:creationId xmlns:a16="http://schemas.microsoft.com/office/drawing/2014/main" id="{6F9F4D77-8A18-466C-823E-D617D7A5181B}"/>
                  </a:ext>
                </a:extLst>
              </p:cNvPr>
              <p:cNvSpPr/>
              <p:nvPr/>
            </p:nvSpPr>
            <p:spPr>
              <a:xfrm>
                <a:off x="4023232" y="3352211"/>
                <a:ext cx="3814776" cy="180862"/>
              </a:xfrm>
              <a:custGeom>
                <a:avLst/>
                <a:gdLst>
                  <a:gd name="connsiteX0" fmla="*/ 0 w 3782028"/>
                  <a:gd name="connsiteY0" fmla="*/ 26043 h 196770"/>
                  <a:gd name="connsiteX1" fmla="*/ 3782028 w 3782028"/>
                  <a:gd name="connsiteY1" fmla="*/ 0 h 196770"/>
                  <a:gd name="connsiteX2" fmla="*/ 3779134 w 3782028"/>
                  <a:gd name="connsiteY2" fmla="*/ 190982 h 196770"/>
                  <a:gd name="connsiteX3" fmla="*/ 0 w 3782028"/>
                  <a:gd name="connsiteY3" fmla="*/ 196770 h 196770"/>
                  <a:gd name="connsiteX4" fmla="*/ 0 w 3782028"/>
                  <a:gd name="connsiteY4" fmla="*/ 26043 h 196770"/>
                  <a:gd name="connsiteX0" fmla="*/ 0 w 3782028"/>
                  <a:gd name="connsiteY0" fmla="*/ 26043 h 196770"/>
                  <a:gd name="connsiteX1" fmla="*/ 3782028 w 3782028"/>
                  <a:gd name="connsiteY1" fmla="*/ 0 h 196770"/>
                  <a:gd name="connsiteX2" fmla="*/ 3779134 w 3782028"/>
                  <a:gd name="connsiteY2" fmla="*/ 190982 h 196770"/>
                  <a:gd name="connsiteX3" fmla="*/ 0 w 3782028"/>
                  <a:gd name="connsiteY3" fmla="*/ 196770 h 196770"/>
                  <a:gd name="connsiteX4" fmla="*/ 0 w 3782028"/>
                  <a:gd name="connsiteY4" fmla="*/ 26043 h 196770"/>
                  <a:gd name="connsiteX0" fmla="*/ 0 w 3782028"/>
                  <a:gd name="connsiteY0" fmla="*/ 26043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0 w 3782028"/>
                  <a:gd name="connsiteY4" fmla="*/ 26043 h 193876"/>
                  <a:gd name="connsiteX0" fmla="*/ 2893 w 3782028"/>
                  <a:gd name="connsiteY0" fmla="*/ 31830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2893 w 3782028"/>
                  <a:gd name="connsiteY4" fmla="*/ 31830 h 193876"/>
                  <a:gd name="connsiteX0" fmla="*/ 2893 w 3782028"/>
                  <a:gd name="connsiteY0" fmla="*/ 26043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2893 w 3782028"/>
                  <a:gd name="connsiteY4" fmla="*/ 26043 h 193876"/>
                  <a:gd name="connsiteX0" fmla="*/ 2893 w 3782028"/>
                  <a:gd name="connsiteY0" fmla="*/ 26043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26043 h 202557"/>
                  <a:gd name="connsiteX0" fmla="*/ 2893 w 3782028"/>
                  <a:gd name="connsiteY0" fmla="*/ 43460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43460 h 202557"/>
                  <a:gd name="connsiteX0" fmla="*/ 2893 w 3782028"/>
                  <a:gd name="connsiteY0" fmla="*/ 32443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32443 h 202557"/>
                  <a:gd name="connsiteX0" fmla="*/ 100 w 3779235"/>
                  <a:gd name="connsiteY0" fmla="*/ 32443 h 190982"/>
                  <a:gd name="connsiteX1" fmla="*/ 3779235 w 3779235"/>
                  <a:gd name="connsiteY1" fmla="*/ 0 h 190982"/>
                  <a:gd name="connsiteX2" fmla="*/ 3776341 w 3779235"/>
                  <a:gd name="connsiteY2" fmla="*/ 190982 h 190982"/>
                  <a:gd name="connsiteX3" fmla="*/ 4551 w 3779235"/>
                  <a:gd name="connsiteY3" fmla="*/ 184195 h 190982"/>
                  <a:gd name="connsiteX4" fmla="*/ 100 w 3779235"/>
                  <a:gd name="connsiteY4" fmla="*/ 32443 h 190982"/>
                  <a:gd name="connsiteX0" fmla="*/ 100 w 3779235"/>
                  <a:gd name="connsiteY0" fmla="*/ 32443 h 184195"/>
                  <a:gd name="connsiteX1" fmla="*/ 3779235 w 3779235"/>
                  <a:gd name="connsiteY1" fmla="*/ 0 h 184195"/>
                  <a:gd name="connsiteX2" fmla="*/ 3772669 w 3779235"/>
                  <a:gd name="connsiteY2" fmla="*/ 168949 h 184195"/>
                  <a:gd name="connsiteX3" fmla="*/ 4551 w 3779235"/>
                  <a:gd name="connsiteY3" fmla="*/ 184195 h 184195"/>
                  <a:gd name="connsiteX4" fmla="*/ 100 w 3779235"/>
                  <a:gd name="connsiteY4" fmla="*/ 32443 h 184195"/>
                  <a:gd name="connsiteX0" fmla="*/ 100 w 3779235"/>
                  <a:gd name="connsiteY0" fmla="*/ 32443 h 190983"/>
                  <a:gd name="connsiteX1" fmla="*/ 3779235 w 3779235"/>
                  <a:gd name="connsiteY1" fmla="*/ 0 h 190983"/>
                  <a:gd name="connsiteX2" fmla="*/ 3768997 w 3779235"/>
                  <a:gd name="connsiteY2" fmla="*/ 190983 h 190983"/>
                  <a:gd name="connsiteX3" fmla="*/ 4551 w 3779235"/>
                  <a:gd name="connsiteY3" fmla="*/ 184195 h 190983"/>
                  <a:gd name="connsiteX4" fmla="*/ 100 w 3779235"/>
                  <a:gd name="connsiteY4" fmla="*/ 32443 h 190983"/>
                  <a:gd name="connsiteX0" fmla="*/ 100 w 3775562"/>
                  <a:gd name="connsiteY0" fmla="*/ 21426 h 179966"/>
                  <a:gd name="connsiteX1" fmla="*/ 3775562 w 3775562"/>
                  <a:gd name="connsiteY1" fmla="*/ 0 h 179966"/>
                  <a:gd name="connsiteX2" fmla="*/ 3768997 w 3775562"/>
                  <a:gd name="connsiteY2" fmla="*/ 179966 h 179966"/>
                  <a:gd name="connsiteX3" fmla="*/ 4551 w 3775562"/>
                  <a:gd name="connsiteY3" fmla="*/ 173178 h 179966"/>
                  <a:gd name="connsiteX4" fmla="*/ 100 w 3775562"/>
                  <a:gd name="connsiteY4" fmla="*/ 21426 h 179966"/>
                  <a:gd name="connsiteX0" fmla="*/ 100 w 3775562"/>
                  <a:gd name="connsiteY0" fmla="*/ 28770 h 187310"/>
                  <a:gd name="connsiteX1" fmla="*/ 3775562 w 3775562"/>
                  <a:gd name="connsiteY1" fmla="*/ 0 h 187310"/>
                  <a:gd name="connsiteX2" fmla="*/ 3768997 w 3775562"/>
                  <a:gd name="connsiteY2" fmla="*/ 187310 h 187310"/>
                  <a:gd name="connsiteX3" fmla="*/ 4551 w 3775562"/>
                  <a:gd name="connsiteY3" fmla="*/ 180522 h 187310"/>
                  <a:gd name="connsiteX4" fmla="*/ 100 w 3775562"/>
                  <a:gd name="connsiteY4" fmla="*/ 28770 h 187310"/>
                  <a:gd name="connsiteX0" fmla="*/ 100 w 3775562"/>
                  <a:gd name="connsiteY0" fmla="*/ 17753 h 187310"/>
                  <a:gd name="connsiteX1" fmla="*/ 3775562 w 3775562"/>
                  <a:gd name="connsiteY1" fmla="*/ 0 h 187310"/>
                  <a:gd name="connsiteX2" fmla="*/ 3768997 w 3775562"/>
                  <a:gd name="connsiteY2" fmla="*/ 187310 h 187310"/>
                  <a:gd name="connsiteX3" fmla="*/ 4551 w 3775562"/>
                  <a:gd name="connsiteY3" fmla="*/ 180522 h 187310"/>
                  <a:gd name="connsiteX4" fmla="*/ 100 w 3775562"/>
                  <a:gd name="connsiteY4" fmla="*/ 17753 h 187310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1652 w 3775562"/>
                  <a:gd name="connsiteY2" fmla="*/ 165277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91538"/>
                  <a:gd name="connsiteX1" fmla="*/ 3775562 w 3775562"/>
                  <a:gd name="connsiteY1" fmla="*/ 0 h 191538"/>
                  <a:gd name="connsiteX2" fmla="*/ 3761652 w 3775562"/>
                  <a:gd name="connsiteY2" fmla="*/ 165277 h 191538"/>
                  <a:gd name="connsiteX3" fmla="*/ 4551 w 3775562"/>
                  <a:gd name="connsiteY3" fmla="*/ 191538 h 191538"/>
                  <a:gd name="connsiteX4" fmla="*/ 100 w 3775562"/>
                  <a:gd name="connsiteY4" fmla="*/ 17753 h 191538"/>
                  <a:gd name="connsiteX0" fmla="*/ 100 w 3764545"/>
                  <a:gd name="connsiteY0" fmla="*/ 3064 h 176849"/>
                  <a:gd name="connsiteX1" fmla="*/ 3764545 w 3764545"/>
                  <a:gd name="connsiteY1" fmla="*/ 0 h 176849"/>
                  <a:gd name="connsiteX2" fmla="*/ 3761652 w 3764545"/>
                  <a:gd name="connsiteY2" fmla="*/ 150588 h 176849"/>
                  <a:gd name="connsiteX3" fmla="*/ 4551 w 3764545"/>
                  <a:gd name="connsiteY3" fmla="*/ 176849 h 176849"/>
                  <a:gd name="connsiteX4" fmla="*/ 100 w 3764545"/>
                  <a:gd name="connsiteY4" fmla="*/ 3064 h 176849"/>
                  <a:gd name="connsiteX0" fmla="*/ 100 w 3769096"/>
                  <a:gd name="connsiteY0" fmla="*/ 3064 h 176849"/>
                  <a:gd name="connsiteX1" fmla="*/ 3764545 w 3769096"/>
                  <a:gd name="connsiteY1" fmla="*/ 0 h 176849"/>
                  <a:gd name="connsiteX2" fmla="*/ 3768997 w 3769096"/>
                  <a:gd name="connsiteY2" fmla="*/ 150588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69207"/>
                  <a:gd name="connsiteY0" fmla="*/ 3064 h 176849"/>
                  <a:gd name="connsiteX1" fmla="*/ 3768217 w 3769207"/>
                  <a:gd name="connsiteY1" fmla="*/ 0 h 176849"/>
                  <a:gd name="connsiteX2" fmla="*/ 3768997 w 3769207"/>
                  <a:gd name="connsiteY2" fmla="*/ 150588 h 176849"/>
                  <a:gd name="connsiteX3" fmla="*/ 4551 w 3769207"/>
                  <a:gd name="connsiteY3" fmla="*/ 176849 h 176849"/>
                  <a:gd name="connsiteX4" fmla="*/ 100 w 3769207"/>
                  <a:gd name="connsiteY4" fmla="*/ 3064 h 176849"/>
                  <a:gd name="connsiteX0" fmla="*/ 100 w 3769207"/>
                  <a:gd name="connsiteY0" fmla="*/ 0 h 173785"/>
                  <a:gd name="connsiteX1" fmla="*/ 3768217 w 3769207"/>
                  <a:gd name="connsiteY1" fmla="*/ 11625 h 173785"/>
                  <a:gd name="connsiteX2" fmla="*/ 3768997 w 3769207"/>
                  <a:gd name="connsiteY2" fmla="*/ 147524 h 173785"/>
                  <a:gd name="connsiteX3" fmla="*/ 4551 w 3769207"/>
                  <a:gd name="connsiteY3" fmla="*/ 173785 h 173785"/>
                  <a:gd name="connsiteX4" fmla="*/ 100 w 3769207"/>
                  <a:gd name="connsiteY4" fmla="*/ 0 h 173785"/>
                  <a:gd name="connsiteX0" fmla="*/ 100 w 3769096"/>
                  <a:gd name="connsiteY0" fmla="*/ 3064 h 176849"/>
                  <a:gd name="connsiteX1" fmla="*/ 3764544 w 3769096"/>
                  <a:gd name="connsiteY1" fmla="*/ 0 h 176849"/>
                  <a:gd name="connsiteX2" fmla="*/ 3768997 w 3769096"/>
                  <a:gd name="connsiteY2" fmla="*/ 150588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69096"/>
                  <a:gd name="connsiteY0" fmla="*/ 3064 h 176849"/>
                  <a:gd name="connsiteX1" fmla="*/ 3764544 w 3769096"/>
                  <a:gd name="connsiteY1" fmla="*/ 0 h 176849"/>
                  <a:gd name="connsiteX2" fmla="*/ 3768997 w 3769096"/>
                  <a:gd name="connsiteY2" fmla="*/ 160113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71452"/>
                  <a:gd name="connsiteY0" fmla="*/ 3064 h 176849"/>
                  <a:gd name="connsiteX1" fmla="*/ 3764544 w 3771452"/>
                  <a:gd name="connsiteY1" fmla="*/ 0 h 176849"/>
                  <a:gd name="connsiteX2" fmla="*/ 3771378 w 3771452"/>
                  <a:gd name="connsiteY2" fmla="*/ 172020 h 176849"/>
                  <a:gd name="connsiteX3" fmla="*/ 4551 w 3771452"/>
                  <a:gd name="connsiteY3" fmla="*/ 176849 h 176849"/>
                  <a:gd name="connsiteX4" fmla="*/ 100 w 3771452"/>
                  <a:gd name="connsiteY4" fmla="*/ 3064 h 176849"/>
                  <a:gd name="connsiteX0" fmla="*/ 100 w 3774069"/>
                  <a:gd name="connsiteY0" fmla="*/ 12589 h 186374"/>
                  <a:gd name="connsiteX1" fmla="*/ 3774069 w 3774069"/>
                  <a:gd name="connsiteY1" fmla="*/ 0 h 186374"/>
                  <a:gd name="connsiteX2" fmla="*/ 3771378 w 3774069"/>
                  <a:gd name="connsiteY2" fmla="*/ 181545 h 186374"/>
                  <a:gd name="connsiteX3" fmla="*/ 4551 w 3774069"/>
                  <a:gd name="connsiteY3" fmla="*/ 186374 h 186374"/>
                  <a:gd name="connsiteX4" fmla="*/ 100 w 3774069"/>
                  <a:gd name="connsiteY4" fmla="*/ 12589 h 186374"/>
                  <a:gd name="connsiteX0" fmla="*/ 100 w 3774069"/>
                  <a:gd name="connsiteY0" fmla="*/ 3064 h 176849"/>
                  <a:gd name="connsiteX1" fmla="*/ 3774069 w 3774069"/>
                  <a:gd name="connsiteY1" fmla="*/ 0 h 176849"/>
                  <a:gd name="connsiteX2" fmla="*/ 3771378 w 3774069"/>
                  <a:gd name="connsiteY2" fmla="*/ 172020 h 176849"/>
                  <a:gd name="connsiteX3" fmla="*/ 4551 w 3774069"/>
                  <a:gd name="connsiteY3" fmla="*/ 176849 h 176849"/>
                  <a:gd name="connsiteX4" fmla="*/ 100 w 3774069"/>
                  <a:gd name="connsiteY4" fmla="*/ 3064 h 176849"/>
                  <a:gd name="connsiteX0" fmla="*/ 100 w 3774069"/>
                  <a:gd name="connsiteY0" fmla="*/ 3064 h 181545"/>
                  <a:gd name="connsiteX1" fmla="*/ 3774069 w 3774069"/>
                  <a:gd name="connsiteY1" fmla="*/ 0 h 181545"/>
                  <a:gd name="connsiteX2" fmla="*/ 3768997 w 3774069"/>
                  <a:gd name="connsiteY2" fmla="*/ 181545 h 181545"/>
                  <a:gd name="connsiteX3" fmla="*/ 4551 w 3774069"/>
                  <a:gd name="connsiteY3" fmla="*/ 176849 h 181545"/>
                  <a:gd name="connsiteX4" fmla="*/ 100 w 3774069"/>
                  <a:gd name="connsiteY4" fmla="*/ 3064 h 181545"/>
                  <a:gd name="connsiteX0" fmla="*/ 100 w 3774069"/>
                  <a:gd name="connsiteY0" fmla="*/ 3064 h 176849"/>
                  <a:gd name="connsiteX1" fmla="*/ 3774069 w 3774069"/>
                  <a:gd name="connsiteY1" fmla="*/ 0 h 176849"/>
                  <a:gd name="connsiteX2" fmla="*/ 3768997 w 3774069"/>
                  <a:gd name="connsiteY2" fmla="*/ 176782 h 176849"/>
                  <a:gd name="connsiteX3" fmla="*/ 4551 w 3774069"/>
                  <a:gd name="connsiteY3" fmla="*/ 176849 h 176849"/>
                  <a:gd name="connsiteX4" fmla="*/ 100 w 3774069"/>
                  <a:gd name="connsiteY4" fmla="*/ 3064 h 176849"/>
                  <a:gd name="connsiteX0" fmla="*/ 28887 w 3802856"/>
                  <a:gd name="connsiteY0" fmla="*/ 3064 h 176782"/>
                  <a:gd name="connsiteX1" fmla="*/ 3802856 w 3802856"/>
                  <a:gd name="connsiteY1" fmla="*/ 0 h 176782"/>
                  <a:gd name="connsiteX2" fmla="*/ 3797784 w 3802856"/>
                  <a:gd name="connsiteY2" fmla="*/ 176782 h 176782"/>
                  <a:gd name="connsiteX3" fmla="*/ 0 w 3802856"/>
                  <a:gd name="connsiteY3" fmla="*/ 174468 h 176782"/>
                  <a:gd name="connsiteX4" fmla="*/ 28887 w 3802856"/>
                  <a:gd name="connsiteY4" fmla="*/ 3064 h 176782"/>
                  <a:gd name="connsiteX0" fmla="*/ 5074 w 3802856"/>
                  <a:gd name="connsiteY0" fmla="*/ 0 h 180862"/>
                  <a:gd name="connsiteX1" fmla="*/ 3802856 w 3802856"/>
                  <a:gd name="connsiteY1" fmla="*/ 4080 h 180862"/>
                  <a:gd name="connsiteX2" fmla="*/ 3797784 w 3802856"/>
                  <a:gd name="connsiteY2" fmla="*/ 180862 h 180862"/>
                  <a:gd name="connsiteX3" fmla="*/ 0 w 3802856"/>
                  <a:gd name="connsiteY3" fmla="*/ 178548 h 180862"/>
                  <a:gd name="connsiteX4" fmla="*/ 5074 w 3802856"/>
                  <a:gd name="connsiteY4" fmla="*/ 0 h 180862"/>
                  <a:gd name="connsiteX0" fmla="*/ 151 w 3805077"/>
                  <a:gd name="connsiteY0" fmla="*/ 0 h 180862"/>
                  <a:gd name="connsiteX1" fmla="*/ 3805077 w 3805077"/>
                  <a:gd name="connsiteY1" fmla="*/ 4080 h 180862"/>
                  <a:gd name="connsiteX2" fmla="*/ 3800005 w 3805077"/>
                  <a:gd name="connsiteY2" fmla="*/ 180862 h 180862"/>
                  <a:gd name="connsiteX3" fmla="*/ 2221 w 3805077"/>
                  <a:gd name="connsiteY3" fmla="*/ 178548 h 180862"/>
                  <a:gd name="connsiteX4" fmla="*/ 151 w 3805077"/>
                  <a:gd name="connsiteY4" fmla="*/ 0 h 180862"/>
                  <a:gd name="connsiteX0" fmla="*/ 9798 w 3802856"/>
                  <a:gd name="connsiteY0" fmla="*/ 0 h 180862"/>
                  <a:gd name="connsiteX1" fmla="*/ 3802856 w 3802856"/>
                  <a:gd name="connsiteY1" fmla="*/ 4080 h 180862"/>
                  <a:gd name="connsiteX2" fmla="*/ 3797784 w 3802856"/>
                  <a:gd name="connsiteY2" fmla="*/ 180862 h 180862"/>
                  <a:gd name="connsiteX3" fmla="*/ 0 w 3802856"/>
                  <a:gd name="connsiteY3" fmla="*/ 178548 h 180862"/>
                  <a:gd name="connsiteX4" fmla="*/ 9798 w 3802856"/>
                  <a:gd name="connsiteY4" fmla="*/ 0 h 180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2856" h="180862">
                    <a:moveTo>
                      <a:pt x="9798" y="0"/>
                    </a:moveTo>
                    <a:lnTo>
                      <a:pt x="3802856" y="4080"/>
                    </a:lnTo>
                    <a:cubicBezTo>
                      <a:pt x="3801892" y="54276"/>
                      <a:pt x="3798748" y="130666"/>
                      <a:pt x="3797784" y="180862"/>
                    </a:cubicBezTo>
                    <a:lnTo>
                      <a:pt x="0" y="178548"/>
                    </a:lnTo>
                    <a:cubicBezTo>
                      <a:pt x="964" y="124533"/>
                      <a:pt x="8834" y="54015"/>
                      <a:pt x="9798" y="0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250" name="フリーフォーム: 図形 249">
                <a:extLst>
                  <a:ext uri="{FF2B5EF4-FFF2-40B4-BE49-F238E27FC236}">
                    <a16:creationId xmlns:a16="http://schemas.microsoft.com/office/drawing/2014/main" id="{E0BC6261-1E42-41DF-864E-65B4FE3B5D9C}"/>
                  </a:ext>
                </a:extLst>
              </p:cNvPr>
              <p:cNvSpPr/>
              <p:nvPr/>
            </p:nvSpPr>
            <p:spPr>
              <a:xfrm>
                <a:off x="5897087" y="1746925"/>
                <a:ext cx="160310" cy="3311422"/>
              </a:xfrm>
              <a:custGeom>
                <a:avLst/>
                <a:gdLst>
                  <a:gd name="connsiteX0" fmla="*/ 0 w 174567"/>
                  <a:gd name="connsiteY0" fmla="*/ 4156 h 3316778"/>
                  <a:gd name="connsiteX1" fmla="*/ 166254 w 174567"/>
                  <a:gd name="connsiteY1" fmla="*/ 0 h 3316778"/>
                  <a:gd name="connsiteX2" fmla="*/ 174567 w 174567"/>
                  <a:gd name="connsiteY2" fmla="*/ 3316778 h 3316778"/>
                  <a:gd name="connsiteX3" fmla="*/ 0 w 174567"/>
                  <a:gd name="connsiteY3" fmla="*/ 3312622 h 3316778"/>
                  <a:gd name="connsiteX4" fmla="*/ 0 w 174567"/>
                  <a:gd name="connsiteY4" fmla="*/ 4156 h 3316778"/>
                  <a:gd name="connsiteX0" fmla="*/ 0 w 179682"/>
                  <a:gd name="connsiteY0" fmla="*/ 4156 h 3316778"/>
                  <a:gd name="connsiteX1" fmla="*/ 179682 w 179682"/>
                  <a:gd name="connsiteY1" fmla="*/ 0 h 3316778"/>
                  <a:gd name="connsiteX2" fmla="*/ 174567 w 179682"/>
                  <a:gd name="connsiteY2" fmla="*/ 3316778 h 3316778"/>
                  <a:gd name="connsiteX3" fmla="*/ 0 w 179682"/>
                  <a:gd name="connsiteY3" fmla="*/ 3312622 h 3316778"/>
                  <a:gd name="connsiteX4" fmla="*/ 0 w 179682"/>
                  <a:gd name="connsiteY4" fmla="*/ 4156 h 3316778"/>
                  <a:gd name="connsiteX0" fmla="*/ 0 w 187995"/>
                  <a:gd name="connsiteY0" fmla="*/ 4156 h 3320945"/>
                  <a:gd name="connsiteX1" fmla="*/ 179682 w 187995"/>
                  <a:gd name="connsiteY1" fmla="*/ 0 h 3320945"/>
                  <a:gd name="connsiteX2" fmla="*/ 187995 w 187995"/>
                  <a:gd name="connsiteY2" fmla="*/ 3320945 h 3320945"/>
                  <a:gd name="connsiteX3" fmla="*/ 0 w 187995"/>
                  <a:gd name="connsiteY3" fmla="*/ 3312622 h 3320945"/>
                  <a:gd name="connsiteX4" fmla="*/ 0 w 187995"/>
                  <a:gd name="connsiteY4" fmla="*/ 4156 h 3320945"/>
                  <a:gd name="connsiteX0" fmla="*/ 0 w 187995"/>
                  <a:gd name="connsiteY0" fmla="*/ 4156 h 3320956"/>
                  <a:gd name="connsiteX1" fmla="*/ 179682 w 187995"/>
                  <a:gd name="connsiteY1" fmla="*/ 0 h 3320956"/>
                  <a:gd name="connsiteX2" fmla="*/ 187995 w 187995"/>
                  <a:gd name="connsiteY2" fmla="*/ 3320945 h 3320956"/>
                  <a:gd name="connsiteX3" fmla="*/ 8951 w 187995"/>
                  <a:gd name="connsiteY3" fmla="*/ 3320956 h 3320956"/>
                  <a:gd name="connsiteX4" fmla="*/ 0 w 187995"/>
                  <a:gd name="connsiteY4" fmla="*/ 4156 h 3320956"/>
                  <a:gd name="connsiteX0" fmla="*/ 9350 w 197345"/>
                  <a:gd name="connsiteY0" fmla="*/ 4156 h 3320945"/>
                  <a:gd name="connsiteX1" fmla="*/ 189032 w 197345"/>
                  <a:gd name="connsiteY1" fmla="*/ 0 h 3320945"/>
                  <a:gd name="connsiteX2" fmla="*/ 197345 w 197345"/>
                  <a:gd name="connsiteY2" fmla="*/ 3320945 h 3320945"/>
                  <a:gd name="connsiteX3" fmla="*/ 396 w 197345"/>
                  <a:gd name="connsiteY3" fmla="*/ 3316789 h 3320945"/>
                  <a:gd name="connsiteX4" fmla="*/ 9350 w 197345"/>
                  <a:gd name="connsiteY4" fmla="*/ 4156 h 3320945"/>
                  <a:gd name="connsiteX0" fmla="*/ 9350 w 215250"/>
                  <a:gd name="connsiteY0" fmla="*/ 4156 h 3320945"/>
                  <a:gd name="connsiteX1" fmla="*/ 189032 w 215250"/>
                  <a:gd name="connsiteY1" fmla="*/ 0 h 3320945"/>
                  <a:gd name="connsiteX2" fmla="*/ 215250 w 215250"/>
                  <a:gd name="connsiteY2" fmla="*/ 3320945 h 3320945"/>
                  <a:gd name="connsiteX3" fmla="*/ 396 w 215250"/>
                  <a:gd name="connsiteY3" fmla="*/ 3316789 h 3320945"/>
                  <a:gd name="connsiteX4" fmla="*/ 9350 w 215250"/>
                  <a:gd name="connsiteY4" fmla="*/ 4156 h 3320945"/>
                  <a:gd name="connsiteX0" fmla="*/ 9350 w 215250"/>
                  <a:gd name="connsiteY0" fmla="*/ 4156 h 3320945"/>
                  <a:gd name="connsiteX1" fmla="*/ 193509 w 215250"/>
                  <a:gd name="connsiteY1" fmla="*/ 0 h 3320945"/>
                  <a:gd name="connsiteX2" fmla="*/ 215250 w 215250"/>
                  <a:gd name="connsiteY2" fmla="*/ 3320945 h 3320945"/>
                  <a:gd name="connsiteX3" fmla="*/ 396 w 215250"/>
                  <a:gd name="connsiteY3" fmla="*/ 3316789 h 3320945"/>
                  <a:gd name="connsiteX4" fmla="*/ 9350 w 215250"/>
                  <a:gd name="connsiteY4" fmla="*/ 4156 h 3320945"/>
                  <a:gd name="connsiteX0" fmla="*/ 9350 w 215250"/>
                  <a:gd name="connsiteY0" fmla="*/ 12490 h 3329279"/>
                  <a:gd name="connsiteX1" fmla="*/ 184557 w 215250"/>
                  <a:gd name="connsiteY1" fmla="*/ 0 h 3329279"/>
                  <a:gd name="connsiteX2" fmla="*/ 215250 w 215250"/>
                  <a:gd name="connsiteY2" fmla="*/ 3329279 h 3329279"/>
                  <a:gd name="connsiteX3" fmla="*/ 396 w 215250"/>
                  <a:gd name="connsiteY3" fmla="*/ 3325123 h 3329279"/>
                  <a:gd name="connsiteX4" fmla="*/ 9350 w 215250"/>
                  <a:gd name="connsiteY4" fmla="*/ 12490 h 3329279"/>
                  <a:gd name="connsiteX0" fmla="*/ 9350 w 206298"/>
                  <a:gd name="connsiteY0" fmla="*/ 12490 h 3329279"/>
                  <a:gd name="connsiteX1" fmla="*/ 184557 w 206298"/>
                  <a:gd name="connsiteY1" fmla="*/ 0 h 3329279"/>
                  <a:gd name="connsiteX2" fmla="*/ 206298 w 206298"/>
                  <a:gd name="connsiteY2" fmla="*/ 3329279 h 3329279"/>
                  <a:gd name="connsiteX3" fmla="*/ 396 w 206298"/>
                  <a:gd name="connsiteY3" fmla="*/ 3325123 h 3329279"/>
                  <a:gd name="connsiteX4" fmla="*/ 9350 w 206298"/>
                  <a:gd name="connsiteY4" fmla="*/ 12490 h 3329279"/>
                  <a:gd name="connsiteX0" fmla="*/ 0 w 196948"/>
                  <a:gd name="connsiteY0" fmla="*/ 12490 h 3329290"/>
                  <a:gd name="connsiteX1" fmla="*/ 175207 w 196948"/>
                  <a:gd name="connsiteY1" fmla="*/ 0 h 3329290"/>
                  <a:gd name="connsiteX2" fmla="*/ 196948 w 196948"/>
                  <a:gd name="connsiteY2" fmla="*/ 3329279 h 3329290"/>
                  <a:gd name="connsiteX3" fmla="*/ 4474 w 196948"/>
                  <a:gd name="connsiteY3" fmla="*/ 3329290 h 3329290"/>
                  <a:gd name="connsiteX4" fmla="*/ 0 w 196948"/>
                  <a:gd name="connsiteY4" fmla="*/ 12490 h 3329290"/>
                  <a:gd name="connsiteX0" fmla="*/ 0 w 196948"/>
                  <a:gd name="connsiteY0" fmla="*/ 5328 h 3322128"/>
                  <a:gd name="connsiteX1" fmla="*/ 175207 w 196948"/>
                  <a:gd name="connsiteY1" fmla="*/ 0 h 3322128"/>
                  <a:gd name="connsiteX2" fmla="*/ 196948 w 196948"/>
                  <a:gd name="connsiteY2" fmla="*/ 3322117 h 3322128"/>
                  <a:gd name="connsiteX3" fmla="*/ 4474 w 196948"/>
                  <a:gd name="connsiteY3" fmla="*/ 3322128 h 3322128"/>
                  <a:gd name="connsiteX4" fmla="*/ 0 w 196948"/>
                  <a:gd name="connsiteY4" fmla="*/ 5328 h 3322128"/>
                  <a:gd name="connsiteX0" fmla="*/ 0 w 196948"/>
                  <a:gd name="connsiteY0" fmla="*/ 2941 h 3319741"/>
                  <a:gd name="connsiteX1" fmla="*/ 175207 w 196948"/>
                  <a:gd name="connsiteY1" fmla="*/ 0 h 3319741"/>
                  <a:gd name="connsiteX2" fmla="*/ 196948 w 196948"/>
                  <a:gd name="connsiteY2" fmla="*/ 3319730 h 3319741"/>
                  <a:gd name="connsiteX3" fmla="*/ 4474 w 196948"/>
                  <a:gd name="connsiteY3" fmla="*/ 3319741 h 3319741"/>
                  <a:gd name="connsiteX4" fmla="*/ 0 w 196948"/>
                  <a:gd name="connsiteY4" fmla="*/ 2941 h 3319741"/>
                  <a:gd name="connsiteX0" fmla="*/ 0 w 196948"/>
                  <a:gd name="connsiteY0" fmla="*/ 2941 h 3319741"/>
                  <a:gd name="connsiteX1" fmla="*/ 188029 w 196948"/>
                  <a:gd name="connsiteY1" fmla="*/ 0 h 3319741"/>
                  <a:gd name="connsiteX2" fmla="*/ 196948 w 196948"/>
                  <a:gd name="connsiteY2" fmla="*/ 3319730 h 3319741"/>
                  <a:gd name="connsiteX3" fmla="*/ 4474 w 196948"/>
                  <a:gd name="connsiteY3" fmla="*/ 3319741 h 3319741"/>
                  <a:gd name="connsiteX4" fmla="*/ 0 w 196948"/>
                  <a:gd name="connsiteY4" fmla="*/ 2941 h 3319741"/>
                  <a:gd name="connsiteX0" fmla="*/ 0 w 198287"/>
                  <a:gd name="connsiteY0" fmla="*/ 2941 h 3319741"/>
                  <a:gd name="connsiteX1" fmla="*/ 198287 w 198287"/>
                  <a:gd name="connsiteY1" fmla="*/ 0 h 3319741"/>
                  <a:gd name="connsiteX2" fmla="*/ 196948 w 198287"/>
                  <a:gd name="connsiteY2" fmla="*/ 3319730 h 3319741"/>
                  <a:gd name="connsiteX3" fmla="*/ 4474 w 198287"/>
                  <a:gd name="connsiteY3" fmla="*/ 3319741 h 3319741"/>
                  <a:gd name="connsiteX4" fmla="*/ 0 w 198287"/>
                  <a:gd name="connsiteY4" fmla="*/ 2941 h 3319741"/>
                  <a:gd name="connsiteX0" fmla="*/ 3824 w 202111"/>
                  <a:gd name="connsiteY0" fmla="*/ 2941 h 3319741"/>
                  <a:gd name="connsiteX1" fmla="*/ 202111 w 202111"/>
                  <a:gd name="connsiteY1" fmla="*/ 0 h 3319741"/>
                  <a:gd name="connsiteX2" fmla="*/ 200772 w 202111"/>
                  <a:gd name="connsiteY2" fmla="*/ 3319730 h 3319741"/>
                  <a:gd name="connsiteX3" fmla="*/ 604 w 202111"/>
                  <a:gd name="connsiteY3" fmla="*/ 3319741 h 3319741"/>
                  <a:gd name="connsiteX4" fmla="*/ 3824 w 202111"/>
                  <a:gd name="connsiteY4" fmla="*/ 2941 h 3319741"/>
                  <a:gd name="connsiteX0" fmla="*/ 3824 w 200786"/>
                  <a:gd name="connsiteY0" fmla="*/ 10103 h 3326903"/>
                  <a:gd name="connsiteX1" fmla="*/ 191853 w 200786"/>
                  <a:gd name="connsiteY1" fmla="*/ 0 h 3326903"/>
                  <a:gd name="connsiteX2" fmla="*/ 200772 w 200786"/>
                  <a:gd name="connsiteY2" fmla="*/ 3326892 h 3326903"/>
                  <a:gd name="connsiteX3" fmla="*/ 604 w 200786"/>
                  <a:gd name="connsiteY3" fmla="*/ 3326903 h 3326903"/>
                  <a:gd name="connsiteX4" fmla="*/ 3824 w 200786"/>
                  <a:gd name="connsiteY4" fmla="*/ 10103 h 3326903"/>
                  <a:gd name="connsiteX0" fmla="*/ 3824 w 200777"/>
                  <a:gd name="connsiteY0" fmla="*/ 5329 h 3322129"/>
                  <a:gd name="connsiteX1" fmla="*/ 176466 w 200777"/>
                  <a:gd name="connsiteY1" fmla="*/ 0 h 3322129"/>
                  <a:gd name="connsiteX2" fmla="*/ 200772 w 200777"/>
                  <a:gd name="connsiteY2" fmla="*/ 3322118 h 3322129"/>
                  <a:gd name="connsiteX3" fmla="*/ 604 w 200777"/>
                  <a:gd name="connsiteY3" fmla="*/ 3322129 h 3322129"/>
                  <a:gd name="connsiteX4" fmla="*/ 3824 w 200777"/>
                  <a:gd name="connsiteY4" fmla="*/ 5329 h 3322129"/>
                  <a:gd name="connsiteX0" fmla="*/ 3824 w 200776"/>
                  <a:gd name="connsiteY0" fmla="*/ 5329 h 3322129"/>
                  <a:gd name="connsiteX1" fmla="*/ 171337 w 200776"/>
                  <a:gd name="connsiteY1" fmla="*/ 0 h 3322129"/>
                  <a:gd name="connsiteX2" fmla="*/ 200772 w 200776"/>
                  <a:gd name="connsiteY2" fmla="*/ 3322118 h 3322129"/>
                  <a:gd name="connsiteX3" fmla="*/ 604 w 200776"/>
                  <a:gd name="connsiteY3" fmla="*/ 3322129 h 3322129"/>
                  <a:gd name="connsiteX4" fmla="*/ 3824 w 200776"/>
                  <a:gd name="connsiteY4" fmla="*/ 5329 h 3322129"/>
                  <a:gd name="connsiteX0" fmla="*/ 3824 w 182831"/>
                  <a:gd name="connsiteY0" fmla="*/ 5329 h 3324506"/>
                  <a:gd name="connsiteX1" fmla="*/ 171337 w 182831"/>
                  <a:gd name="connsiteY1" fmla="*/ 0 h 3324506"/>
                  <a:gd name="connsiteX2" fmla="*/ 182820 w 182831"/>
                  <a:gd name="connsiteY2" fmla="*/ 3324506 h 3324506"/>
                  <a:gd name="connsiteX3" fmla="*/ 604 w 182831"/>
                  <a:gd name="connsiteY3" fmla="*/ 3322129 h 3324506"/>
                  <a:gd name="connsiteX4" fmla="*/ 3824 w 182831"/>
                  <a:gd name="connsiteY4" fmla="*/ 5329 h 3324506"/>
                  <a:gd name="connsiteX0" fmla="*/ 3824 w 171337"/>
                  <a:gd name="connsiteY0" fmla="*/ 5329 h 3322129"/>
                  <a:gd name="connsiteX1" fmla="*/ 171337 w 171337"/>
                  <a:gd name="connsiteY1" fmla="*/ 0 h 3322129"/>
                  <a:gd name="connsiteX2" fmla="*/ 169998 w 171337"/>
                  <a:gd name="connsiteY2" fmla="*/ 3319731 h 3322129"/>
                  <a:gd name="connsiteX3" fmla="*/ 604 w 171337"/>
                  <a:gd name="connsiteY3" fmla="*/ 3322129 h 3322129"/>
                  <a:gd name="connsiteX4" fmla="*/ 3824 w 171337"/>
                  <a:gd name="connsiteY4" fmla="*/ 5329 h 3322129"/>
                  <a:gd name="connsiteX0" fmla="*/ 0 w 172641"/>
                  <a:gd name="connsiteY0" fmla="*/ 5329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5329 h 3322129"/>
                  <a:gd name="connsiteX0" fmla="*/ 0 w 172641"/>
                  <a:gd name="connsiteY0" fmla="*/ 2942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2942 h 3322129"/>
                  <a:gd name="connsiteX0" fmla="*/ 0 w 175205"/>
                  <a:gd name="connsiteY0" fmla="*/ 0 h 3323961"/>
                  <a:gd name="connsiteX1" fmla="*/ 175205 w 175205"/>
                  <a:gd name="connsiteY1" fmla="*/ 1832 h 3323961"/>
                  <a:gd name="connsiteX2" fmla="*/ 173866 w 175205"/>
                  <a:gd name="connsiteY2" fmla="*/ 3321563 h 3323961"/>
                  <a:gd name="connsiteX3" fmla="*/ 4472 w 175205"/>
                  <a:gd name="connsiteY3" fmla="*/ 3323961 h 3323961"/>
                  <a:gd name="connsiteX4" fmla="*/ 0 w 175205"/>
                  <a:gd name="connsiteY4" fmla="*/ 0 h 3323961"/>
                  <a:gd name="connsiteX0" fmla="*/ 0 w 175205"/>
                  <a:gd name="connsiteY0" fmla="*/ 5330 h 3322129"/>
                  <a:gd name="connsiteX1" fmla="*/ 175205 w 175205"/>
                  <a:gd name="connsiteY1" fmla="*/ 0 h 3322129"/>
                  <a:gd name="connsiteX2" fmla="*/ 173866 w 175205"/>
                  <a:gd name="connsiteY2" fmla="*/ 3319731 h 3322129"/>
                  <a:gd name="connsiteX3" fmla="*/ 4472 w 175205"/>
                  <a:gd name="connsiteY3" fmla="*/ 3322129 h 3322129"/>
                  <a:gd name="connsiteX4" fmla="*/ 0 w 175205"/>
                  <a:gd name="connsiteY4" fmla="*/ 5330 h 3322129"/>
                  <a:gd name="connsiteX0" fmla="*/ 0 w 172641"/>
                  <a:gd name="connsiteY0" fmla="*/ 5330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5330 h 3322129"/>
                  <a:gd name="connsiteX0" fmla="*/ 0 w 172641"/>
                  <a:gd name="connsiteY0" fmla="*/ 5330 h 3319742"/>
                  <a:gd name="connsiteX1" fmla="*/ 172641 w 172641"/>
                  <a:gd name="connsiteY1" fmla="*/ 0 h 3319742"/>
                  <a:gd name="connsiteX2" fmla="*/ 171302 w 172641"/>
                  <a:gd name="connsiteY2" fmla="*/ 3319731 h 3319742"/>
                  <a:gd name="connsiteX3" fmla="*/ 4472 w 172641"/>
                  <a:gd name="connsiteY3" fmla="*/ 3319742 h 3319742"/>
                  <a:gd name="connsiteX4" fmla="*/ 0 w 172641"/>
                  <a:gd name="connsiteY4" fmla="*/ 5330 h 3319742"/>
                  <a:gd name="connsiteX0" fmla="*/ 0 w 172641"/>
                  <a:gd name="connsiteY0" fmla="*/ 5330 h 3319742"/>
                  <a:gd name="connsiteX1" fmla="*/ 172641 w 172641"/>
                  <a:gd name="connsiteY1" fmla="*/ 0 h 3319742"/>
                  <a:gd name="connsiteX2" fmla="*/ 171302 w 172641"/>
                  <a:gd name="connsiteY2" fmla="*/ 3319731 h 3319742"/>
                  <a:gd name="connsiteX3" fmla="*/ 1907 w 172641"/>
                  <a:gd name="connsiteY3" fmla="*/ 3319742 h 3319742"/>
                  <a:gd name="connsiteX4" fmla="*/ 0 w 172641"/>
                  <a:gd name="connsiteY4" fmla="*/ 5330 h 331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641" h="3319742">
                    <a:moveTo>
                      <a:pt x="0" y="5330"/>
                    </a:moveTo>
                    <a:lnTo>
                      <a:pt x="172641" y="0"/>
                    </a:lnTo>
                    <a:cubicBezTo>
                      <a:pt x="172195" y="1106577"/>
                      <a:pt x="171748" y="2213154"/>
                      <a:pt x="171302" y="3319731"/>
                    </a:cubicBezTo>
                    <a:lnTo>
                      <a:pt x="1907" y="3319742"/>
                    </a:lnTo>
                    <a:cubicBezTo>
                      <a:pt x="-1077" y="2214142"/>
                      <a:pt x="2984" y="1110930"/>
                      <a:pt x="0" y="5330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</p:grpSp>
        <p:grpSp>
          <p:nvGrpSpPr>
            <p:cNvPr id="242" name="グループ化 241">
              <a:extLst>
                <a:ext uri="{FF2B5EF4-FFF2-40B4-BE49-F238E27FC236}">
                  <a16:creationId xmlns:a16="http://schemas.microsoft.com/office/drawing/2014/main" id="{25FBF570-76FF-443E-848F-E1F3A2622F2C}"/>
                </a:ext>
              </a:extLst>
            </p:cNvPr>
            <p:cNvGrpSpPr/>
            <p:nvPr/>
          </p:nvGrpSpPr>
          <p:grpSpPr>
            <a:xfrm>
              <a:off x="5701658" y="1081726"/>
              <a:ext cx="685680" cy="864206"/>
              <a:chOff x="5502808" y="690565"/>
              <a:chExt cx="781398" cy="984845"/>
            </a:xfrm>
          </p:grpSpPr>
          <p:sp>
            <p:nvSpPr>
              <p:cNvPr id="246" name="フリーフォーム: 図形 245">
                <a:extLst>
                  <a:ext uri="{FF2B5EF4-FFF2-40B4-BE49-F238E27FC236}">
                    <a16:creationId xmlns:a16="http://schemas.microsoft.com/office/drawing/2014/main" id="{826CB650-B1C4-4037-9728-FB3C176B0D87}"/>
                  </a:ext>
                </a:extLst>
              </p:cNvPr>
              <p:cNvSpPr/>
              <p:nvPr/>
            </p:nvSpPr>
            <p:spPr>
              <a:xfrm>
                <a:off x="5834429" y="690565"/>
                <a:ext cx="309377" cy="549541"/>
              </a:xfrm>
              <a:custGeom>
                <a:avLst/>
                <a:gdLst>
                  <a:gd name="connsiteX0" fmla="*/ 11906 w 302419"/>
                  <a:gd name="connsiteY0" fmla="*/ 514350 h 514350"/>
                  <a:gd name="connsiteX1" fmla="*/ 0 w 302419"/>
                  <a:gd name="connsiteY1" fmla="*/ 330994 h 514350"/>
                  <a:gd name="connsiteX2" fmla="*/ 9525 w 302419"/>
                  <a:gd name="connsiteY2" fmla="*/ 176213 h 514350"/>
                  <a:gd name="connsiteX3" fmla="*/ 78581 w 302419"/>
                  <a:gd name="connsiteY3" fmla="*/ 52388 h 514350"/>
                  <a:gd name="connsiteX4" fmla="*/ 154781 w 302419"/>
                  <a:gd name="connsiteY4" fmla="*/ 0 h 514350"/>
                  <a:gd name="connsiteX5" fmla="*/ 216694 w 302419"/>
                  <a:gd name="connsiteY5" fmla="*/ 7144 h 514350"/>
                  <a:gd name="connsiteX6" fmla="*/ 297656 w 302419"/>
                  <a:gd name="connsiteY6" fmla="*/ 90488 h 514350"/>
                  <a:gd name="connsiteX7" fmla="*/ 302419 w 302419"/>
                  <a:gd name="connsiteY7" fmla="*/ 257175 h 514350"/>
                  <a:gd name="connsiteX8" fmla="*/ 285750 w 302419"/>
                  <a:gd name="connsiteY8" fmla="*/ 385763 h 514350"/>
                  <a:gd name="connsiteX9" fmla="*/ 180975 w 302419"/>
                  <a:gd name="connsiteY9" fmla="*/ 395288 h 514350"/>
                  <a:gd name="connsiteX10" fmla="*/ 202406 w 302419"/>
                  <a:gd name="connsiteY10" fmla="*/ 288132 h 514350"/>
                  <a:gd name="connsiteX11" fmla="*/ 190500 w 302419"/>
                  <a:gd name="connsiteY11" fmla="*/ 195263 h 514350"/>
                  <a:gd name="connsiteX12" fmla="*/ 154781 w 302419"/>
                  <a:gd name="connsiteY12" fmla="*/ 159544 h 514350"/>
                  <a:gd name="connsiteX13" fmla="*/ 111919 w 302419"/>
                  <a:gd name="connsiteY13" fmla="*/ 195263 h 514350"/>
                  <a:gd name="connsiteX14" fmla="*/ 88106 w 302419"/>
                  <a:gd name="connsiteY14" fmla="*/ 257175 h 514350"/>
                  <a:gd name="connsiteX15" fmla="*/ 92869 w 302419"/>
                  <a:gd name="connsiteY15" fmla="*/ 338138 h 514350"/>
                  <a:gd name="connsiteX16" fmla="*/ 85725 w 302419"/>
                  <a:gd name="connsiteY16" fmla="*/ 428625 h 514350"/>
                  <a:gd name="connsiteX17" fmla="*/ 95250 w 302419"/>
                  <a:gd name="connsiteY17" fmla="*/ 469107 h 514350"/>
                  <a:gd name="connsiteX18" fmla="*/ 11906 w 302419"/>
                  <a:gd name="connsiteY18" fmla="*/ 514350 h 514350"/>
                  <a:gd name="connsiteX0" fmla="*/ 11906 w 302419"/>
                  <a:gd name="connsiteY0" fmla="*/ 519453 h 519453"/>
                  <a:gd name="connsiteX1" fmla="*/ 0 w 302419"/>
                  <a:gd name="connsiteY1" fmla="*/ 336097 h 519453"/>
                  <a:gd name="connsiteX2" fmla="*/ 9525 w 302419"/>
                  <a:gd name="connsiteY2" fmla="*/ 181316 h 519453"/>
                  <a:gd name="connsiteX3" fmla="*/ 78581 w 302419"/>
                  <a:gd name="connsiteY3" fmla="*/ 57491 h 519453"/>
                  <a:gd name="connsiteX4" fmla="*/ 154781 w 302419"/>
                  <a:gd name="connsiteY4" fmla="*/ 5103 h 519453"/>
                  <a:gd name="connsiteX5" fmla="*/ 216694 w 302419"/>
                  <a:gd name="connsiteY5" fmla="*/ 12247 h 519453"/>
                  <a:gd name="connsiteX6" fmla="*/ 297656 w 302419"/>
                  <a:gd name="connsiteY6" fmla="*/ 95591 h 519453"/>
                  <a:gd name="connsiteX7" fmla="*/ 302419 w 302419"/>
                  <a:gd name="connsiteY7" fmla="*/ 262278 h 519453"/>
                  <a:gd name="connsiteX8" fmla="*/ 285750 w 302419"/>
                  <a:gd name="connsiteY8" fmla="*/ 390866 h 519453"/>
                  <a:gd name="connsiteX9" fmla="*/ 180975 w 302419"/>
                  <a:gd name="connsiteY9" fmla="*/ 400391 h 519453"/>
                  <a:gd name="connsiteX10" fmla="*/ 202406 w 302419"/>
                  <a:gd name="connsiteY10" fmla="*/ 293235 h 519453"/>
                  <a:gd name="connsiteX11" fmla="*/ 190500 w 302419"/>
                  <a:gd name="connsiteY11" fmla="*/ 200366 h 519453"/>
                  <a:gd name="connsiteX12" fmla="*/ 154781 w 302419"/>
                  <a:gd name="connsiteY12" fmla="*/ 164647 h 519453"/>
                  <a:gd name="connsiteX13" fmla="*/ 111919 w 302419"/>
                  <a:gd name="connsiteY13" fmla="*/ 200366 h 519453"/>
                  <a:gd name="connsiteX14" fmla="*/ 88106 w 302419"/>
                  <a:gd name="connsiteY14" fmla="*/ 262278 h 519453"/>
                  <a:gd name="connsiteX15" fmla="*/ 92869 w 302419"/>
                  <a:gd name="connsiteY15" fmla="*/ 343241 h 519453"/>
                  <a:gd name="connsiteX16" fmla="*/ 85725 w 302419"/>
                  <a:gd name="connsiteY16" fmla="*/ 433728 h 519453"/>
                  <a:gd name="connsiteX17" fmla="*/ 95250 w 302419"/>
                  <a:gd name="connsiteY17" fmla="*/ 474210 h 519453"/>
                  <a:gd name="connsiteX18" fmla="*/ 11906 w 302419"/>
                  <a:gd name="connsiteY18" fmla="*/ 519453 h 519453"/>
                  <a:gd name="connsiteX0" fmla="*/ 11906 w 302419"/>
                  <a:gd name="connsiteY0" fmla="*/ 524114 h 524114"/>
                  <a:gd name="connsiteX1" fmla="*/ 0 w 302419"/>
                  <a:gd name="connsiteY1" fmla="*/ 340758 h 524114"/>
                  <a:gd name="connsiteX2" fmla="*/ 9525 w 302419"/>
                  <a:gd name="connsiteY2" fmla="*/ 185977 h 524114"/>
                  <a:gd name="connsiteX3" fmla="*/ 78581 w 302419"/>
                  <a:gd name="connsiteY3" fmla="*/ 62152 h 524114"/>
                  <a:gd name="connsiteX4" fmla="*/ 154781 w 302419"/>
                  <a:gd name="connsiteY4" fmla="*/ 9764 h 524114"/>
                  <a:gd name="connsiteX5" fmla="*/ 216694 w 302419"/>
                  <a:gd name="connsiteY5" fmla="*/ 16908 h 524114"/>
                  <a:gd name="connsiteX6" fmla="*/ 297656 w 302419"/>
                  <a:gd name="connsiteY6" fmla="*/ 100252 h 524114"/>
                  <a:gd name="connsiteX7" fmla="*/ 302419 w 302419"/>
                  <a:gd name="connsiteY7" fmla="*/ 266939 h 524114"/>
                  <a:gd name="connsiteX8" fmla="*/ 285750 w 302419"/>
                  <a:gd name="connsiteY8" fmla="*/ 395527 h 524114"/>
                  <a:gd name="connsiteX9" fmla="*/ 180975 w 302419"/>
                  <a:gd name="connsiteY9" fmla="*/ 405052 h 524114"/>
                  <a:gd name="connsiteX10" fmla="*/ 202406 w 302419"/>
                  <a:gd name="connsiteY10" fmla="*/ 297896 h 524114"/>
                  <a:gd name="connsiteX11" fmla="*/ 190500 w 302419"/>
                  <a:gd name="connsiteY11" fmla="*/ 205027 h 524114"/>
                  <a:gd name="connsiteX12" fmla="*/ 154781 w 302419"/>
                  <a:gd name="connsiteY12" fmla="*/ 169308 h 524114"/>
                  <a:gd name="connsiteX13" fmla="*/ 111919 w 302419"/>
                  <a:gd name="connsiteY13" fmla="*/ 205027 h 524114"/>
                  <a:gd name="connsiteX14" fmla="*/ 88106 w 302419"/>
                  <a:gd name="connsiteY14" fmla="*/ 266939 h 524114"/>
                  <a:gd name="connsiteX15" fmla="*/ 92869 w 302419"/>
                  <a:gd name="connsiteY15" fmla="*/ 347902 h 524114"/>
                  <a:gd name="connsiteX16" fmla="*/ 85725 w 302419"/>
                  <a:gd name="connsiteY16" fmla="*/ 438389 h 524114"/>
                  <a:gd name="connsiteX17" fmla="*/ 95250 w 302419"/>
                  <a:gd name="connsiteY17" fmla="*/ 478871 h 524114"/>
                  <a:gd name="connsiteX18" fmla="*/ 11906 w 302419"/>
                  <a:gd name="connsiteY18" fmla="*/ 524114 h 524114"/>
                  <a:gd name="connsiteX0" fmla="*/ 11906 w 311565"/>
                  <a:gd name="connsiteY0" fmla="*/ 524114 h 524114"/>
                  <a:gd name="connsiteX1" fmla="*/ 0 w 311565"/>
                  <a:gd name="connsiteY1" fmla="*/ 340758 h 524114"/>
                  <a:gd name="connsiteX2" fmla="*/ 9525 w 311565"/>
                  <a:gd name="connsiteY2" fmla="*/ 185977 h 524114"/>
                  <a:gd name="connsiteX3" fmla="*/ 78581 w 311565"/>
                  <a:gd name="connsiteY3" fmla="*/ 62152 h 524114"/>
                  <a:gd name="connsiteX4" fmla="*/ 154781 w 311565"/>
                  <a:gd name="connsiteY4" fmla="*/ 9764 h 524114"/>
                  <a:gd name="connsiteX5" fmla="*/ 216694 w 311565"/>
                  <a:gd name="connsiteY5" fmla="*/ 16908 h 524114"/>
                  <a:gd name="connsiteX6" fmla="*/ 297656 w 311565"/>
                  <a:gd name="connsiteY6" fmla="*/ 100252 h 524114"/>
                  <a:gd name="connsiteX7" fmla="*/ 302419 w 311565"/>
                  <a:gd name="connsiteY7" fmla="*/ 266939 h 524114"/>
                  <a:gd name="connsiteX8" fmla="*/ 285750 w 311565"/>
                  <a:gd name="connsiteY8" fmla="*/ 395527 h 524114"/>
                  <a:gd name="connsiteX9" fmla="*/ 180975 w 311565"/>
                  <a:gd name="connsiteY9" fmla="*/ 405052 h 524114"/>
                  <a:gd name="connsiteX10" fmla="*/ 202406 w 311565"/>
                  <a:gd name="connsiteY10" fmla="*/ 297896 h 524114"/>
                  <a:gd name="connsiteX11" fmla="*/ 190500 w 311565"/>
                  <a:gd name="connsiteY11" fmla="*/ 205027 h 524114"/>
                  <a:gd name="connsiteX12" fmla="*/ 154781 w 311565"/>
                  <a:gd name="connsiteY12" fmla="*/ 169308 h 524114"/>
                  <a:gd name="connsiteX13" fmla="*/ 111919 w 311565"/>
                  <a:gd name="connsiteY13" fmla="*/ 205027 h 524114"/>
                  <a:gd name="connsiteX14" fmla="*/ 88106 w 311565"/>
                  <a:gd name="connsiteY14" fmla="*/ 266939 h 524114"/>
                  <a:gd name="connsiteX15" fmla="*/ 92869 w 311565"/>
                  <a:gd name="connsiteY15" fmla="*/ 347902 h 524114"/>
                  <a:gd name="connsiteX16" fmla="*/ 85725 w 311565"/>
                  <a:gd name="connsiteY16" fmla="*/ 438389 h 524114"/>
                  <a:gd name="connsiteX17" fmla="*/ 95250 w 311565"/>
                  <a:gd name="connsiteY17" fmla="*/ 478871 h 524114"/>
                  <a:gd name="connsiteX18" fmla="*/ 11906 w 311565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2868 w 307481"/>
                  <a:gd name="connsiteY17" fmla="*/ 507446 h 524114"/>
                  <a:gd name="connsiteX18" fmla="*/ 11906 w 307481"/>
                  <a:gd name="connsiteY18" fmla="*/ 524114 h 524114"/>
                  <a:gd name="connsiteX0" fmla="*/ 12527 w 308102"/>
                  <a:gd name="connsiteY0" fmla="*/ 524114 h 524114"/>
                  <a:gd name="connsiteX1" fmla="*/ 621 w 308102"/>
                  <a:gd name="connsiteY1" fmla="*/ 340758 h 524114"/>
                  <a:gd name="connsiteX2" fmla="*/ 10146 w 308102"/>
                  <a:gd name="connsiteY2" fmla="*/ 185977 h 524114"/>
                  <a:gd name="connsiteX3" fmla="*/ 79202 w 308102"/>
                  <a:gd name="connsiteY3" fmla="*/ 62152 h 524114"/>
                  <a:gd name="connsiteX4" fmla="*/ 155402 w 308102"/>
                  <a:gd name="connsiteY4" fmla="*/ 9764 h 524114"/>
                  <a:gd name="connsiteX5" fmla="*/ 217315 w 308102"/>
                  <a:gd name="connsiteY5" fmla="*/ 16908 h 524114"/>
                  <a:gd name="connsiteX6" fmla="*/ 298277 w 308102"/>
                  <a:gd name="connsiteY6" fmla="*/ 100252 h 524114"/>
                  <a:gd name="connsiteX7" fmla="*/ 303040 w 308102"/>
                  <a:gd name="connsiteY7" fmla="*/ 266939 h 524114"/>
                  <a:gd name="connsiteX8" fmla="*/ 286371 w 308102"/>
                  <a:gd name="connsiteY8" fmla="*/ 395527 h 524114"/>
                  <a:gd name="connsiteX9" fmla="*/ 181596 w 308102"/>
                  <a:gd name="connsiteY9" fmla="*/ 405052 h 524114"/>
                  <a:gd name="connsiteX10" fmla="*/ 203027 w 308102"/>
                  <a:gd name="connsiteY10" fmla="*/ 297896 h 524114"/>
                  <a:gd name="connsiteX11" fmla="*/ 191121 w 308102"/>
                  <a:gd name="connsiteY11" fmla="*/ 205027 h 524114"/>
                  <a:gd name="connsiteX12" fmla="*/ 155402 w 308102"/>
                  <a:gd name="connsiteY12" fmla="*/ 169308 h 524114"/>
                  <a:gd name="connsiteX13" fmla="*/ 112540 w 308102"/>
                  <a:gd name="connsiteY13" fmla="*/ 205027 h 524114"/>
                  <a:gd name="connsiteX14" fmla="*/ 88727 w 308102"/>
                  <a:gd name="connsiteY14" fmla="*/ 266939 h 524114"/>
                  <a:gd name="connsiteX15" fmla="*/ 93490 w 308102"/>
                  <a:gd name="connsiteY15" fmla="*/ 347902 h 524114"/>
                  <a:gd name="connsiteX16" fmla="*/ 86346 w 308102"/>
                  <a:gd name="connsiteY16" fmla="*/ 438389 h 524114"/>
                  <a:gd name="connsiteX17" fmla="*/ 93489 w 308102"/>
                  <a:gd name="connsiteY17" fmla="*/ 507446 h 524114"/>
                  <a:gd name="connsiteX18" fmla="*/ 12527 w 308102"/>
                  <a:gd name="connsiteY18" fmla="*/ 524114 h 524114"/>
                  <a:gd name="connsiteX0" fmla="*/ 12527 w 308102"/>
                  <a:gd name="connsiteY0" fmla="*/ 524114 h 524114"/>
                  <a:gd name="connsiteX1" fmla="*/ 621 w 308102"/>
                  <a:gd name="connsiteY1" fmla="*/ 340758 h 524114"/>
                  <a:gd name="connsiteX2" fmla="*/ 10146 w 308102"/>
                  <a:gd name="connsiteY2" fmla="*/ 185977 h 524114"/>
                  <a:gd name="connsiteX3" fmla="*/ 79202 w 308102"/>
                  <a:gd name="connsiteY3" fmla="*/ 62152 h 524114"/>
                  <a:gd name="connsiteX4" fmla="*/ 155402 w 308102"/>
                  <a:gd name="connsiteY4" fmla="*/ 9764 h 524114"/>
                  <a:gd name="connsiteX5" fmla="*/ 217315 w 308102"/>
                  <a:gd name="connsiteY5" fmla="*/ 16908 h 524114"/>
                  <a:gd name="connsiteX6" fmla="*/ 298277 w 308102"/>
                  <a:gd name="connsiteY6" fmla="*/ 100252 h 524114"/>
                  <a:gd name="connsiteX7" fmla="*/ 303040 w 308102"/>
                  <a:gd name="connsiteY7" fmla="*/ 266939 h 524114"/>
                  <a:gd name="connsiteX8" fmla="*/ 286371 w 308102"/>
                  <a:gd name="connsiteY8" fmla="*/ 395527 h 524114"/>
                  <a:gd name="connsiteX9" fmla="*/ 181596 w 308102"/>
                  <a:gd name="connsiteY9" fmla="*/ 405052 h 524114"/>
                  <a:gd name="connsiteX10" fmla="*/ 203027 w 308102"/>
                  <a:gd name="connsiteY10" fmla="*/ 297896 h 524114"/>
                  <a:gd name="connsiteX11" fmla="*/ 191121 w 308102"/>
                  <a:gd name="connsiteY11" fmla="*/ 205027 h 524114"/>
                  <a:gd name="connsiteX12" fmla="*/ 155402 w 308102"/>
                  <a:gd name="connsiteY12" fmla="*/ 169308 h 524114"/>
                  <a:gd name="connsiteX13" fmla="*/ 112540 w 308102"/>
                  <a:gd name="connsiteY13" fmla="*/ 205027 h 524114"/>
                  <a:gd name="connsiteX14" fmla="*/ 88727 w 308102"/>
                  <a:gd name="connsiteY14" fmla="*/ 266939 h 524114"/>
                  <a:gd name="connsiteX15" fmla="*/ 93490 w 308102"/>
                  <a:gd name="connsiteY15" fmla="*/ 347902 h 524114"/>
                  <a:gd name="connsiteX16" fmla="*/ 86346 w 308102"/>
                  <a:gd name="connsiteY16" fmla="*/ 438389 h 524114"/>
                  <a:gd name="connsiteX17" fmla="*/ 93489 w 308102"/>
                  <a:gd name="connsiteY17" fmla="*/ 507446 h 524114"/>
                  <a:gd name="connsiteX18" fmla="*/ 12527 w 308102"/>
                  <a:gd name="connsiteY18" fmla="*/ 524114 h 524114"/>
                  <a:gd name="connsiteX0" fmla="*/ 15973 w 311548"/>
                  <a:gd name="connsiteY0" fmla="*/ 524114 h 524114"/>
                  <a:gd name="connsiteX1" fmla="*/ 4067 w 311548"/>
                  <a:gd name="connsiteY1" fmla="*/ 340758 h 524114"/>
                  <a:gd name="connsiteX2" fmla="*/ 13592 w 311548"/>
                  <a:gd name="connsiteY2" fmla="*/ 185977 h 524114"/>
                  <a:gd name="connsiteX3" fmla="*/ 82648 w 311548"/>
                  <a:gd name="connsiteY3" fmla="*/ 62152 h 524114"/>
                  <a:gd name="connsiteX4" fmla="*/ 158848 w 311548"/>
                  <a:gd name="connsiteY4" fmla="*/ 9764 h 524114"/>
                  <a:gd name="connsiteX5" fmla="*/ 220761 w 311548"/>
                  <a:gd name="connsiteY5" fmla="*/ 16908 h 524114"/>
                  <a:gd name="connsiteX6" fmla="*/ 301723 w 311548"/>
                  <a:gd name="connsiteY6" fmla="*/ 100252 h 524114"/>
                  <a:gd name="connsiteX7" fmla="*/ 306486 w 311548"/>
                  <a:gd name="connsiteY7" fmla="*/ 266939 h 524114"/>
                  <a:gd name="connsiteX8" fmla="*/ 289817 w 311548"/>
                  <a:gd name="connsiteY8" fmla="*/ 395527 h 524114"/>
                  <a:gd name="connsiteX9" fmla="*/ 185042 w 311548"/>
                  <a:gd name="connsiteY9" fmla="*/ 405052 h 524114"/>
                  <a:gd name="connsiteX10" fmla="*/ 206473 w 311548"/>
                  <a:gd name="connsiteY10" fmla="*/ 297896 h 524114"/>
                  <a:gd name="connsiteX11" fmla="*/ 194567 w 311548"/>
                  <a:gd name="connsiteY11" fmla="*/ 205027 h 524114"/>
                  <a:gd name="connsiteX12" fmla="*/ 158848 w 311548"/>
                  <a:gd name="connsiteY12" fmla="*/ 169308 h 524114"/>
                  <a:gd name="connsiteX13" fmla="*/ 115986 w 311548"/>
                  <a:gd name="connsiteY13" fmla="*/ 205027 h 524114"/>
                  <a:gd name="connsiteX14" fmla="*/ 92173 w 311548"/>
                  <a:gd name="connsiteY14" fmla="*/ 266939 h 524114"/>
                  <a:gd name="connsiteX15" fmla="*/ 96936 w 311548"/>
                  <a:gd name="connsiteY15" fmla="*/ 347902 h 524114"/>
                  <a:gd name="connsiteX16" fmla="*/ 89792 w 311548"/>
                  <a:gd name="connsiteY16" fmla="*/ 438389 h 524114"/>
                  <a:gd name="connsiteX17" fmla="*/ 96935 w 311548"/>
                  <a:gd name="connsiteY17" fmla="*/ 507446 h 524114"/>
                  <a:gd name="connsiteX18" fmla="*/ 15973 w 311548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191122 w 307674"/>
                  <a:gd name="connsiteY11" fmla="*/ 208128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205409 w 307674"/>
                  <a:gd name="connsiteY11" fmla="*/ 196222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62547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205408 w 307674"/>
                  <a:gd name="connsiteY11" fmla="*/ 208129 h 527215"/>
                  <a:gd name="connsiteX12" fmla="*/ 162547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0650 w 308177"/>
                  <a:gd name="connsiteY0" fmla="*/ 565315 h 565315"/>
                  <a:gd name="connsiteX1" fmla="*/ 1125 w 308177"/>
                  <a:gd name="connsiteY1" fmla="*/ 343859 h 565315"/>
                  <a:gd name="connsiteX2" fmla="*/ 10650 w 308177"/>
                  <a:gd name="connsiteY2" fmla="*/ 189078 h 565315"/>
                  <a:gd name="connsiteX3" fmla="*/ 79706 w 308177"/>
                  <a:gd name="connsiteY3" fmla="*/ 65253 h 565315"/>
                  <a:gd name="connsiteX4" fmla="*/ 155906 w 308177"/>
                  <a:gd name="connsiteY4" fmla="*/ 12865 h 565315"/>
                  <a:gd name="connsiteX5" fmla="*/ 224963 w 308177"/>
                  <a:gd name="connsiteY5" fmla="*/ 15247 h 565315"/>
                  <a:gd name="connsiteX6" fmla="*/ 298781 w 308177"/>
                  <a:gd name="connsiteY6" fmla="*/ 103353 h 565315"/>
                  <a:gd name="connsiteX7" fmla="*/ 303544 w 308177"/>
                  <a:gd name="connsiteY7" fmla="*/ 270040 h 565315"/>
                  <a:gd name="connsiteX8" fmla="*/ 286875 w 308177"/>
                  <a:gd name="connsiteY8" fmla="*/ 398628 h 565315"/>
                  <a:gd name="connsiteX9" fmla="*/ 189243 w 308177"/>
                  <a:gd name="connsiteY9" fmla="*/ 465303 h 565315"/>
                  <a:gd name="connsiteX10" fmla="*/ 203531 w 308177"/>
                  <a:gd name="connsiteY10" fmla="*/ 300997 h 565315"/>
                  <a:gd name="connsiteX11" fmla="*/ 205911 w 308177"/>
                  <a:gd name="connsiteY11" fmla="*/ 208129 h 565315"/>
                  <a:gd name="connsiteX12" fmla="*/ 163050 w 308177"/>
                  <a:gd name="connsiteY12" fmla="*/ 172409 h 565315"/>
                  <a:gd name="connsiteX13" fmla="*/ 113044 w 308177"/>
                  <a:gd name="connsiteY13" fmla="*/ 208128 h 565315"/>
                  <a:gd name="connsiteX14" fmla="*/ 89231 w 308177"/>
                  <a:gd name="connsiteY14" fmla="*/ 270040 h 565315"/>
                  <a:gd name="connsiteX15" fmla="*/ 77325 w 308177"/>
                  <a:gd name="connsiteY15" fmla="*/ 351003 h 565315"/>
                  <a:gd name="connsiteX16" fmla="*/ 86850 w 308177"/>
                  <a:gd name="connsiteY16" fmla="*/ 441490 h 565315"/>
                  <a:gd name="connsiteX17" fmla="*/ 93993 w 308177"/>
                  <a:gd name="connsiteY17" fmla="*/ 510547 h 565315"/>
                  <a:gd name="connsiteX18" fmla="*/ 10650 w 308177"/>
                  <a:gd name="connsiteY18" fmla="*/ 565315 h 565315"/>
                  <a:gd name="connsiteX0" fmla="*/ 10650 w 307130"/>
                  <a:gd name="connsiteY0" fmla="*/ 560791 h 560791"/>
                  <a:gd name="connsiteX1" fmla="*/ 1125 w 307130"/>
                  <a:gd name="connsiteY1" fmla="*/ 339335 h 560791"/>
                  <a:gd name="connsiteX2" fmla="*/ 10650 w 307130"/>
                  <a:gd name="connsiteY2" fmla="*/ 184554 h 560791"/>
                  <a:gd name="connsiteX3" fmla="*/ 79706 w 307130"/>
                  <a:gd name="connsiteY3" fmla="*/ 60729 h 560791"/>
                  <a:gd name="connsiteX4" fmla="*/ 155906 w 307130"/>
                  <a:gd name="connsiteY4" fmla="*/ 8341 h 560791"/>
                  <a:gd name="connsiteX5" fmla="*/ 244013 w 307130"/>
                  <a:gd name="connsiteY5" fmla="*/ 17867 h 560791"/>
                  <a:gd name="connsiteX6" fmla="*/ 298781 w 307130"/>
                  <a:gd name="connsiteY6" fmla="*/ 98829 h 560791"/>
                  <a:gd name="connsiteX7" fmla="*/ 303544 w 307130"/>
                  <a:gd name="connsiteY7" fmla="*/ 265516 h 560791"/>
                  <a:gd name="connsiteX8" fmla="*/ 286875 w 307130"/>
                  <a:gd name="connsiteY8" fmla="*/ 394104 h 560791"/>
                  <a:gd name="connsiteX9" fmla="*/ 189243 w 307130"/>
                  <a:gd name="connsiteY9" fmla="*/ 460779 h 560791"/>
                  <a:gd name="connsiteX10" fmla="*/ 203531 w 307130"/>
                  <a:gd name="connsiteY10" fmla="*/ 296473 h 560791"/>
                  <a:gd name="connsiteX11" fmla="*/ 205911 w 307130"/>
                  <a:gd name="connsiteY11" fmla="*/ 203605 h 560791"/>
                  <a:gd name="connsiteX12" fmla="*/ 163050 w 307130"/>
                  <a:gd name="connsiteY12" fmla="*/ 167885 h 560791"/>
                  <a:gd name="connsiteX13" fmla="*/ 113044 w 307130"/>
                  <a:gd name="connsiteY13" fmla="*/ 203604 h 560791"/>
                  <a:gd name="connsiteX14" fmla="*/ 89231 w 307130"/>
                  <a:gd name="connsiteY14" fmla="*/ 265516 h 560791"/>
                  <a:gd name="connsiteX15" fmla="*/ 77325 w 307130"/>
                  <a:gd name="connsiteY15" fmla="*/ 346479 h 560791"/>
                  <a:gd name="connsiteX16" fmla="*/ 86850 w 307130"/>
                  <a:gd name="connsiteY16" fmla="*/ 436966 h 560791"/>
                  <a:gd name="connsiteX17" fmla="*/ 93993 w 307130"/>
                  <a:gd name="connsiteY17" fmla="*/ 506023 h 560791"/>
                  <a:gd name="connsiteX18" fmla="*/ 10650 w 307130"/>
                  <a:gd name="connsiteY18" fmla="*/ 560791 h 560791"/>
                  <a:gd name="connsiteX0" fmla="*/ 10650 w 307130"/>
                  <a:gd name="connsiteY0" fmla="*/ 552021 h 552021"/>
                  <a:gd name="connsiteX1" fmla="*/ 1125 w 307130"/>
                  <a:gd name="connsiteY1" fmla="*/ 330565 h 552021"/>
                  <a:gd name="connsiteX2" fmla="*/ 10650 w 307130"/>
                  <a:gd name="connsiteY2" fmla="*/ 175784 h 552021"/>
                  <a:gd name="connsiteX3" fmla="*/ 79706 w 307130"/>
                  <a:gd name="connsiteY3" fmla="*/ 51959 h 552021"/>
                  <a:gd name="connsiteX4" fmla="*/ 155906 w 307130"/>
                  <a:gd name="connsiteY4" fmla="*/ 6715 h 552021"/>
                  <a:gd name="connsiteX5" fmla="*/ 244013 w 307130"/>
                  <a:gd name="connsiteY5" fmla="*/ 9097 h 552021"/>
                  <a:gd name="connsiteX6" fmla="*/ 298781 w 307130"/>
                  <a:gd name="connsiteY6" fmla="*/ 90059 h 552021"/>
                  <a:gd name="connsiteX7" fmla="*/ 303544 w 307130"/>
                  <a:gd name="connsiteY7" fmla="*/ 256746 h 552021"/>
                  <a:gd name="connsiteX8" fmla="*/ 286875 w 307130"/>
                  <a:gd name="connsiteY8" fmla="*/ 385334 h 552021"/>
                  <a:gd name="connsiteX9" fmla="*/ 189243 w 307130"/>
                  <a:gd name="connsiteY9" fmla="*/ 452009 h 552021"/>
                  <a:gd name="connsiteX10" fmla="*/ 203531 w 307130"/>
                  <a:gd name="connsiteY10" fmla="*/ 287703 h 552021"/>
                  <a:gd name="connsiteX11" fmla="*/ 205911 w 307130"/>
                  <a:gd name="connsiteY11" fmla="*/ 194835 h 552021"/>
                  <a:gd name="connsiteX12" fmla="*/ 163050 w 307130"/>
                  <a:gd name="connsiteY12" fmla="*/ 159115 h 552021"/>
                  <a:gd name="connsiteX13" fmla="*/ 113044 w 307130"/>
                  <a:gd name="connsiteY13" fmla="*/ 194834 h 552021"/>
                  <a:gd name="connsiteX14" fmla="*/ 89231 w 307130"/>
                  <a:gd name="connsiteY14" fmla="*/ 256746 h 552021"/>
                  <a:gd name="connsiteX15" fmla="*/ 77325 w 307130"/>
                  <a:gd name="connsiteY15" fmla="*/ 337709 h 552021"/>
                  <a:gd name="connsiteX16" fmla="*/ 86850 w 307130"/>
                  <a:gd name="connsiteY16" fmla="*/ 428196 h 552021"/>
                  <a:gd name="connsiteX17" fmla="*/ 93993 w 307130"/>
                  <a:gd name="connsiteY17" fmla="*/ 497253 h 552021"/>
                  <a:gd name="connsiteX18" fmla="*/ 10650 w 307130"/>
                  <a:gd name="connsiteY18" fmla="*/ 552021 h 552021"/>
                  <a:gd name="connsiteX0" fmla="*/ 10650 w 307765"/>
                  <a:gd name="connsiteY0" fmla="*/ 549541 h 549541"/>
                  <a:gd name="connsiteX1" fmla="*/ 1125 w 307765"/>
                  <a:gd name="connsiteY1" fmla="*/ 328085 h 549541"/>
                  <a:gd name="connsiteX2" fmla="*/ 10650 w 307765"/>
                  <a:gd name="connsiteY2" fmla="*/ 173304 h 549541"/>
                  <a:gd name="connsiteX3" fmla="*/ 79706 w 307765"/>
                  <a:gd name="connsiteY3" fmla="*/ 49479 h 549541"/>
                  <a:gd name="connsiteX4" fmla="*/ 155906 w 307765"/>
                  <a:gd name="connsiteY4" fmla="*/ 4235 h 549541"/>
                  <a:gd name="connsiteX5" fmla="*/ 232106 w 307765"/>
                  <a:gd name="connsiteY5" fmla="*/ 11379 h 549541"/>
                  <a:gd name="connsiteX6" fmla="*/ 298781 w 307765"/>
                  <a:gd name="connsiteY6" fmla="*/ 87579 h 549541"/>
                  <a:gd name="connsiteX7" fmla="*/ 303544 w 307765"/>
                  <a:gd name="connsiteY7" fmla="*/ 254266 h 549541"/>
                  <a:gd name="connsiteX8" fmla="*/ 286875 w 307765"/>
                  <a:gd name="connsiteY8" fmla="*/ 382854 h 549541"/>
                  <a:gd name="connsiteX9" fmla="*/ 189243 w 307765"/>
                  <a:gd name="connsiteY9" fmla="*/ 449529 h 549541"/>
                  <a:gd name="connsiteX10" fmla="*/ 203531 w 307765"/>
                  <a:gd name="connsiteY10" fmla="*/ 285223 h 549541"/>
                  <a:gd name="connsiteX11" fmla="*/ 205911 w 307765"/>
                  <a:gd name="connsiteY11" fmla="*/ 192355 h 549541"/>
                  <a:gd name="connsiteX12" fmla="*/ 163050 w 307765"/>
                  <a:gd name="connsiteY12" fmla="*/ 156635 h 549541"/>
                  <a:gd name="connsiteX13" fmla="*/ 113044 w 307765"/>
                  <a:gd name="connsiteY13" fmla="*/ 192354 h 549541"/>
                  <a:gd name="connsiteX14" fmla="*/ 89231 w 307765"/>
                  <a:gd name="connsiteY14" fmla="*/ 254266 h 549541"/>
                  <a:gd name="connsiteX15" fmla="*/ 77325 w 307765"/>
                  <a:gd name="connsiteY15" fmla="*/ 335229 h 549541"/>
                  <a:gd name="connsiteX16" fmla="*/ 86850 w 307765"/>
                  <a:gd name="connsiteY16" fmla="*/ 425716 h 549541"/>
                  <a:gd name="connsiteX17" fmla="*/ 93993 w 307765"/>
                  <a:gd name="connsiteY17" fmla="*/ 494773 h 549541"/>
                  <a:gd name="connsiteX18" fmla="*/ 10650 w 307765"/>
                  <a:gd name="connsiteY18" fmla="*/ 549541 h 549541"/>
                  <a:gd name="connsiteX0" fmla="*/ 10650 w 307765"/>
                  <a:gd name="connsiteY0" fmla="*/ 549541 h 549541"/>
                  <a:gd name="connsiteX1" fmla="*/ 1125 w 307765"/>
                  <a:gd name="connsiteY1" fmla="*/ 328085 h 549541"/>
                  <a:gd name="connsiteX2" fmla="*/ 10650 w 307765"/>
                  <a:gd name="connsiteY2" fmla="*/ 173304 h 549541"/>
                  <a:gd name="connsiteX3" fmla="*/ 79706 w 307765"/>
                  <a:gd name="connsiteY3" fmla="*/ 49479 h 549541"/>
                  <a:gd name="connsiteX4" fmla="*/ 155906 w 307765"/>
                  <a:gd name="connsiteY4" fmla="*/ 4235 h 549541"/>
                  <a:gd name="connsiteX5" fmla="*/ 232106 w 307765"/>
                  <a:gd name="connsiteY5" fmla="*/ 11379 h 549541"/>
                  <a:gd name="connsiteX6" fmla="*/ 298781 w 307765"/>
                  <a:gd name="connsiteY6" fmla="*/ 87579 h 549541"/>
                  <a:gd name="connsiteX7" fmla="*/ 303544 w 307765"/>
                  <a:gd name="connsiteY7" fmla="*/ 254266 h 549541"/>
                  <a:gd name="connsiteX8" fmla="*/ 286875 w 307765"/>
                  <a:gd name="connsiteY8" fmla="*/ 382854 h 549541"/>
                  <a:gd name="connsiteX9" fmla="*/ 189243 w 307765"/>
                  <a:gd name="connsiteY9" fmla="*/ 449529 h 549541"/>
                  <a:gd name="connsiteX10" fmla="*/ 203531 w 307765"/>
                  <a:gd name="connsiteY10" fmla="*/ 285223 h 549541"/>
                  <a:gd name="connsiteX11" fmla="*/ 205911 w 307765"/>
                  <a:gd name="connsiteY11" fmla="*/ 192355 h 549541"/>
                  <a:gd name="connsiteX12" fmla="*/ 163050 w 307765"/>
                  <a:gd name="connsiteY12" fmla="*/ 156635 h 549541"/>
                  <a:gd name="connsiteX13" fmla="*/ 113044 w 307765"/>
                  <a:gd name="connsiteY13" fmla="*/ 192354 h 549541"/>
                  <a:gd name="connsiteX14" fmla="*/ 89231 w 307765"/>
                  <a:gd name="connsiteY14" fmla="*/ 254266 h 549541"/>
                  <a:gd name="connsiteX15" fmla="*/ 89231 w 307765"/>
                  <a:gd name="connsiteY15" fmla="*/ 335229 h 549541"/>
                  <a:gd name="connsiteX16" fmla="*/ 86850 w 307765"/>
                  <a:gd name="connsiteY16" fmla="*/ 425716 h 549541"/>
                  <a:gd name="connsiteX17" fmla="*/ 93993 w 307765"/>
                  <a:gd name="connsiteY17" fmla="*/ 494773 h 549541"/>
                  <a:gd name="connsiteX18" fmla="*/ 10650 w 307765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90855 w 309377"/>
                  <a:gd name="connsiteY9" fmla="*/ 449529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90843 w 309377"/>
                  <a:gd name="connsiteY15" fmla="*/ 335229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90855 w 309377"/>
                  <a:gd name="connsiteY9" fmla="*/ 449529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61435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78280 w 309377"/>
                  <a:gd name="connsiteY10" fmla="*/ 432862 h 549541"/>
                  <a:gd name="connsiteX11" fmla="*/ 205143 w 309377"/>
                  <a:gd name="connsiteY11" fmla="*/ 285223 h 549541"/>
                  <a:gd name="connsiteX12" fmla="*/ 207523 w 309377"/>
                  <a:gd name="connsiteY12" fmla="*/ 192355 h 549541"/>
                  <a:gd name="connsiteX13" fmla="*/ 164662 w 309377"/>
                  <a:gd name="connsiteY13" fmla="*/ 156635 h 549541"/>
                  <a:gd name="connsiteX14" fmla="*/ 114656 w 309377"/>
                  <a:gd name="connsiteY14" fmla="*/ 192354 h 549541"/>
                  <a:gd name="connsiteX15" fmla="*/ 90843 w 309377"/>
                  <a:gd name="connsiteY15" fmla="*/ 254266 h 549541"/>
                  <a:gd name="connsiteX16" fmla="*/ 81318 w 309377"/>
                  <a:gd name="connsiteY16" fmla="*/ 342373 h 549541"/>
                  <a:gd name="connsiteX17" fmla="*/ 88462 w 309377"/>
                  <a:gd name="connsiteY17" fmla="*/ 425716 h 549541"/>
                  <a:gd name="connsiteX18" fmla="*/ 95605 w 309377"/>
                  <a:gd name="connsiteY18" fmla="*/ 494773 h 549541"/>
                  <a:gd name="connsiteX19" fmla="*/ 12262 w 309377"/>
                  <a:gd name="connsiteY19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90186 w 309377"/>
                  <a:gd name="connsiteY10" fmla="*/ 394762 h 549541"/>
                  <a:gd name="connsiteX11" fmla="*/ 205143 w 309377"/>
                  <a:gd name="connsiteY11" fmla="*/ 285223 h 549541"/>
                  <a:gd name="connsiteX12" fmla="*/ 207523 w 309377"/>
                  <a:gd name="connsiteY12" fmla="*/ 192355 h 549541"/>
                  <a:gd name="connsiteX13" fmla="*/ 164662 w 309377"/>
                  <a:gd name="connsiteY13" fmla="*/ 156635 h 549541"/>
                  <a:gd name="connsiteX14" fmla="*/ 114656 w 309377"/>
                  <a:gd name="connsiteY14" fmla="*/ 192354 h 549541"/>
                  <a:gd name="connsiteX15" fmla="*/ 90843 w 309377"/>
                  <a:gd name="connsiteY15" fmla="*/ 254266 h 549541"/>
                  <a:gd name="connsiteX16" fmla="*/ 81318 w 309377"/>
                  <a:gd name="connsiteY16" fmla="*/ 342373 h 549541"/>
                  <a:gd name="connsiteX17" fmla="*/ 88462 w 309377"/>
                  <a:gd name="connsiteY17" fmla="*/ 425716 h 549541"/>
                  <a:gd name="connsiteX18" fmla="*/ 95605 w 309377"/>
                  <a:gd name="connsiteY18" fmla="*/ 494773 h 549541"/>
                  <a:gd name="connsiteX19" fmla="*/ 12262 w 309377"/>
                  <a:gd name="connsiteY19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80661 w 309377"/>
                  <a:gd name="connsiteY10" fmla="*/ 449531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18749 w 309377"/>
                  <a:gd name="connsiteY10" fmla="*/ 487631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7511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36086 w 309377"/>
                  <a:gd name="connsiteY19" fmla="*/ 547160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9699 w 309377"/>
                  <a:gd name="connsiteY19" fmla="*/ 473343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66200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9224 w 309377"/>
                  <a:gd name="connsiteY19" fmla="*/ 466200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82869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82869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4462 w 309377"/>
                  <a:gd name="connsiteY19" fmla="*/ 480487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37799 w 309377"/>
                  <a:gd name="connsiteY10" fmla="*/ 454293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4462 w 309377"/>
                  <a:gd name="connsiteY19" fmla="*/ 480487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54467 w 309377"/>
                  <a:gd name="connsiteY10" fmla="*/ 480487 h 549541"/>
                  <a:gd name="connsiteX11" fmla="*/ 137799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7799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68743 w 309377"/>
                  <a:gd name="connsiteY20" fmla="*/ 478106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7805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3517 w 309377"/>
                  <a:gd name="connsiteY12" fmla="*/ 385237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3042 w 309377"/>
                  <a:gd name="connsiteY12" fmla="*/ 368568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3042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4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4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92568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5899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5899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78093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78093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25716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118748 w 309377"/>
                  <a:gd name="connsiteY20" fmla="*/ 485249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109224 w 309377"/>
                  <a:gd name="connsiteY11" fmla="*/ 454293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118748 w 309377"/>
                  <a:gd name="connsiteY20" fmla="*/ 485249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09377" h="549541">
                    <a:moveTo>
                      <a:pt x="12262" y="549541"/>
                    </a:moveTo>
                    <a:cubicBezTo>
                      <a:pt x="-3216" y="521760"/>
                      <a:pt x="356" y="390791"/>
                      <a:pt x="356" y="328085"/>
                    </a:cubicBezTo>
                    <a:cubicBezTo>
                      <a:pt x="356" y="265379"/>
                      <a:pt x="-1232" y="219738"/>
                      <a:pt x="12262" y="173304"/>
                    </a:cubicBezTo>
                    <a:cubicBezTo>
                      <a:pt x="25756" y="126870"/>
                      <a:pt x="57109" y="77657"/>
                      <a:pt x="81318" y="49479"/>
                    </a:cubicBezTo>
                    <a:cubicBezTo>
                      <a:pt x="105527" y="21301"/>
                      <a:pt x="132118" y="10585"/>
                      <a:pt x="157518" y="4235"/>
                    </a:cubicBezTo>
                    <a:cubicBezTo>
                      <a:pt x="182918" y="-2115"/>
                      <a:pt x="209906" y="-2512"/>
                      <a:pt x="233718" y="11379"/>
                    </a:cubicBezTo>
                    <a:cubicBezTo>
                      <a:pt x="257531" y="25270"/>
                      <a:pt x="288487" y="47098"/>
                      <a:pt x="300393" y="87579"/>
                    </a:cubicBezTo>
                    <a:cubicBezTo>
                      <a:pt x="312299" y="128060"/>
                      <a:pt x="310712" y="211403"/>
                      <a:pt x="305156" y="254266"/>
                    </a:cubicBezTo>
                    <a:lnTo>
                      <a:pt x="288487" y="382854"/>
                    </a:lnTo>
                    <a:lnTo>
                      <a:pt x="183711" y="492391"/>
                    </a:lnTo>
                    <a:cubicBezTo>
                      <a:pt x="161374" y="508663"/>
                      <a:pt x="35913" y="491600"/>
                      <a:pt x="28261" y="485250"/>
                    </a:cubicBezTo>
                    <a:cubicBezTo>
                      <a:pt x="20609" y="478900"/>
                      <a:pt x="83824" y="467787"/>
                      <a:pt x="109224" y="454293"/>
                    </a:cubicBezTo>
                    <a:cubicBezTo>
                      <a:pt x="134624" y="440799"/>
                      <a:pt x="163882" y="432068"/>
                      <a:pt x="180662" y="404287"/>
                    </a:cubicBezTo>
                    <a:cubicBezTo>
                      <a:pt x="197442" y="376506"/>
                      <a:pt x="205428" y="322926"/>
                      <a:pt x="209905" y="287604"/>
                    </a:cubicBezTo>
                    <a:cubicBezTo>
                      <a:pt x="214382" y="252282"/>
                      <a:pt x="215064" y="214183"/>
                      <a:pt x="207523" y="192355"/>
                    </a:cubicBezTo>
                    <a:cubicBezTo>
                      <a:pt x="199983" y="170527"/>
                      <a:pt x="180140" y="156635"/>
                      <a:pt x="164662" y="156635"/>
                    </a:cubicBezTo>
                    <a:cubicBezTo>
                      <a:pt x="149184" y="156635"/>
                      <a:pt x="126959" y="176082"/>
                      <a:pt x="114656" y="192354"/>
                    </a:cubicBezTo>
                    <a:cubicBezTo>
                      <a:pt x="102353" y="208626"/>
                      <a:pt x="96399" y="229263"/>
                      <a:pt x="90843" y="254266"/>
                    </a:cubicBezTo>
                    <a:cubicBezTo>
                      <a:pt x="85287" y="279269"/>
                      <a:pt x="80127" y="312608"/>
                      <a:pt x="81318" y="342373"/>
                    </a:cubicBezTo>
                    <a:cubicBezTo>
                      <a:pt x="82509" y="372138"/>
                      <a:pt x="91749" y="409046"/>
                      <a:pt x="97987" y="432859"/>
                    </a:cubicBezTo>
                    <a:cubicBezTo>
                      <a:pt x="104225" y="456672"/>
                      <a:pt x="112398" y="466199"/>
                      <a:pt x="118748" y="485249"/>
                    </a:cubicBezTo>
                    <a:cubicBezTo>
                      <a:pt x="125098" y="504299"/>
                      <a:pt x="150659" y="534460"/>
                      <a:pt x="136086" y="547160"/>
                    </a:cubicBezTo>
                    <a:lnTo>
                      <a:pt x="12262" y="549541"/>
                    </a:ln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247" name="フリーフォーム: 図形 246">
                <a:extLst>
                  <a:ext uri="{FF2B5EF4-FFF2-40B4-BE49-F238E27FC236}">
                    <a16:creationId xmlns:a16="http://schemas.microsoft.com/office/drawing/2014/main" id="{DA83EBB3-8065-4026-A91A-198F89015239}"/>
                  </a:ext>
                </a:extLst>
              </p:cNvPr>
              <p:cNvSpPr/>
              <p:nvPr/>
            </p:nvSpPr>
            <p:spPr>
              <a:xfrm>
                <a:off x="5502808" y="1133179"/>
                <a:ext cx="602964" cy="542231"/>
              </a:xfrm>
              <a:custGeom>
                <a:avLst/>
                <a:gdLst>
                  <a:gd name="connsiteX0" fmla="*/ 583406 w 583406"/>
                  <a:gd name="connsiteY0" fmla="*/ 30956 h 540544"/>
                  <a:gd name="connsiteX1" fmla="*/ 533400 w 583406"/>
                  <a:gd name="connsiteY1" fmla="*/ 202406 h 540544"/>
                  <a:gd name="connsiteX2" fmla="*/ 435769 w 583406"/>
                  <a:gd name="connsiteY2" fmla="*/ 326231 h 540544"/>
                  <a:gd name="connsiteX3" fmla="*/ 338137 w 583406"/>
                  <a:gd name="connsiteY3" fmla="*/ 447675 h 540544"/>
                  <a:gd name="connsiteX4" fmla="*/ 214312 w 583406"/>
                  <a:gd name="connsiteY4" fmla="*/ 521494 h 540544"/>
                  <a:gd name="connsiteX5" fmla="*/ 109537 w 583406"/>
                  <a:gd name="connsiteY5" fmla="*/ 540544 h 540544"/>
                  <a:gd name="connsiteX6" fmla="*/ 35719 w 583406"/>
                  <a:gd name="connsiteY6" fmla="*/ 511969 h 540544"/>
                  <a:gd name="connsiteX7" fmla="*/ 0 w 583406"/>
                  <a:gd name="connsiteY7" fmla="*/ 459581 h 540544"/>
                  <a:gd name="connsiteX8" fmla="*/ 9525 w 583406"/>
                  <a:gd name="connsiteY8" fmla="*/ 354806 h 540544"/>
                  <a:gd name="connsiteX9" fmla="*/ 64294 w 583406"/>
                  <a:gd name="connsiteY9" fmla="*/ 257175 h 540544"/>
                  <a:gd name="connsiteX10" fmla="*/ 185737 w 583406"/>
                  <a:gd name="connsiteY10" fmla="*/ 159544 h 540544"/>
                  <a:gd name="connsiteX11" fmla="*/ 321469 w 583406"/>
                  <a:gd name="connsiteY11" fmla="*/ 80963 h 540544"/>
                  <a:gd name="connsiteX12" fmla="*/ 466725 w 583406"/>
                  <a:gd name="connsiteY12" fmla="*/ 0 h 540544"/>
                  <a:gd name="connsiteX13" fmla="*/ 447675 w 583406"/>
                  <a:gd name="connsiteY13" fmla="*/ 100013 h 540544"/>
                  <a:gd name="connsiteX14" fmla="*/ 347662 w 583406"/>
                  <a:gd name="connsiteY14" fmla="*/ 161925 h 540544"/>
                  <a:gd name="connsiteX15" fmla="*/ 223837 w 583406"/>
                  <a:gd name="connsiteY15" fmla="*/ 245269 h 540544"/>
                  <a:gd name="connsiteX16" fmla="*/ 157162 w 583406"/>
                  <a:gd name="connsiteY16" fmla="*/ 314325 h 540544"/>
                  <a:gd name="connsiteX17" fmla="*/ 150019 w 583406"/>
                  <a:gd name="connsiteY17" fmla="*/ 361950 h 540544"/>
                  <a:gd name="connsiteX18" fmla="*/ 173831 w 583406"/>
                  <a:gd name="connsiteY18" fmla="*/ 381000 h 540544"/>
                  <a:gd name="connsiteX19" fmla="*/ 252412 w 583406"/>
                  <a:gd name="connsiteY19" fmla="*/ 347663 h 540544"/>
                  <a:gd name="connsiteX20" fmla="*/ 342900 w 583406"/>
                  <a:gd name="connsiteY20" fmla="*/ 266700 h 540544"/>
                  <a:gd name="connsiteX21" fmla="*/ 416719 w 583406"/>
                  <a:gd name="connsiteY21" fmla="*/ 188119 h 540544"/>
                  <a:gd name="connsiteX22" fmla="*/ 457200 w 583406"/>
                  <a:gd name="connsiteY22" fmla="*/ 133350 h 540544"/>
                  <a:gd name="connsiteX23" fmla="*/ 583406 w 583406"/>
                  <a:gd name="connsiteY23" fmla="*/ 30956 h 540544"/>
                  <a:gd name="connsiteX0" fmla="*/ 600075 w 600075"/>
                  <a:gd name="connsiteY0" fmla="*/ 28575 h 540544"/>
                  <a:gd name="connsiteX1" fmla="*/ 533400 w 600075"/>
                  <a:gd name="connsiteY1" fmla="*/ 202406 h 540544"/>
                  <a:gd name="connsiteX2" fmla="*/ 435769 w 600075"/>
                  <a:gd name="connsiteY2" fmla="*/ 326231 h 540544"/>
                  <a:gd name="connsiteX3" fmla="*/ 338137 w 600075"/>
                  <a:gd name="connsiteY3" fmla="*/ 447675 h 540544"/>
                  <a:gd name="connsiteX4" fmla="*/ 214312 w 600075"/>
                  <a:gd name="connsiteY4" fmla="*/ 521494 h 540544"/>
                  <a:gd name="connsiteX5" fmla="*/ 109537 w 600075"/>
                  <a:gd name="connsiteY5" fmla="*/ 540544 h 540544"/>
                  <a:gd name="connsiteX6" fmla="*/ 35719 w 600075"/>
                  <a:gd name="connsiteY6" fmla="*/ 511969 h 540544"/>
                  <a:gd name="connsiteX7" fmla="*/ 0 w 600075"/>
                  <a:gd name="connsiteY7" fmla="*/ 459581 h 540544"/>
                  <a:gd name="connsiteX8" fmla="*/ 9525 w 600075"/>
                  <a:gd name="connsiteY8" fmla="*/ 354806 h 540544"/>
                  <a:gd name="connsiteX9" fmla="*/ 64294 w 600075"/>
                  <a:gd name="connsiteY9" fmla="*/ 257175 h 540544"/>
                  <a:gd name="connsiteX10" fmla="*/ 185737 w 600075"/>
                  <a:gd name="connsiteY10" fmla="*/ 159544 h 540544"/>
                  <a:gd name="connsiteX11" fmla="*/ 321469 w 600075"/>
                  <a:gd name="connsiteY11" fmla="*/ 80963 h 540544"/>
                  <a:gd name="connsiteX12" fmla="*/ 466725 w 600075"/>
                  <a:gd name="connsiteY12" fmla="*/ 0 h 540544"/>
                  <a:gd name="connsiteX13" fmla="*/ 447675 w 600075"/>
                  <a:gd name="connsiteY13" fmla="*/ 100013 h 540544"/>
                  <a:gd name="connsiteX14" fmla="*/ 347662 w 600075"/>
                  <a:gd name="connsiteY14" fmla="*/ 161925 h 540544"/>
                  <a:gd name="connsiteX15" fmla="*/ 223837 w 600075"/>
                  <a:gd name="connsiteY15" fmla="*/ 245269 h 540544"/>
                  <a:gd name="connsiteX16" fmla="*/ 157162 w 600075"/>
                  <a:gd name="connsiteY16" fmla="*/ 314325 h 540544"/>
                  <a:gd name="connsiteX17" fmla="*/ 150019 w 600075"/>
                  <a:gd name="connsiteY17" fmla="*/ 361950 h 540544"/>
                  <a:gd name="connsiteX18" fmla="*/ 173831 w 600075"/>
                  <a:gd name="connsiteY18" fmla="*/ 381000 h 540544"/>
                  <a:gd name="connsiteX19" fmla="*/ 252412 w 600075"/>
                  <a:gd name="connsiteY19" fmla="*/ 347663 h 540544"/>
                  <a:gd name="connsiteX20" fmla="*/ 342900 w 600075"/>
                  <a:gd name="connsiteY20" fmla="*/ 266700 h 540544"/>
                  <a:gd name="connsiteX21" fmla="*/ 416719 w 600075"/>
                  <a:gd name="connsiteY21" fmla="*/ 188119 h 540544"/>
                  <a:gd name="connsiteX22" fmla="*/ 457200 w 600075"/>
                  <a:gd name="connsiteY22" fmla="*/ 133350 h 540544"/>
                  <a:gd name="connsiteX23" fmla="*/ 600075 w 600075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57200 w 602039"/>
                  <a:gd name="connsiteY22" fmla="*/ 133350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876"/>
                  <a:gd name="connsiteY0" fmla="*/ 28701 h 540944"/>
                  <a:gd name="connsiteX1" fmla="*/ 535295 w 603876"/>
                  <a:gd name="connsiteY1" fmla="*/ 202532 h 540944"/>
                  <a:gd name="connsiteX2" fmla="*/ 449570 w 603876"/>
                  <a:gd name="connsiteY2" fmla="*/ 319213 h 540944"/>
                  <a:gd name="connsiteX3" fmla="*/ 340032 w 603876"/>
                  <a:gd name="connsiteY3" fmla="*/ 447801 h 540944"/>
                  <a:gd name="connsiteX4" fmla="*/ 216207 w 603876"/>
                  <a:gd name="connsiteY4" fmla="*/ 521620 h 540944"/>
                  <a:gd name="connsiteX5" fmla="*/ 111432 w 603876"/>
                  <a:gd name="connsiteY5" fmla="*/ 540670 h 540944"/>
                  <a:gd name="connsiteX6" fmla="*/ 37614 w 603876"/>
                  <a:gd name="connsiteY6" fmla="*/ 512095 h 540944"/>
                  <a:gd name="connsiteX7" fmla="*/ 1895 w 603876"/>
                  <a:gd name="connsiteY7" fmla="*/ 459707 h 540944"/>
                  <a:gd name="connsiteX8" fmla="*/ 11420 w 603876"/>
                  <a:gd name="connsiteY8" fmla="*/ 354932 h 540944"/>
                  <a:gd name="connsiteX9" fmla="*/ 66189 w 603876"/>
                  <a:gd name="connsiteY9" fmla="*/ 257301 h 540944"/>
                  <a:gd name="connsiteX10" fmla="*/ 187632 w 603876"/>
                  <a:gd name="connsiteY10" fmla="*/ 159670 h 540944"/>
                  <a:gd name="connsiteX11" fmla="*/ 323364 w 603876"/>
                  <a:gd name="connsiteY11" fmla="*/ 81089 h 540944"/>
                  <a:gd name="connsiteX12" fmla="*/ 468620 w 603876"/>
                  <a:gd name="connsiteY12" fmla="*/ 126 h 540944"/>
                  <a:gd name="connsiteX13" fmla="*/ 449570 w 603876"/>
                  <a:gd name="connsiteY13" fmla="*/ 100139 h 540944"/>
                  <a:gd name="connsiteX14" fmla="*/ 349557 w 603876"/>
                  <a:gd name="connsiteY14" fmla="*/ 162051 h 540944"/>
                  <a:gd name="connsiteX15" fmla="*/ 225732 w 603876"/>
                  <a:gd name="connsiteY15" fmla="*/ 245395 h 540944"/>
                  <a:gd name="connsiteX16" fmla="*/ 159057 w 603876"/>
                  <a:gd name="connsiteY16" fmla="*/ 314451 h 540944"/>
                  <a:gd name="connsiteX17" fmla="*/ 151914 w 603876"/>
                  <a:gd name="connsiteY17" fmla="*/ 362076 h 540944"/>
                  <a:gd name="connsiteX18" fmla="*/ 175726 w 603876"/>
                  <a:gd name="connsiteY18" fmla="*/ 381126 h 540944"/>
                  <a:gd name="connsiteX19" fmla="*/ 254307 w 603876"/>
                  <a:gd name="connsiteY19" fmla="*/ 347789 h 540944"/>
                  <a:gd name="connsiteX20" fmla="*/ 344795 w 603876"/>
                  <a:gd name="connsiteY20" fmla="*/ 266826 h 540944"/>
                  <a:gd name="connsiteX21" fmla="*/ 418614 w 603876"/>
                  <a:gd name="connsiteY21" fmla="*/ 188245 h 540944"/>
                  <a:gd name="connsiteX22" fmla="*/ 490051 w 603876"/>
                  <a:gd name="connsiteY22" fmla="*/ 97757 h 540944"/>
                  <a:gd name="connsiteX23" fmla="*/ 601970 w 603876"/>
                  <a:gd name="connsiteY23" fmla="*/ 28701 h 540944"/>
                  <a:gd name="connsiteX0" fmla="*/ 601970 w 603876"/>
                  <a:gd name="connsiteY0" fmla="*/ 28701 h 541030"/>
                  <a:gd name="connsiteX1" fmla="*/ 535295 w 603876"/>
                  <a:gd name="connsiteY1" fmla="*/ 202532 h 541030"/>
                  <a:gd name="connsiteX2" fmla="*/ 449570 w 603876"/>
                  <a:gd name="connsiteY2" fmla="*/ 319213 h 541030"/>
                  <a:gd name="connsiteX3" fmla="*/ 337651 w 603876"/>
                  <a:gd name="connsiteY3" fmla="*/ 435895 h 541030"/>
                  <a:gd name="connsiteX4" fmla="*/ 216207 w 603876"/>
                  <a:gd name="connsiteY4" fmla="*/ 521620 h 541030"/>
                  <a:gd name="connsiteX5" fmla="*/ 111432 w 603876"/>
                  <a:gd name="connsiteY5" fmla="*/ 540670 h 541030"/>
                  <a:gd name="connsiteX6" fmla="*/ 37614 w 603876"/>
                  <a:gd name="connsiteY6" fmla="*/ 512095 h 541030"/>
                  <a:gd name="connsiteX7" fmla="*/ 1895 w 603876"/>
                  <a:gd name="connsiteY7" fmla="*/ 459707 h 541030"/>
                  <a:gd name="connsiteX8" fmla="*/ 11420 w 603876"/>
                  <a:gd name="connsiteY8" fmla="*/ 354932 h 541030"/>
                  <a:gd name="connsiteX9" fmla="*/ 66189 w 603876"/>
                  <a:gd name="connsiteY9" fmla="*/ 257301 h 541030"/>
                  <a:gd name="connsiteX10" fmla="*/ 187632 w 603876"/>
                  <a:gd name="connsiteY10" fmla="*/ 159670 h 541030"/>
                  <a:gd name="connsiteX11" fmla="*/ 323364 w 603876"/>
                  <a:gd name="connsiteY11" fmla="*/ 81089 h 541030"/>
                  <a:gd name="connsiteX12" fmla="*/ 468620 w 603876"/>
                  <a:gd name="connsiteY12" fmla="*/ 126 h 541030"/>
                  <a:gd name="connsiteX13" fmla="*/ 449570 w 603876"/>
                  <a:gd name="connsiteY13" fmla="*/ 100139 h 541030"/>
                  <a:gd name="connsiteX14" fmla="*/ 349557 w 603876"/>
                  <a:gd name="connsiteY14" fmla="*/ 162051 h 541030"/>
                  <a:gd name="connsiteX15" fmla="*/ 225732 w 603876"/>
                  <a:gd name="connsiteY15" fmla="*/ 245395 h 541030"/>
                  <a:gd name="connsiteX16" fmla="*/ 159057 w 603876"/>
                  <a:gd name="connsiteY16" fmla="*/ 314451 h 541030"/>
                  <a:gd name="connsiteX17" fmla="*/ 151914 w 603876"/>
                  <a:gd name="connsiteY17" fmla="*/ 362076 h 541030"/>
                  <a:gd name="connsiteX18" fmla="*/ 175726 w 603876"/>
                  <a:gd name="connsiteY18" fmla="*/ 381126 h 541030"/>
                  <a:gd name="connsiteX19" fmla="*/ 254307 w 603876"/>
                  <a:gd name="connsiteY19" fmla="*/ 347789 h 541030"/>
                  <a:gd name="connsiteX20" fmla="*/ 344795 w 603876"/>
                  <a:gd name="connsiteY20" fmla="*/ 266826 h 541030"/>
                  <a:gd name="connsiteX21" fmla="*/ 418614 w 603876"/>
                  <a:gd name="connsiteY21" fmla="*/ 188245 h 541030"/>
                  <a:gd name="connsiteX22" fmla="*/ 490051 w 603876"/>
                  <a:gd name="connsiteY22" fmla="*/ 97757 h 541030"/>
                  <a:gd name="connsiteX23" fmla="*/ 601970 w 603876"/>
                  <a:gd name="connsiteY23" fmla="*/ 28701 h 541030"/>
                  <a:gd name="connsiteX0" fmla="*/ 601970 w 603876"/>
                  <a:gd name="connsiteY0" fmla="*/ 28701 h 533061"/>
                  <a:gd name="connsiteX1" fmla="*/ 535295 w 603876"/>
                  <a:gd name="connsiteY1" fmla="*/ 202532 h 533061"/>
                  <a:gd name="connsiteX2" fmla="*/ 449570 w 603876"/>
                  <a:gd name="connsiteY2" fmla="*/ 319213 h 533061"/>
                  <a:gd name="connsiteX3" fmla="*/ 337651 w 603876"/>
                  <a:gd name="connsiteY3" fmla="*/ 435895 h 533061"/>
                  <a:gd name="connsiteX4" fmla="*/ 216207 w 603876"/>
                  <a:gd name="connsiteY4" fmla="*/ 521620 h 533061"/>
                  <a:gd name="connsiteX5" fmla="*/ 118576 w 603876"/>
                  <a:gd name="connsiteY5" fmla="*/ 531145 h 533061"/>
                  <a:gd name="connsiteX6" fmla="*/ 37614 w 603876"/>
                  <a:gd name="connsiteY6" fmla="*/ 512095 h 533061"/>
                  <a:gd name="connsiteX7" fmla="*/ 1895 w 603876"/>
                  <a:gd name="connsiteY7" fmla="*/ 459707 h 533061"/>
                  <a:gd name="connsiteX8" fmla="*/ 11420 w 603876"/>
                  <a:gd name="connsiteY8" fmla="*/ 354932 h 533061"/>
                  <a:gd name="connsiteX9" fmla="*/ 66189 w 603876"/>
                  <a:gd name="connsiteY9" fmla="*/ 257301 h 533061"/>
                  <a:gd name="connsiteX10" fmla="*/ 187632 w 603876"/>
                  <a:gd name="connsiteY10" fmla="*/ 159670 h 533061"/>
                  <a:gd name="connsiteX11" fmla="*/ 323364 w 603876"/>
                  <a:gd name="connsiteY11" fmla="*/ 81089 h 533061"/>
                  <a:gd name="connsiteX12" fmla="*/ 468620 w 603876"/>
                  <a:gd name="connsiteY12" fmla="*/ 126 h 533061"/>
                  <a:gd name="connsiteX13" fmla="*/ 449570 w 603876"/>
                  <a:gd name="connsiteY13" fmla="*/ 100139 h 533061"/>
                  <a:gd name="connsiteX14" fmla="*/ 349557 w 603876"/>
                  <a:gd name="connsiteY14" fmla="*/ 162051 h 533061"/>
                  <a:gd name="connsiteX15" fmla="*/ 225732 w 603876"/>
                  <a:gd name="connsiteY15" fmla="*/ 245395 h 533061"/>
                  <a:gd name="connsiteX16" fmla="*/ 159057 w 603876"/>
                  <a:gd name="connsiteY16" fmla="*/ 314451 h 533061"/>
                  <a:gd name="connsiteX17" fmla="*/ 151914 w 603876"/>
                  <a:gd name="connsiteY17" fmla="*/ 362076 h 533061"/>
                  <a:gd name="connsiteX18" fmla="*/ 175726 w 603876"/>
                  <a:gd name="connsiteY18" fmla="*/ 381126 h 533061"/>
                  <a:gd name="connsiteX19" fmla="*/ 254307 w 603876"/>
                  <a:gd name="connsiteY19" fmla="*/ 347789 h 533061"/>
                  <a:gd name="connsiteX20" fmla="*/ 344795 w 603876"/>
                  <a:gd name="connsiteY20" fmla="*/ 266826 h 533061"/>
                  <a:gd name="connsiteX21" fmla="*/ 418614 w 603876"/>
                  <a:gd name="connsiteY21" fmla="*/ 188245 h 533061"/>
                  <a:gd name="connsiteX22" fmla="*/ 490051 w 603876"/>
                  <a:gd name="connsiteY22" fmla="*/ 97757 h 533061"/>
                  <a:gd name="connsiteX23" fmla="*/ 601970 w 603876"/>
                  <a:gd name="connsiteY23" fmla="*/ 28701 h 533061"/>
                  <a:gd name="connsiteX0" fmla="*/ 602843 w 604749"/>
                  <a:gd name="connsiteY0" fmla="*/ 28701 h 533061"/>
                  <a:gd name="connsiteX1" fmla="*/ 536168 w 604749"/>
                  <a:gd name="connsiteY1" fmla="*/ 202532 h 533061"/>
                  <a:gd name="connsiteX2" fmla="*/ 450443 w 604749"/>
                  <a:gd name="connsiteY2" fmla="*/ 319213 h 533061"/>
                  <a:gd name="connsiteX3" fmla="*/ 338524 w 604749"/>
                  <a:gd name="connsiteY3" fmla="*/ 435895 h 533061"/>
                  <a:gd name="connsiteX4" fmla="*/ 217080 w 604749"/>
                  <a:gd name="connsiteY4" fmla="*/ 521620 h 533061"/>
                  <a:gd name="connsiteX5" fmla="*/ 119449 w 604749"/>
                  <a:gd name="connsiteY5" fmla="*/ 531145 h 533061"/>
                  <a:gd name="connsiteX6" fmla="*/ 50393 w 604749"/>
                  <a:gd name="connsiteY6" fmla="*/ 512095 h 533061"/>
                  <a:gd name="connsiteX7" fmla="*/ 2768 w 604749"/>
                  <a:gd name="connsiteY7" fmla="*/ 459707 h 533061"/>
                  <a:gd name="connsiteX8" fmla="*/ 12293 w 604749"/>
                  <a:gd name="connsiteY8" fmla="*/ 354932 h 533061"/>
                  <a:gd name="connsiteX9" fmla="*/ 67062 w 604749"/>
                  <a:gd name="connsiteY9" fmla="*/ 257301 h 533061"/>
                  <a:gd name="connsiteX10" fmla="*/ 188505 w 604749"/>
                  <a:gd name="connsiteY10" fmla="*/ 159670 h 533061"/>
                  <a:gd name="connsiteX11" fmla="*/ 324237 w 604749"/>
                  <a:gd name="connsiteY11" fmla="*/ 81089 h 533061"/>
                  <a:gd name="connsiteX12" fmla="*/ 469493 w 604749"/>
                  <a:gd name="connsiteY12" fmla="*/ 126 h 533061"/>
                  <a:gd name="connsiteX13" fmla="*/ 450443 w 604749"/>
                  <a:gd name="connsiteY13" fmla="*/ 100139 h 533061"/>
                  <a:gd name="connsiteX14" fmla="*/ 350430 w 604749"/>
                  <a:gd name="connsiteY14" fmla="*/ 162051 h 533061"/>
                  <a:gd name="connsiteX15" fmla="*/ 226605 w 604749"/>
                  <a:gd name="connsiteY15" fmla="*/ 245395 h 533061"/>
                  <a:gd name="connsiteX16" fmla="*/ 159930 w 604749"/>
                  <a:gd name="connsiteY16" fmla="*/ 314451 h 533061"/>
                  <a:gd name="connsiteX17" fmla="*/ 152787 w 604749"/>
                  <a:gd name="connsiteY17" fmla="*/ 362076 h 533061"/>
                  <a:gd name="connsiteX18" fmla="*/ 176599 w 604749"/>
                  <a:gd name="connsiteY18" fmla="*/ 381126 h 533061"/>
                  <a:gd name="connsiteX19" fmla="*/ 255180 w 604749"/>
                  <a:gd name="connsiteY19" fmla="*/ 347789 h 533061"/>
                  <a:gd name="connsiteX20" fmla="*/ 345668 w 604749"/>
                  <a:gd name="connsiteY20" fmla="*/ 266826 h 533061"/>
                  <a:gd name="connsiteX21" fmla="*/ 419487 w 604749"/>
                  <a:gd name="connsiteY21" fmla="*/ 188245 h 533061"/>
                  <a:gd name="connsiteX22" fmla="*/ 490924 w 604749"/>
                  <a:gd name="connsiteY22" fmla="*/ 97757 h 533061"/>
                  <a:gd name="connsiteX23" fmla="*/ 602843 w 604749"/>
                  <a:gd name="connsiteY23" fmla="*/ 28701 h 533061"/>
                  <a:gd name="connsiteX0" fmla="*/ 600963 w 602869"/>
                  <a:gd name="connsiteY0" fmla="*/ 28701 h 533061"/>
                  <a:gd name="connsiteX1" fmla="*/ 534288 w 602869"/>
                  <a:gd name="connsiteY1" fmla="*/ 202532 h 533061"/>
                  <a:gd name="connsiteX2" fmla="*/ 448563 w 602869"/>
                  <a:gd name="connsiteY2" fmla="*/ 319213 h 533061"/>
                  <a:gd name="connsiteX3" fmla="*/ 336644 w 602869"/>
                  <a:gd name="connsiteY3" fmla="*/ 435895 h 533061"/>
                  <a:gd name="connsiteX4" fmla="*/ 215200 w 602869"/>
                  <a:gd name="connsiteY4" fmla="*/ 521620 h 533061"/>
                  <a:gd name="connsiteX5" fmla="*/ 117569 w 602869"/>
                  <a:gd name="connsiteY5" fmla="*/ 531145 h 533061"/>
                  <a:gd name="connsiteX6" fmla="*/ 48513 w 602869"/>
                  <a:gd name="connsiteY6" fmla="*/ 512095 h 533061"/>
                  <a:gd name="connsiteX7" fmla="*/ 3270 w 602869"/>
                  <a:gd name="connsiteY7" fmla="*/ 452563 h 533061"/>
                  <a:gd name="connsiteX8" fmla="*/ 10413 w 602869"/>
                  <a:gd name="connsiteY8" fmla="*/ 354932 h 533061"/>
                  <a:gd name="connsiteX9" fmla="*/ 65182 w 602869"/>
                  <a:gd name="connsiteY9" fmla="*/ 257301 h 533061"/>
                  <a:gd name="connsiteX10" fmla="*/ 186625 w 602869"/>
                  <a:gd name="connsiteY10" fmla="*/ 159670 h 533061"/>
                  <a:gd name="connsiteX11" fmla="*/ 322357 w 602869"/>
                  <a:gd name="connsiteY11" fmla="*/ 81089 h 533061"/>
                  <a:gd name="connsiteX12" fmla="*/ 467613 w 602869"/>
                  <a:gd name="connsiteY12" fmla="*/ 126 h 533061"/>
                  <a:gd name="connsiteX13" fmla="*/ 448563 w 602869"/>
                  <a:gd name="connsiteY13" fmla="*/ 100139 h 533061"/>
                  <a:gd name="connsiteX14" fmla="*/ 348550 w 602869"/>
                  <a:gd name="connsiteY14" fmla="*/ 162051 h 533061"/>
                  <a:gd name="connsiteX15" fmla="*/ 224725 w 602869"/>
                  <a:gd name="connsiteY15" fmla="*/ 245395 h 533061"/>
                  <a:gd name="connsiteX16" fmla="*/ 158050 w 602869"/>
                  <a:gd name="connsiteY16" fmla="*/ 314451 h 533061"/>
                  <a:gd name="connsiteX17" fmla="*/ 150907 w 602869"/>
                  <a:gd name="connsiteY17" fmla="*/ 362076 h 533061"/>
                  <a:gd name="connsiteX18" fmla="*/ 174719 w 602869"/>
                  <a:gd name="connsiteY18" fmla="*/ 381126 h 533061"/>
                  <a:gd name="connsiteX19" fmla="*/ 253300 w 602869"/>
                  <a:gd name="connsiteY19" fmla="*/ 347789 h 533061"/>
                  <a:gd name="connsiteX20" fmla="*/ 343788 w 602869"/>
                  <a:gd name="connsiteY20" fmla="*/ 266826 h 533061"/>
                  <a:gd name="connsiteX21" fmla="*/ 417607 w 602869"/>
                  <a:gd name="connsiteY21" fmla="*/ 188245 h 533061"/>
                  <a:gd name="connsiteX22" fmla="*/ 489044 w 602869"/>
                  <a:gd name="connsiteY22" fmla="*/ 97757 h 533061"/>
                  <a:gd name="connsiteX23" fmla="*/ 600963 w 602869"/>
                  <a:gd name="connsiteY23" fmla="*/ 28701 h 533061"/>
                  <a:gd name="connsiteX0" fmla="*/ 601058 w 602964"/>
                  <a:gd name="connsiteY0" fmla="*/ 28701 h 533061"/>
                  <a:gd name="connsiteX1" fmla="*/ 534383 w 602964"/>
                  <a:gd name="connsiteY1" fmla="*/ 202532 h 533061"/>
                  <a:gd name="connsiteX2" fmla="*/ 448658 w 602964"/>
                  <a:gd name="connsiteY2" fmla="*/ 319213 h 533061"/>
                  <a:gd name="connsiteX3" fmla="*/ 336739 w 602964"/>
                  <a:gd name="connsiteY3" fmla="*/ 435895 h 533061"/>
                  <a:gd name="connsiteX4" fmla="*/ 215295 w 602964"/>
                  <a:gd name="connsiteY4" fmla="*/ 521620 h 533061"/>
                  <a:gd name="connsiteX5" fmla="*/ 117664 w 602964"/>
                  <a:gd name="connsiteY5" fmla="*/ 531145 h 533061"/>
                  <a:gd name="connsiteX6" fmla="*/ 48608 w 602964"/>
                  <a:gd name="connsiteY6" fmla="*/ 512095 h 533061"/>
                  <a:gd name="connsiteX7" fmla="*/ 3365 w 602964"/>
                  <a:gd name="connsiteY7" fmla="*/ 452563 h 533061"/>
                  <a:gd name="connsiteX8" fmla="*/ 10508 w 602964"/>
                  <a:gd name="connsiteY8" fmla="*/ 354932 h 533061"/>
                  <a:gd name="connsiteX9" fmla="*/ 67658 w 602964"/>
                  <a:gd name="connsiteY9" fmla="*/ 257301 h 533061"/>
                  <a:gd name="connsiteX10" fmla="*/ 186720 w 602964"/>
                  <a:gd name="connsiteY10" fmla="*/ 159670 h 533061"/>
                  <a:gd name="connsiteX11" fmla="*/ 322452 w 602964"/>
                  <a:gd name="connsiteY11" fmla="*/ 81089 h 533061"/>
                  <a:gd name="connsiteX12" fmla="*/ 467708 w 602964"/>
                  <a:gd name="connsiteY12" fmla="*/ 126 h 533061"/>
                  <a:gd name="connsiteX13" fmla="*/ 448658 w 602964"/>
                  <a:gd name="connsiteY13" fmla="*/ 100139 h 533061"/>
                  <a:gd name="connsiteX14" fmla="*/ 348645 w 602964"/>
                  <a:gd name="connsiteY14" fmla="*/ 162051 h 533061"/>
                  <a:gd name="connsiteX15" fmla="*/ 224820 w 602964"/>
                  <a:gd name="connsiteY15" fmla="*/ 245395 h 533061"/>
                  <a:gd name="connsiteX16" fmla="*/ 158145 w 602964"/>
                  <a:gd name="connsiteY16" fmla="*/ 314451 h 533061"/>
                  <a:gd name="connsiteX17" fmla="*/ 151002 w 602964"/>
                  <a:gd name="connsiteY17" fmla="*/ 362076 h 533061"/>
                  <a:gd name="connsiteX18" fmla="*/ 174814 w 602964"/>
                  <a:gd name="connsiteY18" fmla="*/ 381126 h 533061"/>
                  <a:gd name="connsiteX19" fmla="*/ 253395 w 602964"/>
                  <a:gd name="connsiteY19" fmla="*/ 347789 h 533061"/>
                  <a:gd name="connsiteX20" fmla="*/ 343883 w 602964"/>
                  <a:gd name="connsiteY20" fmla="*/ 266826 h 533061"/>
                  <a:gd name="connsiteX21" fmla="*/ 417702 w 602964"/>
                  <a:gd name="connsiteY21" fmla="*/ 188245 h 533061"/>
                  <a:gd name="connsiteX22" fmla="*/ 489139 w 602964"/>
                  <a:gd name="connsiteY22" fmla="*/ 97757 h 533061"/>
                  <a:gd name="connsiteX23" fmla="*/ 601058 w 602964"/>
                  <a:gd name="connsiteY23" fmla="*/ 28701 h 533061"/>
                  <a:gd name="connsiteX0" fmla="*/ 601058 w 602964"/>
                  <a:gd name="connsiteY0" fmla="*/ 28701 h 533061"/>
                  <a:gd name="connsiteX1" fmla="*/ 534383 w 602964"/>
                  <a:gd name="connsiteY1" fmla="*/ 202532 h 533061"/>
                  <a:gd name="connsiteX2" fmla="*/ 448658 w 602964"/>
                  <a:gd name="connsiteY2" fmla="*/ 319213 h 533061"/>
                  <a:gd name="connsiteX3" fmla="*/ 336739 w 602964"/>
                  <a:gd name="connsiteY3" fmla="*/ 435895 h 533061"/>
                  <a:gd name="connsiteX4" fmla="*/ 215295 w 602964"/>
                  <a:gd name="connsiteY4" fmla="*/ 521620 h 533061"/>
                  <a:gd name="connsiteX5" fmla="*/ 117664 w 602964"/>
                  <a:gd name="connsiteY5" fmla="*/ 531145 h 533061"/>
                  <a:gd name="connsiteX6" fmla="*/ 48608 w 602964"/>
                  <a:gd name="connsiteY6" fmla="*/ 512095 h 533061"/>
                  <a:gd name="connsiteX7" fmla="*/ 3365 w 602964"/>
                  <a:gd name="connsiteY7" fmla="*/ 452563 h 533061"/>
                  <a:gd name="connsiteX8" fmla="*/ 10508 w 602964"/>
                  <a:gd name="connsiteY8" fmla="*/ 354932 h 533061"/>
                  <a:gd name="connsiteX9" fmla="*/ 67658 w 602964"/>
                  <a:gd name="connsiteY9" fmla="*/ 257301 h 533061"/>
                  <a:gd name="connsiteX10" fmla="*/ 191482 w 602964"/>
                  <a:gd name="connsiteY10" fmla="*/ 159670 h 533061"/>
                  <a:gd name="connsiteX11" fmla="*/ 322452 w 602964"/>
                  <a:gd name="connsiteY11" fmla="*/ 81089 h 533061"/>
                  <a:gd name="connsiteX12" fmla="*/ 467708 w 602964"/>
                  <a:gd name="connsiteY12" fmla="*/ 126 h 533061"/>
                  <a:gd name="connsiteX13" fmla="*/ 448658 w 602964"/>
                  <a:gd name="connsiteY13" fmla="*/ 100139 h 533061"/>
                  <a:gd name="connsiteX14" fmla="*/ 348645 w 602964"/>
                  <a:gd name="connsiteY14" fmla="*/ 162051 h 533061"/>
                  <a:gd name="connsiteX15" fmla="*/ 224820 w 602964"/>
                  <a:gd name="connsiteY15" fmla="*/ 245395 h 533061"/>
                  <a:gd name="connsiteX16" fmla="*/ 158145 w 602964"/>
                  <a:gd name="connsiteY16" fmla="*/ 314451 h 533061"/>
                  <a:gd name="connsiteX17" fmla="*/ 151002 w 602964"/>
                  <a:gd name="connsiteY17" fmla="*/ 362076 h 533061"/>
                  <a:gd name="connsiteX18" fmla="*/ 174814 w 602964"/>
                  <a:gd name="connsiteY18" fmla="*/ 381126 h 533061"/>
                  <a:gd name="connsiteX19" fmla="*/ 253395 w 602964"/>
                  <a:gd name="connsiteY19" fmla="*/ 347789 h 533061"/>
                  <a:gd name="connsiteX20" fmla="*/ 343883 w 602964"/>
                  <a:gd name="connsiteY20" fmla="*/ 266826 h 533061"/>
                  <a:gd name="connsiteX21" fmla="*/ 417702 w 602964"/>
                  <a:gd name="connsiteY21" fmla="*/ 188245 h 533061"/>
                  <a:gd name="connsiteX22" fmla="*/ 489139 w 602964"/>
                  <a:gd name="connsiteY22" fmla="*/ 97757 h 533061"/>
                  <a:gd name="connsiteX23" fmla="*/ 601058 w 602964"/>
                  <a:gd name="connsiteY23" fmla="*/ 28701 h 533061"/>
                  <a:gd name="connsiteX0" fmla="*/ 601058 w 602964"/>
                  <a:gd name="connsiteY0" fmla="*/ 12071 h 516431"/>
                  <a:gd name="connsiteX1" fmla="*/ 534383 w 602964"/>
                  <a:gd name="connsiteY1" fmla="*/ 185902 h 516431"/>
                  <a:gd name="connsiteX2" fmla="*/ 448658 w 602964"/>
                  <a:gd name="connsiteY2" fmla="*/ 302583 h 516431"/>
                  <a:gd name="connsiteX3" fmla="*/ 336739 w 602964"/>
                  <a:gd name="connsiteY3" fmla="*/ 419265 h 516431"/>
                  <a:gd name="connsiteX4" fmla="*/ 215295 w 602964"/>
                  <a:gd name="connsiteY4" fmla="*/ 504990 h 516431"/>
                  <a:gd name="connsiteX5" fmla="*/ 117664 w 602964"/>
                  <a:gd name="connsiteY5" fmla="*/ 514515 h 516431"/>
                  <a:gd name="connsiteX6" fmla="*/ 48608 w 602964"/>
                  <a:gd name="connsiteY6" fmla="*/ 495465 h 516431"/>
                  <a:gd name="connsiteX7" fmla="*/ 3365 w 602964"/>
                  <a:gd name="connsiteY7" fmla="*/ 435933 h 516431"/>
                  <a:gd name="connsiteX8" fmla="*/ 10508 w 602964"/>
                  <a:gd name="connsiteY8" fmla="*/ 338302 h 516431"/>
                  <a:gd name="connsiteX9" fmla="*/ 67658 w 602964"/>
                  <a:gd name="connsiteY9" fmla="*/ 240671 h 516431"/>
                  <a:gd name="connsiteX10" fmla="*/ 191482 w 602964"/>
                  <a:gd name="connsiteY10" fmla="*/ 143040 h 516431"/>
                  <a:gd name="connsiteX11" fmla="*/ 322452 w 602964"/>
                  <a:gd name="connsiteY11" fmla="*/ 64459 h 516431"/>
                  <a:gd name="connsiteX12" fmla="*/ 484377 w 602964"/>
                  <a:gd name="connsiteY12" fmla="*/ 165 h 516431"/>
                  <a:gd name="connsiteX13" fmla="*/ 448658 w 602964"/>
                  <a:gd name="connsiteY13" fmla="*/ 83509 h 516431"/>
                  <a:gd name="connsiteX14" fmla="*/ 348645 w 602964"/>
                  <a:gd name="connsiteY14" fmla="*/ 145421 h 516431"/>
                  <a:gd name="connsiteX15" fmla="*/ 224820 w 602964"/>
                  <a:gd name="connsiteY15" fmla="*/ 228765 h 516431"/>
                  <a:gd name="connsiteX16" fmla="*/ 158145 w 602964"/>
                  <a:gd name="connsiteY16" fmla="*/ 297821 h 516431"/>
                  <a:gd name="connsiteX17" fmla="*/ 151002 w 602964"/>
                  <a:gd name="connsiteY17" fmla="*/ 345446 h 516431"/>
                  <a:gd name="connsiteX18" fmla="*/ 174814 w 602964"/>
                  <a:gd name="connsiteY18" fmla="*/ 364496 h 516431"/>
                  <a:gd name="connsiteX19" fmla="*/ 253395 w 602964"/>
                  <a:gd name="connsiteY19" fmla="*/ 331159 h 516431"/>
                  <a:gd name="connsiteX20" fmla="*/ 343883 w 602964"/>
                  <a:gd name="connsiteY20" fmla="*/ 250196 h 516431"/>
                  <a:gd name="connsiteX21" fmla="*/ 417702 w 602964"/>
                  <a:gd name="connsiteY21" fmla="*/ 171615 h 516431"/>
                  <a:gd name="connsiteX22" fmla="*/ 489139 w 602964"/>
                  <a:gd name="connsiteY22" fmla="*/ 81127 h 516431"/>
                  <a:gd name="connsiteX23" fmla="*/ 601058 w 602964"/>
                  <a:gd name="connsiteY23" fmla="*/ 12071 h 516431"/>
                  <a:gd name="connsiteX0" fmla="*/ 601058 w 602964"/>
                  <a:gd name="connsiteY0" fmla="*/ 33455 h 537815"/>
                  <a:gd name="connsiteX1" fmla="*/ 534383 w 602964"/>
                  <a:gd name="connsiteY1" fmla="*/ 207286 h 537815"/>
                  <a:gd name="connsiteX2" fmla="*/ 448658 w 602964"/>
                  <a:gd name="connsiteY2" fmla="*/ 323967 h 537815"/>
                  <a:gd name="connsiteX3" fmla="*/ 336739 w 602964"/>
                  <a:gd name="connsiteY3" fmla="*/ 440649 h 537815"/>
                  <a:gd name="connsiteX4" fmla="*/ 215295 w 602964"/>
                  <a:gd name="connsiteY4" fmla="*/ 526374 h 537815"/>
                  <a:gd name="connsiteX5" fmla="*/ 117664 w 602964"/>
                  <a:gd name="connsiteY5" fmla="*/ 535899 h 537815"/>
                  <a:gd name="connsiteX6" fmla="*/ 48608 w 602964"/>
                  <a:gd name="connsiteY6" fmla="*/ 516849 h 537815"/>
                  <a:gd name="connsiteX7" fmla="*/ 3365 w 602964"/>
                  <a:gd name="connsiteY7" fmla="*/ 457317 h 537815"/>
                  <a:gd name="connsiteX8" fmla="*/ 10508 w 602964"/>
                  <a:gd name="connsiteY8" fmla="*/ 359686 h 537815"/>
                  <a:gd name="connsiteX9" fmla="*/ 67658 w 602964"/>
                  <a:gd name="connsiteY9" fmla="*/ 262055 h 537815"/>
                  <a:gd name="connsiteX10" fmla="*/ 191482 w 602964"/>
                  <a:gd name="connsiteY10" fmla="*/ 164424 h 537815"/>
                  <a:gd name="connsiteX11" fmla="*/ 322452 w 602964"/>
                  <a:gd name="connsiteY11" fmla="*/ 85843 h 537815"/>
                  <a:gd name="connsiteX12" fmla="*/ 562959 w 602964"/>
                  <a:gd name="connsiteY12" fmla="*/ 118 h 537815"/>
                  <a:gd name="connsiteX13" fmla="*/ 448658 w 602964"/>
                  <a:gd name="connsiteY13" fmla="*/ 104893 h 537815"/>
                  <a:gd name="connsiteX14" fmla="*/ 348645 w 602964"/>
                  <a:gd name="connsiteY14" fmla="*/ 166805 h 537815"/>
                  <a:gd name="connsiteX15" fmla="*/ 224820 w 602964"/>
                  <a:gd name="connsiteY15" fmla="*/ 250149 h 537815"/>
                  <a:gd name="connsiteX16" fmla="*/ 158145 w 602964"/>
                  <a:gd name="connsiteY16" fmla="*/ 319205 h 537815"/>
                  <a:gd name="connsiteX17" fmla="*/ 151002 w 602964"/>
                  <a:gd name="connsiteY17" fmla="*/ 366830 h 537815"/>
                  <a:gd name="connsiteX18" fmla="*/ 174814 w 602964"/>
                  <a:gd name="connsiteY18" fmla="*/ 385880 h 537815"/>
                  <a:gd name="connsiteX19" fmla="*/ 253395 w 602964"/>
                  <a:gd name="connsiteY19" fmla="*/ 352543 h 537815"/>
                  <a:gd name="connsiteX20" fmla="*/ 343883 w 602964"/>
                  <a:gd name="connsiteY20" fmla="*/ 271580 h 537815"/>
                  <a:gd name="connsiteX21" fmla="*/ 417702 w 602964"/>
                  <a:gd name="connsiteY21" fmla="*/ 192999 h 537815"/>
                  <a:gd name="connsiteX22" fmla="*/ 489139 w 602964"/>
                  <a:gd name="connsiteY22" fmla="*/ 102511 h 537815"/>
                  <a:gd name="connsiteX23" fmla="*/ 601058 w 602964"/>
                  <a:gd name="connsiteY23" fmla="*/ 33455 h 537815"/>
                  <a:gd name="connsiteX0" fmla="*/ 601058 w 602964"/>
                  <a:gd name="connsiteY0" fmla="*/ 35732 h 540092"/>
                  <a:gd name="connsiteX1" fmla="*/ 534383 w 602964"/>
                  <a:gd name="connsiteY1" fmla="*/ 209563 h 540092"/>
                  <a:gd name="connsiteX2" fmla="*/ 448658 w 602964"/>
                  <a:gd name="connsiteY2" fmla="*/ 326244 h 540092"/>
                  <a:gd name="connsiteX3" fmla="*/ 336739 w 602964"/>
                  <a:gd name="connsiteY3" fmla="*/ 442926 h 540092"/>
                  <a:gd name="connsiteX4" fmla="*/ 215295 w 602964"/>
                  <a:gd name="connsiteY4" fmla="*/ 528651 h 540092"/>
                  <a:gd name="connsiteX5" fmla="*/ 117664 w 602964"/>
                  <a:gd name="connsiteY5" fmla="*/ 538176 h 540092"/>
                  <a:gd name="connsiteX6" fmla="*/ 48608 w 602964"/>
                  <a:gd name="connsiteY6" fmla="*/ 519126 h 540092"/>
                  <a:gd name="connsiteX7" fmla="*/ 3365 w 602964"/>
                  <a:gd name="connsiteY7" fmla="*/ 459594 h 540092"/>
                  <a:gd name="connsiteX8" fmla="*/ 10508 w 602964"/>
                  <a:gd name="connsiteY8" fmla="*/ 361963 h 540092"/>
                  <a:gd name="connsiteX9" fmla="*/ 67658 w 602964"/>
                  <a:gd name="connsiteY9" fmla="*/ 264332 h 540092"/>
                  <a:gd name="connsiteX10" fmla="*/ 191482 w 602964"/>
                  <a:gd name="connsiteY10" fmla="*/ 166701 h 540092"/>
                  <a:gd name="connsiteX11" fmla="*/ 322452 w 602964"/>
                  <a:gd name="connsiteY11" fmla="*/ 88120 h 540092"/>
                  <a:gd name="connsiteX12" fmla="*/ 431320 w 602964"/>
                  <a:gd name="connsiteY12" fmla="*/ 38114 h 540092"/>
                  <a:gd name="connsiteX13" fmla="*/ 562959 w 602964"/>
                  <a:gd name="connsiteY13" fmla="*/ 2395 h 540092"/>
                  <a:gd name="connsiteX14" fmla="*/ 448658 w 602964"/>
                  <a:gd name="connsiteY14" fmla="*/ 107170 h 540092"/>
                  <a:gd name="connsiteX15" fmla="*/ 348645 w 602964"/>
                  <a:gd name="connsiteY15" fmla="*/ 169082 h 540092"/>
                  <a:gd name="connsiteX16" fmla="*/ 224820 w 602964"/>
                  <a:gd name="connsiteY16" fmla="*/ 252426 h 540092"/>
                  <a:gd name="connsiteX17" fmla="*/ 158145 w 602964"/>
                  <a:gd name="connsiteY17" fmla="*/ 321482 h 540092"/>
                  <a:gd name="connsiteX18" fmla="*/ 151002 w 602964"/>
                  <a:gd name="connsiteY18" fmla="*/ 369107 h 540092"/>
                  <a:gd name="connsiteX19" fmla="*/ 174814 w 602964"/>
                  <a:gd name="connsiteY19" fmla="*/ 388157 h 540092"/>
                  <a:gd name="connsiteX20" fmla="*/ 253395 w 602964"/>
                  <a:gd name="connsiteY20" fmla="*/ 354820 h 540092"/>
                  <a:gd name="connsiteX21" fmla="*/ 343883 w 602964"/>
                  <a:gd name="connsiteY21" fmla="*/ 273857 h 540092"/>
                  <a:gd name="connsiteX22" fmla="*/ 417702 w 602964"/>
                  <a:gd name="connsiteY22" fmla="*/ 195276 h 540092"/>
                  <a:gd name="connsiteX23" fmla="*/ 489139 w 602964"/>
                  <a:gd name="connsiteY23" fmla="*/ 104788 h 540092"/>
                  <a:gd name="connsiteX24" fmla="*/ 601058 w 602964"/>
                  <a:gd name="connsiteY24" fmla="*/ 35732 h 540092"/>
                  <a:gd name="connsiteX0" fmla="*/ 601058 w 602964"/>
                  <a:gd name="connsiteY0" fmla="*/ 38036 h 542396"/>
                  <a:gd name="connsiteX1" fmla="*/ 534383 w 602964"/>
                  <a:gd name="connsiteY1" fmla="*/ 211867 h 542396"/>
                  <a:gd name="connsiteX2" fmla="*/ 448658 w 602964"/>
                  <a:gd name="connsiteY2" fmla="*/ 328548 h 542396"/>
                  <a:gd name="connsiteX3" fmla="*/ 336739 w 602964"/>
                  <a:gd name="connsiteY3" fmla="*/ 445230 h 542396"/>
                  <a:gd name="connsiteX4" fmla="*/ 215295 w 602964"/>
                  <a:gd name="connsiteY4" fmla="*/ 530955 h 542396"/>
                  <a:gd name="connsiteX5" fmla="*/ 117664 w 602964"/>
                  <a:gd name="connsiteY5" fmla="*/ 540480 h 542396"/>
                  <a:gd name="connsiteX6" fmla="*/ 48608 w 602964"/>
                  <a:gd name="connsiteY6" fmla="*/ 521430 h 542396"/>
                  <a:gd name="connsiteX7" fmla="*/ 3365 w 602964"/>
                  <a:gd name="connsiteY7" fmla="*/ 461898 h 542396"/>
                  <a:gd name="connsiteX8" fmla="*/ 10508 w 602964"/>
                  <a:gd name="connsiteY8" fmla="*/ 364267 h 542396"/>
                  <a:gd name="connsiteX9" fmla="*/ 67658 w 602964"/>
                  <a:gd name="connsiteY9" fmla="*/ 266636 h 542396"/>
                  <a:gd name="connsiteX10" fmla="*/ 191482 w 602964"/>
                  <a:gd name="connsiteY10" fmla="*/ 169005 h 542396"/>
                  <a:gd name="connsiteX11" fmla="*/ 322452 w 602964"/>
                  <a:gd name="connsiteY11" fmla="*/ 90424 h 542396"/>
                  <a:gd name="connsiteX12" fmla="*/ 474182 w 602964"/>
                  <a:gd name="connsiteY12" fmla="*/ 18987 h 542396"/>
                  <a:gd name="connsiteX13" fmla="*/ 562959 w 602964"/>
                  <a:gd name="connsiteY13" fmla="*/ 4699 h 542396"/>
                  <a:gd name="connsiteX14" fmla="*/ 448658 w 602964"/>
                  <a:gd name="connsiteY14" fmla="*/ 109474 h 542396"/>
                  <a:gd name="connsiteX15" fmla="*/ 348645 w 602964"/>
                  <a:gd name="connsiteY15" fmla="*/ 171386 h 542396"/>
                  <a:gd name="connsiteX16" fmla="*/ 224820 w 602964"/>
                  <a:gd name="connsiteY16" fmla="*/ 254730 h 542396"/>
                  <a:gd name="connsiteX17" fmla="*/ 158145 w 602964"/>
                  <a:gd name="connsiteY17" fmla="*/ 323786 h 542396"/>
                  <a:gd name="connsiteX18" fmla="*/ 151002 w 602964"/>
                  <a:gd name="connsiteY18" fmla="*/ 371411 h 542396"/>
                  <a:gd name="connsiteX19" fmla="*/ 174814 w 602964"/>
                  <a:gd name="connsiteY19" fmla="*/ 390461 h 542396"/>
                  <a:gd name="connsiteX20" fmla="*/ 253395 w 602964"/>
                  <a:gd name="connsiteY20" fmla="*/ 357124 h 542396"/>
                  <a:gd name="connsiteX21" fmla="*/ 343883 w 602964"/>
                  <a:gd name="connsiteY21" fmla="*/ 276161 h 542396"/>
                  <a:gd name="connsiteX22" fmla="*/ 417702 w 602964"/>
                  <a:gd name="connsiteY22" fmla="*/ 197580 h 542396"/>
                  <a:gd name="connsiteX23" fmla="*/ 489139 w 602964"/>
                  <a:gd name="connsiteY23" fmla="*/ 107092 h 542396"/>
                  <a:gd name="connsiteX24" fmla="*/ 601058 w 602964"/>
                  <a:gd name="connsiteY24" fmla="*/ 38036 h 54239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02745 w 602964"/>
                  <a:gd name="connsiteY12" fmla="*/ 513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24176 w 602964"/>
                  <a:gd name="connsiteY12" fmla="*/ 132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24176 w 602964"/>
                  <a:gd name="connsiteY12" fmla="*/ 132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871 h 542231"/>
                  <a:gd name="connsiteX1" fmla="*/ 534383 w 602964"/>
                  <a:gd name="connsiteY1" fmla="*/ 211702 h 542231"/>
                  <a:gd name="connsiteX2" fmla="*/ 448658 w 602964"/>
                  <a:gd name="connsiteY2" fmla="*/ 328383 h 542231"/>
                  <a:gd name="connsiteX3" fmla="*/ 336739 w 602964"/>
                  <a:gd name="connsiteY3" fmla="*/ 445065 h 542231"/>
                  <a:gd name="connsiteX4" fmla="*/ 215295 w 602964"/>
                  <a:gd name="connsiteY4" fmla="*/ 530790 h 542231"/>
                  <a:gd name="connsiteX5" fmla="*/ 117664 w 602964"/>
                  <a:gd name="connsiteY5" fmla="*/ 540315 h 542231"/>
                  <a:gd name="connsiteX6" fmla="*/ 48608 w 602964"/>
                  <a:gd name="connsiteY6" fmla="*/ 521265 h 542231"/>
                  <a:gd name="connsiteX7" fmla="*/ 3365 w 602964"/>
                  <a:gd name="connsiteY7" fmla="*/ 461733 h 542231"/>
                  <a:gd name="connsiteX8" fmla="*/ 10508 w 602964"/>
                  <a:gd name="connsiteY8" fmla="*/ 364102 h 542231"/>
                  <a:gd name="connsiteX9" fmla="*/ 67658 w 602964"/>
                  <a:gd name="connsiteY9" fmla="*/ 266471 h 542231"/>
                  <a:gd name="connsiteX10" fmla="*/ 191482 w 602964"/>
                  <a:gd name="connsiteY10" fmla="*/ 168840 h 542231"/>
                  <a:gd name="connsiteX11" fmla="*/ 322452 w 602964"/>
                  <a:gd name="connsiteY11" fmla="*/ 90259 h 542231"/>
                  <a:gd name="connsiteX12" fmla="*/ 424176 w 602964"/>
                  <a:gd name="connsiteY12" fmla="*/ 14060 h 542231"/>
                  <a:gd name="connsiteX13" fmla="*/ 474182 w 602964"/>
                  <a:gd name="connsiteY13" fmla="*/ 14059 h 542231"/>
                  <a:gd name="connsiteX14" fmla="*/ 562959 w 602964"/>
                  <a:gd name="connsiteY14" fmla="*/ 4534 h 542231"/>
                  <a:gd name="connsiteX15" fmla="*/ 448658 w 602964"/>
                  <a:gd name="connsiteY15" fmla="*/ 109309 h 542231"/>
                  <a:gd name="connsiteX16" fmla="*/ 348645 w 602964"/>
                  <a:gd name="connsiteY16" fmla="*/ 171221 h 542231"/>
                  <a:gd name="connsiteX17" fmla="*/ 224820 w 602964"/>
                  <a:gd name="connsiteY17" fmla="*/ 254565 h 542231"/>
                  <a:gd name="connsiteX18" fmla="*/ 158145 w 602964"/>
                  <a:gd name="connsiteY18" fmla="*/ 323621 h 542231"/>
                  <a:gd name="connsiteX19" fmla="*/ 151002 w 602964"/>
                  <a:gd name="connsiteY19" fmla="*/ 371246 h 542231"/>
                  <a:gd name="connsiteX20" fmla="*/ 174814 w 602964"/>
                  <a:gd name="connsiteY20" fmla="*/ 390296 h 542231"/>
                  <a:gd name="connsiteX21" fmla="*/ 253395 w 602964"/>
                  <a:gd name="connsiteY21" fmla="*/ 356959 h 542231"/>
                  <a:gd name="connsiteX22" fmla="*/ 343883 w 602964"/>
                  <a:gd name="connsiteY22" fmla="*/ 275996 h 542231"/>
                  <a:gd name="connsiteX23" fmla="*/ 417702 w 602964"/>
                  <a:gd name="connsiteY23" fmla="*/ 197415 h 542231"/>
                  <a:gd name="connsiteX24" fmla="*/ 489139 w 602964"/>
                  <a:gd name="connsiteY24" fmla="*/ 106927 h 542231"/>
                  <a:gd name="connsiteX25" fmla="*/ 601058 w 602964"/>
                  <a:gd name="connsiteY25" fmla="*/ 37871 h 542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02964" h="542231">
                    <a:moveTo>
                      <a:pt x="601058" y="37871"/>
                    </a:moveTo>
                    <a:cubicBezTo>
                      <a:pt x="613758" y="49380"/>
                      <a:pt x="559783" y="163283"/>
                      <a:pt x="534383" y="211702"/>
                    </a:cubicBezTo>
                    <a:cubicBezTo>
                      <a:pt x="508983" y="260121"/>
                      <a:pt x="481599" y="289489"/>
                      <a:pt x="448658" y="328383"/>
                    </a:cubicBezTo>
                    <a:cubicBezTo>
                      <a:pt x="415717" y="367277"/>
                      <a:pt x="375633" y="411331"/>
                      <a:pt x="336739" y="445065"/>
                    </a:cubicBezTo>
                    <a:cubicBezTo>
                      <a:pt x="297845" y="478800"/>
                      <a:pt x="251808" y="514915"/>
                      <a:pt x="215295" y="530790"/>
                    </a:cubicBezTo>
                    <a:cubicBezTo>
                      <a:pt x="178783" y="546665"/>
                      <a:pt x="145445" y="541902"/>
                      <a:pt x="117664" y="540315"/>
                    </a:cubicBezTo>
                    <a:cubicBezTo>
                      <a:pt x="89883" y="538728"/>
                      <a:pt x="67658" y="534362"/>
                      <a:pt x="48608" y="521265"/>
                    </a:cubicBezTo>
                    <a:cubicBezTo>
                      <a:pt x="29558" y="508168"/>
                      <a:pt x="9715" y="487927"/>
                      <a:pt x="3365" y="461733"/>
                    </a:cubicBezTo>
                    <a:cubicBezTo>
                      <a:pt x="-2985" y="435539"/>
                      <a:pt x="-208" y="396646"/>
                      <a:pt x="10508" y="364102"/>
                    </a:cubicBezTo>
                    <a:cubicBezTo>
                      <a:pt x="21224" y="331558"/>
                      <a:pt x="37496" y="299015"/>
                      <a:pt x="67658" y="266471"/>
                    </a:cubicBezTo>
                    <a:cubicBezTo>
                      <a:pt x="97820" y="233927"/>
                      <a:pt x="149016" y="198209"/>
                      <a:pt x="191482" y="168840"/>
                    </a:cubicBezTo>
                    <a:cubicBezTo>
                      <a:pt x="233948" y="139471"/>
                      <a:pt x="283670" y="116056"/>
                      <a:pt x="322452" y="90259"/>
                    </a:cubicBezTo>
                    <a:cubicBezTo>
                      <a:pt x="361234" y="64462"/>
                      <a:pt x="398888" y="26760"/>
                      <a:pt x="424176" y="14060"/>
                    </a:cubicBezTo>
                    <a:cubicBezTo>
                      <a:pt x="449464" y="1360"/>
                      <a:pt x="447480" y="21997"/>
                      <a:pt x="474182" y="14059"/>
                    </a:cubicBezTo>
                    <a:cubicBezTo>
                      <a:pt x="500884" y="6121"/>
                      <a:pt x="560069" y="-6975"/>
                      <a:pt x="562959" y="4534"/>
                    </a:cubicBezTo>
                    <a:lnTo>
                      <a:pt x="448658" y="109309"/>
                    </a:lnTo>
                    <a:cubicBezTo>
                      <a:pt x="428814" y="136296"/>
                      <a:pt x="385951" y="147012"/>
                      <a:pt x="348645" y="171221"/>
                    </a:cubicBezTo>
                    <a:cubicBezTo>
                      <a:pt x="311339" y="195430"/>
                      <a:pt x="256570" y="229165"/>
                      <a:pt x="224820" y="254565"/>
                    </a:cubicBezTo>
                    <a:cubicBezTo>
                      <a:pt x="193070" y="279965"/>
                      <a:pt x="170448" y="304174"/>
                      <a:pt x="158145" y="323621"/>
                    </a:cubicBezTo>
                    <a:cubicBezTo>
                      <a:pt x="145842" y="343068"/>
                      <a:pt x="148224" y="360134"/>
                      <a:pt x="151002" y="371246"/>
                    </a:cubicBezTo>
                    <a:cubicBezTo>
                      <a:pt x="153780" y="382358"/>
                      <a:pt x="157748" y="392677"/>
                      <a:pt x="174814" y="390296"/>
                    </a:cubicBezTo>
                    <a:cubicBezTo>
                      <a:pt x="191880" y="387915"/>
                      <a:pt x="225217" y="376009"/>
                      <a:pt x="253395" y="356959"/>
                    </a:cubicBezTo>
                    <a:cubicBezTo>
                      <a:pt x="281573" y="337909"/>
                      <a:pt x="316499" y="302587"/>
                      <a:pt x="343883" y="275996"/>
                    </a:cubicBezTo>
                    <a:cubicBezTo>
                      <a:pt x="371267" y="249405"/>
                      <a:pt x="393493" y="225593"/>
                      <a:pt x="417702" y="197415"/>
                    </a:cubicBezTo>
                    <a:cubicBezTo>
                      <a:pt x="441911" y="169237"/>
                      <a:pt x="458580" y="133518"/>
                      <a:pt x="489139" y="106927"/>
                    </a:cubicBezTo>
                    <a:lnTo>
                      <a:pt x="601058" y="37871"/>
                    </a:ln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248" name="フリーフォーム: 図形 247">
                <a:extLst>
                  <a:ext uri="{FF2B5EF4-FFF2-40B4-BE49-F238E27FC236}">
                    <a16:creationId xmlns:a16="http://schemas.microsoft.com/office/drawing/2014/main" id="{9F10E26B-87D9-4DA0-8C5B-7010E01F07F1}"/>
                  </a:ext>
                </a:extLst>
              </p:cNvPr>
              <p:cNvSpPr/>
              <p:nvPr/>
            </p:nvSpPr>
            <p:spPr>
              <a:xfrm>
                <a:off x="5857765" y="1006980"/>
                <a:ext cx="426441" cy="352689"/>
              </a:xfrm>
              <a:custGeom>
                <a:avLst/>
                <a:gdLst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9063 w 395288"/>
                  <a:gd name="connsiteY2" fmla="*/ 35719 h 273844"/>
                  <a:gd name="connsiteX3" fmla="*/ 0 w 395288"/>
                  <a:gd name="connsiteY3" fmla="*/ 195263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95263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23813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8944"/>
                  <a:gd name="connsiteX1" fmla="*/ 273844 w 400076"/>
                  <a:gd name="connsiteY1" fmla="*/ 26775 h 278944"/>
                  <a:gd name="connsiteX2" fmla="*/ 116682 w 400076"/>
                  <a:gd name="connsiteY2" fmla="*/ 122025 h 278944"/>
                  <a:gd name="connsiteX3" fmla="*/ 0 w 400076"/>
                  <a:gd name="connsiteY3" fmla="*/ 183937 h 278944"/>
                  <a:gd name="connsiteX4" fmla="*/ 0 w 400076"/>
                  <a:gd name="connsiteY4" fmla="*/ 276806 h 278944"/>
                  <a:gd name="connsiteX5" fmla="*/ 107156 w 400076"/>
                  <a:gd name="connsiteY5" fmla="*/ 245850 h 278944"/>
                  <a:gd name="connsiteX6" fmla="*/ 207169 w 400076"/>
                  <a:gd name="connsiteY6" fmla="*/ 207750 h 278944"/>
                  <a:gd name="connsiteX7" fmla="*/ 283369 w 400076"/>
                  <a:gd name="connsiteY7" fmla="*/ 160125 h 278944"/>
                  <a:gd name="connsiteX8" fmla="*/ 366713 w 400076"/>
                  <a:gd name="connsiteY8" fmla="*/ 81543 h 278944"/>
                  <a:gd name="connsiteX9" fmla="*/ 395288 w 400076"/>
                  <a:gd name="connsiteY9" fmla="*/ 2962 h 278944"/>
                  <a:gd name="connsiteX0" fmla="*/ 395288 w 400076"/>
                  <a:gd name="connsiteY0" fmla="*/ 2962 h 286717"/>
                  <a:gd name="connsiteX1" fmla="*/ 273844 w 400076"/>
                  <a:gd name="connsiteY1" fmla="*/ 26775 h 286717"/>
                  <a:gd name="connsiteX2" fmla="*/ 116682 w 400076"/>
                  <a:gd name="connsiteY2" fmla="*/ 122025 h 286717"/>
                  <a:gd name="connsiteX3" fmla="*/ 0 w 400076"/>
                  <a:gd name="connsiteY3" fmla="*/ 183937 h 286717"/>
                  <a:gd name="connsiteX4" fmla="*/ 0 w 400076"/>
                  <a:gd name="connsiteY4" fmla="*/ 276806 h 286717"/>
                  <a:gd name="connsiteX5" fmla="*/ 107156 w 400076"/>
                  <a:gd name="connsiteY5" fmla="*/ 245850 h 286717"/>
                  <a:gd name="connsiteX6" fmla="*/ 207169 w 400076"/>
                  <a:gd name="connsiteY6" fmla="*/ 207750 h 286717"/>
                  <a:gd name="connsiteX7" fmla="*/ 283369 w 400076"/>
                  <a:gd name="connsiteY7" fmla="*/ 160125 h 286717"/>
                  <a:gd name="connsiteX8" fmla="*/ 366713 w 400076"/>
                  <a:gd name="connsiteY8" fmla="*/ 81543 h 286717"/>
                  <a:gd name="connsiteX9" fmla="*/ 395288 w 400076"/>
                  <a:gd name="connsiteY9" fmla="*/ 2962 h 286717"/>
                  <a:gd name="connsiteX0" fmla="*/ 414338 w 419126"/>
                  <a:gd name="connsiteY0" fmla="*/ 2962 h 270411"/>
                  <a:gd name="connsiteX1" fmla="*/ 292894 w 419126"/>
                  <a:gd name="connsiteY1" fmla="*/ 26775 h 270411"/>
                  <a:gd name="connsiteX2" fmla="*/ 135732 w 419126"/>
                  <a:gd name="connsiteY2" fmla="*/ 122025 h 270411"/>
                  <a:gd name="connsiteX3" fmla="*/ 19050 w 419126"/>
                  <a:gd name="connsiteY3" fmla="*/ 183937 h 270411"/>
                  <a:gd name="connsiteX4" fmla="*/ 0 w 419126"/>
                  <a:gd name="connsiteY4" fmla="*/ 257756 h 270411"/>
                  <a:gd name="connsiteX5" fmla="*/ 126206 w 419126"/>
                  <a:gd name="connsiteY5" fmla="*/ 245850 h 270411"/>
                  <a:gd name="connsiteX6" fmla="*/ 226219 w 419126"/>
                  <a:gd name="connsiteY6" fmla="*/ 207750 h 270411"/>
                  <a:gd name="connsiteX7" fmla="*/ 302419 w 419126"/>
                  <a:gd name="connsiteY7" fmla="*/ 160125 h 270411"/>
                  <a:gd name="connsiteX8" fmla="*/ 385763 w 419126"/>
                  <a:gd name="connsiteY8" fmla="*/ 81543 h 270411"/>
                  <a:gd name="connsiteX9" fmla="*/ 414338 w 419126"/>
                  <a:gd name="connsiteY9" fmla="*/ 2962 h 270411"/>
                  <a:gd name="connsiteX0" fmla="*/ 420246 w 425034"/>
                  <a:gd name="connsiteY0" fmla="*/ 2962 h 260588"/>
                  <a:gd name="connsiteX1" fmla="*/ 298802 w 425034"/>
                  <a:gd name="connsiteY1" fmla="*/ 26775 h 260588"/>
                  <a:gd name="connsiteX2" fmla="*/ 141640 w 425034"/>
                  <a:gd name="connsiteY2" fmla="*/ 122025 h 260588"/>
                  <a:gd name="connsiteX3" fmla="*/ 22577 w 425034"/>
                  <a:gd name="connsiteY3" fmla="*/ 195843 h 260588"/>
                  <a:gd name="connsiteX4" fmla="*/ 5908 w 425034"/>
                  <a:gd name="connsiteY4" fmla="*/ 257756 h 260588"/>
                  <a:gd name="connsiteX5" fmla="*/ 132114 w 425034"/>
                  <a:gd name="connsiteY5" fmla="*/ 245850 h 260588"/>
                  <a:gd name="connsiteX6" fmla="*/ 232127 w 425034"/>
                  <a:gd name="connsiteY6" fmla="*/ 207750 h 260588"/>
                  <a:gd name="connsiteX7" fmla="*/ 308327 w 425034"/>
                  <a:gd name="connsiteY7" fmla="*/ 160125 h 260588"/>
                  <a:gd name="connsiteX8" fmla="*/ 391671 w 425034"/>
                  <a:gd name="connsiteY8" fmla="*/ 81543 h 260588"/>
                  <a:gd name="connsiteX9" fmla="*/ 420246 w 425034"/>
                  <a:gd name="connsiteY9" fmla="*/ 2962 h 260588"/>
                  <a:gd name="connsiteX0" fmla="*/ 420246 w 425034"/>
                  <a:gd name="connsiteY0" fmla="*/ 2962 h 260588"/>
                  <a:gd name="connsiteX1" fmla="*/ 298802 w 425034"/>
                  <a:gd name="connsiteY1" fmla="*/ 26775 h 260588"/>
                  <a:gd name="connsiteX2" fmla="*/ 141640 w 425034"/>
                  <a:gd name="connsiteY2" fmla="*/ 122025 h 260588"/>
                  <a:gd name="connsiteX3" fmla="*/ 22577 w 425034"/>
                  <a:gd name="connsiteY3" fmla="*/ 195843 h 260588"/>
                  <a:gd name="connsiteX4" fmla="*/ 5908 w 425034"/>
                  <a:gd name="connsiteY4" fmla="*/ 257756 h 260588"/>
                  <a:gd name="connsiteX5" fmla="*/ 132114 w 425034"/>
                  <a:gd name="connsiteY5" fmla="*/ 245850 h 260588"/>
                  <a:gd name="connsiteX6" fmla="*/ 232127 w 425034"/>
                  <a:gd name="connsiteY6" fmla="*/ 207750 h 260588"/>
                  <a:gd name="connsiteX7" fmla="*/ 308327 w 425034"/>
                  <a:gd name="connsiteY7" fmla="*/ 160125 h 260588"/>
                  <a:gd name="connsiteX8" fmla="*/ 391671 w 425034"/>
                  <a:gd name="connsiteY8" fmla="*/ 81543 h 260588"/>
                  <a:gd name="connsiteX9" fmla="*/ 420246 w 425034"/>
                  <a:gd name="connsiteY9" fmla="*/ 2962 h 260588"/>
                  <a:gd name="connsiteX0" fmla="*/ 418956 w 423744"/>
                  <a:gd name="connsiteY0" fmla="*/ 2962 h 261421"/>
                  <a:gd name="connsiteX1" fmla="*/ 297512 w 423744"/>
                  <a:gd name="connsiteY1" fmla="*/ 26775 h 261421"/>
                  <a:gd name="connsiteX2" fmla="*/ 140350 w 423744"/>
                  <a:gd name="connsiteY2" fmla="*/ 122025 h 261421"/>
                  <a:gd name="connsiteX3" fmla="*/ 28431 w 423744"/>
                  <a:gd name="connsiteY3" fmla="*/ 183937 h 261421"/>
                  <a:gd name="connsiteX4" fmla="*/ 4618 w 423744"/>
                  <a:gd name="connsiteY4" fmla="*/ 257756 h 261421"/>
                  <a:gd name="connsiteX5" fmla="*/ 130824 w 423744"/>
                  <a:gd name="connsiteY5" fmla="*/ 245850 h 261421"/>
                  <a:gd name="connsiteX6" fmla="*/ 230837 w 423744"/>
                  <a:gd name="connsiteY6" fmla="*/ 207750 h 261421"/>
                  <a:gd name="connsiteX7" fmla="*/ 307037 w 423744"/>
                  <a:gd name="connsiteY7" fmla="*/ 160125 h 261421"/>
                  <a:gd name="connsiteX8" fmla="*/ 390381 w 423744"/>
                  <a:gd name="connsiteY8" fmla="*/ 81543 h 261421"/>
                  <a:gd name="connsiteX9" fmla="*/ 418956 w 423744"/>
                  <a:gd name="connsiteY9" fmla="*/ 2962 h 261421"/>
                  <a:gd name="connsiteX0" fmla="*/ 418956 w 422806"/>
                  <a:gd name="connsiteY0" fmla="*/ 4037 h 262496"/>
                  <a:gd name="connsiteX1" fmla="*/ 311800 w 422806"/>
                  <a:gd name="connsiteY1" fmla="*/ 23087 h 262496"/>
                  <a:gd name="connsiteX2" fmla="*/ 140350 w 422806"/>
                  <a:gd name="connsiteY2" fmla="*/ 123100 h 262496"/>
                  <a:gd name="connsiteX3" fmla="*/ 28431 w 422806"/>
                  <a:gd name="connsiteY3" fmla="*/ 185012 h 262496"/>
                  <a:gd name="connsiteX4" fmla="*/ 4618 w 422806"/>
                  <a:gd name="connsiteY4" fmla="*/ 258831 h 262496"/>
                  <a:gd name="connsiteX5" fmla="*/ 130824 w 422806"/>
                  <a:gd name="connsiteY5" fmla="*/ 246925 h 262496"/>
                  <a:gd name="connsiteX6" fmla="*/ 230837 w 422806"/>
                  <a:gd name="connsiteY6" fmla="*/ 208825 h 262496"/>
                  <a:gd name="connsiteX7" fmla="*/ 307037 w 422806"/>
                  <a:gd name="connsiteY7" fmla="*/ 161200 h 262496"/>
                  <a:gd name="connsiteX8" fmla="*/ 390381 w 422806"/>
                  <a:gd name="connsiteY8" fmla="*/ 82618 h 262496"/>
                  <a:gd name="connsiteX9" fmla="*/ 418956 w 422806"/>
                  <a:gd name="connsiteY9" fmla="*/ 4037 h 262496"/>
                  <a:gd name="connsiteX0" fmla="*/ 416574 w 420655"/>
                  <a:gd name="connsiteY0" fmla="*/ 4529 h 260607"/>
                  <a:gd name="connsiteX1" fmla="*/ 311800 w 420655"/>
                  <a:gd name="connsiteY1" fmla="*/ 21198 h 260607"/>
                  <a:gd name="connsiteX2" fmla="*/ 140350 w 420655"/>
                  <a:gd name="connsiteY2" fmla="*/ 121211 h 260607"/>
                  <a:gd name="connsiteX3" fmla="*/ 28431 w 420655"/>
                  <a:gd name="connsiteY3" fmla="*/ 183123 h 260607"/>
                  <a:gd name="connsiteX4" fmla="*/ 4618 w 420655"/>
                  <a:gd name="connsiteY4" fmla="*/ 256942 h 260607"/>
                  <a:gd name="connsiteX5" fmla="*/ 130824 w 420655"/>
                  <a:gd name="connsiteY5" fmla="*/ 245036 h 260607"/>
                  <a:gd name="connsiteX6" fmla="*/ 230837 w 420655"/>
                  <a:gd name="connsiteY6" fmla="*/ 206936 h 260607"/>
                  <a:gd name="connsiteX7" fmla="*/ 307037 w 420655"/>
                  <a:gd name="connsiteY7" fmla="*/ 159311 h 260607"/>
                  <a:gd name="connsiteX8" fmla="*/ 390381 w 420655"/>
                  <a:gd name="connsiteY8" fmla="*/ 80729 h 260607"/>
                  <a:gd name="connsiteX9" fmla="*/ 416574 w 420655"/>
                  <a:gd name="connsiteY9" fmla="*/ 4529 h 260607"/>
                  <a:gd name="connsiteX0" fmla="*/ 416574 w 420655"/>
                  <a:gd name="connsiteY0" fmla="*/ 4529 h 261039"/>
                  <a:gd name="connsiteX1" fmla="*/ 311800 w 420655"/>
                  <a:gd name="connsiteY1" fmla="*/ 21198 h 261039"/>
                  <a:gd name="connsiteX2" fmla="*/ 140350 w 420655"/>
                  <a:gd name="connsiteY2" fmla="*/ 121211 h 261039"/>
                  <a:gd name="connsiteX3" fmla="*/ 28431 w 420655"/>
                  <a:gd name="connsiteY3" fmla="*/ 183123 h 261039"/>
                  <a:gd name="connsiteX4" fmla="*/ 4618 w 420655"/>
                  <a:gd name="connsiteY4" fmla="*/ 256942 h 261039"/>
                  <a:gd name="connsiteX5" fmla="*/ 130824 w 420655"/>
                  <a:gd name="connsiteY5" fmla="*/ 245036 h 261039"/>
                  <a:gd name="connsiteX6" fmla="*/ 230837 w 420655"/>
                  <a:gd name="connsiteY6" fmla="*/ 190267 h 261039"/>
                  <a:gd name="connsiteX7" fmla="*/ 307037 w 420655"/>
                  <a:gd name="connsiteY7" fmla="*/ 159311 h 261039"/>
                  <a:gd name="connsiteX8" fmla="*/ 390381 w 420655"/>
                  <a:gd name="connsiteY8" fmla="*/ 80729 h 261039"/>
                  <a:gd name="connsiteX9" fmla="*/ 416574 w 420655"/>
                  <a:gd name="connsiteY9" fmla="*/ 4529 h 261039"/>
                  <a:gd name="connsiteX0" fmla="*/ 416574 w 420700"/>
                  <a:gd name="connsiteY0" fmla="*/ 4529 h 261039"/>
                  <a:gd name="connsiteX1" fmla="*/ 311800 w 420700"/>
                  <a:gd name="connsiteY1" fmla="*/ 21198 h 261039"/>
                  <a:gd name="connsiteX2" fmla="*/ 140350 w 420700"/>
                  <a:gd name="connsiteY2" fmla="*/ 121211 h 261039"/>
                  <a:gd name="connsiteX3" fmla="*/ 28431 w 420700"/>
                  <a:gd name="connsiteY3" fmla="*/ 183123 h 261039"/>
                  <a:gd name="connsiteX4" fmla="*/ 4618 w 420700"/>
                  <a:gd name="connsiteY4" fmla="*/ 256942 h 261039"/>
                  <a:gd name="connsiteX5" fmla="*/ 130824 w 420700"/>
                  <a:gd name="connsiteY5" fmla="*/ 245036 h 261039"/>
                  <a:gd name="connsiteX6" fmla="*/ 230837 w 420700"/>
                  <a:gd name="connsiteY6" fmla="*/ 190267 h 261039"/>
                  <a:gd name="connsiteX7" fmla="*/ 304656 w 420700"/>
                  <a:gd name="connsiteY7" fmla="*/ 154548 h 261039"/>
                  <a:gd name="connsiteX8" fmla="*/ 390381 w 420700"/>
                  <a:gd name="connsiteY8" fmla="*/ 80729 h 261039"/>
                  <a:gd name="connsiteX9" fmla="*/ 416574 w 420700"/>
                  <a:gd name="connsiteY9" fmla="*/ 4529 h 261039"/>
                  <a:gd name="connsiteX0" fmla="*/ 416574 w 420700"/>
                  <a:gd name="connsiteY0" fmla="*/ 4529 h 261039"/>
                  <a:gd name="connsiteX1" fmla="*/ 311800 w 420700"/>
                  <a:gd name="connsiteY1" fmla="*/ 21198 h 261039"/>
                  <a:gd name="connsiteX2" fmla="*/ 140350 w 420700"/>
                  <a:gd name="connsiteY2" fmla="*/ 121211 h 261039"/>
                  <a:gd name="connsiteX3" fmla="*/ 28431 w 420700"/>
                  <a:gd name="connsiteY3" fmla="*/ 183123 h 261039"/>
                  <a:gd name="connsiteX4" fmla="*/ 4618 w 420700"/>
                  <a:gd name="connsiteY4" fmla="*/ 256942 h 261039"/>
                  <a:gd name="connsiteX5" fmla="*/ 130824 w 420700"/>
                  <a:gd name="connsiteY5" fmla="*/ 245036 h 261039"/>
                  <a:gd name="connsiteX6" fmla="*/ 230837 w 420700"/>
                  <a:gd name="connsiteY6" fmla="*/ 190267 h 261039"/>
                  <a:gd name="connsiteX7" fmla="*/ 304656 w 420700"/>
                  <a:gd name="connsiteY7" fmla="*/ 154548 h 261039"/>
                  <a:gd name="connsiteX8" fmla="*/ 390381 w 420700"/>
                  <a:gd name="connsiteY8" fmla="*/ 80729 h 261039"/>
                  <a:gd name="connsiteX9" fmla="*/ 416574 w 420700"/>
                  <a:gd name="connsiteY9" fmla="*/ 4529 h 261039"/>
                  <a:gd name="connsiteX0" fmla="*/ 416425 w 420551"/>
                  <a:gd name="connsiteY0" fmla="*/ 4529 h 259165"/>
                  <a:gd name="connsiteX1" fmla="*/ 311651 w 420551"/>
                  <a:gd name="connsiteY1" fmla="*/ 21198 h 259165"/>
                  <a:gd name="connsiteX2" fmla="*/ 140201 w 420551"/>
                  <a:gd name="connsiteY2" fmla="*/ 121211 h 259165"/>
                  <a:gd name="connsiteX3" fmla="*/ 28282 w 420551"/>
                  <a:gd name="connsiteY3" fmla="*/ 183123 h 259165"/>
                  <a:gd name="connsiteX4" fmla="*/ 4469 w 420551"/>
                  <a:gd name="connsiteY4" fmla="*/ 256942 h 259165"/>
                  <a:gd name="connsiteX5" fmla="*/ 128294 w 420551"/>
                  <a:gd name="connsiteY5" fmla="*/ 235511 h 259165"/>
                  <a:gd name="connsiteX6" fmla="*/ 230688 w 420551"/>
                  <a:gd name="connsiteY6" fmla="*/ 190267 h 259165"/>
                  <a:gd name="connsiteX7" fmla="*/ 304507 w 420551"/>
                  <a:gd name="connsiteY7" fmla="*/ 154548 h 259165"/>
                  <a:gd name="connsiteX8" fmla="*/ 390232 w 420551"/>
                  <a:gd name="connsiteY8" fmla="*/ 80729 h 259165"/>
                  <a:gd name="connsiteX9" fmla="*/ 416425 w 420551"/>
                  <a:gd name="connsiteY9" fmla="*/ 4529 h 259165"/>
                  <a:gd name="connsiteX0" fmla="*/ 412009 w 416135"/>
                  <a:gd name="connsiteY0" fmla="*/ 4529 h 261663"/>
                  <a:gd name="connsiteX1" fmla="*/ 307235 w 416135"/>
                  <a:gd name="connsiteY1" fmla="*/ 21198 h 261663"/>
                  <a:gd name="connsiteX2" fmla="*/ 135785 w 416135"/>
                  <a:gd name="connsiteY2" fmla="*/ 121211 h 261663"/>
                  <a:gd name="connsiteX3" fmla="*/ 23866 w 416135"/>
                  <a:gd name="connsiteY3" fmla="*/ 183123 h 261663"/>
                  <a:gd name="connsiteX4" fmla="*/ 53 w 416135"/>
                  <a:gd name="connsiteY4" fmla="*/ 256942 h 261663"/>
                  <a:gd name="connsiteX5" fmla="*/ 31009 w 416135"/>
                  <a:gd name="connsiteY5" fmla="*/ 252179 h 261663"/>
                  <a:gd name="connsiteX6" fmla="*/ 123878 w 416135"/>
                  <a:gd name="connsiteY6" fmla="*/ 235511 h 261663"/>
                  <a:gd name="connsiteX7" fmla="*/ 226272 w 416135"/>
                  <a:gd name="connsiteY7" fmla="*/ 190267 h 261663"/>
                  <a:gd name="connsiteX8" fmla="*/ 300091 w 416135"/>
                  <a:gd name="connsiteY8" fmla="*/ 154548 h 261663"/>
                  <a:gd name="connsiteX9" fmla="*/ 385816 w 416135"/>
                  <a:gd name="connsiteY9" fmla="*/ 80729 h 261663"/>
                  <a:gd name="connsiteX10" fmla="*/ 412009 w 416135"/>
                  <a:gd name="connsiteY10" fmla="*/ 4529 h 261663"/>
                  <a:gd name="connsiteX0" fmla="*/ 412207 w 416333"/>
                  <a:gd name="connsiteY0" fmla="*/ 4529 h 265573"/>
                  <a:gd name="connsiteX1" fmla="*/ 307433 w 416333"/>
                  <a:gd name="connsiteY1" fmla="*/ 21198 h 265573"/>
                  <a:gd name="connsiteX2" fmla="*/ 135983 w 416333"/>
                  <a:gd name="connsiteY2" fmla="*/ 121211 h 265573"/>
                  <a:gd name="connsiteX3" fmla="*/ 24064 w 416333"/>
                  <a:gd name="connsiteY3" fmla="*/ 183123 h 265573"/>
                  <a:gd name="connsiteX4" fmla="*/ 251 w 416333"/>
                  <a:gd name="connsiteY4" fmla="*/ 256942 h 265573"/>
                  <a:gd name="connsiteX5" fmla="*/ 40732 w 416333"/>
                  <a:gd name="connsiteY5" fmla="*/ 261704 h 265573"/>
                  <a:gd name="connsiteX6" fmla="*/ 124076 w 416333"/>
                  <a:gd name="connsiteY6" fmla="*/ 235511 h 265573"/>
                  <a:gd name="connsiteX7" fmla="*/ 226470 w 416333"/>
                  <a:gd name="connsiteY7" fmla="*/ 190267 h 265573"/>
                  <a:gd name="connsiteX8" fmla="*/ 300289 w 416333"/>
                  <a:gd name="connsiteY8" fmla="*/ 154548 h 265573"/>
                  <a:gd name="connsiteX9" fmla="*/ 386014 w 416333"/>
                  <a:gd name="connsiteY9" fmla="*/ 80729 h 265573"/>
                  <a:gd name="connsiteX10" fmla="*/ 412207 w 416333"/>
                  <a:gd name="connsiteY10" fmla="*/ 4529 h 265573"/>
                  <a:gd name="connsiteX0" fmla="*/ 412207 w 416333"/>
                  <a:gd name="connsiteY0" fmla="*/ 4529 h 324863"/>
                  <a:gd name="connsiteX1" fmla="*/ 307433 w 416333"/>
                  <a:gd name="connsiteY1" fmla="*/ 21198 h 324863"/>
                  <a:gd name="connsiteX2" fmla="*/ 135983 w 416333"/>
                  <a:gd name="connsiteY2" fmla="*/ 121211 h 324863"/>
                  <a:gd name="connsiteX3" fmla="*/ 24064 w 416333"/>
                  <a:gd name="connsiteY3" fmla="*/ 183123 h 324863"/>
                  <a:gd name="connsiteX4" fmla="*/ 251 w 416333"/>
                  <a:gd name="connsiteY4" fmla="*/ 256942 h 324863"/>
                  <a:gd name="connsiteX5" fmla="*/ 40732 w 416333"/>
                  <a:gd name="connsiteY5" fmla="*/ 261704 h 324863"/>
                  <a:gd name="connsiteX6" fmla="*/ 140745 w 416333"/>
                  <a:gd name="connsiteY6" fmla="*/ 323617 h 324863"/>
                  <a:gd name="connsiteX7" fmla="*/ 226470 w 416333"/>
                  <a:gd name="connsiteY7" fmla="*/ 190267 h 324863"/>
                  <a:gd name="connsiteX8" fmla="*/ 300289 w 416333"/>
                  <a:gd name="connsiteY8" fmla="*/ 154548 h 324863"/>
                  <a:gd name="connsiteX9" fmla="*/ 386014 w 416333"/>
                  <a:gd name="connsiteY9" fmla="*/ 80729 h 324863"/>
                  <a:gd name="connsiteX10" fmla="*/ 412207 w 416333"/>
                  <a:gd name="connsiteY10" fmla="*/ 4529 h 324863"/>
                  <a:gd name="connsiteX0" fmla="*/ 412207 w 416333"/>
                  <a:gd name="connsiteY0" fmla="*/ 4529 h 326789"/>
                  <a:gd name="connsiteX1" fmla="*/ 307433 w 416333"/>
                  <a:gd name="connsiteY1" fmla="*/ 21198 h 326789"/>
                  <a:gd name="connsiteX2" fmla="*/ 135983 w 416333"/>
                  <a:gd name="connsiteY2" fmla="*/ 121211 h 326789"/>
                  <a:gd name="connsiteX3" fmla="*/ 24064 w 416333"/>
                  <a:gd name="connsiteY3" fmla="*/ 183123 h 326789"/>
                  <a:gd name="connsiteX4" fmla="*/ 251 w 416333"/>
                  <a:gd name="connsiteY4" fmla="*/ 256942 h 326789"/>
                  <a:gd name="connsiteX5" fmla="*/ 40732 w 416333"/>
                  <a:gd name="connsiteY5" fmla="*/ 261704 h 326789"/>
                  <a:gd name="connsiteX6" fmla="*/ 71018 w 416333"/>
                  <a:gd name="connsiteY6" fmla="*/ 283136 h 326789"/>
                  <a:gd name="connsiteX7" fmla="*/ 140745 w 416333"/>
                  <a:gd name="connsiteY7" fmla="*/ 323617 h 326789"/>
                  <a:gd name="connsiteX8" fmla="*/ 226470 w 416333"/>
                  <a:gd name="connsiteY8" fmla="*/ 190267 h 326789"/>
                  <a:gd name="connsiteX9" fmla="*/ 300289 w 416333"/>
                  <a:gd name="connsiteY9" fmla="*/ 154548 h 326789"/>
                  <a:gd name="connsiteX10" fmla="*/ 386014 w 416333"/>
                  <a:gd name="connsiteY10" fmla="*/ 80729 h 326789"/>
                  <a:gd name="connsiteX11" fmla="*/ 412207 w 416333"/>
                  <a:gd name="connsiteY11" fmla="*/ 4529 h 326789"/>
                  <a:gd name="connsiteX0" fmla="*/ 412207 w 416333"/>
                  <a:gd name="connsiteY0" fmla="*/ 4529 h 324446"/>
                  <a:gd name="connsiteX1" fmla="*/ 307433 w 416333"/>
                  <a:gd name="connsiteY1" fmla="*/ 21198 h 324446"/>
                  <a:gd name="connsiteX2" fmla="*/ 135983 w 416333"/>
                  <a:gd name="connsiteY2" fmla="*/ 121211 h 324446"/>
                  <a:gd name="connsiteX3" fmla="*/ 24064 w 416333"/>
                  <a:gd name="connsiteY3" fmla="*/ 183123 h 324446"/>
                  <a:gd name="connsiteX4" fmla="*/ 251 w 416333"/>
                  <a:gd name="connsiteY4" fmla="*/ 256942 h 324446"/>
                  <a:gd name="connsiteX5" fmla="*/ 40732 w 416333"/>
                  <a:gd name="connsiteY5" fmla="*/ 261704 h 324446"/>
                  <a:gd name="connsiteX6" fmla="*/ 106737 w 416333"/>
                  <a:gd name="connsiteY6" fmla="*/ 247417 h 324446"/>
                  <a:gd name="connsiteX7" fmla="*/ 140745 w 416333"/>
                  <a:gd name="connsiteY7" fmla="*/ 323617 h 324446"/>
                  <a:gd name="connsiteX8" fmla="*/ 226470 w 416333"/>
                  <a:gd name="connsiteY8" fmla="*/ 190267 h 324446"/>
                  <a:gd name="connsiteX9" fmla="*/ 300289 w 416333"/>
                  <a:gd name="connsiteY9" fmla="*/ 154548 h 324446"/>
                  <a:gd name="connsiteX10" fmla="*/ 386014 w 416333"/>
                  <a:gd name="connsiteY10" fmla="*/ 80729 h 324446"/>
                  <a:gd name="connsiteX11" fmla="*/ 412207 w 416333"/>
                  <a:gd name="connsiteY11" fmla="*/ 4529 h 324446"/>
                  <a:gd name="connsiteX0" fmla="*/ 412207 w 416333"/>
                  <a:gd name="connsiteY0" fmla="*/ 4529 h 324446"/>
                  <a:gd name="connsiteX1" fmla="*/ 307433 w 416333"/>
                  <a:gd name="connsiteY1" fmla="*/ 21198 h 324446"/>
                  <a:gd name="connsiteX2" fmla="*/ 135983 w 416333"/>
                  <a:gd name="connsiteY2" fmla="*/ 121211 h 324446"/>
                  <a:gd name="connsiteX3" fmla="*/ 24064 w 416333"/>
                  <a:gd name="connsiteY3" fmla="*/ 183123 h 324446"/>
                  <a:gd name="connsiteX4" fmla="*/ 251 w 416333"/>
                  <a:gd name="connsiteY4" fmla="*/ 256942 h 324446"/>
                  <a:gd name="connsiteX5" fmla="*/ 40732 w 416333"/>
                  <a:gd name="connsiteY5" fmla="*/ 261704 h 324446"/>
                  <a:gd name="connsiteX6" fmla="*/ 106737 w 416333"/>
                  <a:gd name="connsiteY6" fmla="*/ 247417 h 324446"/>
                  <a:gd name="connsiteX7" fmla="*/ 140745 w 416333"/>
                  <a:gd name="connsiteY7" fmla="*/ 323617 h 324446"/>
                  <a:gd name="connsiteX8" fmla="*/ 226470 w 416333"/>
                  <a:gd name="connsiteY8" fmla="*/ 190267 h 324446"/>
                  <a:gd name="connsiteX9" fmla="*/ 300289 w 416333"/>
                  <a:gd name="connsiteY9" fmla="*/ 154548 h 324446"/>
                  <a:gd name="connsiteX10" fmla="*/ 386014 w 416333"/>
                  <a:gd name="connsiteY10" fmla="*/ 80729 h 324446"/>
                  <a:gd name="connsiteX11" fmla="*/ 412207 w 416333"/>
                  <a:gd name="connsiteY11" fmla="*/ 4529 h 324446"/>
                  <a:gd name="connsiteX0" fmla="*/ 412207 w 416333"/>
                  <a:gd name="connsiteY0" fmla="*/ 4529 h 326313"/>
                  <a:gd name="connsiteX1" fmla="*/ 307433 w 416333"/>
                  <a:gd name="connsiteY1" fmla="*/ 21198 h 326313"/>
                  <a:gd name="connsiteX2" fmla="*/ 135983 w 416333"/>
                  <a:gd name="connsiteY2" fmla="*/ 121211 h 326313"/>
                  <a:gd name="connsiteX3" fmla="*/ 24064 w 416333"/>
                  <a:gd name="connsiteY3" fmla="*/ 183123 h 326313"/>
                  <a:gd name="connsiteX4" fmla="*/ 251 w 416333"/>
                  <a:gd name="connsiteY4" fmla="*/ 256942 h 326313"/>
                  <a:gd name="connsiteX5" fmla="*/ 40732 w 416333"/>
                  <a:gd name="connsiteY5" fmla="*/ 261704 h 326313"/>
                  <a:gd name="connsiteX6" fmla="*/ 78162 w 416333"/>
                  <a:gd name="connsiteY6" fmla="*/ 278374 h 326313"/>
                  <a:gd name="connsiteX7" fmla="*/ 140745 w 416333"/>
                  <a:gd name="connsiteY7" fmla="*/ 323617 h 326313"/>
                  <a:gd name="connsiteX8" fmla="*/ 226470 w 416333"/>
                  <a:gd name="connsiteY8" fmla="*/ 190267 h 326313"/>
                  <a:gd name="connsiteX9" fmla="*/ 300289 w 416333"/>
                  <a:gd name="connsiteY9" fmla="*/ 154548 h 326313"/>
                  <a:gd name="connsiteX10" fmla="*/ 386014 w 416333"/>
                  <a:gd name="connsiteY10" fmla="*/ 80729 h 326313"/>
                  <a:gd name="connsiteX11" fmla="*/ 412207 w 416333"/>
                  <a:gd name="connsiteY11" fmla="*/ 4529 h 326313"/>
                  <a:gd name="connsiteX0" fmla="*/ 412207 w 416333"/>
                  <a:gd name="connsiteY0" fmla="*/ 4529 h 340154"/>
                  <a:gd name="connsiteX1" fmla="*/ 307433 w 416333"/>
                  <a:gd name="connsiteY1" fmla="*/ 21198 h 340154"/>
                  <a:gd name="connsiteX2" fmla="*/ 135983 w 416333"/>
                  <a:gd name="connsiteY2" fmla="*/ 121211 h 340154"/>
                  <a:gd name="connsiteX3" fmla="*/ 24064 w 416333"/>
                  <a:gd name="connsiteY3" fmla="*/ 183123 h 340154"/>
                  <a:gd name="connsiteX4" fmla="*/ 251 w 416333"/>
                  <a:gd name="connsiteY4" fmla="*/ 256942 h 340154"/>
                  <a:gd name="connsiteX5" fmla="*/ 40732 w 416333"/>
                  <a:gd name="connsiteY5" fmla="*/ 261704 h 340154"/>
                  <a:gd name="connsiteX6" fmla="*/ 78162 w 416333"/>
                  <a:gd name="connsiteY6" fmla="*/ 278374 h 340154"/>
                  <a:gd name="connsiteX7" fmla="*/ 90739 w 416333"/>
                  <a:gd name="connsiteY7" fmla="*/ 337904 h 340154"/>
                  <a:gd name="connsiteX8" fmla="*/ 226470 w 416333"/>
                  <a:gd name="connsiteY8" fmla="*/ 190267 h 340154"/>
                  <a:gd name="connsiteX9" fmla="*/ 300289 w 416333"/>
                  <a:gd name="connsiteY9" fmla="*/ 154548 h 340154"/>
                  <a:gd name="connsiteX10" fmla="*/ 386014 w 416333"/>
                  <a:gd name="connsiteY10" fmla="*/ 80729 h 340154"/>
                  <a:gd name="connsiteX11" fmla="*/ 412207 w 416333"/>
                  <a:gd name="connsiteY11" fmla="*/ 4529 h 340154"/>
                  <a:gd name="connsiteX0" fmla="*/ 412207 w 416333"/>
                  <a:gd name="connsiteY0" fmla="*/ 4529 h 278712"/>
                  <a:gd name="connsiteX1" fmla="*/ 307433 w 416333"/>
                  <a:gd name="connsiteY1" fmla="*/ 21198 h 278712"/>
                  <a:gd name="connsiteX2" fmla="*/ 135983 w 416333"/>
                  <a:gd name="connsiteY2" fmla="*/ 121211 h 278712"/>
                  <a:gd name="connsiteX3" fmla="*/ 24064 w 416333"/>
                  <a:gd name="connsiteY3" fmla="*/ 183123 h 278712"/>
                  <a:gd name="connsiteX4" fmla="*/ 251 w 416333"/>
                  <a:gd name="connsiteY4" fmla="*/ 256942 h 278712"/>
                  <a:gd name="connsiteX5" fmla="*/ 40732 w 416333"/>
                  <a:gd name="connsiteY5" fmla="*/ 261704 h 278712"/>
                  <a:gd name="connsiteX6" fmla="*/ 78162 w 416333"/>
                  <a:gd name="connsiteY6" fmla="*/ 278374 h 278712"/>
                  <a:gd name="connsiteX7" fmla="*/ 174082 w 416333"/>
                  <a:gd name="connsiteY7" fmla="*/ 245036 h 278712"/>
                  <a:gd name="connsiteX8" fmla="*/ 226470 w 416333"/>
                  <a:gd name="connsiteY8" fmla="*/ 190267 h 278712"/>
                  <a:gd name="connsiteX9" fmla="*/ 300289 w 416333"/>
                  <a:gd name="connsiteY9" fmla="*/ 154548 h 278712"/>
                  <a:gd name="connsiteX10" fmla="*/ 386014 w 416333"/>
                  <a:gd name="connsiteY10" fmla="*/ 80729 h 278712"/>
                  <a:gd name="connsiteX11" fmla="*/ 412207 w 416333"/>
                  <a:gd name="connsiteY11" fmla="*/ 4529 h 278712"/>
                  <a:gd name="connsiteX0" fmla="*/ 412207 w 416333"/>
                  <a:gd name="connsiteY0" fmla="*/ 4529 h 278712"/>
                  <a:gd name="connsiteX1" fmla="*/ 307433 w 416333"/>
                  <a:gd name="connsiteY1" fmla="*/ 21198 h 278712"/>
                  <a:gd name="connsiteX2" fmla="*/ 135983 w 416333"/>
                  <a:gd name="connsiteY2" fmla="*/ 121211 h 278712"/>
                  <a:gd name="connsiteX3" fmla="*/ 24064 w 416333"/>
                  <a:gd name="connsiteY3" fmla="*/ 183123 h 278712"/>
                  <a:gd name="connsiteX4" fmla="*/ 251 w 416333"/>
                  <a:gd name="connsiteY4" fmla="*/ 256942 h 278712"/>
                  <a:gd name="connsiteX5" fmla="*/ 40732 w 416333"/>
                  <a:gd name="connsiteY5" fmla="*/ 261704 h 278712"/>
                  <a:gd name="connsiteX6" fmla="*/ 78162 w 416333"/>
                  <a:gd name="connsiteY6" fmla="*/ 278374 h 278712"/>
                  <a:gd name="connsiteX7" fmla="*/ 174082 w 416333"/>
                  <a:gd name="connsiteY7" fmla="*/ 245036 h 278712"/>
                  <a:gd name="connsiteX8" fmla="*/ 224089 w 416333"/>
                  <a:gd name="connsiteY8" fmla="*/ 197410 h 278712"/>
                  <a:gd name="connsiteX9" fmla="*/ 300289 w 416333"/>
                  <a:gd name="connsiteY9" fmla="*/ 154548 h 278712"/>
                  <a:gd name="connsiteX10" fmla="*/ 386014 w 416333"/>
                  <a:gd name="connsiteY10" fmla="*/ 80729 h 278712"/>
                  <a:gd name="connsiteX11" fmla="*/ 412207 w 416333"/>
                  <a:gd name="connsiteY11" fmla="*/ 4529 h 278712"/>
                  <a:gd name="connsiteX0" fmla="*/ 412207 w 416333"/>
                  <a:gd name="connsiteY0" fmla="*/ 4529 h 278434"/>
                  <a:gd name="connsiteX1" fmla="*/ 307433 w 416333"/>
                  <a:gd name="connsiteY1" fmla="*/ 21198 h 278434"/>
                  <a:gd name="connsiteX2" fmla="*/ 135983 w 416333"/>
                  <a:gd name="connsiteY2" fmla="*/ 121211 h 278434"/>
                  <a:gd name="connsiteX3" fmla="*/ 24064 w 416333"/>
                  <a:gd name="connsiteY3" fmla="*/ 183123 h 278434"/>
                  <a:gd name="connsiteX4" fmla="*/ 251 w 416333"/>
                  <a:gd name="connsiteY4" fmla="*/ 256942 h 278434"/>
                  <a:gd name="connsiteX5" fmla="*/ 40732 w 416333"/>
                  <a:gd name="connsiteY5" fmla="*/ 261704 h 278434"/>
                  <a:gd name="connsiteX6" fmla="*/ 78162 w 416333"/>
                  <a:gd name="connsiteY6" fmla="*/ 278374 h 278434"/>
                  <a:gd name="connsiteX7" fmla="*/ 130549 w 416333"/>
                  <a:gd name="connsiteY7" fmla="*/ 266466 h 278434"/>
                  <a:gd name="connsiteX8" fmla="*/ 174082 w 416333"/>
                  <a:gd name="connsiteY8" fmla="*/ 245036 h 278434"/>
                  <a:gd name="connsiteX9" fmla="*/ 224089 w 416333"/>
                  <a:gd name="connsiteY9" fmla="*/ 197410 h 278434"/>
                  <a:gd name="connsiteX10" fmla="*/ 300289 w 416333"/>
                  <a:gd name="connsiteY10" fmla="*/ 154548 h 278434"/>
                  <a:gd name="connsiteX11" fmla="*/ 386014 w 416333"/>
                  <a:gd name="connsiteY11" fmla="*/ 80729 h 278434"/>
                  <a:gd name="connsiteX12" fmla="*/ 412207 w 416333"/>
                  <a:gd name="connsiteY12" fmla="*/ 4529 h 278434"/>
                  <a:gd name="connsiteX0" fmla="*/ 412207 w 416333"/>
                  <a:gd name="connsiteY0" fmla="*/ 4529 h 352530"/>
                  <a:gd name="connsiteX1" fmla="*/ 307433 w 416333"/>
                  <a:gd name="connsiteY1" fmla="*/ 21198 h 352530"/>
                  <a:gd name="connsiteX2" fmla="*/ 135983 w 416333"/>
                  <a:gd name="connsiteY2" fmla="*/ 121211 h 352530"/>
                  <a:gd name="connsiteX3" fmla="*/ 24064 w 416333"/>
                  <a:gd name="connsiteY3" fmla="*/ 183123 h 352530"/>
                  <a:gd name="connsiteX4" fmla="*/ 251 w 416333"/>
                  <a:gd name="connsiteY4" fmla="*/ 256942 h 352530"/>
                  <a:gd name="connsiteX5" fmla="*/ 40732 w 416333"/>
                  <a:gd name="connsiteY5" fmla="*/ 261704 h 352530"/>
                  <a:gd name="connsiteX6" fmla="*/ 78162 w 416333"/>
                  <a:gd name="connsiteY6" fmla="*/ 278374 h 352530"/>
                  <a:gd name="connsiteX7" fmla="*/ 47205 w 416333"/>
                  <a:gd name="connsiteY7" fmla="*/ 352191 h 352530"/>
                  <a:gd name="connsiteX8" fmla="*/ 174082 w 416333"/>
                  <a:gd name="connsiteY8" fmla="*/ 245036 h 352530"/>
                  <a:gd name="connsiteX9" fmla="*/ 224089 w 416333"/>
                  <a:gd name="connsiteY9" fmla="*/ 197410 h 352530"/>
                  <a:gd name="connsiteX10" fmla="*/ 300289 w 416333"/>
                  <a:gd name="connsiteY10" fmla="*/ 154548 h 352530"/>
                  <a:gd name="connsiteX11" fmla="*/ 386014 w 416333"/>
                  <a:gd name="connsiteY11" fmla="*/ 80729 h 352530"/>
                  <a:gd name="connsiteX12" fmla="*/ 412207 w 416333"/>
                  <a:gd name="connsiteY12" fmla="*/ 4529 h 352530"/>
                  <a:gd name="connsiteX0" fmla="*/ 412207 w 416333"/>
                  <a:gd name="connsiteY0" fmla="*/ 4529 h 352619"/>
                  <a:gd name="connsiteX1" fmla="*/ 307433 w 416333"/>
                  <a:gd name="connsiteY1" fmla="*/ 21198 h 352619"/>
                  <a:gd name="connsiteX2" fmla="*/ 135983 w 416333"/>
                  <a:gd name="connsiteY2" fmla="*/ 121211 h 352619"/>
                  <a:gd name="connsiteX3" fmla="*/ 24064 w 416333"/>
                  <a:gd name="connsiteY3" fmla="*/ 183123 h 352619"/>
                  <a:gd name="connsiteX4" fmla="*/ 251 w 416333"/>
                  <a:gd name="connsiteY4" fmla="*/ 256942 h 352619"/>
                  <a:gd name="connsiteX5" fmla="*/ 40732 w 416333"/>
                  <a:gd name="connsiteY5" fmla="*/ 261704 h 352619"/>
                  <a:gd name="connsiteX6" fmla="*/ 71018 w 416333"/>
                  <a:gd name="connsiteY6" fmla="*/ 292661 h 352619"/>
                  <a:gd name="connsiteX7" fmla="*/ 47205 w 416333"/>
                  <a:gd name="connsiteY7" fmla="*/ 352191 h 352619"/>
                  <a:gd name="connsiteX8" fmla="*/ 174082 w 416333"/>
                  <a:gd name="connsiteY8" fmla="*/ 245036 h 352619"/>
                  <a:gd name="connsiteX9" fmla="*/ 224089 w 416333"/>
                  <a:gd name="connsiteY9" fmla="*/ 197410 h 352619"/>
                  <a:gd name="connsiteX10" fmla="*/ 300289 w 416333"/>
                  <a:gd name="connsiteY10" fmla="*/ 154548 h 352619"/>
                  <a:gd name="connsiteX11" fmla="*/ 386014 w 416333"/>
                  <a:gd name="connsiteY11" fmla="*/ 80729 h 352619"/>
                  <a:gd name="connsiteX12" fmla="*/ 412207 w 416333"/>
                  <a:gd name="connsiteY12" fmla="*/ 4529 h 352619"/>
                  <a:gd name="connsiteX0" fmla="*/ 412207 w 416333"/>
                  <a:gd name="connsiteY0" fmla="*/ 4529 h 352710"/>
                  <a:gd name="connsiteX1" fmla="*/ 307433 w 416333"/>
                  <a:gd name="connsiteY1" fmla="*/ 21198 h 352710"/>
                  <a:gd name="connsiteX2" fmla="*/ 135983 w 416333"/>
                  <a:gd name="connsiteY2" fmla="*/ 121211 h 352710"/>
                  <a:gd name="connsiteX3" fmla="*/ 24064 w 416333"/>
                  <a:gd name="connsiteY3" fmla="*/ 183123 h 352710"/>
                  <a:gd name="connsiteX4" fmla="*/ 251 w 416333"/>
                  <a:gd name="connsiteY4" fmla="*/ 256942 h 352710"/>
                  <a:gd name="connsiteX5" fmla="*/ 40732 w 416333"/>
                  <a:gd name="connsiteY5" fmla="*/ 261704 h 352710"/>
                  <a:gd name="connsiteX6" fmla="*/ 59112 w 416333"/>
                  <a:gd name="connsiteY6" fmla="*/ 302186 h 352710"/>
                  <a:gd name="connsiteX7" fmla="*/ 47205 w 416333"/>
                  <a:gd name="connsiteY7" fmla="*/ 352191 h 352710"/>
                  <a:gd name="connsiteX8" fmla="*/ 174082 w 416333"/>
                  <a:gd name="connsiteY8" fmla="*/ 245036 h 352710"/>
                  <a:gd name="connsiteX9" fmla="*/ 224089 w 416333"/>
                  <a:gd name="connsiteY9" fmla="*/ 197410 h 352710"/>
                  <a:gd name="connsiteX10" fmla="*/ 300289 w 416333"/>
                  <a:gd name="connsiteY10" fmla="*/ 154548 h 352710"/>
                  <a:gd name="connsiteX11" fmla="*/ 386014 w 416333"/>
                  <a:gd name="connsiteY11" fmla="*/ 80729 h 352710"/>
                  <a:gd name="connsiteX12" fmla="*/ 412207 w 416333"/>
                  <a:gd name="connsiteY12" fmla="*/ 4529 h 352710"/>
                  <a:gd name="connsiteX0" fmla="*/ 412207 w 416333"/>
                  <a:gd name="connsiteY0" fmla="*/ 4529 h 352681"/>
                  <a:gd name="connsiteX1" fmla="*/ 307433 w 416333"/>
                  <a:gd name="connsiteY1" fmla="*/ 21198 h 352681"/>
                  <a:gd name="connsiteX2" fmla="*/ 135983 w 416333"/>
                  <a:gd name="connsiteY2" fmla="*/ 121211 h 352681"/>
                  <a:gd name="connsiteX3" fmla="*/ 24064 w 416333"/>
                  <a:gd name="connsiteY3" fmla="*/ 183123 h 352681"/>
                  <a:gd name="connsiteX4" fmla="*/ 251 w 416333"/>
                  <a:gd name="connsiteY4" fmla="*/ 256942 h 352681"/>
                  <a:gd name="connsiteX5" fmla="*/ 40732 w 416333"/>
                  <a:gd name="connsiteY5" fmla="*/ 278373 h 352681"/>
                  <a:gd name="connsiteX6" fmla="*/ 59112 w 416333"/>
                  <a:gd name="connsiteY6" fmla="*/ 302186 h 352681"/>
                  <a:gd name="connsiteX7" fmla="*/ 47205 w 416333"/>
                  <a:gd name="connsiteY7" fmla="*/ 352191 h 352681"/>
                  <a:gd name="connsiteX8" fmla="*/ 174082 w 416333"/>
                  <a:gd name="connsiteY8" fmla="*/ 245036 h 352681"/>
                  <a:gd name="connsiteX9" fmla="*/ 224089 w 416333"/>
                  <a:gd name="connsiteY9" fmla="*/ 197410 h 352681"/>
                  <a:gd name="connsiteX10" fmla="*/ 300289 w 416333"/>
                  <a:gd name="connsiteY10" fmla="*/ 154548 h 352681"/>
                  <a:gd name="connsiteX11" fmla="*/ 386014 w 416333"/>
                  <a:gd name="connsiteY11" fmla="*/ 80729 h 352681"/>
                  <a:gd name="connsiteX12" fmla="*/ 412207 w 416333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35844 w 416194"/>
                  <a:gd name="connsiteY2" fmla="*/ 121211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47750 w 416194"/>
                  <a:gd name="connsiteY2" fmla="*/ 114067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28700 w 416194"/>
                  <a:gd name="connsiteY2" fmla="*/ 102160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88219 w 416194"/>
                  <a:gd name="connsiteY2" fmla="*/ 114066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88219 w 416194"/>
                  <a:gd name="connsiteY3" fmla="*/ 114066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88219 w 416194"/>
                  <a:gd name="connsiteY3" fmla="*/ 125973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64406 w 416194"/>
                  <a:gd name="connsiteY3" fmla="*/ 125973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27770 w 431896"/>
                  <a:gd name="connsiteY0" fmla="*/ 4529 h 352681"/>
                  <a:gd name="connsiteX1" fmla="*/ 322996 w 431896"/>
                  <a:gd name="connsiteY1" fmla="*/ 21198 h 352681"/>
                  <a:gd name="connsiteX2" fmla="*/ 119918 w 431896"/>
                  <a:gd name="connsiteY2" fmla="*/ 118828 h 352681"/>
                  <a:gd name="connsiteX3" fmla="*/ 80108 w 431896"/>
                  <a:gd name="connsiteY3" fmla="*/ 125973 h 352681"/>
                  <a:gd name="connsiteX4" fmla="*/ 1527 w 431896"/>
                  <a:gd name="connsiteY4" fmla="*/ 133118 h 352681"/>
                  <a:gd name="connsiteX5" fmla="*/ 15814 w 431896"/>
                  <a:gd name="connsiteY5" fmla="*/ 256942 h 352681"/>
                  <a:gd name="connsiteX6" fmla="*/ 56295 w 431896"/>
                  <a:gd name="connsiteY6" fmla="*/ 278373 h 352681"/>
                  <a:gd name="connsiteX7" fmla="*/ 74675 w 431896"/>
                  <a:gd name="connsiteY7" fmla="*/ 302186 h 352681"/>
                  <a:gd name="connsiteX8" fmla="*/ 62768 w 431896"/>
                  <a:gd name="connsiteY8" fmla="*/ 352191 h 352681"/>
                  <a:gd name="connsiteX9" fmla="*/ 189645 w 431896"/>
                  <a:gd name="connsiteY9" fmla="*/ 245036 h 352681"/>
                  <a:gd name="connsiteX10" fmla="*/ 239652 w 431896"/>
                  <a:gd name="connsiteY10" fmla="*/ 197410 h 352681"/>
                  <a:gd name="connsiteX11" fmla="*/ 315852 w 431896"/>
                  <a:gd name="connsiteY11" fmla="*/ 154548 h 352681"/>
                  <a:gd name="connsiteX12" fmla="*/ 401577 w 431896"/>
                  <a:gd name="connsiteY12" fmla="*/ 80729 h 352681"/>
                  <a:gd name="connsiteX13" fmla="*/ 427770 w 431896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3845 w 425633"/>
                  <a:gd name="connsiteY3" fmla="*/ 125973 h 352681"/>
                  <a:gd name="connsiteX4" fmla="*/ 2408 w 425633"/>
                  <a:gd name="connsiteY4" fmla="*/ 97399 h 352681"/>
                  <a:gd name="connsiteX5" fmla="*/ 9551 w 425633"/>
                  <a:gd name="connsiteY5" fmla="*/ 256942 h 352681"/>
                  <a:gd name="connsiteX6" fmla="*/ 50032 w 425633"/>
                  <a:gd name="connsiteY6" fmla="*/ 278373 h 352681"/>
                  <a:gd name="connsiteX7" fmla="*/ 68412 w 425633"/>
                  <a:gd name="connsiteY7" fmla="*/ 302186 h 352681"/>
                  <a:gd name="connsiteX8" fmla="*/ 56505 w 425633"/>
                  <a:gd name="connsiteY8" fmla="*/ 352191 h 352681"/>
                  <a:gd name="connsiteX9" fmla="*/ 183382 w 425633"/>
                  <a:gd name="connsiteY9" fmla="*/ 245036 h 352681"/>
                  <a:gd name="connsiteX10" fmla="*/ 233389 w 425633"/>
                  <a:gd name="connsiteY10" fmla="*/ 197410 h 352681"/>
                  <a:gd name="connsiteX11" fmla="*/ 309589 w 425633"/>
                  <a:gd name="connsiteY11" fmla="*/ 154548 h 352681"/>
                  <a:gd name="connsiteX12" fmla="*/ 395314 w 425633"/>
                  <a:gd name="connsiteY12" fmla="*/ 80729 h 352681"/>
                  <a:gd name="connsiteX13" fmla="*/ 421507 w 425633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2408 w 425633"/>
                  <a:gd name="connsiteY4" fmla="*/ 97399 h 352681"/>
                  <a:gd name="connsiteX5" fmla="*/ 9551 w 425633"/>
                  <a:gd name="connsiteY5" fmla="*/ 256942 h 352681"/>
                  <a:gd name="connsiteX6" fmla="*/ 50032 w 425633"/>
                  <a:gd name="connsiteY6" fmla="*/ 278373 h 352681"/>
                  <a:gd name="connsiteX7" fmla="*/ 68412 w 425633"/>
                  <a:gd name="connsiteY7" fmla="*/ 302186 h 352681"/>
                  <a:gd name="connsiteX8" fmla="*/ 56505 w 425633"/>
                  <a:gd name="connsiteY8" fmla="*/ 352191 h 352681"/>
                  <a:gd name="connsiteX9" fmla="*/ 183382 w 425633"/>
                  <a:gd name="connsiteY9" fmla="*/ 245036 h 352681"/>
                  <a:gd name="connsiteX10" fmla="*/ 233389 w 425633"/>
                  <a:gd name="connsiteY10" fmla="*/ 197410 h 352681"/>
                  <a:gd name="connsiteX11" fmla="*/ 309589 w 425633"/>
                  <a:gd name="connsiteY11" fmla="*/ 154548 h 352681"/>
                  <a:gd name="connsiteX12" fmla="*/ 395314 w 425633"/>
                  <a:gd name="connsiteY12" fmla="*/ 80729 h 352681"/>
                  <a:gd name="connsiteX13" fmla="*/ 421507 w 425633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25548 w 425633"/>
                  <a:gd name="connsiteY4" fmla="*/ 95016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69083 w 425633"/>
                  <a:gd name="connsiteY3" fmla="*/ 125973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88133 w 425633"/>
                  <a:gd name="connsiteY3" fmla="*/ 13787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23180 w 425633"/>
                  <a:gd name="connsiteY2" fmla="*/ 133116 h 352681"/>
                  <a:gd name="connsiteX3" fmla="*/ 88133 w 425633"/>
                  <a:gd name="connsiteY3" fmla="*/ 13787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2315 w 426441"/>
                  <a:gd name="connsiteY0" fmla="*/ 4529 h 352689"/>
                  <a:gd name="connsiteX1" fmla="*/ 317541 w 426441"/>
                  <a:gd name="connsiteY1" fmla="*/ 21198 h 352689"/>
                  <a:gd name="connsiteX2" fmla="*/ 123988 w 426441"/>
                  <a:gd name="connsiteY2" fmla="*/ 133116 h 352689"/>
                  <a:gd name="connsiteX3" fmla="*/ 88941 w 426441"/>
                  <a:gd name="connsiteY3" fmla="*/ 137879 h 352689"/>
                  <a:gd name="connsiteX4" fmla="*/ 47787 w 426441"/>
                  <a:gd name="connsiteY4" fmla="*/ 78347 h 352689"/>
                  <a:gd name="connsiteX5" fmla="*/ 3216 w 426441"/>
                  <a:gd name="connsiteY5" fmla="*/ 97399 h 352689"/>
                  <a:gd name="connsiteX6" fmla="*/ 10359 w 426441"/>
                  <a:gd name="connsiteY6" fmla="*/ 256942 h 352689"/>
                  <a:gd name="connsiteX7" fmla="*/ 72271 w 426441"/>
                  <a:gd name="connsiteY7" fmla="*/ 273611 h 352689"/>
                  <a:gd name="connsiteX8" fmla="*/ 69220 w 426441"/>
                  <a:gd name="connsiteY8" fmla="*/ 302186 h 352689"/>
                  <a:gd name="connsiteX9" fmla="*/ 57313 w 426441"/>
                  <a:gd name="connsiteY9" fmla="*/ 352191 h 352689"/>
                  <a:gd name="connsiteX10" fmla="*/ 184190 w 426441"/>
                  <a:gd name="connsiteY10" fmla="*/ 245036 h 352689"/>
                  <a:gd name="connsiteX11" fmla="*/ 234197 w 426441"/>
                  <a:gd name="connsiteY11" fmla="*/ 197410 h 352689"/>
                  <a:gd name="connsiteX12" fmla="*/ 310397 w 426441"/>
                  <a:gd name="connsiteY12" fmla="*/ 154548 h 352689"/>
                  <a:gd name="connsiteX13" fmla="*/ 396122 w 426441"/>
                  <a:gd name="connsiteY13" fmla="*/ 80729 h 352689"/>
                  <a:gd name="connsiteX14" fmla="*/ 422315 w 426441"/>
                  <a:gd name="connsiteY14" fmla="*/ 4529 h 352689"/>
                  <a:gd name="connsiteX0" fmla="*/ 422315 w 426441"/>
                  <a:gd name="connsiteY0" fmla="*/ 4529 h 352689"/>
                  <a:gd name="connsiteX1" fmla="*/ 317541 w 426441"/>
                  <a:gd name="connsiteY1" fmla="*/ 21198 h 352689"/>
                  <a:gd name="connsiteX2" fmla="*/ 123988 w 426441"/>
                  <a:gd name="connsiteY2" fmla="*/ 133116 h 352689"/>
                  <a:gd name="connsiteX3" fmla="*/ 88941 w 426441"/>
                  <a:gd name="connsiteY3" fmla="*/ 137879 h 352689"/>
                  <a:gd name="connsiteX4" fmla="*/ 47787 w 426441"/>
                  <a:gd name="connsiteY4" fmla="*/ 78347 h 352689"/>
                  <a:gd name="connsiteX5" fmla="*/ 3216 w 426441"/>
                  <a:gd name="connsiteY5" fmla="*/ 97399 h 352689"/>
                  <a:gd name="connsiteX6" fmla="*/ 10359 w 426441"/>
                  <a:gd name="connsiteY6" fmla="*/ 256942 h 352689"/>
                  <a:gd name="connsiteX7" fmla="*/ 72271 w 426441"/>
                  <a:gd name="connsiteY7" fmla="*/ 273611 h 352689"/>
                  <a:gd name="connsiteX8" fmla="*/ 76364 w 426441"/>
                  <a:gd name="connsiteY8" fmla="*/ 302186 h 352689"/>
                  <a:gd name="connsiteX9" fmla="*/ 57313 w 426441"/>
                  <a:gd name="connsiteY9" fmla="*/ 352191 h 352689"/>
                  <a:gd name="connsiteX10" fmla="*/ 184190 w 426441"/>
                  <a:gd name="connsiteY10" fmla="*/ 245036 h 352689"/>
                  <a:gd name="connsiteX11" fmla="*/ 234197 w 426441"/>
                  <a:gd name="connsiteY11" fmla="*/ 197410 h 352689"/>
                  <a:gd name="connsiteX12" fmla="*/ 310397 w 426441"/>
                  <a:gd name="connsiteY12" fmla="*/ 154548 h 352689"/>
                  <a:gd name="connsiteX13" fmla="*/ 396122 w 426441"/>
                  <a:gd name="connsiteY13" fmla="*/ 80729 h 352689"/>
                  <a:gd name="connsiteX14" fmla="*/ 422315 w 426441"/>
                  <a:gd name="connsiteY14" fmla="*/ 4529 h 3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6441" h="352689">
                    <a:moveTo>
                      <a:pt x="422315" y="4529"/>
                    </a:moveTo>
                    <a:cubicBezTo>
                      <a:pt x="409218" y="-5393"/>
                      <a:pt x="363975" y="1354"/>
                      <a:pt x="317541" y="21198"/>
                    </a:cubicBezTo>
                    <a:cubicBezTo>
                      <a:pt x="249848" y="51360"/>
                      <a:pt x="191681" y="102954"/>
                      <a:pt x="123988" y="133116"/>
                    </a:cubicBezTo>
                    <a:cubicBezTo>
                      <a:pt x="118656" y="131529"/>
                      <a:pt x="101641" y="147007"/>
                      <a:pt x="88941" y="137879"/>
                    </a:cubicBezTo>
                    <a:cubicBezTo>
                      <a:pt x="76241" y="128751"/>
                      <a:pt x="60090" y="81919"/>
                      <a:pt x="47787" y="78347"/>
                    </a:cubicBezTo>
                    <a:cubicBezTo>
                      <a:pt x="35484" y="74775"/>
                      <a:pt x="5882" y="70411"/>
                      <a:pt x="3216" y="97399"/>
                    </a:cubicBezTo>
                    <a:cubicBezTo>
                      <a:pt x="-2340" y="118037"/>
                      <a:pt x="-1150" y="227573"/>
                      <a:pt x="10359" y="256942"/>
                    </a:cubicBezTo>
                    <a:cubicBezTo>
                      <a:pt x="21868" y="286311"/>
                      <a:pt x="60477" y="269245"/>
                      <a:pt x="72271" y="273611"/>
                    </a:cubicBezTo>
                    <a:cubicBezTo>
                      <a:pt x="84066" y="277977"/>
                      <a:pt x="78857" y="289089"/>
                      <a:pt x="76364" y="302186"/>
                    </a:cubicBezTo>
                    <a:cubicBezTo>
                      <a:pt x="73871" y="315283"/>
                      <a:pt x="41326" y="357747"/>
                      <a:pt x="57313" y="352191"/>
                    </a:cubicBezTo>
                    <a:cubicBezTo>
                      <a:pt x="73300" y="346635"/>
                      <a:pt x="154709" y="270833"/>
                      <a:pt x="184190" y="245036"/>
                    </a:cubicBezTo>
                    <a:cubicBezTo>
                      <a:pt x="213671" y="219239"/>
                      <a:pt x="213163" y="212491"/>
                      <a:pt x="234197" y="197410"/>
                    </a:cubicBezTo>
                    <a:cubicBezTo>
                      <a:pt x="255231" y="182329"/>
                      <a:pt x="283410" y="173995"/>
                      <a:pt x="310397" y="154548"/>
                    </a:cubicBezTo>
                    <a:cubicBezTo>
                      <a:pt x="337384" y="135101"/>
                      <a:pt x="377469" y="105732"/>
                      <a:pt x="396122" y="80729"/>
                    </a:cubicBezTo>
                    <a:cubicBezTo>
                      <a:pt x="414775" y="55726"/>
                      <a:pt x="435412" y="14451"/>
                      <a:pt x="422315" y="4529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 dirty="0"/>
              </a:p>
            </p:txBody>
          </p:sp>
        </p:grpSp>
        <p:sp>
          <p:nvSpPr>
            <p:cNvPr id="243" name="フリーフォーム: 図形 242">
              <a:extLst>
                <a:ext uri="{FF2B5EF4-FFF2-40B4-BE49-F238E27FC236}">
                  <a16:creationId xmlns:a16="http://schemas.microsoft.com/office/drawing/2014/main" id="{9286FDD4-9FC8-41A4-BA93-B683C3917DF9}"/>
                </a:ext>
              </a:extLst>
            </p:cNvPr>
            <p:cNvSpPr/>
            <p:nvPr/>
          </p:nvSpPr>
          <p:spPr>
            <a:xfrm>
              <a:off x="3742517" y="3055371"/>
              <a:ext cx="551680" cy="767334"/>
            </a:xfrm>
            <a:custGeom>
              <a:avLst/>
              <a:gdLst>
                <a:gd name="connsiteX0" fmla="*/ 428625 w 628650"/>
                <a:gd name="connsiteY0" fmla="*/ 235744 h 852488"/>
                <a:gd name="connsiteX1" fmla="*/ 440531 w 628650"/>
                <a:gd name="connsiteY1" fmla="*/ 100013 h 852488"/>
                <a:gd name="connsiteX2" fmla="*/ 350043 w 628650"/>
                <a:gd name="connsiteY2" fmla="*/ 0 h 852488"/>
                <a:gd name="connsiteX3" fmla="*/ 252412 w 628650"/>
                <a:gd name="connsiteY3" fmla="*/ 14288 h 852488"/>
                <a:gd name="connsiteX4" fmla="*/ 92868 w 628650"/>
                <a:gd name="connsiteY4" fmla="*/ 135731 h 852488"/>
                <a:gd name="connsiteX5" fmla="*/ 0 w 628650"/>
                <a:gd name="connsiteY5" fmla="*/ 333375 h 852488"/>
                <a:gd name="connsiteX6" fmla="*/ 7143 w 628650"/>
                <a:gd name="connsiteY6" fmla="*/ 561975 h 852488"/>
                <a:gd name="connsiteX7" fmla="*/ 97631 w 628650"/>
                <a:gd name="connsiteY7" fmla="*/ 719138 h 852488"/>
                <a:gd name="connsiteX8" fmla="*/ 254793 w 628650"/>
                <a:gd name="connsiteY8" fmla="*/ 795338 h 852488"/>
                <a:gd name="connsiteX9" fmla="*/ 361950 w 628650"/>
                <a:gd name="connsiteY9" fmla="*/ 797719 h 852488"/>
                <a:gd name="connsiteX10" fmla="*/ 392906 w 628650"/>
                <a:gd name="connsiteY10" fmla="*/ 766763 h 852488"/>
                <a:gd name="connsiteX11" fmla="*/ 431006 w 628650"/>
                <a:gd name="connsiteY11" fmla="*/ 762000 h 852488"/>
                <a:gd name="connsiteX12" fmla="*/ 488156 w 628650"/>
                <a:gd name="connsiteY12" fmla="*/ 852488 h 852488"/>
                <a:gd name="connsiteX13" fmla="*/ 628650 w 628650"/>
                <a:gd name="connsiteY13" fmla="*/ 852488 h 852488"/>
                <a:gd name="connsiteX14" fmla="*/ 459581 w 628650"/>
                <a:gd name="connsiteY14" fmla="*/ 407194 h 852488"/>
                <a:gd name="connsiteX15" fmla="*/ 340518 w 628650"/>
                <a:gd name="connsiteY15" fmla="*/ 409575 h 852488"/>
                <a:gd name="connsiteX16" fmla="*/ 371475 w 628650"/>
                <a:gd name="connsiteY16" fmla="*/ 614363 h 852488"/>
                <a:gd name="connsiteX17" fmla="*/ 335756 w 628650"/>
                <a:gd name="connsiteY17" fmla="*/ 650081 h 852488"/>
                <a:gd name="connsiteX18" fmla="*/ 257175 w 628650"/>
                <a:gd name="connsiteY18" fmla="*/ 645319 h 852488"/>
                <a:gd name="connsiteX19" fmla="*/ 161925 w 628650"/>
                <a:gd name="connsiteY19" fmla="*/ 566738 h 852488"/>
                <a:gd name="connsiteX20" fmla="*/ 133350 w 628650"/>
                <a:gd name="connsiteY20" fmla="*/ 476250 h 852488"/>
                <a:gd name="connsiteX21" fmla="*/ 140493 w 628650"/>
                <a:gd name="connsiteY21" fmla="*/ 309563 h 852488"/>
                <a:gd name="connsiteX22" fmla="*/ 195262 w 628650"/>
                <a:gd name="connsiteY22" fmla="*/ 204788 h 852488"/>
                <a:gd name="connsiteX23" fmla="*/ 264318 w 628650"/>
                <a:gd name="connsiteY23" fmla="*/ 119063 h 852488"/>
                <a:gd name="connsiteX24" fmla="*/ 307181 w 628650"/>
                <a:gd name="connsiteY24" fmla="*/ 119063 h 852488"/>
                <a:gd name="connsiteX25" fmla="*/ 290512 w 628650"/>
                <a:gd name="connsiteY25" fmla="*/ 195263 h 852488"/>
                <a:gd name="connsiteX26" fmla="*/ 311943 w 628650"/>
                <a:gd name="connsiteY26" fmla="*/ 228600 h 852488"/>
                <a:gd name="connsiteX27" fmla="*/ 428625 w 628650"/>
                <a:gd name="connsiteY27" fmla="*/ 235744 h 852488"/>
                <a:gd name="connsiteX0" fmla="*/ 428625 w 628650"/>
                <a:gd name="connsiteY0" fmla="*/ 243472 h 860216"/>
                <a:gd name="connsiteX1" fmla="*/ 440531 w 628650"/>
                <a:gd name="connsiteY1" fmla="*/ 107741 h 860216"/>
                <a:gd name="connsiteX2" fmla="*/ 350043 w 628650"/>
                <a:gd name="connsiteY2" fmla="*/ 7728 h 860216"/>
                <a:gd name="connsiteX3" fmla="*/ 252412 w 628650"/>
                <a:gd name="connsiteY3" fmla="*/ 22016 h 860216"/>
                <a:gd name="connsiteX4" fmla="*/ 92868 w 628650"/>
                <a:gd name="connsiteY4" fmla="*/ 143459 h 860216"/>
                <a:gd name="connsiteX5" fmla="*/ 0 w 628650"/>
                <a:gd name="connsiteY5" fmla="*/ 341103 h 860216"/>
                <a:gd name="connsiteX6" fmla="*/ 7143 w 628650"/>
                <a:gd name="connsiteY6" fmla="*/ 569703 h 860216"/>
                <a:gd name="connsiteX7" fmla="*/ 97631 w 628650"/>
                <a:gd name="connsiteY7" fmla="*/ 726866 h 860216"/>
                <a:gd name="connsiteX8" fmla="*/ 254793 w 628650"/>
                <a:gd name="connsiteY8" fmla="*/ 803066 h 860216"/>
                <a:gd name="connsiteX9" fmla="*/ 361950 w 628650"/>
                <a:gd name="connsiteY9" fmla="*/ 805447 h 860216"/>
                <a:gd name="connsiteX10" fmla="*/ 392906 w 628650"/>
                <a:gd name="connsiteY10" fmla="*/ 774491 h 860216"/>
                <a:gd name="connsiteX11" fmla="*/ 431006 w 628650"/>
                <a:gd name="connsiteY11" fmla="*/ 769728 h 860216"/>
                <a:gd name="connsiteX12" fmla="*/ 488156 w 628650"/>
                <a:gd name="connsiteY12" fmla="*/ 860216 h 860216"/>
                <a:gd name="connsiteX13" fmla="*/ 628650 w 628650"/>
                <a:gd name="connsiteY13" fmla="*/ 860216 h 860216"/>
                <a:gd name="connsiteX14" fmla="*/ 459581 w 628650"/>
                <a:gd name="connsiteY14" fmla="*/ 414922 h 860216"/>
                <a:gd name="connsiteX15" fmla="*/ 340518 w 628650"/>
                <a:gd name="connsiteY15" fmla="*/ 417303 h 860216"/>
                <a:gd name="connsiteX16" fmla="*/ 371475 w 628650"/>
                <a:gd name="connsiteY16" fmla="*/ 622091 h 860216"/>
                <a:gd name="connsiteX17" fmla="*/ 335756 w 628650"/>
                <a:gd name="connsiteY17" fmla="*/ 657809 h 860216"/>
                <a:gd name="connsiteX18" fmla="*/ 257175 w 628650"/>
                <a:gd name="connsiteY18" fmla="*/ 653047 h 860216"/>
                <a:gd name="connsiteX19" fmla="*/ 161925 w 628650"/>
                <a:gd name="connsiteY19" fmla="*/ 574466 h 860216"/>
                <a:gd name="connsiteX20" fmla="*/ 133350 w 628650"/>
                <a:gd name="connsiteY20" fmla="*/ 483978 h 860216"/>
                <a:gd name="connsiteX21" fmla="*/ 140493 w 628650"/>
                <a:gd name="connsiteY21" fmla="*/ 317291 h 860216"/>
                <a:gd name="connsiteX22" fmla="*/ 195262 w 628650"/>
                <a:gd name="connsiteY22" fmla="*/ 212516 h 860216"/>
                <a:gd name="connsiteX23" fmla="*/ 264318 w 628650"/>
                <a:gd name="connsiteY23" fmla="*/ 126791 h 860216"/>
                <a:gd name="connsiteX24" fmla="*/ 307181 w 628650"/>
                <a:gd name="connsiteY24" fmla="*/ 126791 h 860216"/>
                <a:gd name="connsiteX25" fmla="*/ 290512 w 628650"/>
                <a:gd name="connsiteY25" fmla="*/ 202991 h 860216"/>
                <a:gd name="connsiteX26" fmla="*/ 311943 w 628650"/>
                <a:gd name="connsiteY26" fmla="*/ 236328 h 860216"/>
                <a:gd name="connsiteX27" fmla="*/ 428625 w 628650"/>
                <a:gd name="connsiteY27" fmla="*/ 243472 h 860216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33464 w 628727"/>
                <a:gd name="connsiteY14" fmla="*/ 427741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92984 w 628727"/>
                <a:gd name="connsiteY15" fmla="*/ 411073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421559 w 628727"/>
                <a:gd name="connsiteY15" fmla="*/ 425361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69184 w 628727"/>
                <a:gd name="connsiteY14" fmla="*/ 444410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31"/>
                <a:gd name="connsiteY0" fmla="*/ 249147 h 865891"/>
                <a:gd name="connsiteX1" fmla="*/ 440608 w 628731"/>
                <a:gd name="connsiteY1" fmla="*/ 113416 h 865891"/>
                <a:gd name="connsiteX2" fmla="*/ 350120 w 628731"/>
                <a:gd name="connsiteY2" fmla="*/ 13403 h 865891"/>
                <a:gd name="connsiteX3" fmla="*/ 252489 w 628731"/>
                <a:gd name="connsiteY3" fmla="*/ 27691 h 865891"/>
                <a:gd name="connsiteX4" fmla="*/ 92945 w 628731"/>
                <a:gd name="connsiteY4" fmla="*/ 149134 h 865891"/>
                <a:gd name="connsiteX5" fmla="*/ 77 w 628731"/>
                <a:gd name="connsiteY5" fmla="*/ 346778 h 865891"/>
                <a:gd name="connsiteX6" fmla="*/ 7220 w 628731"/>
                <a:gd name="connsiteY6" fmla="*/ 575378 h 865891"/>
                <a:gd name="connsiteX7" fmla="*/ 97708 w 628731"/>
                <a:gd name="connsiteY7" fmla="*/ 732541 h 865891"/>
                <a:gd name="connsiteX8" fmla="*/ 254870 w 628731"/>
                <a:gd name="connsiteY8" fmla="*/ 808741 h 865891"/>
                <a:gd name="connsiteX9" fmla="*/ 362027 w 628731"/>
                <a:gd name="connsiteY9" fmla="*/ 811122 h 865891"/>
                <a:gd name="connsiteX10" fmla="*/ 392983 w 628731"/>
                <a:gd name="connsiteY10" fmla="*/ 780166 h 865891"/>
                <a:gd name="connsiteX11" fmla="*/ 431083 w 628731"/>
                <a:gd name="connsiteY11" fmla="*/ 775403 h 865891"/>
                <a:gd name="connsiteX12" fmla="*/ 488233 w 628731"/>
                <a:gd name="connsiteY12" fmla="*/ 865891 h 865891"/>
                <a:gd name="connsiteX13" fmla="*/ 628727 w 628731"/>
                <a:gd name="connsiteY13" fmla="*/ 865891 h 865891"/>
                <a:gd name="connsiteX14" fmla="*/ 492997 w 628731"/>
                <a:gd name="connsiteY14" fmla="*/ 484892 h 865891"/>
                <a:gd name="connsiteX15" fmla="*/ 452514 w 628731"/>
                <a:gd name="connsiteY15" fmla="*/ 401547 h 865891"/>
                <a:gd name="connsiteX16" fmla="*/ 421559 w 628731"/>
                <a:gd name="connsiteY16" fmla="*/ 425361 h 865891"/>
                <a:gd name="connsiteX17" fmla="*/ 340595 w 628731"/>
                <a:gd name="connsiteY17" fmla="*/ 422978 h 865891"/>
                <a:gd name="connsiteX18" fmla="*/ 371552 w 628731"/>
                <a:gd name="connsiteY18" fmla="*/ 627766 h 865891"/>
                <a:gd name="connsiteX19" fmla="*/ 335833 w 628731"/>
                <a:gd name="connsiteY19" fmla="*/ 663484 h 865891"/>
                <a:gd name="connsiteX20" fmla="*/ 257252 w 628731"/>
                <a:gd name="connsiteY20" fmla="*/ 658722 h 865891"/>
                <a:gd name="connsiteX21" fmla="*/ 162002 w 628731"/>
                <a:gd name="connsiteY21" fmla="*/ 580141 h 865891"/>
                <a:gd name="connsiteX22" fmla="*/ 133427 w 628731"/>
                <a:gd name="connsiteY22" fmla="*/ 489653 h 865891"/>
                <a:gd name="connsiteX23" fmla="*/ 140570 w 628731"/>
                <a:gd name="connsiteY23" fmla="*/ 322966 h 865891"/>
                <a:gd name="connsiteX24" fmla="*/ 195339 w 628731"/>
                <a:gd name="connsiteY24" fmla="*/ 218191 h 865891"/>
                <a:gd name="connsiteX25" fmla="*/ 264395 w 628731"/>
                <a:gd name="connsiteY25" fmla="*/ 132466 h 865891"/>
                <a:gd name="connsiteX26" fmla="*/ 307258 w 628731"/>
                <a:gd name="connsiteY26" fmla="*/ 132466 h 865891"/>
                <a:gd name="connsiteX27" fmla="*/ 290589 w 628731"/>
                <a:gd name="connsiteY27" fmla="*/ 208666 h 865891"/>
                <a:gd name="connsiteX28" fmla="*/ 312020 w 628731"/>
                <a:gd name="connsiteY28" fmla="*/ 242003 h 865891"/>
                <a:gd name="connsiteX29" fmla="*/ 428702 w 628731"/>
                <a:gd name="connsiteY29" fmla="*/ 249147 h 865891"/>
                <a:gd name="connsiteX0" fmla="*/ 428702 w 628731"/>
                <a:gd name="connsiteY0" fmla="*/ 249147 h 897772"/>
                <a:gd name="connsiteX1" fmla="*/ 440608 w 628731"/>
                <a:gd name="connsiteY1" fmla="*/ 113416 h 897772"/>
                <a:gd name="connsiteX2" fmla="*/ 350120 w 628731"/>
                <a:gd name="connsiteY2" fmla="*/ 13403 h 897772"/>
                <a:gd name="connsiteX3" fmla="*/ 252489 w 628731"/>
                <a:gd name="connsiteY3" fmla="*/ 27691 h 897772"/>
                <a:gd name="connsiteX4" fmla="*/ 92945 w 628731"/>
                <a:gd name="connsiteY4" fmla="*/ 149134 h 897772"/>
                <a:gd name="connsiteX5" fmla="*/ 77 w 628731"/>
                <a:gd name="connsiteY5" fmla="*/ 346778 h 897772"/>
                <a:gd name="connsiteX6" fmla="*/ 7220 w 628731"/>
                <a:gd name="connsiteY6" fmla="*/ 575378 h 897772"/>
                <a:gd name="connsiteX7" fmla="*/ 97708 w 628731"/>
                <a:gd name="connsiteY7" fmla="*/ 732541 h 897772"/>
                <a:gd name="connsiteX8" fmla="*/ 254870 w 628731"/>
                <a:gd name="connsiteY8" fmla="*/ 808741 h 897772"/>
                <a:gd name="connsiteX9" fmla="*/ 362027 w 628731"/>
                <a:gd name="connsiteY9" fmla="*/ 811122 h 897772"/>
                <a:gd name="connsiteX10" fmla="*/ 392983 w 628731"/>
                <a:gd name="connsiteY10" fmla="*/ 780166 h 897772"/>
                <a:gd name="connsiteX11" fmla="*/ 431083 w 628731"/>
                <a:gd name="connsiteY11" fmla="*/ 775403 h 897772"/>
                <a:gd name="connsiteX12" fmla="*/ 488233 w 628731"/>
                <a:gd name="connsiteY12" fmla="*/ 865891 h 897772"/>
                <a:gd name="connsiteX13" fmla="*/ 628727 w 628731"/>
                <a:gd name="connsiteY13" fmla="*/ 865891 h 897772"/>
                <a:gd name="connsiteX14" fmla="*/ 492997 w 628731"/>
                <a:gd name="connsiteY14" fmla="*/ 484892 h 897772"/>
                <a:gd name="connsiteX15" fmla="*/ 452514 w 628731"/>
                <a:gd name="connsiteY15" fmla="*/ 401547 h 897772"/>
                <a:gd name="connsiteX16" fmla="*/ 421559 w 628731"/>
                <a:gd name="connsiteY16" fmla="*/ 425361 h 897772"/>
                <a:gd name="connsiteX17" fmla="*/ 340595 w 628731"/>
                <a:gd name="connsiteY17" fmla="*/ 422978 h 897772"/>
                <a:gd name="connsiteX18" fmla="*/ 371552 w 628731"/>
                <a:gd name="connsiteY18" fmla="*/ 627766 h 897772"/>
                <a:gd name="connsiteX19" fmla="*/ 335833 w 628731"/>
                <a:gd name="connsiteY19" fmla="*/ 663484 h 897772"/>
                <a:gd name="connsiteX20" fmla="*/ 257252 w 628731"/>
                <a:gd name="connsiteY20" fmla="*/ 658722 h 897772"/>
                <a:gd name="connsiteX21" fmla="*/ 162002 w 628731"/>
                <a:gd name="connsiteY21" fmla="*/ 580141 h 897772"/>
                <a:gd name="connsiteX22" fmla="*/ 133427 w 628731"/>
                <a:gd name="connsiteY22" fmla="*/ 489653 h 897772"/>
                <a:gd name="connsiteX23" fmla="*/ 140570 w 628731"/>
                <a:gd name="connsiteY23" fmla="*/ 322966 h 897772"/>
                <a:gd name="connsiteX24" fmla="*/ 195339 w 628731"/>
                <a:gd name="connsiteY24" fmla="*/ 218191 h 897772"/>
                <a:gd name="connsiteX25" fmla="*/ 264395 w 628731"/>
                <a:gd name="connsiteY25" fmla="*/ 132466 h 897772"/>
                <a:gd name="connsiteX26" fmla="*/ 307258 w 628731"/>
                <a:gd name="connsiteY26" fmla="*/ 132466 h 897772"/>
                <a:gd name="connsiteX27" fmla="*/ 290589 w 628731"/>
                <a:gd name="connsiteY27" fmla="*/ 208666 h 897772"/>
                <a:gd name="connsiteX28" fmla="*/ 312020 w 628731"/>
                <a:gd name="connsiteY28" fmla="*/ 242003 h 897772"/>
                <a:gd name="connsiteX29" fmla="*/ 428702 w 628731"/>
                <a:gd name="connsiteY29" fmla="*/ 249147 h 897772"/>
                <a:gd name="connsiteX0" fmla="*/ 428702 w 626349"/>
                <a:gd name="connsiteY0" fmla="*/ 249147 h 884679"/>
                <a:gd name="connsiteX1" fmla="*/ 440608 w 626349"/>
                <a:gd name="connsiteY1" fmla="*/ 113416 h 884679"/>
                <a:gd name="connsiteX2" fmla="*/ 350120 w 626349"/>
                <a:gd name="connsiteY2" fmla="*/ 13403 h 884679"/>
                <a:gd name="connsiteX3" fmla="*/ 252489 w 626349"/>
                <a:gd name="connsiteY3" fmla="*/ 27691 h 884679"/>
                <a:gd name="connsiteX4" fmla="*/ 92945 w 626349"/>
                <a:gd name="connsiteY4" fmla="*/ 149134 h 884679"/>
                <a:gd name="connsiteX5" fmla="*/ 77 w 626349"/>
                <a:gd name="connsiteY5" fmla="*/ 346778 h 884679"/>
                <a:gd name="connsiteX6" fmla="*/ 7220 w 626349"/>
                <a:gd name="connsiteY6" fmla="*/ 575378 h 884679"/>
                <a:gd name="connsiteX7" fmla="*/ 97708 w 626349"/>
                <a:gd name="connsiteY7" fmla="*/ 732541 h 884679"/>
                <a:gd name="connsiteX8" fmla="*/ 254870 w 626349"/>
                <a:gd name="connsiteY8" fmla="*/ 808741 h 884679"/>
                <a:gd name="connsiteX9" fmla="*/ 362027 w 626349"/>
                <a:gd name="connsiteY9" fmla="*/ 811122 h 884679"/>
                <a:gd name="connsiteX10" fmla="*/ 392983 w 626349"/>
                <a:gd name="connsiteY10" fmla="*/ 780166 h 884679"/>
                <a:gd name="connsiteX11" fmla="*/ 431083 w 626349"/>
                <a:gd name="connsiteY11" fmla="*/ 775403 h 884679"/>
                <a:gd name="connsiteX12" fmla="*/ 488233 w 626349"/>
                <a:gd name="connsiteY12" fmla="*/ 865891 h 884679"/>
                <a:gd name="connsiteX13" fmla="*/ 626345 w 626349"/>
                <a:gd name="connsiteY13" fmla="*/ 844460 h 884679"/>
                <a:gd name="connsiteX14" fmla="*/ 492997 w 626349"/>
                <a:gd name="connsiteY14" fmla="*/ 484892 h 884679"/>
                <a:gd name="connsiteX15" fmla="*/ 452514 w 626349"/>
                <a:gd name="connsiteY15" fmla="*/ 401547 h 884679"/>
                <a:gd name="connsiteX16" fmla="*/ 421559 w 626349"/>
                <a:gd name="connsiteY16" fmla="*/ 425361 h 884679"/>
                <a:gd name="connsiteX17" fmla="*/ 340595 w 626349"/>
                <a:gd name="connsiteY17" fmla="*/ 422978 h 884679"/>
                <a:gd name="connsiteX18" fmla="*/ 371552 w 626349"/>
                <a:gd name="connsiteY18" fmla="*/ 627766 h 884679"/>
                <a:gd name="connsiteX19" fmla="*/ 335833 w 626349"/>
                <a:gd name="connsiteY19" fmla="*/ 663484 h 884679"/>
                <a:gd name="connsiteX20" fmla="*/ 257252 w 626349"/>
                <a:gd name="connsiteY20" fmla="*/ 658722 h 884679"/>
                <a:gd name="connsiteX21" fmla="*/ 162002 w 626349"/>
                <a:gd name="connsiteY21" fmla="*/ 580141 h 884679"/>
                <a:gd name="connsiteX22" fmla="*/ 133427 w 626349"/>
                <a:gd name="connsiteY22" fmla="*/ 489653 h 884679"/>
                <a:gd name="connsiteX23" fmla="*/ 140570 w 626349"/>
                <a:gd name="connsiteY23" fmla="*/ 322966 h 884679"/>
                <a:gd name="connsiteX24" fmla="*/ 195339 w 626349"/>
                <a:gd name="connsiteY24" fmla="*/ 218191 h 884679"/>
                <a:gd name="connsiteX25" fmla="*/ 264395 w 626349"/>
                <a:gd name="connsiteY25" fmla="*/ 132466 h 884679"/>
                <a:gd name="connsiteX26" fmla="*/ 307258 w 626349"/>
                <a:gd name="connsiteY26" fmla="*/ 132466 h 884679"/>
                <a:gd name="connsiteX27" fmla="*/ 290589 w 626349"/>
                <a:gd name="connsiteY27" fmla="*/ 208666 h 884679"/>
                <a:gd name="connsiteX28" fmla="*/ 312020 w 626349"/>
                <a:gd name="connsiteY28" fmla="*/ 242003 h 884679"/>
                <a:gd name="connsiteX29" fmla="*/ 428702 w 626349"/>
                <a:gd name="connsiteY29" fmla="*/ 249147 h 884679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07254 w 626345"/>
                <a:gd name="connsiteY26" fmla="*/ 127826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9142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6578 w 624225"/>
                <a:gd name="connsiteY0" fmla="*/ 244507 h 885750"/>
                <a:gd name="connsiteX1" fmla="*/ 438484 w 624225"/>
                <a:gd name="connsiteY1" fmla="*/ 108776 h 885750"/>
                <a:gd name="connsiteX2" fmla="*/ 347996 w 624225"/>
                <a:gd name="connsiteY2" fmla="*/ 8763 h 885750"/>
                <a:gd name="connsiteX3" fmla="*/ 228933 w 624225"/>
                <a:gd name="connsiteY3" fmla="*/ 32576 h 885750"/>
                <a:gd name="connsiteX4" fmla="*/ 90821 w 624225"/>
                <a:gd name="connsiteY4" fmla="*/ 144494 h 885750"/>
                <a:gd name="connsiteX5" fmla="*/ 12240 w 624225"/>
                <a:gd name="connsiteY5" fmla="*/ 327851 h 885750"/>
                <a:gd name="connsiteX6" fmla="*/ 5096 w 624225"/>
                <a:gd name="connsiteY6" fmla="*/ 570738 h 885750"/>
                <a:gd name="connsiteX7" fmla="*/ 95584 w 624225"/>
                <a:gd name="connsiteY7" fmla="*/ 727901 h 885750"/>
                <a:gd name="connsiteX8" fmla="*/ 252746 w 624225"/>
                <a:gd name="connsiteY8" fmla="*/ 804101 h 885750"/>
                <a:gd name="connsiteX9" fmla="*/ 359903 w 624225"/>
                <a:gd name="connsiteY9" fmla="*/ 806482 h 885750"/>
                <a:gd name="connsiteX10" fmla="*/ 390859 w 624225"/>
                <a:gd name="connsiteY10" fmla="*/ 775526 h 885750"/>
                <a:gd name="connsiteX11" fmla="*/ 428959 w 624225"/>
                <a:gd name="connsiteY11" fmla="*/ 770763 h 885750"/>
                <a:gd name="connsiteX12" fmla="*/ 486109 w 624225"/>
                <a:gd name="connsiteY12" fmla="*/ 861251 h 885750"/>
                <a:gd name="connsiteX13" fmla="*/ 624221 w 624225"/>
                <a:gd name="connsiteY13" fmla="*/ 839820 h 885750"/>
                <a:gd name="connsiteX14" fmla="*/ 490873 w 624225"/>
                <a:gd name="connsiteY14" fmla="*/ 480252 h 885750"/>
                <a:gd name="connsiteX15" fmla="*/ 450390 w 624225"/>
                <a:gd name="connsiteY15" fmla="*/ 396907 h 885750"/>
                <a:gd name="connsiteX16" fmla="*/ 419435 w 624225"/>
                <a:gd name="connsiteY16" fmla="*/ 420721 h 885750"/>
                <a:gd name="connsiteX17" fmla="*/ 338471 w 624225"/>
                <a:gd name="connsiteY17" fmla="*/ 418338 h 885750"/>
                <a:gd name="connsiteX18" fmla="*/ 371809 w 624225"/>
                <a:gd name="connsiteY18" fmla="*/ 608839 h 885750"/>
                <a:gd name="connsiteX19" fmla="*/ 333709 w 624225"/>
                <a:gd name="connsiteY19" fmla="*/ 658844 h 885750"/>
                <a:gd name="connsiteX20" fmla="*/ 255128 w 624225"/>
                <a:gd name="connsiteY20" fmla="*/ 646938 h 885750"/>
                <a:gd name="connsiteX21" fmla="*/ 167022 w 624225"/>
                <a:gd name="connsiteY21" fmla="*/ 575501 h 885750"/>
                <a:gd name="connsiteX22" fmla="*/ 133684 w 624225"/>
                <a:gd name="connsiteY22" fmla="*/ 477869 h 885750"/>
                <a:gd name="connsiteX23" fmla="*/ 145589 w 624225"/>
                <a:gd name="connsiteY23" fmla="*/ 318326 h 885750"/>
                <a:gd name="connsiteX24" fmla="*/ 193215 w 624225"/>
                <a:gd name="connsiteY24" fmla="*/ 213551 h 885750"/>
                <a:gd name="connsiteX25" fmla="*/ 262271 w 624225"/>
                <a:gd name="connsiteY25" fmla="*/ 137351 h 885750"/>
                <a:gd name="connsiteX26" fmla="*/ 319421 w 624225"/>
                <a:gd name="connsiteY26" fmla="*/ 158783 h 885750"/>
                <a:gd name="connsiteX27" fmla="*/ 288465 w 624225"/>
                <a:gd name="connsiteY27" fmla="*/ 204026 h 885750"/>
                <a:gd name="connsiteX28" fmla="*/ 309896 w 624225"/>
                <a:gd name="connsiteY28" fmla="*/ 237363 h 885750"/>
                <a:gd name="connsiteX29" fmla="*/ 426578 w 624225"/>
                <a:gd name="connsiteY29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33012 w 630659"/>
                <a:gd name="connsiteY0" fmla="*/ 244507 h 885750"/>
                <a:gd name="connsiteX1" fmla="*/ 444918 w 630659"/>
                <a:gd name="connsiteY1" fmla="*/ 108776 h 885750"/>
                <a:gd name="connsiteX2" fmla="*/ 354430 w 630659"/>
                <a:gd name="connsiteY2" fmla="*/ 8763 h 885750"/>
                <a:gd name="connsiteX3" fmla="*/ 235367 w 630659"/>
                <a:gd name="connsiteY3" fmla="*/ 32576 h 885750"/>
                <a:gd name="connsiteX4" fmla="*/ 97255 w 630659"/>
                <a:gd name="connsiteY4" fmla="*/ 144494 h 885750"/>
                <a:gd name="connsiteX5" fmla="*/ 18674 w 630659"/>
                <a:gd name="connsiteY5" fmla="*/ 327851 h 885750"/>
                <a:gd name="connsiteX6" fmla="*/ 2006 w 630659"/>
                <a:gd name="connsiteY6" fmla="*/ 446913 h 885750"/>
                <a:gd name="connsiteX7" fmla="*/ 11530 w 630659"/>
                <a:gd name="connsiteY7" fmla="*/ 570738 h 885750"/>
                <a:gd name="connsiteX8" fmla="*/ 102018 w 630659"/>
                <a:gd name="connsiteY8" fmla="*/ 727901 h 885750"/>
                <a:gd name="connsiteX9" fmla="*/ 259180 w 630659"/>
                <a:gd name="connsiteY9" fmla="*/ 804101 h 885750"/>
                <a:gd name="connsiteX10" fmla="*/ 366337 w 630659"/>
                <a:gd name="connsiteY10" fmla="*/ 806482 h 885750"/>
                <a:gd name="connsiteX11" fmla="*/ 397293 w 630659"/>
                <a:gd name="connsiteY11" fmla="*/ 775526 h 885750"/>
                <a:gd name="connsiteX12" fmla="*/ 435393 w 630659"/>
                <a:gd name="connsiteY12" fmla="*/ 770763 h 885750"/>
                <a:gd name="connsiteX13" fmla="*/ 492543 w 630659"/>
                <a:gd name="connsiteY13" fmla="*/ 861251 h 885750"/>
                <a:gd name="connsiteX14" fmla="*/ 630655 w 630659"/>
                <a:gd name="connsiteY14" fmla="*/ 839820 h 885750"/>
                <a:gd name="connsiteX15" fmla="*/ 497307 w 630659"/>
                <a:gd name="connsiteY15" fmla="*/ 480252 h 885750"/>
                <a:gd name="connsiteX16" fmla="*/ 456824 w 630659"/>
                <a:gd name="connsiteY16" fmla="*/ 396907 h 885750"/>
                <a:gd name="connsiteX17" fmla="*/ 425869 w 630659"/>
                <a:gd name="connsiteY17" fmla="*/ 420721 h 885750"/>
                <a:gd name="connsiteX18" fmla="*/ 344905 w 630659"/>
                <a:gd name="connsiteY18" fmla="*/ 418338 h 885750"/>
                <a:gd name="connsiteX19" fmla="*/ 378243 w 630659"/>
                <a:gd name="connsiteY19" fmla="*/ 608839 h 885750"/>
                <a:gd name="connsiteX20" fmla="*/ 340143 w 630659"/>
                <a:gd name="connsiteY20" fmla="*/ 658844 h 885750"/>
                <a:gd name="connsiteX21" fmla="*/ 261562 w 630659"/>
                <a:gd name="connsiteY21" fmla="*/ 646938 h 885750"/>
                <a:gd name="connsiteX22" fmla="*/ 173456 w 630659"/>
                <a:gd name="connsiteY22" fmla="*/ 575501 h 885750"/>
                <a:gd name="connsiteX23" fmla="*/ 140118 w 630659"/>
                <a:gd name="connsiteY23" fmla="*/ 477869 h 885750"/>
                <a:gd name="connsiteX24" fmla="*/ 152023 w 630659"/>
                <a:gd name="connsiteY24" fmla="*/ 318326 h 885750"/>
                <a:gd name="connsiteX25" fmla="*/ 199649 w 630659"/>
                <a:gd name="connsiteY25" fmla="*/ 213551 h 885750"/>
                <a:gd name="connsiteX26" fmla="*/ 268705 w 630659"/>
                <a:gd name="connsiteY26" fmla="*/ 137351 h 885750"/>
                <a:gd name="connsiteX27" fmla="*/ 325855 w 630659"/>
                <a:gd name="connsiteY27" fmla="*/ 158783 h 885750"/>
                <a:gd name="connsiteX28" fmla="*/ 294899 w 630659"/>
                <a:gd name="connsiteY28" fmla="*/ 204026 h 885750"/>
                <a:gd name="connsiteX29" fmla="*/ 316330 w 630659"/>
                <a:gd name="connsiteY29" fmla="*/ 237363 h 885750"/>
                <a:gd name="connsiteX30" fmla="*/ 433012 w 630659"/>
                <a:gd name="connsiteY30" fmla="*/ 244507 h 885750"/>
                <a:gd name="connsiteX0" fmla="*/ 433012 w 630659"/>
                <a:gd name="connsiteY0" fmla="*/ 249147 h 890390"/>
                <a:gd name="connsiteX1" fmla="*/ 444918 w 630659"/>
                <a:gd name="connsiteY1" fmla="*/ 113416 h 890390"/>
                <a:gd name="connsiteX2" fmla="*/ 354430 w 630659"/>
                <a:gd name="connsiteY2" fmla="*/ 13403 h 890390"/>
                <a:gd name="connsiteX3" fmla="*/ 223461 w 630659"/>
                <a:gd name="connsiteY3" fmla="*/ 27691 h 890390"/>
                <a:gd name="connsiteX4" fmla="*/ 97255 w 630659"/>
                <a:gd name="connsiteY4" fmla="*/ 149134 h 890390"/>
                <a:gd name="connsiteX5" fmla="*/ 18674 w 630659"/>
                <a:gd name="connsiteY5" fmla="*/ 332491 h 890390"/>
                <a:gd name="connsiteX6" fmla="*/ 2006 w 630659"/>
                <a:gd name="connsiteY6" fmla="*/ 451553 h 890390"/>
                <a:gd name="connsiteX7" fmla="*/ 11530 w 630659"/>
                <a:gd name="connsiteY7" fmla="*/ 575378 h 890390"/>
                <a:gd name="connsiteX8" fmla="*/ 102018 w 630659"/>
                <a:gd name="connsiteY8" fmla="*/ 732541 h 890390"/>
                <a:gd name="connsiteX9" fmla="*/ 259180 w 630659"/>
                <a:gd name="connsiteY9" fmla="*/ 808741 h 890390"/>
                <a:gd name="connsiteX10" fmla="*/ 366337 w 630659"/>
                <a:gd name="connsiteY10" fmla="*/ 811122 h 890390"/>
                <a:gd name="connsiteX11" fmla="*/ 397293 w 630659"/>
                <a:gd name="connsiteY11" fmla="*/ 780166 h 890390"/>
                <a:gd name="connsiteX12" fmla="*/ 435393 w 630659"/>
                <a:gd name="connsiteY12" fmla="*/ 775403 h 890390"/>
                <a:gd name="connsiteX13" fmla="*/ 492543 w 630659"/>
                <a:gd name="connsiteY13" fmla="*/ 865891 h 890390"/>
                <a:gd name="connsiteX14" fmla="*/ 630655 w 630659"/>
                <a:gd name="connsiteY14" fmla="*/ 844460 h 890390"/>
                <a:gd name="connsiteX15" fmla="*/ 497307 w 630659"/>
                <a:gd name="connsiteY15" fmla="*/ 484892 h 890390"/>
                <a:gd name="connsiteX16" fmla="*/ 456824 w 630659"/>
                <a:gd name="connsiteY16" fmla="*/ 401547 h 890390"/>
                <a:gd name="connsiteX17" fmla="*/ 425869 w 630659"/>
                <a:gd name="connsiteY17" fmla="*/ 425361 h 890390"/>
                <a:gd name="connsiteX18" fmla="*/ 344905 w 630659"/>
                <a:gd name="connsiteY18" fmla="*/ 422978 h 890390"/>
                <a:gd name="connsiteX19" fmla="*/ 378243 w 630659"/>
                <a:gd name="connsiteY19" fmla="*/ 613479 h 890390"/>
                <a:gd name="connsiteX20" fmla="*/ 340143 w 630659"/>
                <a:gd name="connsiteY20" fmla="*/ 663484 h 890390"/>
                <a:gd name="connsiteX21" fmla="*/ 261562 w 630659"/>
                <a:gd name="connsiteY21" fmla="*/ 651578 h 890390"/>
                <a:gd name="connsiteX22" fmla="*/ 173456 w 630659"/>
                <a:gd name="connsiteY22" fmla="*/ 580141 h 890390"/>
                <a:gd name="connsiteX23" fmla="*/ 140118 w 630659"/>
                <a:gd name="connsiteY23" fmla="*/ 482509 h 890390"/>
                <a:gd name="connsiteX24" fmla="*/ 152023 w 630659"/>
                <a:gd name="connsiteY24" fmla="*/ 322966 h 890390"/>
                <a:gd name="connsiteX25" fmla="*/ 199649 w 630659"/>
                <a:gd name="connsiteY25" fmla="*/ 218191 h 890390"/>
                <a:gd name="connsiteX26" fmla="*/ 268705 w 630659"/>
                <a:gd name="connsiteY26" fmla="*/ 141991 h 890390"/>
                <a:gd name="connsiteX27" fmla="*/ 325855 w 630659"/>
                <a:gd name="connsiteY27" fmla="*/ 163423 h 890390"/>
                <a:gd name="connsiteX28" fmla="*/ 294899 w 630659"/>
                <a:gd name="connsiteY28" fmla="*/ 208666 h 890390"/>
                <a:gd name="connsiteX29" fmla="*/ 316330 w 630659"/>
                <a:gd name="connsiteY29" fmla="*/ 242003 h 890390"/>
                <a:gd name="connsiteX30" fmla="*/ 433012 w 630659"/>
                <a:gd name="connsiteY30" fmla="*/ 249147 h 890390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5869 w 630659"/>
                <a:gd name="connsiteY17" fmla="*/ 422894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1106 w 630659"/>
                <a:gd name="connsiteY17" fmla="*/ 408607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1383"/>
                <a:gd name="connsiteY0" fmla="*/ 246680 h 878073"/>
                <a:gd name="connsiteX1" fmla="*/ 444918 w 631383"/>
                <a:gd name="connsiteY1" fmla="*/ 110949 h 878073"/>
                <a:gd name="connsiteX2" fmla="*/ 354430 w 631383"/>
                <a:gd name="connsiteY2" fmla="*/ 10936 h 878073"/>
                <a:gd name="connsiteX3" fmla="*/ 209174 w 631383"/>
                <a:gd name="connsiteY3" fmla="*/ 29987 h 878073"/>
                <a:gd name="connsiteX4" fmla="*/ 97255 w 631383"/>
                <a:gd name="connsiteY4" fmla="*/ 146667 h 878073"/>
                <a:gd name="connsiteX5" fmla="*/ 18674 w 631383"/>
                <a:gd name="connsiteY5" fmla="*/ 330024 h 878073"/>
                <a:gd name="connsiteX6" fmla="*/ 2006 w 631383"/>
                <a:gd name="connsiteY6" fmla="*/ 449086 h 878073"/>
                <a:gd name="connsiteX7" fmla="*/ 11530 w 631383"/>
                <a:gd name="connsiteY7" fmla="*/ 572911 h 878073"/>
                <a:gd name="connsiteX8" fmla="*/ 102018 w 631383"/>
                <a:gd name="connsiteY8" fmla="*/ 730074 h 878073"/>
                <a:gd name="connsiteX9" fmla="*/ 259180 w 631383"/>
                <a:gd name="connsiteY9" fmla="*/ 806274 h 878073"/>
                <a:gd name="connsiteX10" fmla="*/ 366337 w 631383"/>
                <a:gd name="connsiteY10" fmla="*/ 808655 h 878073"/>
                <a:gd name="connsiteX11" fmla="*/ 397293 w 631383"/>
                <a:gd name="connsiteY11" fmla="*/ 777699 h 878073"/>
                <a:gd name="connsiteX12" fmla="*/ 435393 w 631383"/>
                <a:gd name="connsiteY12" fmla="*/ 772936 h 878073"/>
                <a:gd name="connsiteX13" fmla="*/ 492543 w 631383"/>
                <a:gd name="connsiteY13" fmla="*/ 863424 h 878073"/>
                <a:gd name="connsiteX14" fmla="*/ 630655 w 631383"/>
                <a:gd name="connsiteY14" fmla="*/ 841993 h 878073"/>
                <a:gd name="connsiteX15" fmla="*/ 544932 w 631383"/>
                <a:gd name="connsiteY15" fmla="*/ 680068 h 878073"/>
                <a:gd name="connsiteX16" fmla="*/ 497307 w 631383"/>
                <a:gd name="connsiteY16" fmla="*/ 482425 h 878073"/>
                <a:gd name="connsiteX17" fmla="*/ 456824 w 631383"/>
                <a:gd name="connsiteY17" fmla="*/ 399080 h 878073"/>
                <a:gd name="connsiteX18" fmla="*/ 421106 w 631383"/>
                <a:gd name="connsiteY18" fmla="*/ 408607 h 878073"/>
                <a:gd name="connsiteX19" fmla="*/ 344905 w 631383"/>
                <a:gd name="connsiteY19" fmla="*/ 420511 h 878073"/>
                <a:gd name="connsiteX20" fmla="*/ 378243 w 631383"/>
                <a:gd name="connsiteY20" fmla="*/ 611012 h 878073"/>
                <a:gd name="connsiteX21" fmla="*/ 340143 w 631383"/>
                <a:gd name="connsiteY21" fmla="*/ 661017 h 878073"/>
                <a:gd name="connsiteX22" fmla="*/ 261562 w 631383"/>
                <a:gd name="connsiteY22" fmla="*/ 649111 h 878073"/>
                <a:gd name="connsiteX23" fmla="*/ 173456 w 631383"/>
                <a:gd name="connsiteY23" fmla="*/ 577674 h 878073"/>
                <a:gd name="connsiteX24" fmla="*/ 140118 w 631383"/>
                <a:gd name="connsiteY24" fmla="*/ 480042 h 878073"/>
                <a:gd name="connsiteX25" fmla="*/ 152023 w 631383"/>
                <a:gd name="connsiteY25" fmla="*/ 320499 h 878073"/>
                <a:gd name="connsiteX26" fmla="*/ 199649 w 631383"/>
                <a:gd name="connsiteY26" fmla="*/ 215724 h 878073"/>
                <a:gd name="connsiteX27" fmla="*/ 268705 w 631383"/>
                <a:gd name="connsiteY27" fmla="*/ 139524 h 878073"/>
                <a:gd name="connsiteX28" fmla="*/ 325855 w 631383"/>
                <a:gd name="connsiteY28" fmla="*/ 160956 h 878073"/>
                <a:gd name="connsiteX29" fmla="*/ 294899 w 631383"/>
                <a:gd name="connsiteY29" fmla="*/ 206199 h 878073"/>
                <a:gd name="connsiteX30" fmla="*/ 316330 w 631383"/>
                <a:gd name="connsiteY30" fmla="*/ 239536 h 878073"/>
                <a:gd name="connsiteX31" fmla="*/ 433012 w 631383"/>
                <a:gd name="connsiteY31" fmla="*/ 246680 h 878073"/>
                <a:gd name="connsiteX0" fmla="*/ 433012 w 631560"/>
                <a:gd name="connsiteY0" fmla="*/ 246680 h 877891"/>
                <a:gd name="connsiteX1" fmla="*/ 444918 w 631560"/>
                <a:gd name="connsiteY1" fmla="*/ 110949 h 877891"/>
                <a:gd name="connsiteX2" fmla="*/ 354430 w 631560"/>
                <a:gd name="connsiteY2" fmla="*/ 10936 h 877891"/>
                <a:gd name="connsiteX3" fmla="*/ 209174 w 631560"/>
                <a:gd name="connsiteY3" fmla="*/ 29987 h 877891"/>
                <a:gd name="connsiteX4" fmla="*/ 97255 w 631560"/>
                <a:gd name="connsiteY4" fmla="*/ 146667 h 877891"/>
                <a:gd name="connsiteX5" fmla="*/ 18674 w 631560"/>
                <a:gd name="connsiteY5" fmla="*/ 330024 h 877891"/>
                <a:gd name="connsiteX6" fmla="*/ 2006 w 631560"/>
                <a:gd name="connsiteY6" fmla="*/ 449086 h 877891"/>
                <a:gd name="connsiteX7" fmla="*/ 11530 w 631560"/>
                <a:gd name="connsiteY7" fmla="*/ 572911 h 877891"/>
                <a:gd name="connsiteX8" fmla="*/ 102018 w 631560"/>
                <a:gd name="connsiteY8" fmla="*/ 730074 h 877891"/>
                <a:gd name="connsiteX9" fmla="*/ 259180 w 631560"/>
                <a:gd name="connsiteY9" fmla="*/ 806274 h 877891"/>
                <a:gd name="connsiteX10" fmla="*/ 366337 w 631560"/>
                <a:gd name="connsiteY10" fmla="*/ 808655 h 877891"/>
                <a:gd name="connsiteX11" fmla="*/ 397293 w 631560"/>
                <a:gd name="connsiteY11" fmla="*/ 777699 h 877891"/>
                <a:gd name="connsiteX12" fmla="*/ 435393 w 631560"/>
                <a:gd name="connsiteY12" fmla="*/ 772936 h 877891"/>
                <a:gd name="connsiteX13" fmla="*/ 492543 w 631560"/>
                <a:gd name="connsiteY13" fmla="*/ 863424 h 877891"/>
                <a:gd name="connsiteX14" fmla="*/ 630655 w 631560"/>
                <a:gd name="connsiteY14" fmla="*/ 841993 h 877891"/>
                <a:gd name="connsiteX15" fmla="*/ 549695 w 631560"/>
                <a:gd name="connsiteY15" fmla="*/ 684830 h 877891"/>
                <a:gd name="connsiteX16" fmla="*/ 497307 w 631560"/>
                <a:gd name="connsiteY16" fmla="*/ 482425 h 877891"/>
                <a:gd name="connsiteX17" fmla="*/ 456824 w 631560"/>
                <a:gd name="connsiteY17" fmla="*/ 399080 h 877891"/>
                <a:gd name="connsiteX18" fmla="*/ 421106 w 631560"/>
                <a:gd name="connsiteY18" fmla="*/ 408607 h 877891"/>
                <a:gd name="connsiteX19" fmla="*/ 344905 w 631560"/>
                <a:gd name="connsiteY19" fmla="*/ 420511 h 877891"/>
                <a:gd name="connsiteX20" fmla="*/ 378243 w 631560"/>
                <a:gd name="connsiteY20" fmla="*/ 611012 h 877891"/>
                <a:gd name="connsiteX21" fmla="*/ 340143 w 631560"/>
                <a:gd name="connsiteY21" fmla="*/ 661017 h 877891"/>
                <a:gd name="connsiteX22" fmla="*/ 261562 w 631560"/>
                <a:gd name="connsiteY22" fmla="*/ 649111 h 877891"/>
                <a:gd name="connsiteX23" fmla="*/ 173456 w 631560"/>
                <a:gd name="connsiteY23" fmla="*/ 577674 h 877891"/>
                <a:gd name="connsiteX24" fmla="*/ 140118 w 631560"/>
                <a:gd name="connsiteY24" fmla="*/ 480042 h 877891"/>
                <a:gd name="connsiteX25" fmla="*/ 152023 w 631560"/>
                <a:gd name="connsiteY25" fmla="*/ 320499 h 877891"/>
                <a:gd name="connsiteX26" fmla="*/ 199649 w 631560"/>
                <a:gd name="connsiteY26" fmla="*/ 215724 h 877891"/>
                <a:gd name="connsiteX27" fmla="*/ 268705 w 631560"/>
                <a:gd name="connsiteY27" fmla="*/ 139524 h 877891"/>
                <a:gd name="connsiteX28" fmla="*/ 325855 w 631560"/>
                <a:gd name="connsiteY28" fmla="*/ 160956 h 877891"/>
                <a:gd name="connsiteX29" fmla="*/ 294899 w 631560"/>
                <a:gd name="connsiteY29" fmla="*/ 206199 h 877891"/>
                <a:gd name="connsiteX30" fmla="*/ 316330 w 631560"/>
                <a:gd name="connsiteY30" fmla="*/ 239536 h 877891"/>
                <a:gd name="connsiteX31" fmla="*/ 433012 w 631560"/>
                <a:gd name="connsiteY31" fmla="*/ 246680 h 877891"/>
                <a:gd name="connsiteX0" fmla="*/ 433012 w 631579"/>
                <a:gd name="connsiteY0" fmla="*/ 246680 h 877891"/>
                <a:gd name="connsiteX1" fmla="*/ 444918 w 631579"/>
                <a:gd name="connsiteY1" fmla="*/ 110949 h 877891"/>
                <a:gd name="connsiteX2" fmla="*/ 354430 w 631579"/>
                <a:gd name="connsiteY2" fmla="*/ 10936 h 877891"/>
                <a:gd name="connsiteX3" fmla="*/ 209174 w 631579"/>
                <a:gd name="connsiteY3" fmla="*/ 29987 h 877891"/>
                <a:gd name="connsiteX4" fmla="*/ 97255 w 631579"/>
                <a:gd name="connsiteY4" fmla="*/ 146667 h 877891"/>
                <a:gd name="connsiteX5" fmla="*/ 18674 w 631579"/>
                <a:gd name="connsiteY5" fmla="*/ 330024 h 877891"/>
                <a:gd name="connsiteX6" fmla="*/ 2006 w 631579"/>
                <a:gd name="connsiteY6" fmla="*/ 449086 h 877891"/>
                <a:gd name="connsiteX7" fmla="*/ 11530 w 631579"/>
                <a:gd name="connsiteY7" fmla="*/ 572911 h 877891"/>
                <a:gd name="connsiteX8" fmla="*/ 102018 w 631579"/>
                <a:gd name="connsiteY8" fmla="*/ 730074 h 877891"/>
                <a:gd name="connsiteX9" fmla="*/ 259180 w 631579"/>
                <a:gd name="connsiteY9" fmla="*/ 806274 h 877891"/>
                <a:gd name="connsiteX10" fmla="*/ 366337 w 631579"/>
                <a:gd name="connsiteY10" fmla="*/ 808655 h 877891"/>
                <a:gd name="connsiteX11" fmla="*/ 397293 w 631579"/>
                <a:gd name="connsiteY11" fmla="*/ 777699 h 877891"/>
                <a:gd name="connsiteX12" fmla="*/ 435393 w 631579"/>
                <a:gd name="connsiteY12" fmla="*/ 772936 h 877891"/>
                <a:gd name="connsiteX13" fmla="*/ 492543 w 631579"/>
                <a:gd name="connsiteY13" fmla="*/ 863424 h 877891"/>
                <a:gd name="connsiteX14" fmla="*/ 630655 w 631579"/>
                <a:gd name="connsiteY14" fmla="*/ 841993 h 877891"/>
                <a:gd name="connsiteX15" fmla="*/ 549695 w 631579"/>
                <a:gd name="connsiteY15" fmla="*/ 684830 h 877891"/>
                <a:gd name="connsiteX16" fmla="*/ 487782 w 631579"/>
                <a:gd name="connsiteY16" fmla="*/ 491950 h 877891"/>
                <a:gd name="connsiteX17" fmla="*/ 456824 w 631579"/>
                <a:gd name="connsiteY17" fmla="*/ 399080 h 877891"/>
                <a:gd name="connsiteX18" fmla="*/ 421106 w 631579"/>
                <a:gd name="connsiteY18" fmla="*/ 408607 h 877891"/>
                <a:gd name="connsiteX19" fmla="*/ 344905 w 631579"/>
                <a:gd name="connsiteY19" fmla="*/ 420511 h 877891"/>
                <a:gd name="connsiteX20" fmla="*/ 378243 w 631579"/>
                <a:gd name="connsiteY20" fmla="*/ 611012 h 877891"/>
                <a:gd name="connsiteX21" fmla="*/ 340143 w 631579"/>
                <a:gd name="connsiteY21" fmla="*/ 661017 h 877891"/>
                <a:gd name="connsiteX22" fmla="*/ 261562 w 631579"/>
                <a:gd name="connsiteY22" fmla="*/ 649111 h 877891"/>
                <a:gd name="connsiteX23" fmla="*/ 173456 w 631579"/>
                <a:gd name="connsiteY23" fmla="*/ 577674 h 877891"/>
                <a:gd name="connsiteX24" fmla="*/ 140118 w 631579"/>
                <a:gd name="connsiteY24" fmla="*/ 480042 h 877891"/>
                <a:gd name="connsiteX25" fmla="*/ 152023 w 631579"/>
                <a:gd name="connsiteY25" fmla="*/ 320499 h 877891"/>
                <a:gd name="connsiteX26" fmla="*/ 199649 w 631579"/>
                <a:gd name="connsiteY26" fmla="*/ 215724 h 877891"/>
                <a:gd name="connsiteX27" fmla="*/ 268705 w 631579"/>
                <a:gd name="connsiteY27" fmla="*/ 139524 h 877891"/>
                <a:gd name="connsiteX28" fmla="*/ 325855 w 631579"/>
                <a:gd name="connsiteY28" fmla="*/ 160956 h 877891"/>
                <a:gd name="connsiteX29" fmla="*/ 294899 w 631579"/>
                <a:gd name="connsiteY29" fmla="*/ 206199 h 877891"/>
                <a:gd name="connsiteX30" fmla="*/ 316330 w 631579"/>
                <a:gd name="connsiteY30" fmla="*/ 239536 h 877891"/>
                <a:gd name="connsiteX31" fmla="*/ 433012 w 631579"/>
                <a:gd name="connsiteY31" fmla="*/ 246680 h 877891"/>
                <a:gd name="connsiteX0" fmla="*/ 433012 w 631910"/>
                <a:gd name="connsiteY0" fmla="*/ 246680 h 878073"/>
                <a:gd name="connsiteX1" fmla="*/ 444918 w 631910"/>
                <a:gd name="connsiteY1" fmla="*/ 110949 h 878073"/>
                <a:gd name="connsiteX2" fmla="*/ 354430 w 631910"/>
                <a:gd name="connsiteY2" fmla="*/ 10936 h 878073"/>
                <a:gd name="connsiteX3" fmla="*/ 209174 w 631910"/>
                <a:gd name="connsiteY3" fmla="*/ 29987 h 878073"/>
                <a:gd name="connsiteX4" fmla="*/ 97255 w 631910"/>
                <a:gd name="connsiteY4" fmla="*/ 146667 h 878073"/>
                <a:gd name="connsiteX5" fmla="*/ 18674 w 631910"/>
                <a:gd name="connsiteY5" fmla="*/ 330024 h 878073"/>
                <a:gd name="connsiteX6" fmla="*/ 2006 w 631910"/>
                <a:gd name="connsiteY6" fmla="*/ 449086 h 878073"/>
                <a:gd name="connsiteX7" fmla="*/ 11530 w 631910"/>
                <a:gd name="connsiteY7" fmla="*/ 572911 h 878073"/>
                <a:gd name="connsiteX8" fmla="*/ 102018 w 631910"/>
                <a:gd name="connsiteY8" fmla="*/ 730074 h 878073"/>
                <a:gd name="connsiteX9" fmla="*/ 259180 w 631910"/>
                <a:gd name="connsiteY9" fmla="*/ 806274 h 878073"/>
                <a:gd name="connsiteX10" fmla="*/ 366337 w 631910"/>
                <a:gd name="connsiteY10" fmla="*/ 808655 h 878073"/>
                <a:gd name="connsiteX11" fmla="*/ 397293 w 631910"/>
                <a:gd name="connsiteY11" fmla="*/ 777699 h 878073"/>
                <a:gd name="connsiteX12" fmla="*/ 435393 w 631910"/>
                <a:gd name="connsiteY12" fmla="*/ 772936 h 878073"/>
                <a:gd name="connsiteX13" fmla="*/ 492543 w 631910"/>
                <a:gd name="connsiteY13" fmla="*/ 863424 h 878073"/>
                <a:gd name="connsiteX14" fmla="*/ 630655 w 631910"/>
                <a:gd name="connsiteY14" fmla="*/ 841993 h 878073"/>
                <a:gd name="connsiteX15" fmla="*/ 556838 w 631910"/>
                <a:gd name="connsiteY15" fmla="*/ 680068 h 878073"/>
                <a:gd name="connsiteX16" fmla="*/ 487782 w 631910"/>
                <a:gd name="connsiteY16" fmla="*/ 491950 h 878073"/>
                <a:gd name="connsiteX17" fmla="*/ 456824 w 631910"/>
                <a:gd name="connsiteY17" fmla="*/ 399080 h 878073"/>
                <a:gd name="connsiteX18" fmla="*/ 421106 w 631910"/>
                <a:gd name="connsiteY18" fmla="*/ 408607 h 878073"/>
                <a:gd name="connsiteX19" fmla="*/ 344905 w 631910"/>
                <a:gd name="connsiteY19" fmla="*/ 420511 h 878073"/>
                <a:gd name="connsiteX20" fmla="*/ 378243 w 631910"/>
                <a:gd name="connsiteY20" fmla="*/ 611012 h 878073"/>
                <a:gd name="connsiteX21" fmla="*/ 340143 w 631910"/>
                <a:gd name="connsiteY21" fmla="*/ 661017 h 878073"/>
                <a:gd name="connsiteX22" fmla="*/ 261562 w 631910"/>
                <a:gd name="connsiteY22" fmla="*/ 649111 h 878073"/>
                <a:gd name="connsiteX23" fmla="*/ 173456 w 631910"/>
                <a:gd name="connsiteY23" fmla="*/ 577674 h 878073"/>
                <a:gd name="connsiteX24" fmla="*/ 140118 w 631910"/>
                <a:gd name="connsiteY24" fmla="*/ 480042 h 878073"/>
                <a:gd name="connsiteX25" fmla="*/ 152023 w 631910"/>
                <a:gd name="connsiteY25" fmla="*/ 320499 h 878073"/>
                <a:gd name="connsiteX26" fmla="*/ 199649 w 631910"/>
                <a:gd name="connsiteY26" fmla="*/ 215724 h 878073"/>
                <a:gd name="connsiteX27" fmla="*/ 268705 w 631910"/>
                <a:gd name="connsiteY27" fmla="*/ 139524 h 878073"/>
                <a:gd name="connsiteX28" fmla="*/ 325855 w 631910"/>
                <a:gd name="connsiteY28" fmla="*/ 160956 h 878073"/>
                <a:gd name="connsiteX29" fmla="*/ 294899 w 631910"/>
                <a:gd name="connsiteY29" fmla="*/ 206199 h 878073"/>
                <a:gd name="connsiteX30" fmla="*/ 316330 w 631910"/>
                <a:gd name="connsiteY30" fmla="*/ 239536 h 878073"/>
                <a:gd name="connsiteX31" fmla="*/ 433012 w 631910"/>
                <a:gd name="connsiteY31" fmla="*/ 246680 h 878073"/>
                <a:gd name="connsiteX0" fmla="*/ 433012 w 630697"/>
                <a:gd name="connsiteY0" fmla="*/ 246680 h 877639"/>
                <a:gd name="connsiteX1" fmla="*/ 444918 w 630697"/>
                <a:gd name="connsiteY1" fmla="*/ 110949 h 877639"/>
                <a:gd name="connsiteX2" fmla="*/ 354430 w 630697"/>
                <a:gd name="connsiteY2" fmla="*/ 10936 h 877639"/>
                <a:gd name="connsiteX3" fmla="*/ 209174 w 630697"/>
                <a:gd name="connsiteY3" fmla="*/ 29987 h 877639"/>
                <a:gd name="connsiteX4" fmla="*/ 97255 w 630697"/>
                <a:gd name="connsiteY4" fmla="*/ 146667 h 877639"/>
                <a:gd name="connsiteX5" fmla="*/ 18674 w 630697"/>
                <a:gd name="connsiteY5" fmla="*/ 330024 h 877639"/>
                <a:gd name="connsiteX6" fmla="*/ 2006 w 630697"/>
                <a:gd name="connsiteY6" fmla="*/ 449086 h 877639"/>
                <a:gd name="connsiteX7" fmla="*/ 11530 w 630697"/>
                <a:gd name="connsiteY7" fmla="*/ 572911 h 877639"/>
                <a:gd name="connsiteX8" fmla="*/ 102018 w 630697"/>
                <a:gd name="connsiteY8" fmla="*/ 730074 h 877639"/>
                <a:gd name="connsiteX9" fmla="*/ 259180 w 630697"/>
                <a:gd name="connsiteY9" fmla="*/ 806274 h 877639"/>
                <a:gd name="connsiteX10" fmla="*/ 366337 w 630697"/>
                <a:gd name="connsiteY10" fmla="*/ 808655 h 877639"/>
                <a:gd name="connsiteX11" fmla="*/ 397293 w 630697"/>
                <a:gd name="connsiteY11" fmla="*/ 777699 h 877639"/>
                <a:gd name="connsiteX12" fmla="*/ 435393 w 630697"/>
                <a:gd name="connsiteY12" fmla="*/ 772936 h 877639"/>
                <a:gd name="connsiteX13" fmla="*/ 492543 w 630697"/>
                <a:gd name="connsiteY13" fmla="*/ 863424 h 877639"/>
                <a:gd name="connsiteX14" fmla="*/ 566361 w 630697"/>
                <a:gd name="connsiteY14" fmla="*/ 875331 h 877639"/>
                <a:gd name="connsiteX15" fmla="*/ 630655 w 630697"/>
                <a:gd name="connsiteY15" fmla="*/ 841993 h 877639"/>
                <a:gd name="connsiteX16" fmla="*/ 556838 w 630697"/>
                <a:gd name="connsiteY16" fmla="*/ 680068 h 877639"/>
                <a:gd name="connsiteX17" fmla="*/ 487782 w 630697"/>
                <a:gd name="connsiteY17" fmla="*/ 491950 h 877639"/>
                <a:gd name="connsiteX18" fmla="*/ 456824 w 630697"/>
                <a:gd name="connsiteY18" fmla="*/ 399080 h 877639"/>
                <a:gd name="connsiteX19" fmla="*/ 421106 w 630697"/>
                <a:gd name="connsiteY19" fmla="*/ 408607 h 877639"/>
                <a:gd name="connsiteX20" fmla="*/ 344905 w 630697"/>
                <a:gd name="connsiteY20" fmla="*/ 420511 h 877639"/>
                <a:gd name="connsiteX21" fmla="*/ 378243 w 630697"/>
                <a:gd name="connsiteY21" fmla="*/ 611012 h 877639"/>
                <a:gd name="connsiteX22" fmla="*/ 340143 w 630697"/>
                <a:gd name="connsiteY22" fmla="*/ 661017 h 877639"/>
                <a:gd name="connsiteX23" fmla="*/ 261562 w 630697"/>
                <a:gd name="connsiteY23" fmla="*/ 649111 h 877639"/>
                <a:gd name="connsiteX24" fmla="*/ 173456 w 630697"/>
                <a:gd name="connsiteY24" fmla="*/ 577674 h 877639"/>
                <a:gd name="connsiteX25" fmla="*/ 140118 w 630697"/>
                <a:gd name="connsiteY25" fmla="*/ 480042 h 877639"/>
                <a:gd name="connsiteX26" fmla="*/ 152023 w 630697"/>
                <a:gd name="connsiteY26" fmla="*/ 320499 h 877639"/>
                <a:gd name="connsiteX27" fmla="*/ 199649 w 630697"/>
                <a:gd name="connsiteY27" fmla="*/ 215724 h 877639"/>
                <a:gd name="connsiteX28" fmla="*/ 268705 w 630697"/>
                <a:gd name="connsiteY28" fmla="*/ 139524 h 877639"/>
                <a:gd name="connsiteX29" fmla="*/ 325855 w 630697"/>
                <a:gd name="connsiteY29" fmla="*/ 160956 h 877639"/>
                <a:gd name="connsiteX30" fmla="*/ 294899 w 630697"/>
                <a:gd name="connsiteY30" fmla="*/ 206199 h 877639"/>
                <a:gd name="connsiteX31" fmla="*/ 316330 w 630697"/>
                <a:gd name="connsiteY31" fmla="*/ 239536 h 877639"/>
                <a:gd name="connsiteX32" fmla="*/ 433012 w 630697"/>
                <a:gd name="connsiteY32" fmla="*/ 246680 h 877639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1989"/>
                <a:gd name="connsiteX1" fmla="*/ 444918 w 630697"/>
                <a:gd name="connsiteY1" fmla="*/ 110949 h 871989"/>
                <a:gd name="connsiteX2" fmla="*/ 354430 w 630697"/>
                <a:gd name="connsiteY2" fmla="*/ 10936 h 871989"/>
                <a:gd name="connsiteX3" fmla="*/ 209174 w 630697"/>
                <a:gd name="connsiteY3" fmla="*/ 29987 h 871989"/>
                <a:gd name="connsiteX4" fmla="*/ 97255 w 630697"/>
                <a:gd name="connsiteY4" fmla="*/ 146667 h 871989"/>
                <a:gd name="connsiteX5" fmla="*/ 18674 w 630697"/>
                <a:gd name="connsiteY5" fmla="*/ 330024 h 871989"/>
                <a:gd name="connsiteX6" fmla="*/ 2006 w 630697"/>
                <a:gd name="connsiteY6" fmla="*/ 449086 h 871989"/>
                <a:gd name="connsiteX7" fmla="*/ 11530 w 630697"/>
                <a:gd name="connsiteY7" fmla="*/ 572911 h 871989"/>
                <a:gd name="connsiteX8" fmla="*/ 102018 w 630697"/>
                <a:gd name="connsiteY8" fmla="*/ 730074 h 871989"/>
                <a:gd name="connsiteX9" fmla="*/ 259180 w 630697"/>
                <a:gd name="connsiteY9" fmla="*/ 806274 h 871989"/>
                <a:gd name="connsiteX10" fmla="*/ 366337 w 630697"/>
                <a:gd name="connsiteY10" fmla="*/ 808655 h 871989"/>
                <a:gd name="connsiteX11" fmla="*/ 397293 w 630697"/>
                <a:gd name="connsiteY11" fmla="*/ 777699 h 871989"/>
                <a:gd name="connsiteX12" fmla="*/ 435393 w 630697"/>
                <a:gd name="connsiteY12" fmla="*/ 772936 h 871989"/>
                <a:gd name="connsiteX13" fmla="*/ 492543 w 630697"/>
                <a:gd name="connsiteY13" fmla="*/ 863424 h 871989"/>
                <a:gd name="connsiteX14" fmla="*/ 566361 w 630697"/>
                <a:gd name="connsiteY14" fmla="*/ 865807 h 871989"/>
                <a:gd name="connsiteX15" fmla="*/ 630655 w 630697"/>
                <a:gd name="connsiteY15" fmla="*/ 841993 h 871989"/>
                <a:gd name="connsiteX16" fmla="*/ 556838 w 630697"/>
                <a:gd name="connsiteY16" fmla="*/ 680068 h 871989"/>
                <a:gd name="connsiteX17" fmla="*/ 487782 w 630697"/>
                <a:gd name="connsiteY17" fmla="*/ 491950 h 871989"/>
                <a:gd name="connsiteX18" fmla="*/ 456824 w 630697"/>
                <a:gd name="connsiteY18" fmla="*/ 399080 h 871989"/>
                <a:gd name="connsiteX19" fmla="*/ 421106 w 630697"/>
                <a:gd name="connsiteY19" fmla="*/ 408607 h 871989"/>
                <a:gd name="connsiteX20" fmla="*/ 344905 w 630697"/>
                <a:gd name="connsiteY20" fmla="*/ 420511 h 871989"/>
                <a:gd name="connsiteX21" fmla="*/ 378243 w 630697"/>
                <a:gd name="connsiteY21" fmla="*/ 611012 h 871989"/>
                <a:gd name="connsiteX22" fmla="*/ 340143 w 630697"/>
                <a:gd name="connsiteY22" fmla="*/ 661017 h 871989"/>
                <a:gd name="connsiteX23" fmla="*/ 261562 w 630697"/>
                <a:gd name="connsiteY23" fmla="*/ 649111 h 871989"/>
                <a:gd name="connsiteX24" fmla="*/ 173456 w 630697"/>
                <a:gd name="connsiteY24" fmla="*/ 577674 h 871989"/>
                <a:gd name="connsiteX25" fmla="*/ 140118 w 630697"/>
                <a:gd name="connsiteY25" fmla="*/ 480042 h 871989"/>
                <a:gd name="connsiteX26" fmla="*/ 152023 w 630697"/>
                <a:gd name="connsiteY26" fmla="*/ 320499 h 871989"/>
                <a:gd name="connsiteX27" fmla="*/ 199649 w 630697"/>
                <a:gd name="connsiteY27" fmla="*/ 215724 h 871989"/>
                <a:gd name="connsiteX28" fmla="*/ 268705 w 630697"/>
                <a:gd name="connsiteY28" fmla="*/ 139524 h 871989"/>
                <a:gd name="connsiteX29" fmla="*/ 325855 w 630697"/>
                <a:gd name="connsiteY29" fmla="*/ 160956 h 871989"/>
                <a:gd name="connsiteX30" fmla="*/ 294899 w 630697"/>
                <a:gd name="connsiteY30" fmla="*/ 206199 h 871989"/>
                <a:gd name="connsiteX31" fmla="*/ 316330 w 630697"/>
                <a:gd name="connsiteY31" fmla="*/ 239536 h 871989"/>
                <a:gd name="connsiteX32" fmla="*/ 433012 w 630697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19101 w 628692"/>
                <a:gd name="connsiteY19" fmla="*/ 408607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19101 w 628692"/>
                <a:gd name="connsiteY19" fmla="*/ 403844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4528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42900 w 628692"/>
                <a:gd name="connsiteY10" fmla="*/ 799130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28613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28613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309563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09563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431007 w 628692"/>
                <a:gd name="connsiteY32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385091 w 628692"/>
                <a:gd name="connsiteY32" fmla="*/ 253825 h 874450"/>
                <a:gd name="connsiteX33" fmla="*/ 431007 w 628692"/>
                <a:gd name="connsiteY33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385091 w 628692"/>
                <a:gd name="connsiteY32" fmla="*/ 249062 h 874450"/>
                <a:gd name="connsiteX33" fmla="*/ 431007 w 628692"/>
                <a:gd name="connsiteY33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33375 w 628692"/>
                <a:gd name="connsiteY31" fmla="*/ 237154 h 874450"/>
                <a:gd name="connsiteX32" fmla="*/ 385091 w 628692"/>
                <a:gd name="connsiteY32" fmla="*/ 249062 h 874450"/>
                <a:gd name="connsiteX33" fmla="*/ 431007 w 628692"/>
                <a:gd name="connsiteY33" fmla="*/ 244299 h 87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28692" h="874450">
                  <a:moveTo>
                    <a:pt x="431007" y="244299"/>
                  </a:moveTo>
                  <a:cubicBezTo>
                    <a:pt x="440644" y="221280"/>
                    <a:pt x="456010" y="149843"/>
                    <a:pt x="442913" y="110949"/>
                  </a:cubicBezTo>
                  <a:cubicBezTo>
                    <a:pt x="429816" y="72055"/>
                    <a:pt x="391716" y="24430"/>
                    <a:pt x="352425" y="10936"/>
                  </a:cubicBezTo>
                  <a:cubicBezTo>
                    <a:pt x="313134" y="-2558"/>
                    <a:pt x="260350" y="-10494"/>
                    <a:pt x="207169" y="29987"/>
                  </a:cubicBezTo>
                  <a:cubicBezTo>
                    <a:pt x="161132" y="67293"/>
                    <a:pt x="127000" y="96661"/>
                    <a:pt x="95250" y="146667"/>
                  </a:cubicBezTo>
                  <a:cubicBezTo>
                    <a:pt x="63500" y="196673"/>
                    <a:pt x="32544" y="279621"/>
                    <a:pt x="16669" y="330024"/>
                  </a:cubicBezTo>
                  <a:cubicBezTo>
                    <a:pt x="794" y="380427"/>
                    <a:pt x="1" y="406620"/>
                    <a:pt x="1" y="449086"/>
                  </a:cubicBezTo>
                  <a:cubicBezTo>
                    <a:pt x="1" y="491552"/>
                    <a:pt x="0" y="537987"/>
                    <a:pt x="16669" y="584818"/>
                  </a:cubicBezTo>
                  <a:cubicBezTo>
                    <a:pt x="33338" y="631649"/>
                    <a:pt x="59929" y="693165"/>
                    <a:pt x="100013" y="730074"/>
                  </a:cubicBezTo>
                  <a:cubicBezTo>
                    <a:pt x="140097" y="766983"/>
                    <a:pt x="218678" y="803496"/>
                    <a:pt x="257175" y="806274"/>
                  </a:cubicBezTo>
                  <a:cubicBezTo>
                    <a:pt x="295672" y="809052"/>
                    <a:pt x="314325" y="809448"/>
                    <a:pt x="330994" y="803892"/>
                  </a:cubicBezTo>
                  <a:cubicBezTo>
                    <a:pt x="347663" y="798336"/>
                    <a:pt x="378222" y="782858"/>
                    <a:pt x="395288" y="777699"/>
                  </a:cubicBezTo>
                  <a:cubicBezTo>
                    <a:pt x="412354" y="772540"/>
                    <a:pt x="414338" y="742773"/>
                    <a:pt x="433388" y="772936"/>
                  </a:cubicBezTo>
                  <a:cubicBezTo>
                    <a:pt x="452438" y="803099"/>
                    <a:pt x="468710" y="847152"/>
                    <a:pt x="490538" y="863424"/>
                  </a:cubicBezTo>
                  <a:cubicBezTo>
                    <a:pt x="512366" y="879696"/>
                    <a:pt x="541337" y="874142"/>
                    <a:pt x="564356" y="870570"/>
                  </a:cubicBezTo>
                  <a:cubicBezTo>
                    <a:pt x="587375" y="866998"/>
                    <a:pt x="630237" y="873743"/>
                    <a:pt x="628650" y="841993"/>
                  </a:cubicBezTo>
                  <a:cubicBezTo>
                    <a:pt x="627063" y="810243"/>
                    <a:pt x="578645" y="738408"/>
                    <a:pt x="554833" y="680068"/>
                  </a:cubicBezTo>
                  <a:cubicBezTo>
                    <a:pt x="531021" y="621728"/>
                    <a:pt x="502446" y="538781"/>
                    <a:pt x="485777" y="491950"/>
                  </a:cubicBezTo>
                  <a:cubicBezTo>
                    <a:pt x="469108" y="445119"/>
                    <a:pt x="467916" y="414161"/>
                    <a:pt x="454819" y="399080"/>
                  </a:cubicBezTo>
                  <a:cubicBezTo>
                    <a:pt x="441722" y="383999"/>
                    <a:pt x="425847" y="397890"/>
                    <a:pt x="407194" y="401462"/>
                  </a:cubicBezTo>
                  <a:cubicBezTo>
                    <a:pt x="388541" y="405034"/>
                    <a:pt x="347663" y="384395"/>
                    <a:pt x="342900" y="420511"/>
                  </a:cubicBezTo>
                  <a:cubicBezTo>
                    <a:pt x="338137" y="456627"/>
                    <a:pt x="390525" y="606249"/>
                    <a:pt x="378619" y="618155"/>
                  </a:cubicBezTo>
                  <a:cubicBezTo>
                    <a:pt x="365919" y="634823"/>
                    <a:pt x="357982" y="655858"/>
                    <a:pt x="338138" y="661017"/>
                  </a:cubicBezTo>
                  <a:cubicBezTo>
                    <a:pt x="318294" y="666176"/>
                    <a:pt x="287338" y="663001"/>
                    <a:pt x="259557" y="649111"/>
                  </a:cubicBezTo>
                  <a:cubicBezTo>
                    <a:pt x="231776" y="635221"/>
                    <a:pt x="191692" y="605852"/>
                    <a:pt x="171451" y="577674"/>
                  </a:cubicBezTo>
                  <a:cubicBezTo>
                    <a:pt x="151210" y="549496"/>
                    <a:pt x="141685" y="522904"/>
                    <a:pt x="138113" y="480042"/>
                  </a:cubicBezTo>
                  <a:cubicBezTo>
                    <a:pt x="134541" y="437180"/>
                    <a:pt x="140096" y="364552"/>
                    <a:pt x="150018" y="320499"/>
                  </a:cubicBezTo>
                  <a:cubicBezTo>
                    <a:pt x="159940" y="276446"/>
                    <a:pt x="178197" y="245886"/>
                    <a:pt x="197644" y="215724"/>
                  </a:cubicBezTo>
                  <a:cubicBezTo>
                    <a:pt x="217091" y="185562"/>
                    <a:pt x="246063" y="152224"/>
                    <a:pt x="266700" y="139524"/>
                  </a:cubicBezTo>
                  <a:cubicBezTo>
                    <a:pt x="287337" y="126824"/>
                    <a:pt x="311546" y="128809"/>
                    <a:pt x="321468" y="139525"/>
                  </a:cubicBezTo>
                  <a:cubicBezTo>
                    <a:pt x="331390" y="150241"/>
                    <a:pt x="324247" y="187547"/>
                    <a:pt x="326231" y="203818"/>
                  </a:cubicBezTo>
                  <a:cubicBezTo>
                    <a:pt x="328215" y="220089"/>
                    <a:pt x="323565" y="229613"/>
                    <a:pt x="333375" y="237154"/>
                  </a:cubicBezTo>
                  <a:cubicBezTo>
                    <a:pt x="343185" y="244695"/>
                    <a:pt x="366835" y="248268"/>
                    <a:pt x="385091" y="249062"/>
                  </a:cubicBezTo>
                  <a:cubicBezTo>
                    <a:pt x="403347" y="249856"/>
                    <a:pt x="421370" y="267318"/>
                    <a:pt x="431007" y="244299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44" name="フリーフォーム: 図形 243">
              <a:extLst>
                <a:ext uri="{FF2B5EF4-FFF2-40B4-BE49-F238E27FC236}">
                  <a16:creationId xmlns:a16="http://schemas.microsoft.com/office/drawing/2014/main" id="{B10C3013-4DAC-4ABF-BD45-0E2D5B8B5CD2}"/>
                </a:ext>
              </a:extLst>
            </p:cNvPr>
            <p:cNvSpPr/>
            <p:nvPr/>
          </p:nvSpPr>
          <p:spPr>
            <a:xfrm>
              <a:off x="5738009" y="5191830"/>
              <a:ext cx="852732" cy="593144"/>
            </a:xfrm>
            <a:custGeom>
              <a:avLst/>
              <a:gdLst>
                <a:gd name="connsiteX0" fmla="*/ 0 w 971550"/>
                <a:gd name="connsiteY0" fmla="*/ 230981 h 676275"/>
                <a:gd name="connsiteX1" fmla="*/ 78581 w 971550"/>
                <a:gd name="connsiteY1" fmla="*/ 140494 h 676275"/>
                <a:gd name="connsiteX2" fmla="*/ 264319 w 971550"/>
                <a:gd name="connsiteY2" fmla="*/ 64294 h 676275"/>
                <a:gd name="connsiteX3" fmla="*/ 416719 w 971550"/>
                <a:gd name="connsiteY3" fmla="*/ 23813 h 676275"/>
                <a:gd name="connsiteX4" fmla="*/ 631031 w 971550"/>
                <a:gd name="connsiteY4" fmla="*/ 0 h 676275"/>
                <a:gd name="connsiteX5" fmla="*/ 754856 w 971550"/>
                <a:gd name="connsiteY5" fmla="*/ 19050 h 676275"/>
                <a:gd name="connsiteX6" fmla="*/ 845344 w 971550"/>
                <a:gd name="connsiteY6" fmla="*/ 47625 h 676275"/>
                <a:gd name="connsiteX7" fmla="*/ 931069 w 971550"/>
                <a:gd name="connsiteY7" fmla="*/ 121444 h 676275"/>
                <a:gd name="connsiteX8" fmla="*/ 971550 w 971550"/>
                <a:gd name="connsiteY8" fmla="*/ 240506 h 676275"/>
                <a:gd name="connsiteX9" fmla="*/ 916781 w 971550"/>
                <a:gd name="connsiteY9" fmla="*/ 361950 h 676275"/>
                <a:gd name="connsiteX10" fmla="*/ 804863 w 971550"/>
                <a:gd name="connsiteY10" fmla="*/ 440531 h 676275"/>
                <a:gd name="connsiteX11" fmla="*/ 681038 w 971550"/>
                <a:gd name="connsiteY11" fmla="*/ 490538 h 676275"/>
                <a:gd name="connsiteX12" fmla="*/ 590550 w 971550"/>
                <a:gd name="connsiteY12" fmla="*/ 488156 h 676275"/>
                <a:gd name="connsiteX13" fmla="*/ 545306 w 971550"/>
                <a:gd name="connsiteY13" fmla="*/ 481013 h 676275"/>
                <a:gd name="connsiteX14" fmla="*/ 528638 w 971550"/>
                <a:gd name="connsiteY14" fmla="*/ 457200 h 676275"/>
                <a:gd name="connsiteX15" fmla="*/ 464344 w 971550"/>
                <a:gd name="connsiteY15" fmla="*/ 542925 h 676275"/>
                <a:gd name="connsiteX16" fmla="*/ 400050 w 971550"/>
                <a:gd name="connsiteY16" fmla="*/ 623888 h 676275"/>
                <a:gd name="connsiteX17" fmla="*/ 321469 w 971550"/>
                <a:gd name="connsiteY17" fmla="*/ 676275 h 676275"/>
                <a:gd name="connsiteX18" fmla="*/ 250031 w 971550"/>
                <a:gd name="connsiteY18" fmla="*/ 666750 h 676275"/>
                <a:gd name="connsiteX19" fmla="*/ 221456 w 971550"/>
                <a:gd name="connsiteY19" fmla="*/ 626269 h 676275"/>
                <a:gd name="connsiteX20" fmla="*/ 288131 w 971550"/>
                <a:gd name="connsiteY20" fmla="*/ 516731 h 676275"/>
                <a:gd name="connsiteX21" fmla="*/ 361950 w 971550"/>
                <a:gd name="connsiteY21" fmla="*/ 378619 h 676275"/>
                <a:gd name="connsiteX22" fmla="*/ 464344 w 971550"/>
                <a:gd name="connsiteY22" fmla="*/ 295275 h 676275"/>
                <a:gd name="connsiteX23" fmla="*/ 497681 w 971550"/>
                <a:gd name="connsiteY23" fmla="*/ 257175 h 676275"/>
                <a:gd name="connsiteX24" fmla="*/ 566738 w 971550"/>
                <a:gd name="connsiteY24" fmla="*/ 259556 h 676275"/>
                <a:gd name="connsiteX25" fmla="*/ 602456 w 971550"/>
                <a:gd name="connsiteY25" fmla="*/ 326231 h 676275"/>
                <a:gd name="connsiteX26" fmla="*/ 590550 w 971550"/>
                <a:gd name="connsiteY26" fmla="*/ 352425 h 676275"/>
                <a:gd name="connsiteX27" fmla="*/ 611981 w 971550"/>
                <a:gd name="connsiteY27" fmla="*/ 361950 h 676275"/>
                <a:gd name="connsiteX28" fmla="*/ 678656 w 971550"/>
                <a:gd name="connsiteY28" fmla="*/ 352425 h 676275"/>
                <a:gd name="connsiteX29" fmla="*/ 745331 w 971550"/>
                <a:gd name="connsiteY29" fmla="*/ 319088 h 676275"/>
                <a:gd name="connsiteX30" fmla="*/ 754856 w 971550"/>
                <a:gd name="connsiteY30" fmla="*/ 254794 h 676275"/>
                <a:gd name="connsiteX31" fmla="*/ 750094 w 971550"/>
                <a:gd name="connsiteY31" fmla="*/ 183356 h 676275"/>
                <a:gd name="connsiteX32" fmla="*/ 659606 w 971550"/>
                <a:gd name="connsiteY32" fmla="*/ 154781 h 676275"/>
                <a:gd name="connsiteX33" fmla="*/ 566738 w 971550"/>
                <a:gd name="connsiteY33" fmla="*/ 159544 h 676275"/>
                <a:gd name="connsiteX34" fmla="*/ 461963 w 971550"/>
                <a:gd name="connsiteY34" fmla="*/ 164306 h 676275"/>
                <a:gd name="connsiteX35" fmla="*/ 342900 w 971550"/>
                <a:gd name="connsiteY35" fmla="*/ 195263 h 676275"/>
                <a:gd name="connsiteX36" fmla="*/ 228600 w 971550"/>
                <a:gd name="connsiteY36" fmla="*/ 235744 h 676275"/>
                <a:gd name="connsiteX37" fmla="*/ 150019 w 971550"/>
                <a:gd name="connsiteY37" fmla="*/ 271463 h 676275"/>
                <a:gd name="connsiteX38" fmla="*/ 69056 w 971550"/>
                <a:gd name="connsiteY38" fmla="*/ 261938 h 676275"/>
                <a:gd name="connsiteX39" fmla="*/ 0 w 97155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845"/>
                <a:gd name="connsiteY0" fmla="*/ 232227 h 677521"/>
                <a:gd name="connsiteX1" fmla="*/ 78621 w 971845"/>
                <a:gd name="connsiteY1" fmla="*/ 141740 h 677521"/>
                <a:gd name="connsiteX2" fmla="*/ 264359 w 971845"/>
                <a:gd name="connsiteY2" fmla="*/ 65540 h 677521"/>
                <a:gd name="connsiteX3" fmla="*/ 416759 w 971845"/>
                <a:gd name="connsiteY3" fmla="*/ 25059 h 677521"/>
                <a:gd name="connsiteX4" fmla="*/ 631071 w 971845"/>
                <a:gd name="connsiteY4" fmla="*/ 1246 h 677521"/>
                <a:gd name="connsiteX5" fmla="*/ 754896 w 971845"/>
                <a:gd name="connsiteY5" fmla="*/ 20296 h 677521"/>
                <a:gd name="connsiteX6" fmla="*/ 845384 w 971845"/>
                <a:gd name="connsiteY6" fmla="*/ 48871 h 677521"/>
                <a:gd name="connsiteX7" fmla="*/ 931109 w 971845"/>
                <a:gd name="connsiteY7" fmla="*/ 122690 h 677521"/>
                <a:gd name="connsiteX8" fmla="*/ 971590 w 971845"/>
                <a:gd name="connsiteY8" fmla="*/ 241752 h 677521"/>
                <a:gd name="connsiteX9" fmla="*/ 916821 w 971845"/>
                <a:gd name="connsiteY9" fmla="*/ 363196 h 677521"/>
                <a:gd name="connsiteX10" fmla="*/ 804903 w 971845"/>
                <a:gd name="connsiteY10" fmla="*/ 441777 h 677521"/>
                <a:gd name="connsiteX11" fmla="*/ 681078 w 971845"/>
                <a:gd name="connsiteY11" fmla="*/ 491784 h 677521"/>
                <a:gd name="connsiteX12" fmla="*/ 590590 w 971845"/>
                <a:gd name="connsiteY12" fmla="*/ 489402 h 677521"/>
                <a:gd name="connsiteX13" fmla="*/ 545346 w 971845"/>
                <a:gd name="connsiteY13" fmla="*/ 482259 h 677521"/>
                <a:gd name="connsiteX14" fmla="*/ 528678 w 971845"/>
                <a:gd name="connsiteY14" fmla="*/ 458446 h 677521"/>
                <a:gd name="connsiteX15" fmla="*/ 464384 w 971845"/>
                <a:gd name="connsiteY15" fmla="*/ 544171 h 677521"/>
                <a:gd name="connsiteX16" fmla="*/ 400090 w 971845"/>
                <a:gd name="connsiteY16" fmla="*/ 625134 h 677521"/>
                <a:gd name="connsiteX17" fmla="*/ 321509 w 971845"/>
                <a:gd name="connsiteY17" fmla="*/ 677521 h 677521"/>
                <a:gd name="connsiteX18" fmla="*/ 250071 w 971845"/>
                <a:gd name="connsiteY18" fmla="*/ 667996 h 677521"/>
                <a:gd name="connsiteX19" fmla="*/ 221496 w 971845"/>
                <a:gd name="connsiteY19" fmla="*/ 627515 h 677521"/>
                <a:gd name="connsiteX20" fmla="*/ 288171 w 971845"/>
                <a:gd name="connsiteY20" fmla="*/ 517977 h 677521"/>
                <a:gd name="connsiteX21" fmla="*/ 361990 w 971845"/>
                <a:gd name="connsiteY21" fmla="*/ 379865 h 677521"/>
                <a:gd name="connsiteX22" fmla="*/ 464384 w 971845"/>
                <a:gd name="connsiteY22" fmla="*/ 296521 h 677521"/>
                <a:gd name="connsiteX23" fmla="*/ 497721 w 971845"/>
                <a:gd name="connsiteY23" fmla="*/ 258421 h 677521"/>
                <a:gd name="connsiteX24" fmla="*/ 566778 w 971845"/>
                <a:gd name="connsiteY24" fmla="*/ 260802 h 677521"/>
                <a:gd name="connsiteX25" fmla="*/ 602496 w 971845"/>
                <a:gd name="connsiteY25" fmla="*/ 327477 h 677521"/>
                <a:gd name="connsiteX26" fmla="*/ 590590 w 971845"/>
                <a:gd name="connsiteY26" fmla="*/ 353671 h 677521"/>
                <a:gd name="connsiteX27" fmla="*/ 612021 w 971845"/>
                <a:gd name="connsiteY27" fmla="*/ 363196 h 677521"/>
                <a:gd name="connsiteX28" fmla="*/ 678696 w 971845"/>
                <a:gd name="connsiteY28" fmla="*/ 353671 h 677521"/>
                <a:gd name="connsiteX29" fmla="*/ 745371 w 971845"/>
                <a:gd name="connsiteY29" fmla="*/ 320334 h 677521"/>
                <a:gd name="connsiteX30" fmla="*/ 754896 w 971845"/>
                <a:gd name="connsiteY30" fmla="*/ 256040 h 677521"/>
                <a:gd name="connsiteX31" fmla="*/ 750134 w 971845"/>
                <a:gd name="connsiteY31" fmla="*/ 184602 h 677521"/>
                <a:gd name="connsiteX32" fmla="*/ 659646 w 971845"/>
                <a:gd name="connsiteY32" fmla="*/ 156027 h 677521"/>
                <a:gd name="connsiteX33" fmla="*/ 566778 w 971845"/>
                <a:gd name="connsiteY33" fmla="*/ 160790 h 677521"/>
                <a:gd name="connsiteX34" fmla="*/ 462003 w 971845"/>
                <a:gd name="connsiteY34" fmla="*/ 165552 h 677521"/>
                <a:gd name="connsiteX35" fmla="*/ 342940 w 971845"/>
                <a:gd name="connsiteY35" fmla="*/ 196509 h 677521"/>
                <a:gd name="connsiteX36" fmla="*/ 228640 w 971845"/>
                <a:gd name="connsiteY36" fmla="*/ 236990 h 677521"/>
                <a:gd name="connsiteX37" fmla="*/ 150059 w 971845"/>
                <a:gd name="connsiteY37" fmla="*/ 272709 h 677521"/>
                <a:gd name="connsiteX38" fmla="*/ 69096 w 971845"/>
                <a:gd name="connsiteY38" fmla="*/ 263184 h 677521"/>
                <a:gd name="connsiteX39" fmla="*/ 40 w 971845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84739"/>
                <a:gd name="connsiteX1" fmla="*/ 78621 w 976436"/>
                <a:gd name="connsiteY1" fmla="*/ 141740 h 684739"/>
                <a:gd name="connsiteX2" fmla="*/ 264359 w 976436"/>
                <a:gd name="connsiteY2" fmla="*/ 65540 h 684739"/>
                <a:gd name="connsiteX3" fmla="*/ 416759 w 976436"/>
                <a:gd name="connsiteY3" fmla="*/ 25059 h 684739"/>
                <a:gd name="connsiteX4" fmla="*/ 631071 w 976436"/>
                <a:gd name="connsiteY4" fmla="*/ 1246 h 684739"/>
                <a:gd name="connsiteX5" fmla="*/ 754896 w 976436"/>
                <a:gd name="connsiteY5" fmla="*/ 20296 h 684739"/>
                <a:gd name="connsiteX6" fmla="*/ 845384 w 976436"/>
                <a:gd name="connsiteY6" fmla="*/ 48871 h 684739"/>
                <a:gd name="connsiteX7" fmla="*/ 931109 w 976436"/>
                <a:gd name="connsiteY7" fmla="*/ 122690 h 684739"/>
                <a:gd name="connsiteX8" fmla="*/ 971590 w 976436"/>
                <a:gd name="connsiteY8" fmla="*/ 241752 h 684739"/>
                <a:gd name="connsiteX9" fmla="*/ 916821 w 976436"/>
                <a:gd name="connsiteY9" fmla="*/ 363196 h 684739"/>
                <a:gd name="connsiteX10" fmla="*/ 804903 w 976436"/>
                <a:gd name="connsiteY10" fmla="*/ 441777 h 684739"/>
                <a:gd name="connsiteX11" fmla="*/ 681078 w 976436"/>
                <a:gd name="connsiteY11" fmla="*/ 491784 h 684739"/>
                <a:gd name="connsiteX12" fmla="*/ 590590 w 976436"/>
                <a:gd name="connsiteY12" fmla="*/ 489402 h 684739"/>
                <a:gd name="connsiteX13" fmla="*/ 545346 w 976436"/>
                <a:gd name="connsiteY13" fmla="*/ 482259 h 684739"/>
                <a:gd name="connsiteX14" fmla="*/ 528678 w 976436"/>
                <a:gd name="connsiteY14" fmla="*/ 458446 h 684739"/>
                <a:gd name="connsiteX15" fmla="*/ 464384 w 976436"/>
                <a:gd name="connsiteY15" fmla="*/ 544171 h 684739"/>
                <a:gd name="connsiteX16" fmla="*/ 400090 w 976436"/>
                <a:gd name="connsiteY16" fmla="*/ 625134 h 684739"/>
                <a:gd name="connsiteX17" fmla="*/ 321509 w 976436"/>
                <a:gd name="connsiteY17" fmla="*/ 677521 h 684739"/>
                <a:gd name="connsiteX18" fmla="*/ 250071 w 976436"/>
                <a:gd name="connsiteY18" fmla="*/ 667996 h 684739"/>
                <a:gd name="connsiteX19" fmla="*/ 221496 w 976436"/>
                <a:gd name="connsiteY19" fmla="*/ 627515 h 684739"/>
                <a:gd name="connsiteX20" fmla="*/ 288171 w 976436"/>
                <a:gd name="connsiteY20" fmla="*/ 517977 h 684739"/>
                <a:gd name="connsiteX21" fmla="*/ 361990 w 976436"/>
                <a:gd name="connsiteY21" fmla="*/ 379865 h 684739"/>
                <a:gd name="connsiteX22" fmla="*/ 464384 w 976436"/>
                <a:gd name="connsiteY22" fmla="*/ 296521 h 684739"/>
                <a:gd name="connsiteX23" fmla="*/ 497721 w 976436"/>
                <a:gd name="connsiteY23" fmla="*/ 258421 h 684739"/>
                <a:gd name="connsiteX24" fmla="*/ 566778 w 976436"/>
                <a:gd name="connsiteY24" fmla="*/ 260802 h 684739"/>
                <a:gd name="connsiteX25" fmla="*/ 602496 w 976436"/>
                <a:gd name="connsiteY25" fmla="*/ 327477 h 684739"/>
                <a:gd name="connsiteX26" fmla="*/ 590590 w 976436"/>
                <a:gd name="connsiteY26" fmla="*/ 353671 h 684739"/>
                <a:gd name="connsiteX27" fmla="*/ 612021 w 976436"/>
                <a:gd name="connsiteY27" fmla="*/ 363196 h 684739"/>
                <a:gd name="connsiteX28" fmla="*/ 678696 w 976436"/>
                <a:gd name="connsiteY28" fmla="*/ 353671 h 684739"/>
                <a:gd name="connsiteX29" fmla="*/ 745371 w 976436"/>
                <a:gd name="connsiteY29" fmla="*/ 320334 h 684739"/>
                <a:gd name="connsiteX30" fmla="*/ 754896 w 976436"/>
                <a:gd name="connsiteY30" fmla="*/ 256040 h 684739"/>
                <a:gd name="connsiteX31" fmla="*/ 750134 w 976436"/>
                <a:gd name="connsiteY31" fmla="*/ 184602 h 684739"/>
                <a:gd name="connsiteX32" fmla="*/ 659646 w 976436"/>
                <a:gd name="connsiteY32" fmla="*/ 156027 h 684739"/>
                <a:gd name="connsiteX33" fmla="*/ 566778 w 976436"/>
                <a:gd name="connsiteY33" fmla="*/ 160790 h 684739"/>
                <a:gd name="connsiteX34" fmla="*/ 462003 w 976436"/>
                <a:gd name="connsiteY34" fmla="*/ 165552 h 684739"/>
                <a:gd name="connsiteX35" fmla="*/ 342940 w 976436"/>
                <a:gd name="connsiteY35" fmla="*/ 196509 h 684739"/>
                <a:gd name="connsiteX36" fmla="*/ 228640 w 976436"/>
                <a:gd name="connsiteY36" fmla="*/ 236990 h 684739"/>
                <a:gd name="connsiteX37" fmla="*/ 150059 w 976436"/>
                <a:gd name="connsiteY37" fmla="*/ 272709 h 684739"/>
                <a:gd name="connsiteX38" fmla="*/ 69096 w 976436"/>
                <a:gd name="connsiteY38" fmla="*/ 263184 h 684739"/>
                <a:gd name="connsiteX39" fmla="*/ 40 w 976436"/>
                <a:gd name="connsiteY39" fmla="*/ 232227 h 684739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63184 h 681230"/>
                <a:gd name="connsiteX39" fmla="*/ 42 w 976438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63184 h 681230"/>
                <a:gd name="connsiteX39" fmla="*/ 42 w 976438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70328 h 681230"/>
                <a:gd name="connsiteX39" fmla="*/ 42 w 976438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28641 w 976437"/>
                <a:gd name="connsiteY36" fmla="*/ 236990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71516 w 976437"/>
                <a:gd name="connsiteY21" fmla="*/ 389390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5791 w 976437"/>
                <a:gd name="connsiteY20" fmla="*/ 510833 h 681230"/>
                <a:gd name="connsiteX21" fmla="*/ 371516 w 976437"/>
                <a:gd name="connsiteY21" fmla="*/ 389390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0227"/>
                <a:gd name="connsiteX1" fmla="*/ 78622 w 976437"/>
                <a:gd name="connsiteY1" fmla="*/ 141740 h 680227"/>
                <a:gd name="connsiteX2" fmla="*/ 264360 w 976437"/>
                <a:gd name="connsiteY2" fmla="*/ 65540 h 680227"/>
                <a:gd name="connsiteX3" fmla="*/ 416760 w 976437"/>
                <a:gd name="connsiteY3" fmla="*/ 25059 h 680227"/>
                <a:gd name="connsiteX4" fmla="*/ 631072 w 976437"/>
                <a:gd name="connsiteY4" fmla="*/ 1246 h 680227"/>
                <a:gd name="connsiteX5" fmla="*/ 754897 w 976437"/>
                <a:gd name="connsiteY5" fmla="*/ 20296 h 680227"/>
                <a:gd name="connsiteX6" fmla="*/ 845385 w 976437"/>
                <a:gd name="connsiteY6" fmla="*/ 48871 h 680227"/>
                <a:gd name="connsiteX7" fmla="*/ 931110 w 976437"/>
                <a:gd name="connsiteY7" fmla="*/ 122690 h 680227"/>
                <a:gd name="connsiteX8" fmla="*/ 971591 w 976437"/>
                <a:gd name="connsiteY8" fmla="*/ 241752 h 680227"/>
                <a:gd name="connsiteX9" fmla="*/ 916822 w 976437"/>
                <a:gd name="connsiteY9" fmla="*/ 363196 h 680227"/>
                <a:gd name="connsiteX10" fmla="*/ 804904 w 976437"/>
                <a:gd name="connsiteY10" fmla="*/ 441777 h 680227"/>
                <a:gd name="connsiteX11" fmla="*/ 681079 w 976437"/>
                <a:gd name="connsiteY11" fmla="*/ 491784 h 680227"/>
                <a:gd name="connsiteX12" fmla="*/ 590591 w 976437"/>
                <a:gd name="connsiteY12" fmla="*/ 489402 h 680227"/>
                <a:gd name="connsiteX13" fmla="*/ 545347 w 976437"/>
                <a:gd name="connsiteY13" fmla="*/ 482259 h 680227"/>
                <a:gd name="connsiteX14" fmla="*/ 528679 w 976437"/>
                <a:gd name="connsiteY14" fmla="*/ 458446 h 680227"/>
                <a:gd name="connsiteX15" fmla="*/ 464385 w 976437"/>
                <a:gd name="connsiteY15" fmla="*/ 544171 h 680227"/>
                <a:gd name="connsiteX16" fmla="*/ 400091 w 976437"/>
                <a:gd name="connsiteY16" fmla="*/ 625134 h 680227"/>
                <a:gd name="connsiteX17" fmla="*/ 321510 w 976437"/>
                <a:gd name="connsiteY17" fmla="*/ 677521 h 680227"/>
                <a:gd name="connsiteX18" fmla="*/ 250072 w 976437"/>
                <a:gd name="connsiteY18" fmla="*/ 667996 h 680227"/>
                <a:gd name="connsiteX19" fmla="*/ 221497 w 976437"/>
                <a:gd name="connsiteY19" fmla="*/ 627515 h 680227"/>
                <a:gd name="connsiteX20" fmla="*/ 285791 w 976437"/>
                <a:gd name="connsiteY20" fmla="*/ 510833 h 680227"/>
                <a:gd name="connsiteX21" fmla="*/ 371516 w 976437"/>
                <a:gd name="connsiteY21" fmla="*/ 389390 h 680227"/>
                <a:gd name="connsiteX22" fmla="*/ 462004 w 976437"/>
                <a:gd name="connsiteY22" fmla="*/ 296521 h 680227"/>
                <a:gd name="connsiteX23" fmla="*/ 497722 w 976437"/>
                <a:gd name="connsiteY23" fmla="*/ 267946 h 680227"/>
                <a:gd name="connsiteX24" fmla="*/ 566779 w 976437"/>
                <a:gd name="connsiteY24" fmla="*/ 260802 h 680227"/>
                <a:gd name="connsiteX25" fmla="*/ 602497 w 976437"/>
                <a:gd name="connsiteY25" fmla="*/ 320334 h 680227"/>
                <a:gd name="connsiteX26" fmla="*/ 590591 w 976437"/>
                <a:gd name="connsiteY26" fmla="*/ 353671 h 680227"/>
                <a:gd name="connsiteX27" fmla="*/ 623928 w 976437"/>
                <a:gd name="connsiteY27" fmla="*/ 363196 h 680227"/>
                <a:gd name="connsiteX28" fmla="*/ 678697 w 976437"/>
                <a:gd name="connsiteY28" fmla="*/ 353671 h 680227"/>
                <a:gd name="connsiteX29" fmla="*/ 745372 w 976437"/>
                <a:gd name="connsiteY29" fmla="*/ 320334 h 680227"/>
                <a:gd name="connsiteX30" fmla="*/ 778709 w 976437"/>
                <a:gd name="connsiteY30" fmla="*/ 256040 h 680227"/>
                <a:gd name="connsiteX31" fmla="*/ 750135 w 976437"/>
                <a:gd name="connsiteY31" fmla="*/ 184602 h 680227"/>
                <a:gd name="connsiteX32" fmla="*/ 659647 w 976437"/>
                <a:gd name="connsiteY32" fmla="*/ 146502 h 680227"/>
                <a:gd name="connsiteX33" fmla="*/ 566779 w 976437"/>
                <a:gd name="connsiteY33" fmla="*/ 146503 h 680227"/>
                <a:gd name="connsiteX34" fmla="*/ 462004 w 976437"/>
                <a:gd name="connsiteY34" fmla="*/ 165552 h 680227"/>
                <a:gd name="connsiteX35" fmla="*/ 342941 w 976437"/>
                <a:gd name="connsiteY35" fmla="*/ 196509 h 680227"/>
                <a:gd name="connsiteX36" fmla="*/ 231022 w 976437"/>
                <a:gd name="connsiteY36" fmla="*/ 241752 h 680227"/>
                <a:gd name="connsiteX37" fmla="*/ 152442 w 976437"/>
                <a:gd name="connsiteY37" fmla="*/ 265565 h 680227"/>
                <a:gd name="connsiteX38" fmla="*/ 69097 w 976437"/>
                <a:gd name="connsiteY38" fmla="*/ 270328 h 680227"/>
                <a:gd name="connsiteX39" fmla="*/ 41 w 976437"/>
                <a:gd name="connsiteY39" fmla="*/ 232227 h 680227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4904 w 976437"/>
                <a:gd name="connsiteY10" fmla="*/ 441777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64385 w 976437"/>
                <a:gd name="connsiteY15" fmla="*/ 544171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4904 w 976437"/>
                <a:gd name="connsiteY10" fmla="*/ 441777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78698 w 976437"/>
                <a:gd name="connsiteY11" fmla="*/ 482259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56039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78698 w 976437"/>
                <a:gd name="connsiteY11" fmla="*/ 482259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0591 w 971769"/>
                <a:gd name="connsiteY26" fmla="*/ 353671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51290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46528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46528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7735 w 971769"/>
                <a:gd name="connsiteY26" fmla="*/ 341766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7735 w 971769"/>
                <a:gd name="connsiteY26" fmla="*/ 341766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623928 w 971769"/>
                <a:gd name="connsiteY26" fmla="*/ 363196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609640 w 971769"/>
                <a:gd name="connsiteY26" fmla="*/ 358434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17952 h 681603"/>
                <a:gd name="connsiteX26" fmla="*/ 609640 w 971769"/>
                <a:gd name="connsiteY26" fmla="*/ 358434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306 h 681682"/>
                <a:gd name="connsiteX1" fmla="*/ 78622 w 971769"/>
                <a:gd name="connsiteY1" fmla="*/ 141819 h 681682"/>
                <a:gd name="connsiteX2" fmla="*/ 264360 w 971769"/>
                <a:gd name="connsiteY2" fmla="*/ 65619 h 681682"/>
                <a:gd name="connsiteX3" fmla="*/ 416760 w 971769"/>
                <a:gd name="connsiteY3" fmla="*/ 25138 h 681682"/>
                <a:gd name="connsiteX4" fmla="*/ 555603 w 971769"/>
                <a:gd name="connsiteY4" fmla="*/ 4230 h 681682"/>
                <a:gd name="connsiteX5" fmla="*/ 631072 w 971769"/>
                <a:gd name="connsiteY5" fmla="*/ 1325 h 681682"/>
                <a:gd name="connsiteX6" fmla="*/ 754897 w 971769"/>
                <a:gd name="connsiteY6" fmla="*/ 20375 h 681682"/>
                <a:gd name="connsiteX7" fmla="*/ 845385 w 971769"/>
                <a:gd name="connsiteY7" fmla="*/ 48950 h 681682"/>
                <a:gd name="connsiteX8" fmla="*/ 931110 w 971769"/>
                <a:gd name="connsiteY8" fmla="*/ 122769 h 681682"/>
                <a:gd name="connsiteX9" fmla="*/ 971591 w 971769"/>
                <a:gd name="connsiteY9" fmla="*/ 256118 h 681682"/>
                <a:gd name="connsiteX10" fmla="*/ 916822 w 971769"/>
                <a:gd name="connsiteY10" fmla="*/ 363275 h 681682"/>
                <a:gd name="connsiteX11" fmla="*/ 802523 w 971769"/>
                <a:gd name="connsiteY11" fmla="*/ 449000 h 681682"/>
                <a:gd name="connsiteX12" fmla="*/ 678698 w 971769"/>
                <a:gd name="connsiteY12" fmla="*/ 482338 h 681682"/>
                <a:gd name="connsiteX13" fmla="*/ 590591 w 971769"/>
                <a:gd name="connsiteY13" fmla="*/ 489481 h 681682"/>
                <a:gd name="connsiteX14" fmla="*/ 545347 w 971769"/>
                <a:gd name="connsiteY14" fmla="*/ 482338 h 681682"/>
                <a:gd name="connsiteX15" fmla="*/ 528679 w 971769"/>
                <a:gd name="connsiteY15" fmla="*/ 458525 h 681682"/>
                <a:gd name="connsiteX16" fmla="*/ 457241 w 971769"/>
                <a:gd name="connsiteY16" fmla="*/ 537106 h 681682"/>
                <a:gd name="connsiteX17" fmla="*/ 392948 w 971769"/>
                <a:gd name="connsiteY17" fmla="*/ 606163 h 681682"/>
                <a:gd name="connsiteX18" fmla="*/ 321510 w 971769"/>
                <a:gd name="connsiteY18" fmla="*/ 677600 h 681682"/>
                <a:gd name="connsiteX19" fmla="*/ 250072 w 971769"/>
                <a:gd name="connsiteY19" fmla="*/ 668075 h 681682"/>
                <a:gd name="connsiteX20" fmla="*/ 221497 w 971769"/>
                <a:gd name="connsiteY20" fmla="*/ 627594 h 681682"/>
                <a:gd name="connsiteX21" fmla="*/ 285791 w 971769"/>
                <a:gd name="connsiteY21" fmla="*/ 510912 h 681682"/>
                <a:gd name="connsiteX22" fmla="*/ 371516 w 971769"/>
                <a:gd name="connsiteY22" fmla="*/ 389469 h 681682"/>
                <a:gd name="connsiteX23" fmla="*/ 462004 w 971769"/>
                <a:gd name="connsiteY23" fmla="*/ 296600 h 681682"/>
                <a:gd name="connsiteX24" fmla="*/ 497722 w 971769"/>
                <a:gd name="connsiteY24" fmla="*/ 268025 h 681682"/>
                <a:gd name="connsiteX25" fmla="*/ 566779 w 971769"/>
                <a:gd name="connsiteY25" fmla="*/ 260881 h 681682"/>
                <a:gd name="connsiteX26" fmla="*/ 602497 w 971769"/>
                <a:gd name="connsiteY26" fmla="*/ 318031 h 681682"/>
                <a:gd name="connsiteX27" fmla="*/ 609640 w 971769"/>
                <a:gd name="connsiteY27" fmla="*/ 358513 h 681682"/>
                <a:gd name="connsiteX28" fmla="*/ 678697 w 971769"/>
                <a:gd name="connsiteY28" fmla="*/ 353750 h 681682"/>
                <a:gd name="connsiteX29" fmla="*/ 745372 w 971769"/>
                <a:gd name="connsiteY29" fmla="*/ 320413 h 681682"/>
                <a:gd name="connsiteX30" fmla="*/ 778709 w 971769"/>
                <a:gd name="connsiteY30" fmla="*/ 256119 h 681682"/>
                <a:gd name="connsiteX31" fmla="*/ 750135 w 971769"/>
                <a:gd name="connsiteY31" fmla="*/ 184681 h 681682"/>
                <a:gd name="connsiteX32" fmla="*/ 659647 w 971769"/>
                <a:gd name="connsiteY32" fmla="*/ 146581 h 681682"/>
                <a:gd name="connsiteX33" fmla="*/ 566779 w 971769"/>
                <a:gd name="connsiteY33" fmla="*/ 146582 h 681682"/>
                <a:gd name="connsiteX34" fmla="*/ 462004 w 971769"/>
                <a:gd name="connsiteY34" fmla="*/ 165631 h 681682"/>
                <a:gd name="connsiteX35" fmla="*/ 342941 w 971769"/>
                <a:gd name="connsiteY35" fmla="*/ 196588 h 681682"/>
                <a:gd name="connsiteX36" fmla="*/ 231022 w 971769"/>
                <a:gd name="connsiteY36" fmla="*/ 241831 h 681682"/>
                <a:gd name="connsiteX37" fmla="*/ 152442 w 971769"/>
                <a:gd name="connsiteY37" fmla="*/ 265644 h 681682"/>
                <a:gd name="connsiteX38" fmla="*/ 69097 w 971769"/>
                <a:gd name="connsiteY38" fmla="*/ 270407 h 681682"/>
                <a:gd name="connsiteX39" fmla="*/ 41 w 971769"/>
                <a:gd name="connsiteY39" fmla="*/ 232306 h 681682"/>
                <a:gd name="connsiteX0" fmla="*/ 41 w 971769"/>
                <a:gd name="connsiteY0" fmla="*/ 232306 h 681682"/>
                <a:gd name="connsiteX1" fmla="*/ 78622 w 971769"/>
                <a:gd name="connsiteY1" fmla="*/ 141819 h 681682"/>
                <a:gd name="connsiteX2" fmla="*/ 264360 w 971769"/>
                <a:gd name="connsiteY2" fmla="*/ 65619 h 681682"/>
                <a:gd name="connsiteX3" fmla="*/ 416760 w 971769"/>
                <a:gd name="connsiteY3" fmla="*/ 25138 h 681682"/>
                <a:gd name="connsiteX4" fmla="*/ 555603 w 971769"/>
                <a:gd name="connsiteY4" fmla="*/ 4230 h 681682"/>
                <a:gd name="connsiteX5" fmla="*/ 631072 w 971769"/>
                <a:gd name="connsiteY5" fmla="*/ 1325 h 681682"/>
                <a:gd name="connsiteX6" fmla="*/ 754897 w 971769"/>
                <a:gd name="connsiteY6" fmla="*/ 20375 h 681682"/>
                <a:gd name="connsiteX7" fmla="*/ 845385 w 971769"/>
                <a:gd name="connsiteY7" fmla="*/ 48950 h 681682"/>
                <a:gd name="connsiteX8" fmla="*/ 931110 w 971769"/>
                <a:gd name="connsiteY8" fmla="*/ 122769 h 681682"/>
                <a:gd name="connsiteX9" fmla="*/ 971591 w 971769"/>
                <a:gd name="connsiteY9" fmla="*/ 256118 h 681682"/>
                <a:gd name="connsiteX10" fmla="*/ 916822 w 971769"/>
                <a:gd name="connsiteY10" fmla="*/ 363275 h 681682"/>
                <a:gd name="connsiteX11" fmla="*/ 802523 w 971769"/>
                <a:gd name="connsiteY11" fmla="*/ 449000 h 681682"/>
                <a:gd name="connsiteX12" fmla="*/ 678698 w 971769"/>
                <a:gd name="connsiteY12" fmla="*/ 482338 h 681682"/>
                <a:gd name="connsiteX13" fmla="*/ 590591 w 971769"/>
                <a:gd name="connsiteY13" fmla="*/ 489481 h 681682"/>
                <a:gd name="connsiteX14" fmla="*/ 545347 w 971769"/>
                <a:gd name="connsiteY14" fmla="*/ 482338 h 681682"/>
                <a:gd name="connsiteX15" fmla="*/ 528679 w 971769"/>
                <a:gd name="connsiteY15" fmla="*/ 458525 h 681682"/>
                <a:gd name="connsiteX16" fmla="*/ 457241 w 971769"/>
                <a:gd name="connsiteY16" fmla="*/ 537106 h 681682"/>
                <a:gd name="connsiteX17" fmla="*/ 392948 w 971769"/>
                <a:gd name="connsiteY17" fmla="*/ 606163 h 681682"/>
                <a:gd name="connsiteX18" fmla="*/ 321510 w 971769"/>
                <a:gd name="connsiteY18" fmla="*/ 677600 h 681682"/>
                <a:gd name="connsiteX19" fmla="*/ 250072 w 971769"/>
                <a:gd name="connsiteY19" fmla="*/ 668075 h 681682"/>
                <a:gd name="connsiteX20" fmla="*/ 221497 w 971769"/>
                <a:gd name="connsiteY20" fmla="*/ 627594 h 681682"/>
                <a:gd name="connsiteX21" fmla="*/ 285791 w 971769"/>
                <a:gd name="connsiteY21" fmla="*/ 510912 h 681682"/>
                <a:gd name="connsiteX22" fmla="*/ 371516 w 971769"/>
                <a:gd name="connsiteY22" fmla="*/ 389469 h 681682"/>
                <a:gd name="connsiteX23" fmla="*/ 462004 w 971769"/>
                <a:gd name="connsiteY23" fmla="*/ 296600 h 681682"/>
                <a:gd name="connsiteX24" fmla="*/ 497722 w 971769"/>
                <a:gd name="connsiteY24" fmla="*/ 268025 h 681682"/>
                <a:gd name="connsiteX25" fmla="*/ 566779 w 971769"/>
                <a:gd name="connsiteY25" fmla="*/ 260881 h 681682"/>
                <a:gd name="connsiteX26" fmla="*/ 602497 w 971769"/>
                <a:gd name="connsiteY26" fmla="*/ 318031 h 681682"/>
                <a:gd name="connsiteX27" fmla="*/ 609640 w 971769"/>
                <a:gd name="connsiteY27" fmla="*/ 358513 h 681682"/>
                <a:gd name="connsiteX28" fmla="*/ 678697 w 971769"/>
                <a:gd name="connsiteY28" fmla="*/ 353750 h 681682"/>
                <a:gd name="connsiteX29" fmla="*/ 745372 w 971769"/>
                <a:gd name="connsiteY29" fmla="*/ 320413 h 681682"/>
                <a:gd name="connsiteX30" fmla="*/ 778709 w 971769"/>
                <a:gd name="connsiteY30" fmla="*/ 256119 h 681682"/>
                <a:gd name="connsiteX31" fmla="*/ 750135 w 971769"/>
                <a:gd name="connsiteY31" fmla="*/ 184681 h 681682"/>
                <a:gd name="connsiteX32" fmla="*/ 659647 w 971769"/>
                <a:gd name="connsiteY32" fmla="*/ 146581 h 681682"/>
                <a:gd name="connsiteX33" fmla="*/ 566779 w 971769"/>
                <a:gd name="connsiteY33" fmla="*/ 146582 h 681682"/>
                <a:gd name="connsiteX34" fmla="*/ 462004 w 971769"/>
                <a:gd name="connsiteY34" fmla="*/ 165631 h 681682"/>
                <a:gd name="connsiteX35" fmla="*/ 342941 w 971769"/>
                <a:gd name="connsiteY35" fmla="*/ 196588 h 681682"/>
                <a:gd name="connsiteX36" fmla="*/ 231022 w 971769"/>
                <a:gd name="connsiteY36" fmla="*/ 241831 h 681682"/>
                <a:gd name="connsiteX37" fmla="*/ 152442 w 971769"/>
                <a:gd name="connsiteY37" fmla="*/ 265644 h 681682"/>
                <a:gd name="connsiteX38" fmla="*/ 69097 w 971769"/>
                <a:gd name="connsiteY38" fmla="*/ 270407 h 681682"/>
                <a:gd name="connsiteX39" fmla="*/ 41 w 971769"/>
                <a:gd name="connsiteY39" fmla="*/ 232306 h 681682"/>
                <a:gd name="connsiteX0" fmla="*/ 41 w 971769"/>
                <a:gd name="connsiteY0" fmla="*/ 230688 h 680064"/>
                <a:gd name="connsiteX1" fmla="*/ 78622 w 971769"/>
                <a:gd name="connsiteY1" fmla="*/ 140201 h 680064"/>
                <a:gd name="connsiteX2" fmla="*/ 264360 w 971769"/>
                <a:gd name="connsiteY2" fmla="*/ 64001 h 680064"/>
                <a:gd name="connsiteX3" fmla="*/ 416760 w 971769"/>
                <a:gd name="connsiteY3" fmla="*/ 23520 h 680064"/>
                <a:gd name="connsiteX4" fmla="*/ 555603 w 971769"/>
                <a:gd name="connsiteY4" fmla="*/ 2612 h 680064"/>
                <a:gd name="connsiteX5" fmla="*/ 631072 w 971769"/>
                <a:gd name="connsiteY5" fmla="*/ 2088 h 680064"/>
                <a:gd name="connsiteX6" fmla="*/ 754897 w 971769"/>
                <a:gd name="connsiteY6" fmla="*/ 18757 h 680064"/>
                <a:gd name="connsiteX7" fmla="*/ 845385 w 971769"/>
                <a:gd name="connsiteY7" fmla="*/ 47332 h 680064"/>
                <a:gd name="connsiteX8" fmla="*/ 931110 w 971769"/>
                <a:gd name="connsiteY8" fmla="*/ 121151 h 680064"/>
                <a:gd name="connsiteX9" fmla="*/ 971591 w 971769"/>
                <a:gd name="connsiteY9" fmla="*/ 254500 h 680064"/>
                <a:gd name="connsiteX10" fmla="*/ 916822 w 971769"/>
                <a:gd name="connsiteY10" fmla="*/ 361657 h 680064"/>
                <a:gd name="connsiteX11" fmla="*/ 802523 w 971769"/>
                <a:gd name="connsiteY11" fmla="*/ 447382 h 680064"/>
                <a:gd name="connsiteX12" fmla="*/ 678698 w 971769"/>
                <a:gd name="connsiteY12" fmla="*/ 480720 h 680064"/>
                <a:gd name="connsiteX13" fmla="*/ 590591 w 971769"/>
                <a:gd name="connsiteY13" fmla="*/ 487863 h 680064"/>
                <a:gd name="connsiteX14" fmla="*/ 545347 w 971769"/>
                <a:gd name="connsiteY14" fmla="*/ 480720 h 680064"/>
                <a:gd name="connsiteX15" fmla="*/ 528679 w 971769"/>
                <a:gd name="connsiteY15" fmla="*/ 456907 h 680064"/>
                <a:gd name="connsiteX16" fmla="*/ 457241 w 971769"/>
                <a:gd name="connsiteY16" fmla="*/ 535488 h 680064"/>
                <a:gd name="connsiteX17" fmla="*/ 392948 w 971769"/>
                <a:gd name="connsiteY17" fmla="*/ 604545 h 680064"/>
                <a:gd name="connsiteX18" fmla="*/ 321510 w 971769"/>
                <a:gd name="connsiteY18" fmla="*/ 675982 h 680064"/>
                <a:gd name="connsiteX19" fmla="*/ 250072 w 971769"/>
                <a:gd name="connsiteY19" fmla="*/ 666457 h 680064"/>
                <a:gd name="connsiteX20" fmla="*/ 221497 w 971769"/>
                <a:gd name="connsiteY20" fmla="*/ 625976 h 680064"/>
                <a:gd name="connsiteX21" fmla="*/ 285791 w 971769"/>
                <a:gd name="connsiteY21" fmla="*/ 509294 h 680064"/>
                <a:gd name="connsiteX22" fmla="*/ 371516 w 971769"/>
                <a:gd name="connsiteY22" fmla="*/ 387851 h 680064"/>
                <a:gd name="connsiteX23" fmla="*/ 462004 w 971769"/>
                <a:gd name="connsiteY23" fmla="*/ 294982 h 680064"/>
                <a:gd name="connsiteX24" fmla="*/ 497722 w 971769"/>
                <a:gd name="connsiteY24" fmla="*/ 266407 h 680064"/>
                <a:gd name="connsiteX25" fmla="*/ 566779 w 971769"/>
                <a:gd name="connsiteY25" fmla="*/ 259263 h 680064"/>
                <a:gd name="connsiteX26" fmla="*/ 602497 w 971769"/>
                <a:gd name="connsiteY26" fmla="*/ 316413 h 680064"/>
                <a:gd name="connsiteX27" fmla="*/ 609640 w 971769"/>
                <a:gd name="connsiteY27" fmla="*/ 356895 h 680064"/>
                <a:gd name="connsiteX28" fmla="*/ 678697 w 971769"/>
                <a:gd name="connsiteY28" fmla="*/ 352132 h 680064"/>
                <a:gd name="connsiteX29" fmla="*/ 745372 w 971769"/>
                <a:gd name="connsiteY29" fmla="*/ 318795 h 680064"/>
                <a:gd name="connsiteX30" fmla="*/ 778709 w 971769"/>
                <a:gd name="connsiteY30" fmla="*/ 254501 h 680064"/>
                <a:gd name="connsiteX31" fmla="*/ 750135 w 971769"/>
                <a:gd name="connsiteY31" fmla="*/ 183063 h 680064"/>
                <a:gd name="connsiteX32" fmla="*/ 659647 w 971769"/>
                <a:gd name="connsiteY32" fmla="*/ 144963 h 680064"/>
                <a:gd name="connsiteX33" fmla="*/ 566779 w 971769"/>
                <a:gd name="connsiteY33" fmla="*/ 144964 h 680064"/>
                <a:gd name="connsiteX34" fmla="*/ 462004 w 971769"/>
                <a:gd name="connsiteY34" fmla="*/ 164013 h 680064"/>
                <a:gd name="connsiteX35" fmla="*/ 342941 w 971769"/>
                <a:gd name="connsiteY35" fmla="*/ 194970 h 680064"/>
                <a:gd name="connsiteX36" fmla="*/ 231022 w 971769"/>
                <a:gd name="connsiteY36" fmla="*/ 240213 h 680064"/>
                <a:gd name="connsiteX37" fmla="*/ 152442 w 971769"/>
                <a:gd name="connsiteY37" fmla="*/ 264026 h 680064"/>
                <a:gd name="connsiteX38" fmla="*/ 69097 w 971769"/>
                <a:gd name="connsiteY38" fmla="*/ 268789 h 680064"/>
                <a:gd name="connsiteX39" fmla="*/ 41 w 971769"/>
                <a:gd name="connsiteY39" fmla="*/ 230688 h 680064"/>
                <a:gd name="connsiteX0" fmla="*/ 41 w 971769"/>
                <a:gd name="connsiteY0" fmla="*/ 228850 h 678226"/>
                <a:gd name="connsiteX1" fmla="*/ 78622 w 971769"/>
                <a:gd name="connsiteY1" fmla="*/ 138363 h 678226"/>
                <a:gd name="connsiteX2" fmla="*/ 264360 w 971769"/>
                <a:gd name="connsiteY2" fmla="*/ 62163 h 678226"/>
                <a:gd name="connsiteX3" fmla="*/ 416760 w 971769"/>
                <a:gd name="connsiteY3" fmla="*/ 21682 h 678226"/>
                <a:gd name="connsiteX4" fmla="*/ 531791 w 971769"/>
                <a:gd name="connsiteY4" fmla="*/ 7917 h 678226"/>
                <a:gd name="connsiteX5" fmla="*/ 631072 w 971769"/>
                <a:gd name="connsiteY5" fmla="*/ 250 h 678226"/>
                <a:gd name="connsiteX6" fmla="*/ 754897 w 971769"/>
                <a:gd name="connsiteY6" fmla="*/ 16919 h 678226"/>
                <a:gd name="connsiteX7" fmla="*/ 845385 w 971769"/>
                <a:gd name="connsiteY7" fmla="*/ 45494 h 678226"/>
                <a:gd name="connsiteX8" fmla="*/ 931110 w 971769"/>
                <a:gd name="connsiteY8" fmla="*/ 119313 h 678226"/>
                <a:gd name="connsiteX9" fmla="*/ 971591 w 971769"/>
                <a:gd name="connsiteY9" fmla="*/ 252662 h 678226"/>
                <a:gd name="connsiteX10" fmla="*/ 916822 w 971769"/>
                <a:gd name="connsiteY10" fmla="*/ 359819 h 678226"/>
                <a:gd name="connsiteX11" fmla="*/ 802523 w 971769"/>
                <a:gd name="connsiteY11" fmla="*/ 445544 h 678226"/>
                <a:gd name="connsiteX12" fmla="*/ 678698 w 971769"/>
                <a:gd name="connsiteY12" fmla="*/ 478882 h 678226"/>
                <a:gd name="connsiteX13" fmla="*/ 590591 w 971769"/>
                <a:gd name="connsiteY13" fmla="*/ 486025 h 678226"/>
                <a:gd name="connsiteX14" fmla="*/ 545347 w 971769"/>
                <a:gd name="connsiteY14" fmla="*/ 478882 h 678226"/>
                <a:gd name="connsiteX15" fmla="*/ 528679 w 971769"/>
                <a:gd name="connsiteY15" fmla="*/ 455069 h 678226"/>
                <a:gd name="connsiteX16" fmla="*/ 457241 w 971769"/>
                <a:gd name="connsiteY16" fmla="*/ 533650 h 678226"/>
                <a:gd name="connsiteX17" fmla="*/ 392948 w 971769"/>
                <a:gd name="connsiteY17" fmla="*/ 602707 h 678226"/>
                <a:gd name="connsiteX18" fmla="*/ 321510 w 971769"/>
                <a:gd name="connsiteY18" fmla="*/ 674144 h 678226"/>
                <a:gd name="connsiteX19" fmla="*/ 250072 w 971769"/>
                <a:gd name="connsiteY19" fmla="*/ 664619 h 678226"/>
                <a:gd name="connsiteX20" fmla="*/ 221497 w 971769"/>
                <a:gd name="connsiteY20" fmla="*/ 624138 h 678226"/>
                <a:gd name="connsiteX21" fmla="*/ 285791 w 971769"/>
                <a:gd name="connsiteY21" fmla="*/ 507456 h 678226"/>
                <a:gd name="connsiteX22" fmla="*/ 371516 w 971769"/>
                <a:gd name="connsiteY22" fmla="*/ 386013 h 678226"/>
                <a:gd name="connsiteX23" fmla="*/ 462004 w 971769"/>
                <a:gd name="connsiteY23" fmla="*/ 293144 h 678226"/>
                <a:gd name="connsiteX24" fmla="*/ 497722 w 971769"/>
                <a:gd name="connsiteY24" fmla="*/ 264569 h 678226"/>
                <a:gd name="connsiteX25" fmla="*/ 566779 w 971769"/>
                <a:gd name="connsiteY25" fmla="*/ 257425 h 678226"/>
                <a:gd name="connsiteX26" fmla="*/ 602497 w 971769"/>
                <a:gd name="connsiteY26" fmla="*/ 314575 h 678226"/>
                <a:gd name="connsiteX27" fmla="*/ 609640 w 971769"/>
                <a:gd name="connsiteY27" fmla="*/ 355057 h 678226"/>
                <a:gd name="connsiteX28" fmla="*/ 678697 w 971769"/>
                <a:gd name="connsiteY28" fmla="*/ 350294 h 678226"/>
                <a:gd name="connsiteX29" fmla="*/ 745372 w 971769"/>
                <a:gd name="connsiteY29" fmla="*/ 316957 h 678226"/>
                <a:gd name="connsiteX30" fmla="*/ 778709 w 971769"/>
                <a:gd name="connsiteY30" fmla="*/ 252663 h 678226"/>
                <a:gd name="connsiteX31" fmla="*/ 750135 w 971769"/>
                <a:gd name="connsiteY31" fmla="*/ 181225 h 678226"/>
                <a:gd name="connsiteX32" fmla="*/ 659647 w 971769"/>
                <a:gd name="connsiteY32" fmla="*/ 143125 h 678226"/>
                <a:gd name="connsiteX33" fmla="*/ 566779 w 971769"/>
                <a:gd name="connsiteY33" fmla="*/ 143126 h 678226"/>
                <a:gd name="connsiteX34" fmla="*/ 462004 w 971769"/>
                <a:gd name="connsiteY34" fmla="*/ 162175 h 678226"/>
                <a:gd name="connsiteX35" fmla="*/ 342941 w 971769"/>
                <a:gd name="connsiteY35" fmla="*/ 193132 h 678226"/>
                <a:gd name="connsiteX36" fmla="*/ 231022 w 971769"/>
                <a:gd name="connsiteY36" fmla="*/ 238375 h 678226"/>
                <a:gd name="connsiteX37" fmla="*/ 152442 w 971769"/>
                <a:gd name="connsiteY37" fmla="*/ 262188 h 678226"/>
                <a:gd name="connsiteX38" fmla="*/ 69097 w 971769"/>
                <a:gd name="connsiteY38" fmla="*/ 266951 h 678226"/>
                <a:gd name="connsiteX39" fmla="*/ 41 w 971769"/>
                <a:gd name="connsiteY39" fmla="*/ 228850 h 678226"/>
                <a:gd name="connsiteX0" fmla="*/ 41 w 971769"/>
                <a:gd name="connsiteY0" fmla="*/ 222651 h 672027"/>
                <a:gd name="connsiteX1" fmla="*/ 78622 w 971769"/>
                <a:gd name="connsiteY1" fmla="*/ 132164 h 672027"/>
                <a:gd name="connsiteX2" fmla="*/ 264360 w 971769"/>
                <a:gd name="connsiteY2" fmla="*/ 55964 h 672027"/>
                <a:gd name="connsiteX3" fmla="*/ 416760 w 971769"/>
                <a:gd name="connsiteY3" fmla="*/ 15483 h 672027"/>
                <a:gd name="connsiteX4" fmla="*/ 531791 w 971769"/>
                <a:gd name="connsiteY4" fmla="*/ 1718 h 672027"/>
                <a:gd name="connsiteX5" fmla="*/ 631072 w 971769"/>
                <a:gd name="connsiteY5" fmla="*/ 1195 h 672027"/>
                <a:gd name="connsiteX6" fmla="*/ 754897 w 971769"/>
                <a:gd name="connsiteY6" fmla="*/ 10720 h 672027"/>
                <a:gd name="connsiteX7" fmla="*/ 845385 w 971769"/>
                <a:gd name="connsiteY7" fmla="*/ 39295 h 672027"/>
                <a:gd name="connsiteX8" fmla="*/ 931110 w 971769"/>
                <a:gd name="connsiteY8" fmla="*/ 113114 h 672027"/>
                <a:gd name="connsiteX9" fmla="*/ 971591 w 971769"/>
                <a:gd name="connsiteY9" fmla="*/ 246463 h 672027"/>
                <a:gd name="connsiteX10" fmla="*/ 916822 w 971769"/>
                <a:gd name="connsiteY10" fmla="*/ 353620 h 672027"/>
                <a:gd name="connsiteX11" fmla="*/ 802523 w 971769"/>
                <a:gd name="connsiteY11" fmla="*/ 439345 h 672027"/>
                <a:gd name="connsiteX12" fmla="*/ 678698 w 971769"/>
                <a:gd name="connsiteY12" fmla="*/ 472683 h 672027"/>
                <a:gd name="connsiteX13" fmla="*/ 590591 w 971769"/>
                <a:gd name="connsiteY13" fmla="*/ 479826 h 672027"/>
                <a:gd name="connsiteX14" fmla="*/ 545347 w 971769"/>
                <a:gd name="connsiteY14" fmla="*/ 472683 h 672027"/>
                <a:gd name="connsiteX15" fmla="*/ 528679 w 971769"/>
                <a:gd name="connsiteY15" fmla="*/ 448870 h 672027"/>
                <a:gd name="connsiteX16" fmla="*/ 457241 w 971769"/>
                <a:gd name="connsiteY16" fmla="*/ 527451 h 672027"/>
                <a:gd name="connsiteX17" fmla="*/ 392948 w 971769"/>
                <a:gd name="connsiteY17" fmla="*/ 596508 h 672027"/>
                <a:gd name="connsiteX18" fmla="*/ 321510 w 971769"/>
                <a:gd name="connsiteY18" fmla="*/ 667945 h 672027"/>
                <a:gd name="connsiteX19" fmla="*/ 250072 w 971769"/>
                <a:gd name="connsiteY19" fmla="*/ 658420 h 672027"/>
                <a:gd name="connsiteX20" fmla="*/ 221497 w 971769"/>
                <a:gd name="connsiteY20" fmla="*/ 617939 h 672027"/>
                <a:gd name="connsiteX21" fmla="*/ 285791 w 971769"/>
                <a:gd name="connsiteY21" fmla="*/ 501257 h 672027"/>
                <a:gd name="connsiteX22" fmla="*/ 371516 w 971769"/>
                <a:gd name="connsiteY22" fmla="*/ 379814 h 672027"/>
                <a:gd name="connsiteX23" fmla="*/ 462004 w 971769"/>
                <a:gd name="connsiteY23" fmla="*/ 286945 h 672027"/>
                <a:gd name="connsiteX24" fmla="*/ 497722 w 971769"/>
                <a:gd name="connsiteY24" fmla="*/ 258370 h 672027"/>
                <a:gd name="connsiteX25" fmla="*/ 566779 w 971769"/>
                <a:gd name="connsiteY25" fmla="*/ 251226 h 672027"/>
                <a:gd name="connsiteX26" fmla="*/ 602497 w 971769"/>
                <a:gd name="connsiteY26" fmla="*/ 308376 h 672027"/>
                <a:gd name="connsiteX27" fmla="*/ 609640 w 971769"/>
                <a:gd name="connsiteY27" fmla="*/ 348858 h 672027"/>
                <a:gd name="connsiteX28" fmla="*/ 678697 w 971769"/>
                <a:gd name="connsiteY28" fmla="*/ 344095 h 672027"/>
                <a:gd name="connsiteX29" fmla="*/ 745372 w 971769"/>
                <a:gd name="connsiteY29" fmla="*/ 310758 h 672027"/>
                <a:gd name="connsiteX30" fmla="*/ 778709 w 971769"/>
                <a:gd name="connsiteY30" fmla="*/ 246464 h 672027"/>
                <a:gd name="connsiteX31" fmla="*/ 750135 w 971769"/>
                <a:gd name="connsiteY31" fmla="*/ 175026 h 672027"/>
                <a:gd name="connsiteX32" fmla="*/ 659647 w 971769"/>
                <a:gd name="connsiteY32" fmla="*/ 136926 h 672027"/>
                <a:gd name="connsiteX33" fmla="*/ 566779 w 971769"/>
                <a:gd name="connsiteY33" fmla="*/ 136927 h 672027"/>
                <a:gd name="connsiteX34" fmla="*/ 462004 w 971769"/>
                <a:gd name="connsiteY34" fmla="*/ 155976 h 672027"/>
                <a:gd name="connsiteX35" fmla="*/ 342941 w 971769"/>
                <a:gd name="connsiteY35" fmla="*/ 186933 h 672027"/>
                <a:gd name="connsiteX36" fmla="*/ 231022 w 971769"/>
                <a:gd name="connsiteY36" fmla="*/ 232176 h 672027"/>
                <a:gd name="connsiteX37" fmla="*/ 152442 w 971769"/>
                <a:gd name="connsiteY37" fmla="*/ 255989 h 672027"/>
                <a:gd name="connsiteX38" fmla="*/ 69097 w 971769"/>
                <a:gd name="connsiteY38" fmla="*/ 260752 h 672027"/>
                <a:gd name="connsiteX39" fmla="*/ 41 w 971769"/>
                <a:gd name="connsiteY39" fmla="*/ 222651 h 672027"/>
                <a:gd name="connsiteX0" fmla="*/ 41 w 971769"/>
                <a:gd name="connsiteY0" fmla="*/ 226568 h 675944"/>
                <a:gd name="connsiteX1" fmla="*/ 78622 w 971769"/>
                <a:gd name="connsiteY1" fmla="*/ 136081 h 675944"/>
                <a:gd name="connsiteX2" fmla="*/ 264360 w 971769"/>
                <a:gd name="connsiteY2" fmla="*/ 59881 h 675944"/>
                <a:gd name="connsiteX3" fmla="*/ 416760 w 971769"/>
                <a:gd name="connsiteY3" fmla="*/ 19400 h 675944"/>
                <a:gd name="connsiteX4" fmla="*/ 531791 w 971769"/>
                <a:gd name="connsiteY4" fmla="*/ 5635 h 675944"/>
                <a:gd name="connsiteX5" fmla="*/ 631072 w 971769"/>
                <a:gd name="connsiteY5" fmla="*/ 350 h 675944"/>
                <a:gd name="connsiteX6" fmla="*/ 754897 w 971769"/>
                <a:gd name="connsiteY6" fmla="*/ 14637 h 675944"/>
                <a:gd name="connsiteX7" fmla="*/ 845385 w 971769"/>
                <a:gd name="connsiteY7" fmla="*/ 43212 h 675944"/>
                <a:gd name="connsiteX8" fmla="*/ 931110 w 971769"/>
                <a:gd name="connsiteY8" fmla="*/ 117031 h 675944"/>
                <a:gd name="connsiteX9" fmla="*/ 971591 w 971769"/>
                <a:gd name="connsiteY9" fmla="*/ 250380 h 675944"/>
                <a:gd name="connsiteX10" fmla="*/ 916822 w 971769"/>
                <a:gd name="connsiteY10" fmla="*/ 357537 h 675944"/>
                <a:gd name="connsiteX11" fmla="*/ 802523 w 971769"/>
                <a:gd name="connsiteY11" fmla="*/ 443262 h 675944"/>
                <a:gd name="connsiteX12" fmla="*/ 678698 w 971769"/>
                <a:gd name="connsiteY12" fmla="*/ 476600 h 675944"/>
                <a:gd name="connsiteX13" fmla="*/ 590591 w 971769"/>
                <a:gd name="connsiteY13" fmla="*/ 483743 h 675944"/>
                <a:gd name="connsiteX14" fmla="*/ 545347 w 971769"/>
                <a:gd name="connsiteY14" fmla="*/ 476600 h 675944"/>
                <a:gd name="connsiteX15" fmla="*/ 528679 w 971769"/>
                <a:gd name="connsiteY15" fmla="*/ 452787 h 675944"/>
                <a:gd name="connsiteX16" fmla="*/ 457241 w 971769"/>
                <a:gd name="connsiteY16" fmla="*/ 531368 h 675944"/>
                <a:gd name="connsiteX17" fmla="*/ 392948 w 971769"/>
                <a:gd name="connsiteY17" fmla="*/ 600425 h 675944"/>
                <a:gd name="connsiteX18" fmla="*/ 321510 w 971769"/>
                <a:gd name="connsiteY18" fmla="*/ 671862 h 675944"/>
                <a:gd name="connsiteX19" fmla="*/ 250072 w 971769"/>
                <a:gd name="connsiteY19" fmla="*/ 662337 h 675944"/>
                <a:gd name="connsiteX20" fmla="*/ 221497 w 971769"/>
                <a:gd name="connsiteY20" fmla="*/ 621856 h 675944"/>
                <a:gd name="connsiteX21" fmla="*/ 285791 w 971769"/>
                <a:gd name="connsiteY21" fmla="*/ 505174 h 675944"/>
                <a:gd name="connsiteX22" fmla="*/ 371516 w 971769"/>
                <a:gd name="connsiteY22" fmla="*/ 383731 h 675944"/>
                <a:gd name="connsiteX23" fmla="*/ 462004 w 971769"/>
                <a:gd name="connsiteY23" fmla="*/ 290862 h 675944"/>
                <a:gd name="connsiteX24" fmla="*/ 497722 w 971769"/>
                <a:gd name="connsiteY24" fmla="*/ 262287 h 675944"/>
                <a:gd name="connsiteX25" fmla="*/ 566779 w 971769"/>
                <a:gd name="connsiteY25" fmla="*/ 255143 h 675944"/>
                <a:gd name="connsiteX26" fmla="*/ 602497 w 971769"/>
                <a:gd name="connsiteY26" fmla="*/ 312293 h 675944"/>
                <a:gd name="connsiteX27" fmla="*/ 609640 w 971769"/>
                <a:gd name="connsiteY27" fmla="*/ 352775 h 675944"/>
                <a:gd name="connsiteX28" fmla="*/ 678697 w 971769"/>
                <a:gd name="connsiteY28" fmla="*/ 348012 h 675944"/>
                <a:gd name="connsiteX29" fmla="*/ 745372 w 971769"/>
                <a:gd name="connsiteY29" fmla="*/ 314675 h 675944"/>
                <a:gd name="connsiteX30" fmla="*/ 778709 w 971769"/>
                <a:gd name="connsiteY30" fmla="*/ 250381 h 675944"/>
                <a:gd name="connsiteX31" fmla="*/ 750135 w 971769"/>
                <a:gd name="connsiteY31" fmla="*/ 178943 h 675944"/>
                <a:gd name="connsiteX32" fmla="*/ 659647 w 971769"/>
                <a:gd name="connsiteY32" fmla="*/ 140843 h 675944"/>
                <a:gd name="connsiteX33" fmla="*/ 566779 w 971769"/>
                <a:gd name="connsiteY33" fmla="*/ 140844 h 675944"/>
                <a:gd name="connsiteX34" fmla="*/ 462004 w 971769"/>
                <a:gd name="connsiteY34" fmla="*/ 159893 h 675944"/>
                <a:gd name="connsiteX35" fmla="*/ 342941 w 971769"/>
                <a:gd name="connsiteY35" fmla="*/ 190850 h 675944"/>
                <a:gd name="connsiteX36" fmla="*/ 231022 w 971769"/>
                <a:gd name="connsiteY36" fmla="*/ 236093 h 675944"/>
                <a:gd name="connsiteX37" fmla="*/ 152442 w 971769"/>
                <a:gd name="connsiteY37" fmla="*/ 259906 h 675944"/>
                <a:gd name="connsiteX38" fmla="*/ 69097 w 971769"/>
                <a:gd name="connsiteY38" fmla="*/ 264669 h 675944"/>
                <a:gd name="connsiteX39" fmla="*/ 41 w 971769"/>
                <a:gd name="connsiteY39" fmla="*/ 226568 h 67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71769" h="675944">
                  <a:moveTo>
                    <a:pt x="41" y="226568"/>
                  </a:moveTo>
                  <a:cubicBezTo>
                    <a:pt x="1629" y="205137"/>
                    <a:pt x="16709" y="161481"/>
                    <a:pt x="78622" y="136081"/>
                  </a:cubicBezTo>
                  <a:lnTo>
                    <a:pt x="264360" y="59881"/>
                  </a:lnTo>
                  <a:cubicBezTo>
                    <a:pt x="320716" y="40434"/>
                    <a:pt x="372188" y="28441"/>
                    <a:pt x="416760" y="19400"/>
                  </a:cubicBezTo>
                  <a:cubicBezTo>
                    <a:pt x="461332" y="10359"/>
                    <a:pt x="496072" y="8810"/>
                    <a:pt x="531791" y="5635"/>
                  </a:cubicBezTo>
                  <a:cubicBezTo>
                    <a:pt x="567510" y="2460"/>
                    <a:pt x="593888" y="-1150"/>
                    <a:pt x="631072" y="350"/>
                  </a:cubicBezTo>
                  <a:cubicBezTo>
                    <a:pt x="668256" y="1850"/>
                    <a:pt x="719178" y="7493"/>
                    <a:pt x="754897" y="14637"/>
                  </a:cubicBezTo>
                  <a:cubicBezTo>
                    <a:pt x="790616" y="21781"/>
                    <a:pt x="816016" y="26146"/>
                    <a:pt x="845385" y="43212"/>
                  </a:cubicBezTo>
                  <a:cubicBezTo>
                    <a:pt x="874754" y="60278"/>
                    <a:pt x="910076" y="82503"/>
                    <a:pt x="931110" y="117031"/>
                  </a:cubicBezTo>
                  <a:cubicBezTo>
                    <a:pt x="952144" y="151559"/>
                    <a:pt x="973972" y="210296"/>
                    <a:pt x="971591" y="250380"/>
                  </a:cubicBezTo>
                  <a:cubicBezTo>
                    <a:pt x="969210" y="290464"/>
                    <a:pt x="945000" y="325390"/>
                    <a:pt x="916822" y="357537"/>
                  </a:cubicBezTo>
                  <a:cubicBezTo>
                    <a:pt x="888644" y="389684"/>
                    <a:pt x="842210" y="423418"/>
                    <a:pt x="802523" y="443262"/>
                  </a:cubicBezTo>
                  <a:cubicBezTo>
                    <a:pt x="762836" y="463106"/>
                    <a:pt x="714020" y="469853"/>
                    <a:pt x="678698" y="476600"/>
                  </a:cubicBezTo>
                  <a:cubicBezTo>
                    <a:pt x="643376" y="483347"/>
                    <a:pt x="612816" y="483743"/>
                    <a:pt x="590591" y="483743"/>
                  </a:cubicBezTo>
                  <a:cubicBezTo>
                    <a:pt x="568366" y="483743"/>
                    <a:pt x="560428" y="478981"/>
                    <a:pt x="545347" y="476600"/>
                  </a:cubicBezTo>
                  <a:cubicBezTo>
                    <a:pt x="535028" y="471441"/>
                    <a:pt x="543363" y="443659"/>
                    <a:pt x="528679" y="452787"/>
                  </a:cubicBezTo>
                  <a:cubicBezTo>
                    <a:pt x="513995" y="461915"/>
                    <a:pt x="479863" y="506762"/>
                    <a:pt x="457241" y="531368"/>
                  </a:cubicBezTo>
                  <a:cubicBezTo>
                    <a:pt x="434619" y="555974"/>
                    <a:pt x="415570" y="577009"/>
                    <a:pt x="392948" y="600425"/>
                  </a:cubicBezTo>
                  <a:cubicBezTo>
                    <a:pt x="370326" y="623841"/>
                    <a:pt x="345323" y="661543"/>
                    <a:pt x="321510" y="671862"/>
                  </a:cubicBezTo>
                  <a:cubicBezTo>
                    <a:pt x="297697" y="682181"/>
                    <a:pt x="266741" y="670671"/>
                    <a:pt x="250072" y="662337"/>
                  </a:cubicBezTo>
                  <a:cubicBezTo>
                    <a:pt x="233403" y="654003"/>
                    <a:pt x="215544" y="648050"/>
                    <a:pt x="221497" y="621856"/>
                  </a:cubicBezTo>
                  <a:cubicBezTo>
                    <a:pt x="227450" y="595662"/>
                    <a:pt x="260788" y="544861"/>
                    <a:pt x="285791" y="505174"/>
                  </a:cubicBezTo>
                  <a:cubicBezTo>
                    <a:pt x="310794" y="465487"/>
                    <a:pt x="342147" y="419450"/>
                    <a:pt x="371516" y="383731"/>
                  </a:cubicBezTo>
                  <a:cubicBezTo>
                    <a:pt x="400885" y="348012"/>
                    <a:pt x="440970" y="311103"/>
                    <a:pt x="462004" y="290862"/>
                  </a:cubicBezTo>
                  <a:cubicBezTo>
                    <a:pt x="483038" y="270621"/>
                    <a:pt x="480260" y="268240"/>
                    <a:pt x="497722" y="262287"/>
                  </a:cubicBezTo>
                  <a:cubicBezTo>
                    <a:pt x="515185" y="256334"/>
                    <a:pt x="549317" y="246809"/>
                    <a:pt x="566779" y="255143"/>
                  </a:cubicBezTo>
                  <a:cubicBezTo>
                    <a:pt x="584241" y="263477"/>
                    <a:pt x="595354" y="296021"/>
                    <a:pt x="602497" y="312293"/>
                  </a:cubicBezTo>
                  <a:cubicBezTo>
                    <a:pt x="609640" y="328565"/>
                    <a:pt x="596940" y="346822"/>
                    <a:pt x="609640" y="352775"/>
                  </a:cubicBezTo>
                  <a:cubicBezTo>
                    <a:pt x="622340" y="358728"/>
                    <a:pt x="656075" y="354362"/>
                    <a:pt x="678697" y="348012"/>
                  </a:cubicBezTo>
                  <a:cubicBezTo>
                    <a:pt x="701319" y="341662"/>
                    <a:pt x="728703" y="330947"/>
                    <a:pt x="745372" y="314675"/>
                  </a:cubicBezTo>
                  <a:cubicBezTo>
                    <a:pt x="762041" y="298403"/>
                    <a:pt x="777915" y="273003"/>
                    <a:pt x="778709" y="250381"/>
                  </a:cubicBezTo>
                  <a:cubicBezTo>
                    <a:pt x="779503" y="227759"/>
                    <a:pt x="769979" y="197199"/>
                    <a:pt x="750135" y="178943"/>
                  </a:cubicBezTo>
                  <a:cubicBezTo>
                    <a:pt x="730291" y="160687"/>
                    <a:pt x="690206" y="147193"/>
                    <a:pt x="659647" y="140843"/>
                  </a:cubicBezTo>
                  <a:cubicBezTo>
                    <a:pt x="629088" y="134493"/>
                    <a:pt x="599720" y="137669"/>
                    <a:pt x="566779" y="140844"/>
                  </a:cubicBezTo>
                  <a:cubicBezTo>
                    <a:pt x="533838" y="144019"/>
                    <a:pt x="499310" y="151559"/>
                    <a:pt x="462004" y="159893"/>
                  </a:cubicBezTo>
                  <a:cubicBezTo>
                    <a:pt x="424698" y="168227"/>
                    <a:pt x="381438" y="178150"/>
                    <a:pt x="342941" y="190850"/>
                  </a:cubicBezTo>
                  <a:cubicBezTo>
                    <a:pt x="304444" y="203550"/>
                    <a:pt x="262772" y="224584"/>
                    <a:pt x="231022" y="236093"/>
                  </a:cubicBezTo>
                  <a:cubicBezTo>
                    <a:pt x="199272" y="247602"/>
                    <a:pt x="179430" y="255143"/>
                    <a:pt x="152442" y="259906"/>
                  </a:cubicBezTo>
                  <a:cubicBezTo>
                    <a:pt x="125454" y="264669"/>
                    <a:pt x="94497" y="270225"/>
                    <a:pt x="69097" y="264669"/>
                  </a:cubicBezTo>
                  <a:cubicBezTo>
                    <a:pt x="43697" y="259113"/>
                    <a:pt x="-1547" y="247999"/>
                    <a:pt x="41" y="226568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45" name="フリーフォーム: 図形 244">
              <a:extLst>
                <a:ext uri="{FF2B5EF4-FFF2-40B4-BE49-F238E27FC236}">
                  <a16:creationId xmlns:a16="http://schemas.microsoft.com/office/drawing/2014/main" id="{3E54330E-D4FA-42DD-9E4D-BEA29A752150}"/>
                </a:ext>
              </a:extLst>
            </p:cNvPr>
            <p:cNvSpPr/>
            <p:nvPr/>
          </p:nvSpPr>
          <p:spPr>
            <a:xfrm>
              <a:off x="7833116" y="3163637"/>
              <a:ext cx="545829" cy="756105"/>
            </a:xfrm>
            <a:custGeom>
              <a:avLst/>
              <a:gdLst>
                <a:gd name="connsiteX0" fmla="*/ 428625 w 628650"/>
                <a:gd name="connsiteY0" fmla="*/ 235744 h 852488"/>
                <a:gd name="connsiteX1" fmla="*/ 440531 w 628650"/>
                <a:gd name="connsiteY1" fmla="*/ 100013 h 852488"/>
                <a:gd name="connsiteX2" fmla="*/ 350043 w 628650"/>
                <a:gd name="connsiteY2" fmla="*/ 0 h 852488"/>
                <a:gd name="connsiteX3" fmla="*/ 252412 w 628650"/>
                <a:gd name="connsiteY3" fmla="*/ 14288 h 852488"/>
                <a:gd name="connsiteX4" fmla="*/ 92868 w 628650"/>
                <a:gd name="connsiteY4" fmla="*/ 135731 h 852488"/>
                <a:gd name="connsiteX5" fmla="*/ 0 w 628650"/>
                <a:gd name="connsiteY5" fmla="*/ 333375 h 852488"/>
                <a:gd name="connsiteX6" fmla="*/ 7143 w 628650"/>
                <a:gd name="connsiteY6" fmla="*/ 561975 h 852488"/>
                <a:gd name="connsiteX7" fmla="*/ 97631 w 628650"/>
                <a:gd name="connsiteY7" fmla="*/ 719138 h 852488"/>
                <a:gd name="connsiteX8" fmla="*/ 254793 w 628650"/>
                <a:gd name="connsiteY8" fmla="*/ 795338 h 852488"/>
                <a:gd name="connsiteX9" fmla="*/ 361950 w 628650"/>
                <a:gd name="connsiteY9" fmla="*/ 797719 h 852488"/>
                <a:gd name="connsiteX10" fmla="*/ 392906 w 628650"/>
                <a:gd name="connsiteY10" fmla="*/ 766763 h 852488"/>
                <a:gd name="connsiteX11" fmla="*/ 431006 w 628650"/>
                <a:gd name="connsiteY11" fmla="*/ 762000 h 852488"/>
                <a:gd name="connsiteX12" fmla="*/ 488156 w 628650"/>
                <a:gd name="connsiteY12" fmla="*/ 852488 h 852488"/>
                <a:gd name="connsiteX13" fmla="*/ 628650 w 628650"/>
                <a:gd name="connsiteY13" fmla="*/ 852488 h 852488"/>
                <a:gd name="connsiteX14" fmla="*/ 459581 w 628650"/>
                <a:gd name="connsiteY14" fmla="*/ 407194 h 852488"/>
                <a:gd name="connsiteX15" fmla="*/ 340518 w 628650"/>
                <a:gd name="connsiteY15" fmla="*/ 409575 h 852488"/>
                <a:gd name="connsiteX16" fmla="*/ 371475 w 628650"/>
                <a:gd name="connsiteY16" fmla="*/ 614363 h 852488"/>
                <a:gd name="connsiteX17" fmla="*/ 335756 w 628650"/>
                <a:gd name="connsiteY17" fmla="*/ 650081 h 852488"/>
                <a:gd name="connsiteX18" fmla="*/ 257175 w 628650"/>
                <a:gd name="connsiteY18" fmla="*/ 645319 h 852488"/>
                <a:gd name="connsiteX19" fmla="*/ 161925 w 628650"/>
                <a:gd name="connsiteY19" fmla="*/ 566738 h 852488"/>
                <a:gd name="connsiteX20" fmla="*/ 133350 w 628650"/>
                <a:gd name="connsiteY20" fmla="*/ 476250 h 852488"/>
                <a:gd name="connsiteX21" fmla="*/ 140493 w 628650"/>
                <a:gd name="connsiteY21" fmla="*/ 309563 h 852488"/>
                <a:gd name="connsiteX22" fmla="*/ 195262 w 628650"/>
                <a:gd name="connsiteY22" fmla="*/ 204788 h 852488"/>
                <a:gd name="connsiteX23" fmla="*/ 264318 w 628650"/>
                <a:gd name="connsiteY23" fmla="*/ 119063 h 852488"/>
                <a:gd name="connsiteX24" fmla="*/ 307181 w 628650"/>
                <a:gd name="connsiteY24" fmla="*/ 119063 h 852488"/>
                <a:gd name="connsiteX25" fmla="*/ 290512 w 628650"/>
                <a:gd name="connsiteY25" fmla="*/ 195263 h 852488"/>
                <a:gd name="connsiteX26" fmla="*/ 311943 w 628650"/>
                <a:gd name="connsiteY26" fmla="*/ 228600 h 852488"/>
                <a:gd name="connsiteX27" fmla="*/ 428625 w 628650"/>
                <a:gd name="connsiteY27" fmla="*/ 235744 h 852488"/>
                <a:gd name="connsiteX0" fmla="*/ 428625 w 628650"/>
                <a:gd name="connsiteY0" fmla="*/ 243472 h 860216"/>
                <a:gd name="connsiteX1" fmla="*/ 440531 w 628650"/>
                <a:gd name="connsiteY1" fmla="*/ 107741 h 860216"/>
                <a:gd name="connsiteX2" fmla="*/ 350043 w 628650"/>
                <a:gd name="connsiteY2" fmla="*/ 7728 h 860216"/>
                <a:gd name="connsiteX3" fmla="*/ 252412 w 628650"/>
                <a:gd name="connsiteY3" fmla="*/ 22016 h 860216"/>
                <a:gd name="connsiteX4" fmla="*/ 92868 w 628650"/>
                <a:gd name="connsiteY4" fmla="*/ 143459 h 860216"/>
                <a:gd name="connsiteX5" fmla="*/ 0 w 628650"/>
                <a:gd name="connsiteY5" fmla="*/ 341103 h 860216"/>
                <a:gd name="connsiteX6" fmla="*/ 7143 w 628650"/>
                <a:gd name="connsiteY6" fmla="*/ 569703 h 860216"/>
                <a:gd name="connsiteX7" fmla="*/ 97631 w 628650"/>
                <a:gd name="connsiteY7" fmla="*/ 726866 h 860216"/>
                <a:gd name="connsiteX8" fmla="*/ 254793 w 628650"/>
                <a:gd name="connsiteY8" fmla="*/ 803066 h 860216"/>
                <a:gd name="connsiteX9" fmla="*/ 361950 w 628650"/>
                <a:gd name="connsiteY9" fmla="*/ 805447 h 860216"/>
                <a:gd name="connsiteX10" fmla="*/ 392906 w 628650"/>
                <a:gd name="connsiteY10" fmla="*/ 774491 h 860216"/>
                <a:gd name="connsiteX11" fmla="*/ 431006 w 628650"/>
                <a:gd name="connsiteY11" fmla="*/ 769728 h 860216"/>
                <a:gd name="connsiteX12" fmla="*/ 488156 w 628650"/>
                <a:gd name="connsiteY12" fmla="*/ 860216 h 860216"/>
                <a:gd name="connsiteX13" fmla="*/ 628650 w 628650"/>
                <a:gd name="connsiteY13" fmla="*/ 860216 h 860216"/>
                <a:gd name="connsiteX14" fmla="*/ 459581 w 628650"/>
                <a:gd name="connsiteY14" fmla="*/ 414922 h 860216"/>
                <a:gd name="connsiteX15" fmla="*/ 340518 w 628650"/>
                <a:gd name="connsiteY15" fmla="*/ 417303 h 860216"/>
                <a:gd name="connsiteX16" fmla="*/ 371475 w 628650"/>
                <a:gd name="connsiteY16" fmla="*/ 622091 h 860216"/>
                <a:gd name="connsiteX17" fmla="*/ 335756 w 628650"/>
                <a:gd name="connsiteY17" fmla="*/ 657809 h 860216"/>
                <a:gd name="connsiteX18" fmla="*/ 257175 w 628650"/>
                <a:gd name="connsiteY18" fmla="*/ 653047 h 860216"/>
                <a:gd name="connsiteX19" fmla="*/ 161925 w 628650"/>
                <a:gd name="connsiteY19" fmla="*/ 574466 h 860216"/>
                <a:gd name="connsiteX20" fmla="*/ 133350 w 628650"/>
                <a:gd name="connsiteY20" fmla="*/ 483978 h 860216"/>
                <a:gd name="connsiteX21" fmla="*/ 140493 w 628650"/>
                <a:gd name="connsiteY21" fmla="*/ 317291 h 860216"/>
                <a:gd name="connsiteX22" fmla="*/ 195262 w 628650"/>
                <a:gd name="connsiteY22" fmla="*/ 212516 h 860216"/>
                <a:gd name="connsiteX23" fmla="*/ 264318 w 628650"/>
                <a:gd name="connsiteY23" fmla="*/ 126791 h 860216"/>
                <a:gd name="connsiteX24" fmla="*/ 307181 w 628650"/>
                <a:gd name="connsiteY24" fmla="*/ 126791 h 860216"/>
                <a:gd name="connsiteX25" fmla="*/ 290512 w 628650"/>
                <a:gd name="connsiteY25" fmla="*/ 202991 h 860216"/>
                <a:gd name="connsiteX26" fmla="*/ 311943 w 628650"/>
                <a:gd name="connsiteY26" fmla="*/ 236328 h 860216"/>
                <a:gd name="connsiteX27" fmla="*/ 428625 w 628650"/>
                <a:gd name="connsiteY27" fmla="*/ 243472 h 860216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33464 w 628727"/>
                <a:gd name="connsiteY14" fmla="*/ 427741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92984 w 628727"/>
                <a:gd name="connsiteY15" fmla="*/ 411073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421559 w 628727"/>
                <a:gd name="connsiteY15" fmla="*/ 425361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69184 w 628727"/>
                <a:gd name="connsiteY14" fmla="*/ 444410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31"/>
                <a:gd name="connsiteY0" fmla="*/ 249147 h 865891"/>
                <a:gd name="connsiteX1" fmla="*/ 440608 w 628731"/>
                <a:gd name="connsiteY1" fmla="*/ 113416 h 865891"/>
                <a:gd name="connsiteX2" fmla="*/ 350120 w 628731"/>
                <a:gd name="connsiteY2" fmla="*/ 13403 h 865891"/>
                <a:gd name="connsiteX3" fmla="*/ 252489 w 628731"/>
                <a:gd name="connsiteY3" fmla="*/ 27691 h 865891"/>
                <a:gd name="connsiteX4" fmla="*/ 92945 w 628731"/>
                <a:gd name="connsiteY4" fmla="*/ 149134 h 865891"/>
                <a:gd name="connsiteX5" fmla="*/ 77 w 628731"/>
                <a:gd name="connsiteY5" fmla="*/ 346778 h 865891"/>
                <a:gd name="connsiteX6" fmla="*/ 7220 w 628731"/>
                <a:gd name="connsiteY6" fmla="*/ 575378 h 865891"/>
                <a:gd name="connsiteX7" fmla="*/ 97708 w 628731"/>
                <a:gd name="connsiteY7" fmla="*/ 732541 h 865891"/>
                <a:gd name="connsiteX8" fmla="*/ 254870 w 628731"/>
                <a:gd name="connsiteY8" fmla="*/ 808741 h 865891"/>
                <a:gd name="connsiteX9" fmla="*/ 362027 w 628731"/>
                <a:gd name="connsiteY9" fmla="*/ 811122 h 865891"/>
                <a:gd name="connsiteX10" fmla="*/ 392983 w 628731"/>
                <a:gd name="connsiteY10" fmla="*/ 780166 h 865891"/>
                <a:gd name="connsiteX11" fmla="*/ 431083 w 628731"/>
                <a:gd name="connsiteY11" fmla="*/ 775403 h 865891"/>
                <a:gd name="connsiteX12" fmla="*/ 488233 w 628731"/>
                <a:gd name="connsiteY12" fmla="*/ 865891 h 865891"/>
                <a:gd name="connsiteX13" fmla="*/ 628727 w 628731"/>
                <a:gd name="connsiteY13" fmla="*/ 865891 h 865891"/>
                <a:gd name="connsiteX14" fmla="*/ 492997 w 628731"/>
                <a:gd name="connsiteY14" fmla="*/ 484892 h 865891"/>
                <a:gd name="connsiteX15" fmla="*/ 452514 w 628731"/>
                <a:gd name="connsiteY15" fmla="*/ 401547 h 865891"/>
                <a:gd name="connsiteX16" fmla="*/ 421559 w 628731"/>
                <a:gd name="connsiteY16" fmla="*/ 425361 h 865891"/>
                <a:gd name="connsiteX17" fmla="*/ 340595 w 628731"/>
                <a:gd name="connsiteY17" fmla="*/ 422978 h 865891"/>
                <a:gd name="connsiteX18" fmla="*/ 371552 w 628731"/>
                <a:gd name="connsiteY18" fmla="*/ 627766 h 865891"/>
                <a:gd name="connsiteX19" fmla="*/ 335833 w 628731"/>
                <a:gd name="connsiteY19" fmla="*/ 663484 h 865891"/>
                <a:gd name="connsiteX20" fmla="*/ 257252 w 628731"/>
                <a:gd name="connsiteY20" fmla="*/ 658722 h 865891"/>
                <a:gd name="connsiteX21" fmla="*/ 162002 w 628731"/>
                <a:gd name="connsiteY21" fmla="*/ 580141 h 865891"/>
                <a:gd name="connsiteX22" fmla="*/ 133427 w 628731"/>
                <a:gd name="connsiteY22" fmla="*/ 489653 h 865891"/>
                <a:gd name="connsiteX23" fmla="*/ 140570 w 628731"/>
                <a:gd name="connsiteY23" fmla="*/ 322966 h 865891"/>
                <a:gd name="connsiteX24" fmla="*/ 195339 w 628731"/>
                <a:gd name="connsiteY24" fmla="*/ 218191 h 865891"/>
                <a:gd name="connsiteX25" fmla="*/ 264395 w 628731"/>
                <a:gd name="connsiteY25" fmla="*/ 132466 h 865891"/>
                <a:gd name="connsiteX26" fmla="*/ 307258 w 628731"/>
                <a:gd name="connsiteY26" fmla="*/ 132466 h 865891"/>
                <a:gd name="connsiteX27" fmla="*/ 290589 w 628731"/>
                <a:gd name="connsiteY27" fmla="*/ 208666 h 865891"/>
                <a:gd name="connsiteX28" fmla="*/ 312020 w 628731"/>
                <a:gd name="connsiteY28" fmla="*/ 242003 h 865891"/>
                <a:gd name="connsiteX29" fmla="*/ 428702 w 628731"/>
                <a:gd name="connsiteY29" fmla="*/ 249147 h 865891"/>
                <a:gd name="connsiteX0" fmla="*/ 428702 w 628731"/>
                <a:gd name="connsiteY0" fmla="*/ 249147 h 897772"/>
                <a:gd name="connsiteX1" fmla="*/ 440608 w 628731"/>
                <a:gd name="connsiteY1" fmla="*/ 113416 h 897772"/>
                <a:gd name="connsiteX2" fmla="*/ 350120 w 628731"/>
                <a:gd name="connsiteY2" fmla="*/ 13403 h 897772"/>
                <a:gd name="connsiteX3" fmla="*/ 252489 w 628731"/>
                <a:gd name="connsiteY3" fmla="*/ 27691 h 897772"/>
                <a:gd name="connsiteX4" fmla="*/ 92945 w 628731"/>
                <a:gd name="connsiteY4" fmla="*/ 149134 h 897772"/>
                <a:gd name="connsiteX5" fmla="*/ 77 w 628731"/>
                <a:gd name="connsiteY5" fmla="*/ 346778 h 897772"/>
                <a:gd name="connsiteX6" fmla="*/ 7220 w 628731"/>
                <a:gd name="connsiteY6" fmla="*/ 575378 h 897772"/>
                <a:gd name="connsiteX7" fmla="*/ 97708 w 628731"/>
                <a:gd name="connsiteY7" fmla="*/ 732541 h 897772"/>
                <a:gd name="connsiteX8" fmla="*/ 254870 w 628731"/>
                <a:gd name="connsiteY8" fmla="*/ 808741 h 897772"/>
                <a:gd name="connsiteX9" fmla="*/ 362027 w 628731"/>
                <a:gd name="connsiteY9" fmla="*/ 811122 h 897772"/>
                <a:gd name="connsiteX10" fmla="*/ 392983 w 628731"/>
                <a:gd name="connsiteY10" fmla="*/ 780166 h 897772"/>
                <a:gd name="connsiteX11" fmla="*/ 431083 w 628731"/>
                <a:gd name="connsiteY11" fmla="*/ 775403 h 897772"/>
                <a:gd name="connsiteX12" fmla="*/ 488233 w 628731"/>
                <a:gd name="connsiteY12" fmla="*/ 865891 h 897772"/>
                <a:gd name="connsiteX13" fmla="*/ 628727 w 628731"/>
                <a:gd name="connsiteY13" fmla="*/ 865891 h 897772"/>
                <a:gd name="connsiteX14" fmla="*/ 492997 w 628731"/>
                <a:gd name="connsiteY14" fmla="*/ 484892 h 897772"/>
                <a:gd name="connsiteX15" fmla="*/ 452514 w 628731"/>
                <a:gd name="connsiteY15" fmla="*/ 401547 h 897772"/>
                <a:gd name="connsiteX16" fmla="*/ 421559 w 628731"/>
                <a:gd name="connsiteY16" fmla="*/ 425361 h 897772"/>
                <a:gd name="connsiteX17" fmla="*/ 340595 w 628731"/>
                <a:gd name="connsiteY17" fmla="*/ 422978 h 897772"/>
                <a:gd name="connsiteX18" fmla="*/ 371552 w 628731"/>
                <a:gd name="connsiteY18" fmla="*/ 627766 h 897772"/>
                <a:gd name="connsiteX19" fmla="*/ 335833 w 628731"/>
                <a:gd name="connsiteY19" fmla="*/ 663484 h 897772"/>
                <a:gd name="connsiteX20" fmla="*/ 257252 w 628731"/>
                <a:gd name="connsiteY20" fmla="*/ 658722 h 897772"/>
                <a:gd name="connsiteX21" fmla="*/ 162002 w 628731"/>
                <a:gd name="connsiteY21" fmla="*/ 580141 h 897772"/>
                <a:gd name="connsiteX22" fmla="*/ 133427 w 628731"/>
                <a:gd name="connsiteY22" fmla="*/ 489653 h 897772"/>
                <a:gd name="connsiteX23" fmla="*/ 140570 w 628731"/>
                <a:gd name="connsiteY23" fmla="*/ 322966 h 897772"/>
                <a:gd name="connsiteX24" fmla="*/ 195339 w 628731"/>
                <a:gd name="connsiteY24" fmla="*/ 218191 h 897772"/>
                <a:gd name="connsiteX25" fmla="*/ 264395 w 628731"/>
                <a:gd name="connsiteY25" fmla="*/ 132466 h 897772"/>
                <a:gd name="connsiteX26" fmla="*/ 307258 w 628731"/>
                <a:gd name="connsiteY26" fmla="*/ 132466 h 897772"/>
                <a:gd name="connsiteX27" fmla="*/ 290589 w 628731"/>
                <a:gd name="connsiteY27" fmla="*/ 208666 h 897772"/>
                <a:gd name="connsiteX28" fmla="*/ 312020 w 628731"/>
                <a:gd name="connsiteY28" fmla="*/ 242003 h 897772"/>
                <a:gd name="connsiteX29" fmla="*/ 428702 w 628731"/>
                <a:gd name="connsiteY29" fmla="*/ 249147 h 897772"/>
                <a:gd name="connsiteX0" fmla="*/ 428702 w 626349"/>
                <a:gd name="connsiteY0" fmla="*/ 249147 h 884679"/>
                <a:gd name="connsiteX1" fmla="*/ 440608 w 626349"/>
                <a:gd name="connsiteY1" fmla="*/ 113416 h 884679"/>
                <a:gd name="connsiteX2" fmla="*/ 350120 w 626349"/>
                <a:gd name="connsiteY2" fmla="*/ 13403 h 884679"/>
                <a:gd name="connsiteX3" fmla="*/ 252489 w 626349"/>
                <a:gd name="connsiteY3" fmla="*/ 27691 h 884679"/>
                <a:gd name="connsiteX4" fmla="*/ 92945 w 626349"/>
                <a:gd name="connsiteY4" fmla="*/ 149134 h 884679"/>
                <a:gd name="connsiteX5" fmla="*/ 77 w 626349"/>
                <a:gd name="connsiteY5" fmla="*/ 346778 h 884679"/>
                <a:gd name="connsiteX6" fmla="*/ 7220 w 626349"/>
                <a:gd name="connsiteY6" fmla="*/ 575378 h 884679"/>
                <a:gd name="connsiteX7" fmla="*/ 97708 w 626349"/>
                <a:gd name="connsiteY7" fmla="*/ 732541 h 884679"/>
                <a:gd name="connsiteX8" fmla="*/ 254870 w 626349"/>
                <a:gd name="connsiteY8" fmla="*/ 808741 h 884679"/>
                <a:gd name="connsiteX9" fmla="*/ 362027 w 626349"/>
                <a:gd name="connsiteY9" fmla="*/ 811122 h 884679"/>
                <a:gd name="connsiteX10" fmla="*/ 392983 w 626349"/>
                <a:gd name="connsiteY10" fmla="*/ 780166 h 884679"/>
                <a:gd name="connsiteX11" fmla="*/ 431083 w 626349"/>
                <a:gd name="connsiteY11" fmla="*/ 775403 h 884679"/>
                <a:gd name="connsiteX12" fmla="*/ 488233 w 626349"/>
                <a:gd name="connsiteY12" fmla="*/ 865891 h 884679"/>
                <a:gd name="connsiteX13" fmla="*/ 626345 w 626349"/>
                <a:gd name="connsiteY13" fmla="*/ 844460 h 884679"/>
                <a:gd name="connsiteX14" fmla="*/ 492997 w 626349"/>
                <a:gd name="connsiteY14" fmla="*/ 484892 h 884679"/>
                <a:gd name="connsiteX15" fmla="*/ 452514 w 626349"/>
                <a:gd name="connsiteY15" fmla="*/ 401547 h 884679"/>
                <a:gd name="connsiteX16" fmla="*/ 421559 w 626349"/>
                <a:gd name="connsiteY16" fmla="*/ 425361 h 884679"/>
                <a:gd name="connsiteX17" fmla="*/ 340595 w 626349"/>
                <a:gd name="connsiteY17" fmla="*/ 422978 h 884679"/>
                <a:gd name="connsiteX18" fmla="*/ 371552 w 626349"/>
                <a:gd name="connsiteY18" fmla="*/ 627766 h 884679"/>
                <a:gd name="connsiteX19" fmla="*/ 335833 w 626349"/>
                <a:gd name="connsiteY19" fmla="*/ 663484 h 884679"/>
                <a:gd name="connsiteX20" fmla="*/ 257252 w 626349"/>
                <a:gd name="connsiteY20" fmla="*/ 658722 h 884679"/>
                <a:gd name="connsiteX21" fmla="*/ 162002 w 626349"/>
                <a:gd name="connsiteY21" fmla="*/ 580141 h 884679"/>
                <a:gd name="connsiteX22" fmla="*/ 133427 w 626349"/>
                <a:gd name="connsiteY22" fmla="*/ 489653 h 884679"/>
                <a:gd name="connsiteX23" fmla="*/ 140570 w 626349"/>
                <a:gd name="connsiteY23" fmla="*/ 322966 h 884679"/>
                <a:gd name="connsiteX24" fmla="*/ 195339 w 626349"/>
                <a:gd name="connsiteY24" fmla="*/ 218191 h 884679"/>
                <a:gd name="connsiteX25" fmla="*/ 264395 w 626349"/>
                <a:gd name="connsiteY25" fmla="*/ 132466 h 884679"/>
                <a:gd name="connsiteX26" fmla="*/ 307258 w 626349"/>
                <a:gd name="connsiteY26" fmla="*/ 132466 h 884679"/>
                <a:gd name="connsiteX27" fmla="*/ 290589 w 626349"/>
                <a:gd name="connsiteY27" fmla="*/ 208666 h 884679"/>
                <a:gd name="connsiteX28" fmla="*/ 312020 w 626349"/>
                <a:gd name="connsiteY28" fmla="*/ 242003 h 884679"/>
                <a:gd name="connsiteX29" fmla="*/ 428702 w 626349"/>
                <a:gd name="connsiteY29" fmla="*/ 249147 h 884679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07254 w 626345"/>
                <a:gd name="connsiteY26" fmla="*/ 127826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9142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6578 w 624225"/>
                <a:gd name="connsiteY0" fmla="*/ 244507 h 885750"/>
                <a:gd name="connsiteX1" fmla="*/ 438484 w 624225"/>
                <a:gd name="connsiteY1" fmla="*/ 108776 h 885750"/>
                <a:gd name="connsiteX2" fmla="*/ 347996 w 624225"/>
                <a:gd name="connsiteY2" fmla="*/ 8763 h 885750"/>
                <a:gd name="connsiteX3" fmla="*/ 228933 w 624225"/>
                <a:gd name="connsiteY3" fmla="*/ 32576 h 885750"/>
                <a:gd name="connsiteX4" fmla="*/ 90821 w 624225"/>
                <a:gd name="connsiteY4" fmla="*/ 144494 h 885750"/>
                <a:gd name="connsiteX5" fmla="*/ 12240 w 624225"/>
                <a:gd name="connsiteY5" fmla="*/ 327851 h 885750"/>
                <a:gd name="connsiteX6" fmla="*/ 5096 w 624225"/>
                <a:gd name="connsiteY6" fmla="*/ 570738 h 885750"/>
                <a:gd name="connsiteX7" fmla="*/ 95584 w 624225"/>
                <a:gd name="connsiteY7" fmla="*/ 727901 h 885750"/>
                <a:gd name="connsiteX8" fmla="*/ 252746 w 624225"/>
                <a:gd name="connsiteY8" fmla="*/ 804101 h 885750"/>
                <a:gd name="connsiteX9" fmla="*/ 359903 w 624225"/>
                <a:gd name="connsiteY9" fmla="*/ 806482 h 885750"/>
                <a:gd name="connsiteX10" fmla="*/ 390859 w 624225"/>
                <a:gd name="connsiteY10" fmla="*/ 775526 h 885750"/>
                <a:gd name="connsiteX11" fmla="*/ 428959 w 624225"/>
                <a:gd name="connsiteY11" fmla="*/ 770763 h 885750"/>
                <a:gd name="connsiteX12" fmla="*/ 486109 w 624225"/>
                <a:gd name="connsiteY12" fmla="*/ 861251 h 885750"/>
                <a:gd name="connsiteX13" fmla="*/ 624221 w 624225"/>
                <a:gd name="connsiteY13" fmla="*/ 839820 h 885750"/>
                <a:gd name="connsiteX14" fmla="*/ 490873 w 624225"/>
                <a:gd name="connsiteY14" fmla="*/ 480252 h 885750"/>
                <a:gd name="connsiteX15" fmla="*/ 450390 w 624225"/>
                <a:gd name="connsiteY15" fmla="*/ 396907 h 885750"/>
                <a:gd name="connsiteX16" fmla="*/ 419435 w 624225"/>
                <a:gd name="connsiteY16" fmla="*/ 420721 h 885750"/>
                <a:gd name="connsiteX17" fmla="*/ 338471 w 624225"/>
                <a:gd name="connsiteY17" fmla="*/ 418338 h 885750"/>
                <a:gd name="connsiteX18" fmla="*/ 371809 w 624225"/>
                <a:gd name="connsiteY18" fmla="*/ 608839 h 885750"/>
                <a:gd name="connsiteX19" fmla="*/ 333709 w 624225"/>
                <a:gd name="connsiteY19" fmla="*/ 658844 h 885750"/>
                <a:gd name="connsiteX20" fmla="*/ 255128 w 624225"/>
                <a:gd name="connsiteY20" fmla="*/ 646938 h 885750"/>
                <a:gd name="connsiteX21" fmla="*/ 167022 w 624225"/>
                <a:gd name="connsiteY21" fmla="*/ 575501 h 885750"/>
                <a:gd name="connsiteX22" fmla="*/ 133684 w 624225"/>
                <a:gd name="connsiteY22" fmla="*/ 477869 h 885750"/>
                <a:gd name="connsiteX23" fmla="*/ 145589 w 624225"/>
                <a:gd name="connsiteY23" fmla="*/ 318326 h 885750"/>
                <a:gd name="connsiteX24" fmla="*/ 193215 w 624225"/>
                <a:gd name="connsiteY24" fmla="*/ 213551 h 885750"/>
                <a:gd name="connsiteX25" fmla="*/ 262271 w 624225"/>
                <a:gd name="connsiteY25" fmla="*/ 137351 h 885750"/>
                <a:gd name="connsiteX26" fmla="*/ 319421 w 624225"/>
                <a:gd name="connsiteY26" fmla="*/ 158783 h 885750"/>
                <a:gd name="connsiteX27" fmla="*/ 288465 w 624225"/>
                <a:gd name="connsiteY27" fmla="*/ 204026 h 885750"/>
                <a:gd name="connsiteX28" fmla="*/ 309896 w 624225"/>
                <a:gd name="connsiteY28" fmla="*/ 237363 h 885750"/>
                <a:gd name="connsiteX29" fmla="*/ 426578 w 624225"/>
                <a:gd name="connsiteY29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33012 w 630659"/>
                <a:gd name="connsiteY0" fmla="*/ 244507 h 885750"/>
                <a:gd name="connsiteX1" fmla="*/ 444918 w 630659"/>
                <a:gd name="connsiteY1" fmla="*/ 108776 h 885750"/>
                <a:gd name="connsiteX2" fmla="*/ 354430 w 630659"/>
                <a:gd name="connsiteY2" fmla="*/ 8763 h 885750"/>
                <a:gd name="connsiteX3" fmla="*/ 235367 w 630659"/>
                <a:gd name="connsiteY3" fmla="*/ 32576 h 885750"/>
                <a:gd name="connsiteX4" fmla="*/ 97255 w 630659"/>
                <a:gd name="connsiteY4" fmla="*/ 144494 h 885750"/>
                <a:gd name="connsiteX5" fmla="*/ 18674 w 630659"/>
                <a:gd name="connsiteY5" fmla="*/ 327851 h 885750"/>
                <a:gd name="connsiteX6" fmla="*/ 2006 w 630659"/>
                <a:gd name="connsiteY6" fmla="*/ 446913 h 885750"/>
                <a:gd name="connsiteX7" fmla="*/ 11530 w 630659"/>
                <a:gd name="connsiteY7" fmla="*/ 570738 h 885750"/>
                <a:gd name="connsiteX8" fmla="*/ 102018 w 630659"/>
                <a:gd name="connsiteY8" fmla="*/ 727901 h 885750"/>
                <a:gd name="connsiteX9" fmla="*/ 259180 w 630659"/>
                <a:gd name="connsiteY9" fmla="*/ 804101 h 885750"/>
                <a:gd name="connsiteX10" fmla="*/ 366337 w 630659"/>
                <a:gd name="connsiteY10" fmla="*/ 806482 h 885750"/>
                <a:gd name="connsiteX11" fmla="*/ 397293 w 630659"/>
                <a:gd name="connsiteY11" fmla="*/ 775526 h 885750"/>
                <a:gd name="connsiteX12" fmla="*/ 435393 w 630659"/>
                <a:gd name="connsiteY12" fmla="*/ 770763 h 885750"/>
                <a:gd name="connsiteX13" fmla="*/ 492543 w 630659"/>
                <a:gd name="connsiteY13" fmla="*/ 861251 h 885750"/>
                <a:gd name="connsiteX14" fmla="*/ 630655 w 630659"/>
                <a:gd name="connsiteY14" fmla="*/ 839820 h 885750"/>
                <a:gd name="connsiteX15" fmla="*/ 497307 w 630659"/>
                <a:gd name="connsiteY15" fmla="*/ 480252 h 885750"/>
                <a:gd name="connsiteX16" fmla="*/ 456824 w 630659"/>
                <a:gd name="connsiteY16" fmla="*/ 396907 h 885750"/>
                <a:gd name="connsiteX17" fmla="*/ 425869 w 630659"/>
                <a:gd name="connsiteY17" fmla="*/ 420721 h 885750"/>
                <a:gd name="connsiteX18" fmla="*/ 344905 w 630659"/>
                <a:gd name="connsiteY18" fmla="*/ 418338 h 885750"/>
                <a:gd name="connsiteX19" fmla="*/ 378243 w 630659"/>
                <a:gd name="connsiteY19" fmla="*/ 608839 h 885750"/>
                <a:gd name="connsiteX20" fmla="*/ 340143 w 630659"/>
                <a:gd name="connsiteY20" fmla="*/ 658844 h 885750"/>
                <a:gd name="connsiteX21" fmla="*/ 261562 w 630659"/>
                <a:gd name="connsiteY21" fmla="*/ 646938 h 885750"/>
                <a:gd name="connsiteX22" fmla="*/ 173456 w 630659"/>
                <a:gd name="connsiteY22" fmla="*/ 575501 h 885750"/>
                <a:gd name="connsiteX23" fmla="*/ 140118 w 630659"/>
                <a:gd name="connsiteY23" fmla="*/ 477869 h 885750"/>
                <a:gd name="connsiteX24" fmla="*/ 152023 w 630659"/>
                <a:gd name="connsiteY24" fmla="*/ 318326 h 885750"/>
                <a:gd name="connsiteX25" fmla="*/ 199649 w 630659"/>
                <a:gd name="connsiteY25" fmla="*/ 213551 h 885750"/>
                <a:gd name="connsiteX26" fmla="*/ 268705 w 630659"/>
                <a:gd name="connsiteY26" fmla="*/ 137351 h 885750"/>
                <a:gd name="connsiteX27" fmla="*/ 325855 w 630659"/>
                <a:gd name="connsiteY27" fmla="*/ 158783 h 885750"/>
                <a:gd name="connsiteX28" fmla="*/ 294899 w 630659"/>
                <a:gd name="connsiteY28" fmla="*/ 204026 h 885750"/>
                <a:gd name="connsiteX29" fmla="*/ 316330 w 630659"/>
                <a:gd name="connsiteY29" fmla="*/ 237363 h 885750"/>
                <a:gd name="connsiteX30" fmla="*/ 433012 w 630659"/>
                <a:gd name="connsiteY30" fmla="*/ 244507 h 885750"/>
                <a:gd name="connsiteX0" fmla="*/ 433012 w 630659"/>
                <a:gd name="connsiteY0" fmla="*/ 249147 h 890390"/>
                <a:gd name="connsiteX1" fmla="*/ 444918 w 630659"/>
                <a:gd name="connsiteY1" fmla="*/ 113416 h 890390"/>
                <a:gd name="connsiteX2" fmla="*/ 354430 w 630659"/>
                <a:gd name="connsiteY2" fmla="*/ 13403 h 890390"/>
                <a:gd name="connsiteX3" fmla="*/ 223461 w 630659"/>
                <a:gd name="connsiteY3" fmla="*/ 27691 h 890390"/>
                <a:gd name="connsiteX4" fmla="*/ 97255 w 630659"/>
                <a:gd name="connsiteY4" fmla="*/ 149134 h 890390"/>
                <a:gd name="connsiteX5" fmla="*/ 18674 w 630659"/>
                <a:gd name="connsiteY5" fmla="*/ 332491 h 890390"/>
                <a:gd name="connsiteX6" fmla="*/ 2006 w 630659"/>
                <a:gd name="connsiteY6" fmla="*/ 451553 h 890390"/>
                <a:gd name="connsiteX7" fmla="*/ 11530 w 630659"/>
                <a:gd name="connsiteY7" fmla="*/ 575378 h 890390"/>
                <a:gd name="connsiteX8" fmla="*/ 102018 w 630659"/>
                <a:gd name="connsiteY8" fmla="*/ 732541 h 890390"/>
                <a:gd name="connsiteX9" fmla="*/ 259180 w 630659"/>
                <a:gd name="connsiteY9" fmla="*/ 808741 h 890390"/>
                <a:gd name="connsiteX10" fmla="*/ 366337 w 630659"/>
                <a:gd name="connsiteY10" fmla="*/ 811122 h 890390"/>
                <a:gd name="connsiteX11" fmla="*/ 397293 w 630659"/>
                <a:gd name="connsiteY11" fmla="*/ 780166 h 890390"/>
                <a:gd name="connsiteX12" fmla="*/ 435393 w 630659"/>
                <a:gd name="connsiteY12" fmla="*/ 775403 h 890390"/>
                <a:gd name="connsiteX13" fmla="*/ 492543 w 630659"/>
                <a:gd name="connsiteY13" fmla="*/ 865891 h 890390"/>
                <a:gd name="connsiteX14" fmla="*/ 630655 w 630659"/>
                <a:gd name="connsiteY14" fmla="*/ 844460 h 890390"/>
                <a:gd name="connsiteX15" fmla="*/ 497307 w 630659"/>
                <a:gd name="connsiteY15" fmla="*/ 484892 h 890390"/>
                <a:gd name="connsiteX16" fmla="*/ 456824 w 630659"/>
                <a:gd name="connsiteY16" fmla="*/ 401547 h 890390"/>
                <a:gd name="connsiteX17" fmla="*/ 425869 w 630659"/>
                <a:gd name="connsiteY17" fmla="*/ 425361 h 890390"/>
                <a:gd name="connsiteX18" fmla="*/ 344905 w 630659"/>
                <a:gd name="connsiteY18" fmla="*/ 422978 h 890390"/>
                <a:gd name="connsiteX19" fmla="*/ 378243 w 630659"/>
                <a:gd name="connsiteY19" fmla="*/ 613479 h 890390"/>
                <a:gd name="connsiteX20" fmla="*/ 340143 w 630659"/>
                <a:gd name="connsiteY20" fmla="*/ 663484 h 890390"/>
                <a:gd name="connsiteX21" fmla="*/ 261562 w 630659"/>
                <a:gd name="connsiteY21" fmla="*/ 651578 h 890390"/>
                <a:gd name="connsiteX22" fmla="*/ 173456 w 630659"/>
                <a:gd name="connsiteY22" fmla="*/ 580141 h 890390"/>
                <a:gd name="connsiteX23" fmla="*/ 140118 w 630659"/>
                <a:gd name="connsiteY23" fmla="*/ 482509 h 890390"/>
                <a:gd name="connsiteX24" fmla="*/ 152023 w 630659"/>
                <a:gd name="connsiteY24" fmla="*/ 322966 h 890390"/>
                <a:gd name="connsiteX25" fmla="*/ 199649 w 630659"/>
                <a:gd name="connsiteY25" fmla="*/ 218191 h 890390"/>
                <a:gd name="connsiteX26" fmla="*/ 268705 w 630659"/>
                <a:gd name="connsiteY26" fmla="*/ 141991 h 890390"/>
                <a:gd name="connsiteX27" fmla="*/ 325855 w 630659"/>
                <a:gd name="connsiteY27" fmla="*/ 163423 h 890390"/>
                <a:gd name="connsiteX28" fmla="*/ 294899 w 630659"/>
                <a:gd name="connsiteY28" fmla="*/ 208666 h 890390"/>
                <a:gd name="connsiteX29" fmla="*/ 316330 w 630659"/>
                <a:gd name="connsiteY29" fmla="*/ 242003 h 890390"/>
                <a:gd name="connsiteX30" fmla="*/ 433012 w 630659"/>
                <a:gd name="connsiteY30" fmla="*/ 249147 h 890390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5869 w 630659"/>
                <a:gd name="connsiteY17" fmla="*/ 422894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1106 w 630659"/>
                <a:gd name="connsiteY17" fmla="*/ 408607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1383"/>
                <a:gd name="connsiteY0" fmla="*/ 246680 h 878073"/>
                <a:gd name="connsiteX1" fmla="*/ 444918 w 631383"/>
                <a:gd name="connsiteY1" fmla="*/ 110949 h 878073"/>
                <a:gd name="connsiteX2" fmla="*/ 354430 w 631383"/>
                <a:gd name="connsiteY2" fmla="*/ 10936 h 878073"/>
                <a:gd name="connsiteX3" fmla="*/ 209174 w 631383"/>
                <a:gd name="connsiteY3" fmla="*/ 29987 h 878073"/>
                <a:gd name="connsiteX4" fmla="*/ 97255 w 631383"/>
                <a:gd name="connsiteY4" fmla="*/ 146667 h 878073"/>
                <a:gd name="connsiteX5" fmla="*/ 18674 w 631383"/>
                <a:gd name="connsiteY5" fmla="*/ 330024 h 878073"/>
                <a:gd name="connsiteX6" fmla="*/ 2006 w 631383"/>
                <a:gd name="connsiteY6" fmla="*/ 449086 h 878073"/>
                <a:gd name="connsiteX7" fmla="*/ 11530 w 631383"/>
                <a:gd name="connsiteY7" fmla="*/ 572911 h 878073"/>
                <a:gd name="connsiteX8" fmla="*/ 102018 w 631383"/>
                <a:gd name="connsiteY8" fmla="*/ 730074 h 878073"/>
                <a:gd name="connsiteX9" fmla="*/ 259180 w 631383"/>
                <a:gd name="connsiteY9" fmla="*/ 806274 h 878073"/>
                <a:gd name="connsiteX10" fmla="*/ 366337 w 631383"/>
                <a:gd name="connsiteY10" fmla="*/ 808655 h 878073"/>
                <a:gd name="connsiteX11" fmla="*/ 397293 w 631383"/>
                <a:gd name="connsiteY11" fmla="*/ 777699 h 878073"/>
                <a:gd name="connsiteX12" fmla="*/ 435393 w 631383"/>
                <a:gd name="connsiteY12" fmla="*/ 772936 h 878073"/>
                <a:gd name="connsiteX13" fmla="*/ 492543 w 631383"/>
                <a:gd name="connsiteY13" fmla="*/ 863424 h 878073"/>
                <a:gd name="connsiteX14" fmla="*/ 630655 w 631383"/>
                <a:gd name="connsiteY14" fmla="*/ 841993 h 878073"/>
                <a:gd name="connsiteX15" fmla="*/ 544932 w 631383"/>
                <a:gd name="connsiteY15" fmla="*/ 680068 h 878073"/>
                <a:gd name="connsiteX16" fmla="*/ 497307 w 631383"/>
                <a:gd name="connsiteY16" fmla="*/ 482425 h 878073"/>
                <a:gd name="connsiteX17" fmla="*/ 456824 w 631383"/>
                <a:gd name="connsiteY17" fmla="*/ 399080 h 878073"/>
                <a:gd name="connsiteX18" fmla="*/ 421106 w 631383"/>
                <a:gd name="connsiteY18" fmla="*/ 408607 h 878073"/>
                <a:gd name="connsiteX19" fmla="*/ 344905 w 631383"/>
                <a:gd name="connsiteY19" fmla="*/ 420511 h 878073"/>
                <a:gd name="connsiteX20" fmla="*/ 378243 w 631383"/>
                <a:gd name="connsiteY20" fmla="*/ 611012 h 878073"/>
                <a:gd name="connsiteX21" fmla="*/ 340143 w 631383"/>
                <a:gd name="connsiteY21" fmla="*/ 661017 h 878073"/>
                <a:gd name="connsiteX22" fmla="*/ 261562 w 631383"/>
                <a:gd name="connsiteY22" fmla="*/ 649111 h 878073"/>
                <a:gd name="connsiteX23" fmla="*/ 173456 w 631383"/>
                <a:gd name="connsiteY23" fmla="*/ 577674 h 878073"/>
                <a:gd name="connsiteX24" fmla="*/ 140118 w 631383"/>
                <a:gd name="connsiteY24" fmla="*/ 480042 h 878073"/>
                <a:gd name="connsiteX25" fmla="*/ 152023 w 631383"/>
                <a:gd name="connsiteY25" fmla="*/ 320499 h 878073"/>
                <a:gd name="connsiteX26" fmla="*/ 199649 w 631383"/>
                <a:gd name="connsiteY26" fmla="*/ 215724 h 878073"/>
                <a:gd name="connsiteX27" fmla="*/ 268705 w 631383"/>
                <a:gd name="connsiteY27" fmla="*/ 139524 h 878073"/>
                <a:gd name="connsiteX28" fmla="*/ 325855 w 631383"/>
                <a:gd name="connsiteY28" fmla="*/ 160956 h 878073"/>
                <a:gd name="connsiteX29" fmla="*/ 294899 w 631383"/>
                <a:gd name="connsiteY29" fmla="*/ 206199 h 878073"/>
                <a:gd name="connsiteX30" fmla="*/ 316330 w 631383"/>
                <a:gd name="connsiteY30" fmla="*/ 239536 h 878073"/>
                <a:gd name="connsiteX31" fmla="*/ 433012 w 631383"/>
                <a:gd name="connsiteY31" fmla="*/ 246680 h 878073"/>
                <a:gd name="connsiteX0" fmla="*/ 433012 w 631560"/>
                <a:gd name="connsiteY0" fmla="*/ 246680 h 877891"/>
                <a:gd name="connsiteX1" fmla="*/ 444918 w 631560"/>
                <a:gd name="connsiteY1" fmla="*/ 110949 h 877891"/>
                <a:gd name="connsiteX2" fmla="*/ 354430 w 631560"/>
                <a:gd name="connsiteY2" fmla="*/ 10936 h 877891"/>
                <a:gd name="connsiteX3" fmla="*/ 209174 w 631560"/>
                <a:gd name="connsiteY3" fmla="*/ 29987 h 877891"/>
                <a:gd name="connsiteX4" fmla="*/ 97255 w 631560"/>
                <a:gd name="connsiteY4" fmla="*/ 146667 h 877891"/>
                <a:gd name="connsiteX5" fmla="*/ 18674 w 631560"/>
                <a:gd name="connsiteY5" fmla="*/ 330024 h 877891"/>
                <a:gd name="connsiteX6" fmla="*/ 2006 w 631560"/>
                <a:gd name="connsiteY6" fmla="*/ 449086 h 877891"/>
                <a:gd name="connsiteX7" fmla="*/ 11530 w 631560"/>
                <a:gd name="connsiteY7" fmla="*/ 572911 h 877891"/>
                <a:gd name="connsiteX8" fmla="*/ 102018 w 631560"/>
                <a:gd name="connsiteY8" fmla="*/ 730074 h 877891"/>
                <a:gd name="connsiteX9" fmla="*/ 259180 w 631560"/>
                <a:gd name="connsiteY9" fmla="*/ 806274 h 877891"/>
                <a:gd name="connsiteX10" fmla="*/ 366337 w 631560"/>
                <a:gd name="connsiteY10" fmla="*/ 808655 h 877891"/>
                <a:gd name="connsiteX11" fmla="*/ 397293 w 631560"/>
                <a:gd name="connsiteY11" fmla="*/ 777699 h 877891"/>
                <a:gd name="connsiteX12" fmla="*/ 435393 w 631560"/>
                <a:gd name="connsiteY12" fmla="*/ 772936 h 877891"/>
                <a:gd name="connsiteX13" fmla="*/ 492543 w 631560"/>
                <a:gd name="connsiteY13" fmla="*/ 863424 h 877891"/>
                <a:gd name="connsiteX14" fmla="*/ 630655 w 631560"/>
                <a:gd name="connsiteY14" fmla="*/ 841993 h 877891"/>
                <a:gd name="connsiteX15" fmla="*/ 549695 w 631560"/>
                <a:gd name="connsiteY15" fmla="*/ 684830 h 877891"/>
                <a:gd name="connsiteX16" fmla="*/ 497307 w 631560"/>
                <a:gd name="connsiteY16" fmla="*/ 482425 h 877891"/>
                <a:gd name="connsiteX17" fmla="*/ 456824 w 631560"/>
                <a:gd name="connsiteY17" fmla="*/ 399080 h 877891"/>
                <a:gd name="connsiteX18" fmla="*/ 421106 w 631560"/>
                <a:gd name="connsiteY18" fmla="*/ 408607 h 877891"/>
                <a:gd name="connsiteX19" fmla="*/ 344905 w 631560"/>
                <a:gd name="connsiteY19" fmla="*/ 420511 h 877891"/>
                <a:gd name="connsiteX20" fmla="*/ 378243 w 631560"/>
                <a:gd name="connsiteY20" fmla="*/ 611012 h 877891"/>
                <a:gd name="connsiteX21" fmla="*/ 340143 w 631560"/>
                <a:gd name="connsiteY21" fmla="*/ 661017 h 877891"/>
                <a:gd name="connsiteX22" fmla="*/ 261562 w 631560"/>
                <a:gd name="connsiteY22" fmla="*/ 649111 h 877891"/>
                <a:gd name="connsiteX23" fmla="*/ 173456 w 631560"/>
                <a:gd name="connsiteY23" fmla="*/ 577674 h 877891"/>
                <a:gd name="connsiteX24" fmla="*/ 140118 w 631560"/>
                <a:gd name="connsiteY24" fmla="*/ 480042 h 877891"/>
                <a:gd name="connsiteX25" fmla="*/ 152023 w 631560"/>
                <a:gd name="connsiteY25" fmla="*/ 320499 h 877891"/>
                <a:gd name="connsiteX26" fmla="*/ 199649 w 631560"/>
                <a:gd name="connsiteY26" fmla="*/ 215724 h 877891"/>
                <a:gd name="connsiteX27" fmla="*/ 268705 w 631560"/>
                <a:gd name="connsiteY27" fmla="*/ 139524 h 877891"/>
                <a:gd name="connsiteX28" fmla="*/ 325855 w 631560"/>
                <a:gd name="connsiteY28" fmla="*/ 160956 h 877891"/>
                <a:gd name="connsiteX29" fmla="*/ 294899 w 631560"/>
                <a:gd name="connsiteY29" fmla="*/ 206199 h 877891"/>
                <a:gd name="connsiteX30" fmla="*/ 316330 w 631560"/>
                <a:gd name="connsiteY30" fmla="*/ 239536 h 877891"/>
                <a:gd name="connsiteX31" fmla="*/ 433012 w 631560"/>
                <a:gd name="connsiteY31" fmla="*/ 246680 h 877891"/>
                <a:gd name="connsiteX0" fmla="*/ 433012 w 631579"/>
                <a:gd name="connsiteY0" fmla="*/ 246680 h 877891"/>
                <a:gd name="connsiteX1" fmla="*/ 444918 w 631579"/>
                <a:gd name="connsiteY1" fmla="*/ 110949 h 877891"/>
                <a:gd name="connsiteX2" fmla="*/ 354430 w 631579"/>
                <a:gd name="connsiteY2" fmla="*/ 10936 h 877891"/>
                <a:gd name="connsiteX3" fmla="*/ 209174 w 631579"/>
                <a:gd name="connsiteY3" fmla="*/ 29987 h 877891"/>
                <a:gd name="connsiteX4" fmla="*/ 97255 w 631579"/>
                <a:gd name="connsiteY4" fmla="*/ 146667 h 877891"/>
                <a:gd name="connsiteX5" fmla="*/ 18674 w 631579"/>
                <a:gd name="connsiteY5" fmla="*/ 330024 h 877891"/>
                <a:gd name="connsiteX6" fmla="*/ 2006 w 631579"/>
                <a:gd name="connsiteY6" fmla="*/ 449086 h 877891"/>
                <a:gd name="connsiteX7" fmla="*/ 11530 w 631579"/>
                <a:gd name="connsiteY7" fmla="*/ 572911 h 877891"/>
                <a:gd name="connsiteX8" fmla="*/ 102018 w 631579"/>
                <a:gd name="connsiteY8" fmla="*/ 730074 h 877891"/>
                <a:gd name="connsiteX9" fmla="*/ 259180 w 631579"/>
                <a:gd name="connsiteY9" fmla="*/ 806274 h 877891"/>
                <a:gd name="connsiteX10" fmla="*/ 366337 w 631579"/>
                <a:gd name="connsiteY10" fmla="*/ 808655 h 877891"/>
                <a:gd name="connsiteX11" fmla="*/ 397293 w 631579"/>
                <a:gd name="connsiteY11" fmla="*/ 777699 h 877891"/>
                <a:gd name="connsiteX12" fmla="*/ 435393 w 631579"/>
                <a:gd name="connsiteY12" fmla="*/ 772936 h 877891"/>
                <a:gd name="connsiteX13" fmla="*/ 492543 w 631579"/>
                <a:gd name="connsiteY13" fmla="*/ 863424 h 877891"/>
                <a:gd name="connsiteX14" fmla="*/ 630655 w 631579"/>
                <a:gd name="connsiteY14" fmla="*/ 841993 h 877891"/>
                <a:gd name="connsiteX15" fmla="*/ 549695 w 631579"/>
                <a:gd name="connsiteY15" fmla="*/ 684830 h 877891"/>
                <a:gd name="connsiteX16" fmla="*/ 487782 w 631579"/>
                <a:gd name="connsiteY16" fmla="*/ 491950 h 877891"/>
                <a:gd name="connsiteX17" fmla="*/ 456824 w 631579"/>
                <a:gd name="connsiteY17" fmla="*/ 399080 h 877891"/>
                <a:gd name="connsiteX18" fmla="*/ 421106 w 631579"/>
                <a:gd name="connsiteY18" fmla="*/ 408607 h 877891"/>
                <a:gd name="connsiteX19" fmla="*/ 344905 w 631579"/>
                <a:gd name="connsiteY19" fmla="*/ 420511 h 877891"/>
                <a:gd name="connsiteX20" fmla="*/ 378243 w 631579"/>
                <a:gd name="connsiteY20" fmla="*/ 611012 h 877891"/>
                <a:gd name="connsiteX21" fmla="*/ 340143 w 631579"/>
                <a:gd name="connsiteY21" fmla="*/ 661017 h 877891"/>
                <a:gd name="connsiteX22" fmla="*/ 261562 w 631579"/>
                <a:gd name="connsiteY22" fmla="*/ 649111 h 877891"/>
                <a:gd name="connsiteX23" fmla="*/ 173456 w 631579"/>
                <a:gd name="connsiteY23" fmla="*/ 577674 h 877891"/>
                <a:gd name="connsiteX24" fmla="*/ 140118 w 631579"/>
                <a:gd name="connsiteY24" fmla="*/ 480042 h 877891"/>
                <a:gd name="connsiteX25" fmla="*/ 152023 w 631579"/>
                <a:gd name="connsiteY25" fmla="*/ 320499 h 877891"/>
                <a:gd name="connsiteX26" fmla="*/ 199649 w 631579"/>
                <a:gd name="connsiteY26" fmla="*/ 215724 h 877891"/>
                <a:gd name="connsiteX27" fmla="*/ 268705 w 631579"/>
                <a:gd name="connsiteY27" fmla="*/ 139524 h 877891"/>
                <a:gd name="connsiteX28" fmla="*/ 325855 w 631579"/>
                <a:gd name="connsiteY28" fmla="*/ 160956 h 877891"/>
                <a:gd name="connsiteX29" fmla="*/ 294899 w 631579"/>
                <a:gd name="connsiteY29" fmla="*/ 206199 h 877891"/>
                <a:gd name="connsiteX30" fmla="*/ 316330 w 631579"/>
                <a:gd name="connsiteY30" fmla="*/ 239536 h 877891"/>
                <a:gd name="connsiteX31" fmla="*/ 433012 w 631579"/>
                <a:gd name="connsiteY31" fmla="*/ 246680 h 877891"/>
                <a:gd name="connsiteX0" fmla="*/ 433012 w 631910"/>
                <a:gd name="connsiteY0" fmla="*/ 246680 h 878073"/>
                <a:gd name="connsiteX1" fmla="*/ 444918 w 631910"/>
                <a:gd name="connsiteY1" fmla="*/ 110949 h 878073"/>
                <a:gd name="connsiteX2" fmla="*/ 354430 w 631910"/>
                <a:gd name="connsiteY2" fmla="*/ 10936 h 878073"/>
                <a:gd name="connsiteX3" fmla="*/ 209174 w 631910"/>
                <a:gd name="connsiteY3" fmla="*/ 29987 h 878073"/>
                <a:gd name="connsiteX4" fmla="*/ 97255 w 631910"/>
                <a:gd name="connsiteY4" fmla="*/ 146667 h 878073"/>
                <a:gd name="connsiteX5" fmla="*/ 18674 w 631910"/>
                <a:gd name="connsiteY5" fmla="*/ 330024 h 878073"/>
                <a:gd name="connsiteX6" fmla="*/ 2006 w 631910"/>
                <a:gd name="connsiteY6" fmla="*/ 449086 h 878073"/>
                <a:gd name="connsiteX7" fmla="*/ 11530 w 631910"/>
                <a:gd name="connsiteY7" fmla="*/ 572911 h 878073"/>
                <a:gd name="connsiteX8" fmla="*/ 102018 w 631910"/>
                <a:gd name="connsiteY8" fmla="*/ 730074 h 878073"/>
                <a:gd name="connsiteX9" fmla="*/ 259180 w 631910"/>
                <a:gd name="connsiteY9" fmla="*/ 806274 h 878073"/>
                <a:gd name="connsiteX10" fmla="*/ 366337 w 631910"/>
                <a:gd name="connsiteY10" fmla="*/ 808655 h 878073"/>
                <a:gd name="connsiteX11" fmla="*/ 397293 w 631910"/>
                <a:gd name="connsiteY11" fmla="*/ 777699 h 878073"/>
                <a:gd name="connsiteX12" fmla="*/ 435393 w 631910"/>
                <a:gd name="connsiteY12" fmla="*/ 772936 h 878073"/>
                <a:gd name="connsiteX13" fmla="*/ 492543 w 631910"/>
                <a:gd name="connsiteY13" fmla="*/ 863424 h 878073"/>
                <a:gd name="connsiteX14" fmla="*/ 630655 w 631910"/>
                <a:gd name="connsiteY14" fmla="*/ 841993 h 878073"/>
                <a:gd name="connsiteX15" fmla="*/ 556838 w 631910"/>
                <a:gd name="connsiteY15" fmla="*/ 680068 h 878073"/>
                <a:gd name="connsiteX16" fmla="*/ 487782 w 631910"/>
                <a:gd name="connsiteY16" fmla="*/ 491950 h 878073"/>
                <a:gd name="connsiteX17" fmla="*/ 456824 w 631910"/>
                <a:gd name="connsiteY17" fmla="*/ 399080 h 878073"/>
                <a:gd name="connsiteX18" fmla="*/ 421106 w 631910"/>
                <a:gd name="connsiteY18" fmla="*/ 408607 h 878073"/>
                <a:gd name="connsiteX19" fmla="*/ 344905 w 631910"/>
                <a:gd name="connsiteY19" fmla="*/ 420511 h 878073"/>
                <a:gd name="connsiteX20" fmla="*/ 378243 w 631910"/>
                <a:gd name="connsiteY20" fmla="*/ 611012 h 878073"/>
                <a:gd name="connsiteX21" fmla="*/ 340143 w 631910"/>
                <a:gd name="connsiteY21" fmla="*/ 661017 h 878073"/>
                <a:gd name="connsiteX22" fmla="*/ 261562 w 631910"/>
                <a:gd name="connsiteY22" fmla="*/ 649111 h 878073"/>
                <a:gd name="connsiteX23" fmla="*/ 173456 w 631910"/>
                <a:gd name="connsiteY23" fmla="*/ 577674 h 878073"/>
                <a:gd name="connsiteX24" fmla="*/ 140118 w 631910"/>
                <a:gd name="connsiteY24" fmla="*/ 480042 h 878073"/>
                <a:gd name="connsiteX25" fmla="*/ 152023 w 631910"/>
                <a:gd name="connsiteY25" fmla="*/ 320499 h 878073"/>
                <a:gd name="connsiteX26" fmla="*/ 199649 w 631910"/>
                <a:gd name="connsiteY26" fmla="*/ 215724 h 878073"/>
                <a:gd name="connsiteX27" fmla="*/ 268705 w 631910"/>
                <a:gd name="connsiteY27" fmla="*/ 139524 h 878073"/>
                <a:gd name="connsiteX28" fmla="*/ 325855 w 631910"/>
                <a:gd name="connsiteY28" fmla="*/ 160956 h 878073"/>
                <a:gd name="connsiteX29" fmla="*/ 294899 w 631910"/>
                <a:gd name="connsiteY29" fmla="*/ 206199 h 878073"/>
                <a:gd name="connsiteX30" fmla="*/ 316330 w 631910"/>
                <a:gd name="connsiteY30" fmla="*/ 239536 h 878073"/>
                <a:gd name="connsiteX31" fmla="*/ 433012 w 631910"/>
                <a:gd name="connsiteY31" fmla="*/ 246680 h 878073"/>
                <a:gd name="connsiteX0" fmla="*/ 433012 w 630697"/>
                <a:gd name="connsiteY0" fmla="*/ 246680 h 877639"/>
                <a:gd name="connsiteX1" fmla="*/ 444918 w 630697"/>
                <a:gd name="connsiteY1" fmla="*/ 110949 h 877639"/>
                <a:gd name="connsiteX2" fmla="*/ 354430 w 630697"/>
                <a:gd name="connsiteY2" fmla="*/ 10936 h 877639"/>
                <a:gd name="connsiteX3" fmla="*/ 209174 w 630697"/>
                <a:gd name="connsiteY3" fmla="*/ 29987 h 877639"/>
                <a:gd name="connsiteX4" fmla="*/ 97255 w 630697"/>
                <a:gd name="connsiteY4" fmla="*/ 146667 h 877639"/>
                <a:gd name="connsiteX5" fmla="*/ 18674 w 630697"/>
                <a:gd name="connsiteY5" fmla="*/ 330024 h 877639"/>
                <a:gd name="connsiteX6" fmla="*/ 2006 w 630697"/>
                <a:gd name="connsiteY6" fmla="*/ 449086 h 877639"/>
                <a:gd name="connsiteX7" fmla="*/ 11530 w 630697"/>
                <a:gd name="connsiteY7" fmla="*/ 572911 h 877639"/>
                <a:gd name="connsiteX8" fmla="*/ 102018 w 630697"/>
                <a:gd name="connsiteY8" fmla="*/ 730074 h 877639"/>
                <a:gd name="connsiteX9" fmla="*/ 259180 w 630697"/>
                <a:gd name="connsiteY9" fmla="*/ 806274 h 877639"/>
                <a:gd name="connsiteX10" fmla="*/ 366337 w 630697"/>
                <a:gd name="connsiteY10" fmla="*/ 808655 h 877639"/>
                <a:gd name="connsiteX11" fmla="*/ 397293 w 630697"/>
                <a:gd name="connsiteY11" fmla="*/ 777699 h 877639"/>
                <a:gd name="connsiteX12" fmla="*/ 435393 w 630697"/>
                <a:gd name="connsiteY12" fmla="*/ 772936 h 877639"/>
                <a:gd name="connsiteX13" fmla="*/ 492543 w 630697"/>
                <a:gd name="connsiteY13" fmla="*/ 863424 h 877639"/>
                <a:gd name="connsiteX14" fmla="*/ 566361 w 630697"/>
                <a:gd name="connsiteY14" fmla="*/ 875331 h 877639"/>
                <a:gd name="connsiteX15" fmla="*/ 630655 w 630697"/>
                <a:gd name="connsiteY15" fmla="*/ 841993 h 877639"/>
                <a:gd name="connsiteX16" fmla="*/ 556838 w 630697"/>
                <a:gd name="connsiteY16" fmla="*/ 680068 h 877639"/>
                <a:gd name="connsiteX17" fmla="*/ 487782 w 630697"/>
                <a:gd name="connsiteY17" fmla="*/ 491950 h 877639"/>
                <a:gd name="connsiteX18" fmla="*/ 456824 w 630697"/>
                <a:gd name="connsiteY18" fmla="*/ 399080 h 877639"/>
                <a:gd name="connsiteX19" fmla="*/ 421106 w 630697"/>
                <a:gd name="connsiteY19" fmla="*/ 408607 h 877639"/>
                <a:gd name="connsiteX20" fmla="*/ 344905 w 630697"/>
                <a:gd name="connsiteY20" fmla="*/ 420511 h 877639"/>
                <a:gd name="connsiteX21" fmla="*/ 378243 w 630697"/>
                <a:gd name="connsiteY21" fmla="*/ 611012 h 877639"/>
                <a:gd name="connsiteX22" fmla="*/ 340143 w 630697"/>
                <a:gd name="connsiteY22" fmla="*/ 661017 h 877639"/>
                <a:gd name="connsiteX23" fmla="*/ 261562 w 630697"/>
                <a:gd name="connsiteY23" fmla="*/ 649111 h 877639"/>
                <a:gd name="connsiteX24" fmla="*/ 173456 w 630697"/>
                <a:gd name="connsiteY24" fmla="*/ 577674 h 877639"/>
                <a:gd name="connsiteX25" fmla="*/ 140118 w 630697"/>
                <a:gd name="connsiteY25" fmla="*/ 480042 h 877639"/>
                <a:gd name="connsiteX26" fmla="*/ 152023 w 630697"/>
                <a:gd name="connsiteY26" fmla="*/ 320499 h 877639"/>
                <a:gd name="connsiteX27" fmla="*/ 199649 w 630697"/>
                <a:gd name="connsiteY27" fmla="*/ 215724 h 877639"/>
                <a:gd name="connsiteX28" fmla="*/ 268705 w 630697"/>
                <a:gd name="connsiteY28" fmla="*/ 139524 h 877639"/>
                <a:gd name="connsiteX29" fmla="*/ 325855 w 630697"/>
                <a:gd name="connsiteY29" fmla="*/ 160956 h 877639"/>
                <a:gd name="connsiteX30" fmla="*/ 294899 w 630697"/>
                <a:gd name="connsiteY30" fmla="*/ 206199 h 877639"/>
                <a:gd name="connsiteX31" fmla="*/ 316330 w 630697"/>
                <a:gd name="connsiteY31" fmla="*/ 239536 h 877639"/>
                <a:gd name="connsiteX32" fmla="*/ 433012 w 630697"/>
                <a:gd name="connsiteY32" fmla="*/ 246680 h 877639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1989"/>
                <a:gd name="connsiteX1" fmla="*/ 444918 w 630697"/>
                <a:gd name="connsiteY1" fmla="*/ 110949 h 871989"/>
                <a:gd name="connsiteX2" fmla="*/ 354430 w 630697"/>
                <a:gd name="connsiteY2" fmla="*/ 10936 h 871989"/>
                <a:gd name="connsiteX3" fmla="*/ 209174 w 630697"/>
                <a:gd name="connsiteY3" fmla="*/ 29987 h 871989"/>
                <a:gd name="connsiteX4" fmla="*/ 97255 w 630697"/>
                <a:gd name="connsiteY4" fmla="*/ 146667 h 871989"/>
                <a:gd name="connsiteX5" fmla="*/ 18674 w 630697"/>
                <a:gd name="connsiteY5" fmla="*/ 330024 h 871989"/>
                <a:gd name="connsiteX6" fmla="*/ 2006 w 630697"/>
                <a:gd name="connsiteY6" fmla="*/ 449086 h 871989"/>
                <a:gd name="connsiteX7" fmla="*/ 11530 w 630697"/>
                <a:gd name="connsiteY7" fmla="*/ 572911 h 871989"/>
                <a:gd name="connsiteX8" fmla="*/ 102018 w 630697"/>
                <a:gd name="connsiteY8" fmla="*/ 730074 h 871989"/>
                <a:gd name="connsiteX9" fmla="*/ 259180 w 630697"/>
                <a:gd name="connsiteY9" fmla="*/ 806274 h 871989"/>
                <a:gd name="connsiteX10" fmla="*/ 366337 w 630697"/>
                <a:gd name="connsiteY10" fmla="*/ 808655 h 871989"/>
                <a:gd name="connsiteX11" fmla="*/ 397293 w 630697"/>
                <a:gd name="connsiteY11" fmla="*/ 777699 h 871989"/>
                <a:gd name="connsiteX12" fmla="*/ 435393 w 630697"/>
                <a:gd name="connsiteY12" fmla="*/ 772936 h 871989"/>
                <a:gd name="connsiteX13" fmla="*/ 492543 w 630697"/>
                <a:gd name="connsiteY13" fmla="*/ 863424 h 871989"/>
                <a:gd name="connsiteX14" fmla="*/ 566361 w 630697"/>
                <a:gd name="connsiteY14" fmla="*/ 865807 h 871989"/>
                <a:gd name="connsiteX15" fmla="*/ 630655 w 630697"/>
                <a:gd name="connsiteY15" fmla="*/ 841993 h 871989"/>
                <a:gd name="connsiteX16" fmla="*/ 556838 w 630697"/>
                <a:gd name="connsiteY16" fmla="*/ 680068 h 871989"/>
                <a:gd name="connsiteX17" fmla="*/ 487782 w 630697"/>
                <a:gd name="connsiteY17" fmla="*/ 491950 h 871989"/>
                <a:gd name="connsiteX18" fmla="*/ 456824 w 630697"/>
                <a:gd name="connsiteY18" fmla="*/ 399080 h 871989"/>
                <a:gd name="connsiteX19" fmla="*/ 421106 w 630697"/>
                <a:gd name="connsiteY19" fmla="*/ 408607 h 871989"/>
                <a:gd name="connsiteX20" fmla="*/ 344905 w 630697"/>
                <a:gd name="connsiteY20" fmla="*/ 420511 h 871989"/>
                <a:gd name="connsiteX21" fmla="*/ 378243 w 630697"/>
                <a:gd name="connsiteY21" fmla="*/ 611012 h 871989"/>
                <a:gd name="connsiteX22" fmla="*/ 340143 w 630697"/>
                <a:gd name="connsiteY22" fmla="*/ 661017 h 871989"/>
                <a:gd name="connsiteX23" fmla="*/ 261562 w 630697"/>
                <a:gd name="connsiteY23" fmla="*/ 649111 h 871989"/>
                <a:gd name="connsiteX24" fmla="*/ 173456 w 630697"/>
                <a:gd name="connsiteY24" fmla="*/ 577674 h 871989"/>
                <a:gd name="connsiteX25" fmla="*/ 140118 w 630697"/>
                <a:gd name="connsiteY25" fmla="*/ 480042 h 871989"/>
                <a:gd name="connsiteX26" fmla="*/ 152023 w 630697"/>
                <a:gd name="connsiteY26" fmla="*/ 320499 h 871989"/>
                <a:gd name="connsiteX27" fmla="*/ 199649 w 630697"/>
                <a:gd name="connsiteY27" fmla="*/ 215724 h 871989"/>
                <a:gd name="connsiteX28" fmla="*/ 268705 w 630697"/>
                <a:gd name="connsiteY28" fmla="*/ 139524 h 871989"/>
                <a:gd name="connsiteX29" fmla="*/ 325855 w 630697"/>
                <a:gd name="connsiteY29" fmla="*/ 160956 h 871989"/>
                <a:gd name="connsiteX30" fmla="*/ 294899 w 630697"/>
                <a:gd name="connsiteY30" fmla="*/ 206199 h 871989"/>
                <a:gd name="connsiteX31" fmla="*/ 316330 w 630697"/>
                <a:gd name="connsiteY31" fmla="*/ 239536 h 871989"/>
                <a:gd name="connsiteX32" fmla="*/ 433012 w 630697"/>
                <a:gd name="connsiteY32" fmla="*/ 246680 h 871989"/>
                <a:gd name="connsiteX0" fmla="*/ 433012 w 630697"/>
                <a:gd name="connsiteY0" fmla="*/ 245070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316330 w 630697"/>
                <a:gd name="connsiteY31" fmla="*/ 237926 h 870379"/>
                <a:gd name="connsiteX32" fmla="*/ 433012 w 630697"/>
                <a:gd name="connsiteY32" fmla="*/ 245070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316330 w 630697"/>
                <a:gd name="connsiteY31" fmla="*/ 2379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416343 w 630697"/>
                <a:gd name="connsiteY30" fmla="*/ 156964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35380 w 630697"/>
                <a:gd name="connsiteY29" fmla="*/ 118864 h 870379"/>
                <a:gd name="connsiteX30" fmla="*/ 416343 w 630697"/>
                <a:gd name="connsiteY30" fmla="*/ 156964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197268 w 630697"/>
                <a:gd name="connsiteY9" fmla="*/ 780851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197268 w 630697"/>
                <a:gd name="connsiteY9" fmla="*/ 780851 h 870379"/>
                <a:gd name="connsiteX10" fmla="*/ 354431 w 630697"/>
                <a:gd name="connsiteY10" fmla="*/ 785613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397293 w 630697"/>
                <a:gd name="connsiteY11" fmla="*/ 776089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409200 w 630697"/>
                <a:gd name="connsiteY11" fmla="*/ 780852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397294 w 630697"/>
                <a:gd name="connsiteY11" fmla="*/ 780852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5565"/>
                <a:gd name="connsiteX1" fmla="*/ 540168 w 630697"/>
                <a:gd name="connsiteY1" fmla="*/ 85527 h 865565"/>
                <a:gd name="connsiteX2" fmla="*/ 354430 w 630697"/>
                <a:gd name="connsiteY2" fmla="*/ 9326 h 865565"/>
                <a:gd name="connsiteX3" fmla="*/ 209174 w 630697"/>
                <a:gd name="connsiteY3" fmla="*/ 28377 h 865565"/>
                <a:gd name="connsiteX4" fmla="*/ 97255 w 630697"/>
                <a:gd name="connsiteY4" fmla="*/ 145057 h 865565"/>
                <a:gd name="connsiteX5" fmla="*/ 18674 w 630697"/>
                <a:gd name="connsiteY5" fmla="*/ 328414 h 865565"/>
                <a:gd name="connsiteX6" fmla="*/ 2006 w 630697"/>
                <a:gd name="connsiteY6" fmla="*/ 447476 h 865565"/>
                <a:gd name="connsiteX7" fmla="*/ 11530 w 630697"/>
                <a:gd name="connsiteY7" fmla="*/ 571301 h 865565"/>
                <a:gd name="connsiteX8" fmla="*/ 102018 w 630697"/>
                <a:gd name="connsiteY8" fmla="*/ 728464 h 865565"/>
                <a:gd name="connsiteX9" fmla="*/ 197268 w 630697"/>
                <a:gd name="connsiteY9" fmla="*/ 780851 h 865565"/>
                <a:gd name="connsiteX10" fmla="*/ 354431 w 630697"/>
                <a:gd name="connsiteY10" fmla="*/ 785613 h 865565"/>
                <a:gd name="connsiteX11" fmla="*/ 397294 w 630697"/>
                <a:gd name="connsiteY11" fmla="*/ 780852 h 865565"/>
                <a:gd name="connsiteX12" fmla="*/ 442538 w 630697"/>
                <a:gd name="connsiteY12" fmla="*/ 854670 h 865565"/>
                <a:gd name="connsiteX13" fmla="*/ 492543 w 630697"/>
                <a:gd name="connsiteY13" fmla="*/ 861814 h 865565"/>
                <a:gd name="connsiteX14" fmla="*/ 566361 w 630697"/>
                <a:gd name="connsiteY14" fmla="*/ 864197 h 865565"/>
                <a:gd name="connsiteX15" fmla="*/ 630655 w 630697"/>
                <a:gd name="connsiteY15" fmla="*/ 840383 h 865565"/>
                <a:gd name="connsiteX16" fmla="*/ 556838 w 630697"/>
                <a:gd name="connsiteY16" fmla="*/ 678458 h 865565"/>
                <a:gd name="connsiteX17" fmla="*/ 499688 w 630697"/>
                <a:gd name="connsiteY17" fmla="*/ 485577 h 865565"/>
                <a:gd name="connsiteX18" fmla="*/ 480637 w 630697"/>
                <a:gd name="connsiteY18" fmla="*/ 404613 h 865565"/>
                <a:gd name="connsiteX19" fmla="*/ 421106 w 630697"/>
                <a:gd name="connsiteY19" fmla="*/ 406997 h 865565"/>
                <a:gd name="connsiteX20" fmla="*/ 373480 w 630697"/>
                <a:gd name="connsiteY20" fmla="*/ 418901 h 865565"/>
                <a:gd name="connsiteX21" fmla="*/ 378243 w 630697"/>
                <a:gd name="connsiteY21" fmla="*/ 609402 h 865565"/>
                <a:gd name="connsiteX22" fmla="*/ 340143 w 630697"/>
                <a:gd name="connsiteY22" fmla="*/ 659407 h 865565"/>
                <a:gd name="connsiteX23" fmla="*/ 261562 w 630697"/>
                <a:gd name="connsiteY23" fmla="*/ 647501 h 865565"/>
                <a:gd name="connsiteX24" fmla="*/ 173456 w 630697"/>
                <a:gd name="connsiteY24" fmla="*/ 576064 h 865565"/>
                <a:gd name="connsiteX25" fmla="*/ 140118 w 630697"/>
                <a:gd name="connsiteY25" fmla="*/ 478432 h 865565"/>
                <a:gd name="connsiteX26" fmla="*/ 152023 w 630697"/>
                <a:gd name="connsiteY26" fmla="*/ 318889 h 865565"/>
                <a:gd name="connsiteX27" fmla="*/ 199649 w 630697"/>
                <a:gd name="connsiteY27" fmla="*/ 214114 h 865565"/>
                <a:gd name="connsiteX28" fmla="*/ 263942 w 630697"/>
                <a:gd name="connsiteY28" fmla="*/ 152202 h 865565"/>
                <a:gd name="connsiteX29" fmla="*/ 335380 w 630697"/>
                <a:gd name="connsiteY29" fmla="*/ 118864 h 865565"/>
                <a:gd name="connsiteX30" fmla="*/ 404437 w 630697"/>
                <a:gd name="connsiteY30" fmla="*/ 152202 h 865565"/>
                <a:gd name="connsiteX31" fmla="*/ 413961 w 630697"/>
                <a:gd name="connsiteY31" fmla="*/ 199826 h 865565"/>
                <a:gd name="connsiteX32" fmla="*/ 537787 w 630697"/>
                <a:gd name="connsiteY32" fmla="*/ 202207 h 865565"/>
                <a:gd name="connsiteX0" fmla="*/ 537787 w 630698"/>
                <a:gd name="connsiteY0" fmla="*/ 202207 h 871719"/>
                <a:gd name="connsiteX1" fmla="*/ 540168 w 630698"/>
                <a:gd name="connsiteY1" fmla="*/ 85527 h 871719"/>
                <a:gd name="connsiteX2" fmla="*/ 354430 w 630698"/>
                <a:gd name="connsiteY2" fmla="*/ 9326 h 871719"/>
                <a:gd name="connsiteX3" fmla="*/ 209174 w 630698"/>
                <a:gd name="connsiteY3" fmla="*/ 28377 h 871719"/>
                <a:gd name="connsiteX4" fmla="*/ 97255 w 630698"/>
                <a:gd name="connsiteY4" fmla="*/ 145057 h 871719"/>
                <a:gd name="connsiteX5" fmla="*/ 18674 w 630698"/>
                <a:gd name="connsiteY5" fmla="*/ 328414 h 871719"/>
                <a:gd name="connsiteX6" fmla="*/ 2006 w 630698"/>
                <a:gd name="connsiteY6" fmla="*/ 447476 h 871719"/>
                <a:gd name="connsiteX7" fmla="*/ 11530 w 630698"/>
                <a:gd name="connsiteY7" fmla="*/ 571301 h 871719"/>
                <a:gd name="connsiteX8" fmla="*/ 102018 w 630698"/>
                <a:gd name="connsiteY8" fmla="*/ 728464 h 871719"/>
                <a:gd name="connsiteX9" fmla="*/ 197268 w 630698"/>
                <a:gd name="connsiteY9" fmla="*/ 780851 h 871719"/>
                <a:gd name="connsiteX10" fmla="*/ 354431 w 630698"/>
                <a:gd name="connsiteY10" fmla="*/ 785613 h 871719"/>
                <a:gd name="connsiteX11" fmla="*/ 397294 w 630698"/>
                <a:gd name="connsiteY11" fmla="*/ 780852 h 871719"/>
                <a:gd name="connsiteX12" fmla="*/ 442538 w 630698"/>
                <a:gd name="connsiteY12" fmla="*/ 854670 h 871719"/>
                <a:gd name="connsiteX13" fmla="*/ 490161 w 630698"/>
                <a:gd name="connsiteY13" fmla="*/ 871339 h 871719"/>
                <a:gd name="connsiteX14" fmla="*/ 566361 w 630698"/>
                <a:gd name="connsiteY14" fmla="*/ 864197 h 871719"/>
                <a:gd name="connsiteX15" fmla="*/ 630655 w 630698"/>
                <a:gd name="connsiteY15" fmla="*/ 840383 h 871719"/>
                <a:gd name="connsiteX16" fmla="*/ 556838 w 630698"/>
                <a:gd name="connsiteY16" fmla="*/ 678458 h 871719"/>
                <a:gd name="connsiteX17" fmla="*/ 499688 w 630698"/>
                <a:gd name="connsiteY17" fmla="*/ 485577 h 871719"/>
                <a:gd name="connsiteX18" fmla="*/ 480637 w 630698"/>
                <a:gd name="connsiteY18" fmla="*/ 404613 h 871719"/>
                <a:gd name="connsiteX19" fmla="*/ 421106 w 630698"/>
                <a:gd name="connsiteY19" fmla="*/ 406997 h 871719"/>
                <a:gd name="connsiteX20" fmla="*/ 373480 w 630698"/>
                <a:gd name="connsiteY20" fmla="*/ 418901 h 871719"/>
                <a:gd name="connsiteX21" fmla="*/ 378243 w 630698"/>
                <a:gd name="connsiteY21" fmla="*/ 609402 h 871719"/>
                <a:gd name="connsiteX22" fmla="*/ 340143 w 630698"/>
                <a:gd name="connsiteY22" fmla="*/ 659407 h 871719"/>
                <a:gd name="connsiteX23" fmla="*/ 261562 w 630698"/>
                <a:gd name="connsiteY23" fmla="*/ 647501 h 871719"/>
                <a:gd name="connsiteX24" fmla="*/ 173456 w 630698"/>
                <a:gd name="connsiteY24" fmla="*/ 576064 h 871719"/>
                <a:gd name="connsiteX25" fmla="*/ 140118 w 630698"/>
                <a:gd name="connsiteY25" fmla="*/ 478432 h 871719"/>
                <a:gd name="connsiteX26" fmla="*/ 152023 w 630698"/>
                <a:gd name="connsiteY26" fmla="*/ 318889 h 871719"/>
                <a:gd name="connsiteX27" fmla="*/ 199649 w 630698"/>
                <a:gd name="connsiteY27" fmla="*/ 214114 h 871719"/>
                <a:gd name="connsiteX28" fmla="*/ 263942 w 630698"/>
                <a:gd name="connsiteY28" fmla="*/ 152202 h 871719"/>
                <a:gd name="connsiteX29" fmla="*/ 335380 w 630698"/>
                <a:gd name="connsiteY29" fmla="*/ 118864 h 871719"/>
                <a:gd name="connsiteX30" fmla="*/ 404437 w 630698"/>
                <a:gd name="connsiteY30" fmla="*/ 152202 h 871719"/>
                <a:gd name="connsiteX31" fmla="*/ 413961 w 630698"/>
                <a:gd name="connsiteY31" fmla="*/ 199826 h 871719"/>
                <a:gd name="connsiteX32" fmla="*/ 537787 w 630698"/>
                <a:gd name="connsiteY32" fmla="*/ 202207 h 871719"/>
                <a:gd name="connsiteX0" fmla="*/ 537787 w 630698"/>
                <a:gd name="connsiteY0" fmla="*/ 202207 h 874381"/>
                <a:gd name="connsiteX1" fmla="*/ 540168 w 630698"/>
                <a:gd name="connsiteY1" fmla="*/ 85527 h 874381"/>
                <a:gd name="connsiteX2" fmla="*/ 354430 w 630698"/>
                <a:gd name="connsiteY2" fmla="*/ 9326 h 874381"/>
                <a:gd name="connsiteX3" fmla="*/ 209174 w 630698"/>
                <a:gd name="connsiteY3" fmla="*/ 28377 h 874381"/>
                <a:gd name="connsiteX4" fmla="*/ 97255 w 630698"/>
                <a:gd name="connsiteY4" fmla="*/ 145057 h 874381"/>
                <a:gd name="connsiteX5" fmla="*/ 18674 w 630698"/>
                <a:gd name="connsiteY5" fmla="*/ 328414 h 874381"/>
                <a:gd name="connsiteX6" fmla="*/ 2006 w 630698"/>
                <a:gd name="connsiteY6" fmla="*/ 447476 h 874381"/>
                <a:gd name="connsiteX7" fmla="*/ 11530 w 630698"/>
                <a:gd name="connsiteY7" fmla="*/ 571301 h 874381"/>
                <a:gd name="connsiteX8" fmla="*/ 102018 w 630698"/>
                <a:gd name="connsiteY8" fmla="*/ 728464 h 874381"/>
                <a:gd name="connsiteX9" fmla="*/ 197268 w 630698"/>
                <a:gd name="connsiteY9" fmla="*/ 780851 h 874381"/>
                <a:gd name="connsiteX10" fmla="*/ 354431 w 630698"/>
                <a:gd name="connsiteY10" fmla="*/ 785613 h 874381"/>
                <a:gd name="connsiteX11" fmla="*/ 397294 w 630698"/>
                <a:gd name="connsiteY11" fmla="*/ 780852 h 874381"/>
                <a:gd name="connsiteX12" fmla="*/ 442538 w 630698"/>
                <a:gd name="connsiteY12" fmla="*/ 854670 h 874381"/>
                <a:gd name="connsiteX13" fmla="*/ 490161 w 630698"/>
                <a:gd name="connsiteY13" fmla="*/ 871339 h 874381"/>
                <a:gd name="connsiteX14" fmla="*/ 566361 w 630698"/>
                <a:gd name="connsiteY14" fmla="*/ 871341 h 874381"/>
                <a:gd name="connsiteX15" fmla="*/ 630655 w 630698"/>
                <a:gd name="connsiteY15" fmla="*/ 840383 h 874381"/>
                <a:gd name="connsiteX16" fmla="*/ 556838 w 630698"/>
                <a:gd name="connsiteY16" fmla="*/ 678458 h 874381"/>
                <a:gd name="connsiteX17" fmla="*/ 499688 w 630698"/>
                <a:gd name="connsiteY17" fmla="*/ 485577 h 874381"/>
                <a:gd name="connsiteX18" fmla="*/ 480637 w 630698"/>
                <a:gd name="connsiteY18" fmla="*/ 404613 h 874381"/>
                <a:gd name="connsiteX19" fmla="*/ 421106 w 630698"/>
                <a:gd name="connsiteY19" fmla="*/ 406997 h 874381"/>
                <a:gd name="connsiteX20" fmla="*/ 373480 w 630698"/>
                <a:gd name="connsiteY20" fmla="*/ 418901 h 874381"/>
                <a:gd name="connsiteX21" fmla="*/ 378243 w 630698"/>
                <a:gd name="connsiteY21" fmla="*/ 609402 h 874381"/>
                <a:gd name="connsiteX22" fmla="*/ 340143 w 630698"/>
                <a:gd name="connsiteY22" fmla="*/ 659407 h 874381"/>
                <a:gd name="connsiteX23" fmla="*/ 261562 w 630698"/>
                <a:gd name="connsiteY23" fmla="*/ 647501 h 874381"/>
                <a:gd name="connsiteX24" fmla="*/ 173456 w 630698"/>
                <a:gd name="connsiteY24" fmla="*/ 576064 h 874381"/>
                <a:gd name="connsiteX25" fmla="*/ 140118 w 630698"/>
                <a:gd name="connsiteY25" fmla="*/ 478432 h 874381"/>
                <a:gd name="connsiteX26" fmla="*/ 152023 w 630698"/>
                <a:gd name="connsiteY26" fmla="*/ 318889 h 874381"/>
                <a:gd name="connsiteX27" fmla="*/ 199649 w 630698"/>
                <a:gd name="connsiteY27" fmla="*/ 214114 h 874381"/>
                <a:gd name="connsiteX28" fmla="*/ 263942 w 630698"/>
                <a:gd name="connsiteY28" fmla="*/ 152202 h 874381"/>
                <a:gd name="connsiteX29" fmla="*/ 335380 w 630698"/>
                <a:gd name="connsiteY29" fmla="*/ 118864 h 874381"/>
                <a:gd name="connsiteX30" fmla="*/ 404437 w 630698"/>
                <a:gd name="connsiteY30" fmla="*/ 152202 h 874381"/>
                <a:gd name="connsiteX31" fmla="*/ 413961 w 630698"/>
                <a:gd name="connsiteY31" fmla="*/ 199826 h 874381"/>
                <a:gd name="connsiteX32" fmla="*/ 537787 w 630698"/>
                <a:gd name="connsiteY32" fmla="*/ 202207 h 874381"/>
                <a:gd name="connsiteX0" fmla="*/ 537787 w 623561"/>
                <a:gd name="connsiteY0" fmla="*/ 202207 h 873730"/>
                <a:gd name="connsiteX1" fmla="*/ 540168 w 623561"/>
                <a:gd name="connsiteY1" fmla="*/ 85527 h 873730"/>
                <a:gd name="connsiteX2" fmla="*/ 354430 w 623561"/>
                <a:gd name="connsiteY2" fmla="*/ 9326 h 873730"/>
                <a:gd name="connsiteX3" fmla="*/ 209174 w 623561"/>
                <a:gd name="connsiteY3" fmla="*/ 28377 h 873730"/>
                <a:gd name="connsiteX4" fmla="*/ 97255 w 623561"/>
                <a:gd name="connsiteY4" fmla="*/ 145057 h 873730"/>
                <a:gd name="connsiteX5" fmla="*/ 18674 w 623561"/>
                <a:gd name="connsiteY5" fmla="*/ 328414 h 873730"/>
                <a:gd name="connsiteX6" fmla="*/ 2006 w 623561"/>
                <a:gd name="connsiteY6" fmla="*/ 447476 h 873730"/>
                <a:gd name="connsiteX7" fmla="*/ 11530 w 623561"/>
                <a:gd name="connsiteY7" fmla="*/ 571301 h 873730"/>
                <a:gd name="connsiteX8" fmla="*/ 102018 w 623561"/>
                <a:gd name="connsiteY8" fmla="*/ 728464 h 873730"/>
                <a:gd name="connsiteX9" fmla="*/ 197268 w 623561"/>
                <a:gd name="connsiteY9" fmla="*/ 780851 h 873730"/>
                <a:gd name="connsiteX10" fmla="*/ 354431 w 623561"/>
                <a:gd name="connsiteY10" fmla="*/ 785613 h 873730"/>
                <a:gd name="connsiteX11" fmla="*/ 397294 w 623561"/>
                <a:gd name="connsiteY11" fmla="*/ 780852 h 873730"/>
                <a:gd name="connsiteX12" fmla="*/ 442538 w 623561"/>
                <a:gd name="connsiteY12" fmla="*/ 854670 h 873730"/>
                <a:gd name="connsiteX13" fmla="*/ 490161 w 623561"/>
                <a:gd name="connsiteY13" fmla="*/ 871339 h 873730"/>
                <a:gd name="connsiteX14" fmla="*/ 566361 w 623561"/>
                <a:gd name="connsiteY14" fmla="*/ 871341 h 873730"/>
                <a:gd name="connsiteX15" fmla="*/ 623511 w 623561"/>
                <a:gd name="connsiteY15" fmla="*/ 849908 h 873730"/>
                <a:gd name="connsiteX16" fmla="*/ 556838 w 623561"/>
                <a:gd name="connsiteY16" fmla="*/ 678458 h 873730"/>
                <a:gd name="connsiteX17" fmla="*/ 499688 w 623561"/>
                <a:gd name="connsiteY17" fmla="*/ 485577 h 873730"/>
                <a:gd name="connsiteX18" fmla="*/ 480637 w 623561"/>
                <a:gd name="connsiteY18" fmla="*/ 404613 h 873730"/>
                <a:gd name="connsiteX19" fmla="*/ 421106 w 623561"/>
                <a:gd name="connsiteY19" fmla="*/ 406997 h 873730"/>
                <a:gd name="connsiteX20" fmla="*/ 373480 w 623561"/>
                <a:gd name="connsiteY20" fmla="*/ 418901 h 873730"/>
                <a:gd name="connsiteX21" fmla="*/ 378243 w 623561"/>
                <a:gd name="connsiteY21" fmla="*/ 609402 h 873730"/>
                <a:gd name="connsiteX22" fmla="*/ 340143 w 623561"/>
                <a:gd name="connsiteY22" fmla="*/ 659407 h 873730"/>
                <a:gd name="connsiteX23" fmla="*/ 261562 w 623561"/>
                <a:gd name="connsiteY23" fmla="*/ 647501 h 873730"/>
                <a:gd name="connsiteX24" fmla="*/ 173456 w 623561"/>
                <a:gd name="connsiteY24" fmla="*/ 576064 h 873730"/>
                <a:gd name="connsiteX25" fmla="*/ 140118 w 623561"/>
                <a:gd name="connsiteY25" fmla="*/ 478432 h 873730"/>
                <a:gd name="connsiteX26" fmla="*/ 152023 w 623561"/>
                <a:gd name="connsiteY26" fmla="*/ 318889 h 873730"/>
                <a:gd name="connsiteX27" fmla="*/ 199649 w 623561"/>
                <a:gd name="connsiteY27" fmla="*/ 214114 h 873730"/>
                <a:gd name="connsiteX28" fmla="*/ 263942 w 623561"/>
                <a:gd name="connsiteY28" fmla="*/ 152202 h 873730"/>
                <a:gd name="connsiteX29" fmla="*/ 335380 w 623561"/>
                <a:gd name="connsiteY29" fmla="*/ 118864 h 873730"/>
                <a:gd name="connsiteX30" fmla="*/ 404437 w 623561"/>
                <a:gd name="connsiteY30" fmla="*/ 152202 h 873730"/>
                <a:gd name="connsiteX31" fmla="*/ 413961 w 623561"/>
                <a:gd name="connsiteY31" fmla="*/ 199826 h 873730"/>
                <a:gd name="connsiteX32" fmla="*/ 537787 w 623561"/>
                <a:gd name="connsiteY32" fmla="*/ 202207 h 873730"/>
                <a:gd name="connsiteX0" fmla="*/ 537787 w 623743"/>
                <a:gd name="connsiteY0" fmla="*/ 202207 h 873730"/>
                <a:gd name="connsiteX1" fmla="*/ 540168 w 623743"/>
                <a:gd name="connsiteY1" fmla="*/ 85527 h 873730"/>
                <a:gd name="connsiteX2" fmla="*/ 354430 w 623743"/>
                <a:gd name="connsiteY2" fmla="*/ 9326 h 873730"/>
                <a:gd name="connsiteX3" fmla="*/ 209174 w 623743"/>
                <a:gd name="connsiteY3" fmla="*/ 28377 h 873730"/>
                <a:gd name="connsiteX4" fmla="*/ 97255 w 623743"/>
                <a:gd name="connsiteY4" fmla="*/ 145057 h 873730"/>
                <a:gd name="connsiteX5" fmla="*/ 18674 w 623743"/>
                <a:gd name="connsiteY5" fmla="*/ 328414 h 873730"/>
                <a:gd name="connsiteX6" fmla="*/ 2006 w 623743"/>
                <a:gd name="connsiteY6" fmla="*/ 447476 h 873730"/>
                <a:gd name="connsiteX7" fmla="*/ 11530 w 623743"/>
                <a:gd name="connsiteY7" fmla="*/ 571301 h 873730"/>
                <a:gd name="connsiteX8" fmla="*/ 102018 w 623743"/>
                <a:gd name="connsiteY8" fmla="*/ 728464 h 873730"/>
                <a:gd name="connsiteX9" fmla="*/ 197268 w 623743"/>
                <a:gd name="connsiteY9" fmla="*/ 780851 h 873730"/>
                <a:gd name="connsiteX10" fmla="*/ 354431 w 623743"/>
                <a:gd name="connsiteY10" fmla="*/ 785613 h 873730"/>
                <a:gd name="connsiteX11" fmla="*/ 397294 w 623743"/>
                <a:gd name="connsiteY11" fmla="*/ 780852 h 873730"/>
                <a:gd name="connsiteX12" fmla="*/ 442538 w 623743"/>
                <a:gd name="connsiteY12" fmla="*/ 854670 h 873730"/>
                <a:gd name="connsiteX13" fmla="*/ 490161 w 623743"/>
                <a:gd name="connsiteY13" fmla="*/ 871339 h 873730"/>
                <a:gd name="connsiteX14" fmla="*/ 566361 w 623743"/>
                <a:gd name="connsiteY14" fmla="*/ 871341 h 873730"/>
                <a:gd name="connsiteX15" fmla="*/ 623511 w 623743"/>
                <a:gd name="connsiteY15" fmla="*/ 849908 h 873730"/>
                <a:gd name="connsiteX16" fmla="*/ 544932 w 623743"/>
                <a:gd name="connsiteY16" fmla="*/ 692746 h 873730"/>
                <a:gd name="connsiteX17" fmla="*/ 499688 w 623743"/>
                <a:gd name="connsiteY17" fmla="*/ 485577 h 873730"/>
                <a:gd name="connsiteX18" fmla="*/ 480637 w 623743"/>
                <a:gd name="connsiteY18" fmla="*/ 404613 h 873730"/>
                <a:gd name="connsiteX19" fmla="*/ 421106 w 623743"/>
                <a:gd name="connsiteY19" fmla="*/ 406997 h 873730"/>
                <a:gd name="connsiteX20" fmla="*/ 373480 w 623743"/>
                <a:gd name="connsiteY20" fmla="*/ 418901 h 873730"/>
                <a:gd name="connsiteX21" fmla="*/ 378243 w 623743"/>
                <a:gd name="connsiteY21" fmla="*/ 609402 h 873730"/>
                <a:gd name="connsiteX22" fmla="*/ 340143 w 623743"/>
                <a:gd name="connsiteY22" fmla="*/ 659407 h 873730"/>
                <a:gd name="connsiteX23" fmla="*/ 261562 w 623743"/>
                <a:gd name="connsiteY23" fmla="*/ 647501 h 873730"/>
                <a:gd name="connsiteX24" fmla="*/ 173456 w 623743"/>
                <a:gd name="connsiteY24" fmla="*/ 576064 h 873730"/>
                <a:gd name="connsiteX25" fmla="*/ 140118 w 623743"/>
                <a:gd name="connsiteY25" fmla="*/ 478432 h 873730"/>
                <a:gd name="connsiteX26" fmla="*/ 152023 w 623743"/>
                <a:gd name="connsiteY26" fmla="*/ 318889 h 873730"/>
                <a:gd name="connsiteX27" fmla="*/ 199649 w 623743"/>
                <a:gd name="connsiteY27" fmla="*/ 214114 h 873730"/>
                <a:gd name="connsiteX28" fmla="*/ 263942 w 623743"/>
                <a:gd name="connsiteY28" fmla="*/ 152202 h 873730"/>
                <a:gd name="connsiteX29" fmla="*/ 335380 w 623743"/>
                <a:gd name="connsiteY29" fmla="*/ 118864 h 873730"/>
                <a:gd name="connsiteX30" fmla="*/ 404437 w 623743"/>
                <a:gd name="connsiteY30" fmla="*/ 152202 h 873730"/>
                <a:gd name="connsiteX31" fmla="*/ 413961 w 623743"/>
                <a:gd name="connsiteY31" fmla="*/ 199826 h 873730"/>
                <a:gd name="connsiteX32" fmla="*/ 537787 w 623743"/>
                <a:gd name="connsiteY32" fmla="*/ 202207 h 873730"/>
                <a:gd name="connsiteX0" fmla="*/ 537787 w 623743"/>
                <a:gd name="connsiteY0" fmla="*/ 202207 h 873730"/>
                <a:gd name="connsiteX1" fmla="*/ 540168 w 623743"/>
                <a:gd name="connsiteY1" fmla="*/ 85527 h 873730"/>
                <a:gd name="connsiteX2" fmla="*/ 354430 w 623743"/>
                <a:gd name="connsiteY2" fmla="*/ 9326 h 873730"/>
                <a:gd name="connsiteX3" fmla="*/ 209174 w 623743"/>
                <a:gd name="connsiteY3" fmla="*/ 28377 h 873730"/>
                <a:gd name="connsiteX4" fmla="*/ 97255 w 623743"/>
                <a:gd name="connsiteY4" fmla="*/ 145057 h 873730"/>
                <a:gd name="connsiteX5" fmla="*/ 18674 w 623743"/>
                <a:gd name="connsiteY5" fmla="*/ 328414 h 873730"/>
                <a:gd name="connsiteX6" fmla="*/ 2006 w 623743"/>
                <a:gd name="connsiteY6" fmla="*/ 447476 h 873730"/>
                <a:gd name="connsiteX7" fmla="*/ 11530 w 623743"/>
                <a:gd name="connsiteY7" fmla="*/ 571301 h 873730"/>
                <a:gd name="connsiteX8" fmla="*/ 102018 w 623743"/>
                <a:gd name="connsiteY8" fmla="*/ 728464 h 873730"/>
                <a:gd name="connsiteX9" fmla="*/ 197268 w 623743"/>
                <a:gd name="connsiteY9" fmla="*/ 780851 h 873730"/>
                <a:gd name="connsiteX10" fmla="*/ 354431 w 623743"/>
                <a:gd name="connsiteY10" fmla="*/ 785613 h 873730"/>
                <a:gd name="connsiteX11" fmla="*/ 397294 w 623743"/>
                <a:gd name="connsiteY11" fmla="*/ 780852 h 873730"/>
                <a:gd name="connsiteX12" fmla="*/ 442538 w 623743"/>
                <a:gd name="connsiteY12" fmla="*/ 854670 h 873730"/>
                <a:gd name="connsiteX13" fmla="*/ 490161 w 623743"/>
                <a:gd name="connsiteY13" fmla="*/ 871339 h 873730"/>
                <a:gd name="connsiteX14" fmla="*/ 566361 w 623743"/>
                <a:gd name="connsiteY14" fmla="*/ 871341 h 873730"/>
                <a:gd name="connsiteX15" fmla="*/ 623511 w 623743"/>
                <a:gd name="connsiteY15" fmla="*/ 849908 h 873730"/>
                <a:gd name="connsiteX16" fmla="*/ 544932 w 623743"/>
                <a:gd name="connsiteY16" fmla="*/ 692746 h 873730"/>
                <a:gd name="connsiteX17" fmla="*/ 499688 w 623743"/>
                <a:gd name="connsiteY17" fmla="*/ 485577 h 873730"/>
                <a:gd name="connsiteX18" fmla="*/ 480637 w 623743"/>
                <a:gd name="connsiteY18" fmla="*/ 404613 h 873730"/>
                <a:gd name="connsiteX19" fmla="*/ 421106 w 623743"/>
                <a:gd name="connsiteY19" fmla="*/ 406997 h 873730"/>
                <a:gd name="connsiteX20" fmla="*/ 373480 w 623743"/>
                <a:gd name="connsiteY20" fmla="*/ 418901 h 873730"/>
                <a:gd name="connsiteX21" fmla="*/ 378243 w 623743"/>
                <a:gd name="connsiteY21" fmla="*/ 609402 h 873730"/>
                <a:gd name="connsiteX22" fmla="*/ 340143 w 623743"/>
                <a:gd name="connsiteY22" fmla="*/ 659407 h 873730"/>
                <a:gd name="connsiteX23" fmla="*/ 261562 w 623743"/>
                <a:gd name="connsiteY23" fmla="*/ 647501 h 873730"/>
                <a:gd name="connsiteX24" fmla="*/ 173456 w 623743"/>
                <a:gd name="connsiteY24" fmla="*/ 576064 h 873730"/>
                <a:gd name="connsiteX25" fmla="*/ 140118 w 623743"/>
                <a:gd name="connsiteY25" fmla="*/ 478432 h 873730"/>
                <a:gd name="connsiteX26" fmla="*/ 152023 w 623743"/>
                <a:gd name="connsiteY26" fmla="*/ 318889 h 873730"/>
                <a:gd name="connsiteX27" fmla="*/ 199649 w 623743"/>
                <a:gd name="connsiteY27" fmla="*/ 214114 h 873730"/>
                <a:gd name="connsiteX28" fmla="*/ 263942 w 623743"/>
                <a:gd name="connsiteY28" fmla="*/ 152202 h 873730"/>
                <a:gd name="connsiteX29" fmla="*/ 335380 w 623743"/>
                <a:gd name="connsiteY29" fmla="*/ 118864 h 873730"/>
                <a:gd name="connsiteX30" fmla="*/ 404437 w 623743"/>
                <a:gd name="connsiteY30" fmla="*/ 152202 h 873730"/>
                <a:gd name="connsiteX31" fmla="*/ 413961 w 623743"/>
                <a:gd name="connsiteY31" fmla="*/ 199826 h 873730"/>
                <a:gd name="connsiteX32" fmla="*/ 537787 w 623743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406997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404437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404437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52024 w 624028"/>
                <a:gd name="connsiteY25" fmla="*/ 476051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82981 w 624028"/>
                <a:gd name="connsiteY24" fmla="*/ 566539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37976 h 873730"/>
                <a:gd name="connsiteX24" fmla="*/ 182981 w 624028"/>
                <a:gd name="connsiteY24" fmla="*/ 566539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048 h 873571"/>
                <a:gd name="connsiteX1" fmla="*/ 521118 w 624028"/>
                <a:gd name="connsiteY1" fmla="*/ 82987 h 873571"/>
                <a:gd name="connsiteX2" fmla="*/ 354430 w 624028"/>
                <a:gd name="connsiteY2" fmla="*/ 9167 h 873571"/>
                <a:gd name="connsiteX3" fmla="*/ 209174 w 624028"/>
                <a:gd name="connsiteY3" fmla="*/ 28218 h 873571"/>
                <a:gd name="connsiteX4" fmla="*/ 97255 w 624028"/>
                <a:gd name="connsiteY4" fmla="*/ 144898 h 873571"/>
                <a:gd name="connsiteX5" fmla="*/ 18674 w 624028"/>
                <a:gd name="connsiteY5" fmla="*/ 328255 h 873571"/>
                <a:gd name="connsiteX6" fmla="*/ 2006 w 624028"/>
                <a:gd name="connsiteY6" fmla="*/ 447317 h 873571"/>
                <a:gd name="connsiteX7" fmla="*/ 11530 w 624028"/>
                <a:gd name="connsiteY7" fmla="*/ 571142 h 873571"/>
                <a:gd name="connsiteX8" fmla="*/ 102018 w 624028"/>
                <a:gd name="connsiteY8" fmla="*/ 728305 h 873571"/>
                <a:gd name="connsiteX9" fmla="*/ 197268 w 624028"/>
                <a:gd name="connsiteY9" fmla="*/ 780692 h 873571"/>
                <a:gd name="connsiteX10" fmla="*/ 354431 w 624028"/>
                <a:gd name="connsiteY10" fmla="*/ 785454 h 873571"/>
                <a:gd name="connsiteX11" fmla="*/ 397294 w 624028"/>
                <a:gd name="connsiteY11" fmla="*/ 780693 h 873571"/>
                <a:gd name="connsiteX12" fmla="*/ 442538 w 624028"/>
                <a:gd name="connsiteY12" fmla="*/ 854511 h 873571"/>
                <a:gd name="connsiteX13" fmla="*/ 490161 w 624028"/>
                <a:gd name="connsiteY13" fmla="*/ 871180 h 873571"/>
                <a:gd name="connsiteX14" fmla="*/ 566361 w 624028"/>
                <a:gd name="connsiteY14" fmla="*/ 871182 h 873571"/>
                <a:gd name="connsiteX15" fmla="*/ 623511 w 624028"/>
                <a:gd name="connsiteY15" fmla="*/ 849749 h 873571"/>
                <a:gd name="connsiteX16" fmla="*/ 533026 w 624028"/>
                <a:gd name="connsiteY16" fmla="*/ 685443 h 873571"/>
                <a:gd name="connsiteX17" fmla="*/ 499688 w 624028"/>
                <a:gd name="connsiteY17" fmla="*/ 485418 h 873571"/>
                <a:gd name="connsiteX18" fmla="*/ 480637 w 624028"/>
                <a:gd name="connsiteY18" fmla="*/ 404454 h 873571"/>
                <a:gd name="connsiteX19" fmla="*/ 421106 w 624028"/>
                <a:gd name="connsiteY19" fmla="*/ 397313 h 873571"/>
                <a:gd name="connsiteX20" fmla="*/ 373480 w 624028"/>
                <a:gd name="connsiteY20" fmla="*/ 418742 h 873571"/>
                <a:gd name="connsiteX21" fmla="*/ 378243 w 624028"/>
                <a:gd name="connsiteY21" fmla="*/ 609243 h 873571"/>
                <a:gd name="connsiteX22" fmla="*/ 340143 w 624028"/>
                <a:gd name="connsiteY22" fmla="*/ 659248 h 873571"/>
                <a:gd name="connsiteX23" fmla="*/ 261562 w 624028"/>
                <a:gd name="connsiteY23" fmla="*/ 637817 h 873571"/>
                <a:gd name="connsiteX24" fmla="*/ 182981 w 624028"/>
                <a:gd name="connsiteY24" fmla="*/ 566380 h 873571"/>
                <a:gd name="connsiteX25" fmla="*/ 152024 w 624028"/>
                <a:gd name="connsiteY25" fmla="*/ 475892 h 873571"/>
                <a:gd name="connsiteX26" fmla="*/ 171073 w 624028"/>
                <a:gd name="connsiteY26" fmla="*/ 306824 h 873571"/>
                <a:gd name="connsiteX27" fmla="*/ 199649 w 624028"/>
                <a:gd name="connsiteY27" fmla="*/ 213955 h 873571"/>
                <a:gd name="connsiteX28" fmla="*/ 263942 w 624028"/>
                <a:gd name="connsiteY28" fmla="*/ 152043 h 873571"/>
                <a:gd name="connsiteX29" fmla="*/ 335380 w 624028"/>
                <a:gd name="connsiteY29" fmla="*/ 118705 h 873571"/>
                <a:gd name="connsiteX30" fmla="*/ 392531 w 624028"/>
                <a:gd name="connsiteY30" fmla="*/ 152043 h 873571"/>
                <a:gd name="connsiteX31" fmla="*/ 413961 w 624028"/>
                <a:gd name="connsiteY31" fmla="*/ 199667 h 873571"/>
                <a:gd name="connsiteX32" fmla="*/ 537787 w 624028"/>
                <a:gd name="connsiteY32" fmla="*/ 202048 h 873571"/>
                <a:gd name="connsiteX0" fmla="*/ 537787 w 624028"/>
                <a:gd name="connsiteY0" fmla="*/ 201418 h 872941"/>
                <a:gd name="connsiteX1" fmla="*/ 502068 w 624028"/>
                <a:gd name="connsiteY1" fmla="*/ 72832 h 872941"/>
                <a:gd name="connsiteX2" fmla="*/ 354430 w 624028"/>
                <a:gd name="connsiteY2" fmla="*/ 8537 h 872941"/>
                <a:gd name="connsiteX3" fmla="*/ 209174 w 624028"/>
                <a:gd name="connsiteY3" fmla="*/ 27588 h 872941"/>
                <a:gd name="connsiteX4" fmla="*/ 97255 w 624028"/>
                <a:gd name="connsiteY4" fmla="*/ 144268 h 872941"/>
                <a:gd name="connsiteX5" fmla="*/ 18674 w 624028"/>
                <a:gd name="connsiteY5" fmla="*/ 327625 h 872941"/>
                <a:gd name="connsiteX6" fmla="*/ 2006 w 624028"/>
                <a:gd name="connsiteY6" fmla="*/ 446687 h 872941"/>
                <a:gd name="connsiteX7" fmla="*/ 11530 w 624028"/>
                <a:gd name="connsiteY7" fmla="*/ 570512 h 872941"/>
                <a:gd name="connsiteX8" fmla="*/ 102018 w 624028"/>
                <a:gd name="connsiteY8" fmla="*/ 727675 h 872941"/>
                <a:gd name="connsiteX9" fmla="*/ 197268 w 624028"/>
                <a:gd name="connsiteY9" fmla="*/ 780062 h 872941"/>
                <a:gd name="connsiteX10" fmla="*/ 354431 w 624028"/>
                <a:gd name="connsiteY10" fmla="*/ 784824 h 872941"/>
                <a:gd name="connsiteX11" fmla="*/ 397294 w 624028"/>
                <a:gd name="connsiteY11" fmla="*/ 780063 h 872941"/>
                <a:gd name="connsiteX12" fmla="*/ 442538 w 624028"/>
                <a:gd name="connsiteY12" fmla="*/ 853881 h 872941"/>
                <a:gd name="connsiteX13" fmla="*/ 490161 w 624028"/>
                <a:gd name="connsiteY13" fmla="*/ 870550 h 872941"/>
                <a:gd name="connsiteX14" fmla="*/ 566361 w 624028"/>
                <a:gd name="connsiteY14" fmla="*/ 870552 h 872941"/>
                <a:gd name="connsiteX15" fmla="*/ 623511 w 624028"/>
                <a:gd name="connsiteY15" fmla="*/ 849119 h 872941"/>
                <a:gd name="connsiteX16" fmla="*/ 533026 w 624028"/>
                <a:gd name="connsiteY16" fmla="*/ 684813 h 872941"/>
                <a:gd name="connsiteX17" fmla="*/ 499688 w 624028"/>
                <a:gd name="connsiteY17" fmla="*/ 484788 h 872941"/>
                <a:gd name="connsiteX18" fmla="*/ 480637 w 624028"/>
                <a:gd name="connsiteY18" fmla="*/ 403824 h 872941"/>
                <a:gd name="connsiteX19" fmla="*/ 421106 w 624028"/>
                <a:gd name="connsiteY19" fmla="*/ 396683 h 872941"/>
                <a:gd name="connsiteX20" fmla="*/ 373480 w 624028"/>
                <a:gd name="connsiteY20" fmla="*/ 418112 h 872941"/>
                <a:gd name="connsiteX21" fmla="*/ 378243 w 624028"/>
                <a:gd name="connsiteY21" fmla="*/ 608613 h 872941"/>
                <a:gd name="connsiteX22" fmla="*/ 340143 w 624028"/>
                <a:gd name="connsiteY22" fmla="*/ 658618 h 872941"/>
                <a:gd name="connsiteX23" fmla="*/ 261562 w 624028"/>
                <a:gd name="connsiteY23" fmla="*/ 637187 h 872941"/>
                <a:gd name="connsiteX24" fmla="*/ 182981 w 624028"/>
                <a:gd name="connsiteY24" fmla="*/ 565750 h 872941"/>
                <a:gd name="connsiteX25" fmla="*/ 152024 w 624028"/>
                <a:gd name="connsiteY25" fmla="*/ 475262 h 872941"/>
                <a:gd name="connsiteX26" fmla="*/ 171073 w 624028"/>
                <a:gd name="connsiteY26" fmla="*/ 306194 h 872941"/>
                <a:gd name="connsiteX27" fmla="*/ 199649 w 624028"/>
                <a:gd name="connsiteY27" fmla="*/ 213325 h 872941"/>
                <a:gd name="connsiteX28" fmla="*/ 263942 w 624028"/>
                <a:gd name="connsiteY28" fmla="*/ 151413 h 872941"/>
                <a:gd name="connsiteX29" fmla="*/ 335380 w 624028"/>
                <a:gd name="connsiteY29" fmla="*/ 118075 h 872941"/>
                <a:gd name="connsiteX30" fmla="*/ 392531 w 624028"/>
                <a:gd name="connsiteY30" fmla="*/ 151413 h 872941"/>
                <a:gd name="connsiteX31" fmla="*/ 413961 w 624028"/>
                <a:gd name="connsiteY31" fmla="*/ 199037 h 872941"/>
                <a:gd name="connsiteX32" fmla="*/ 537787 w 624028"/>
                <a:gd name="connsiteY32" fmla="*/ 201418 h 872941"/>
                <a:gd name="connsiteX0" fmla="*/ 530643 w 624028"/>
                <a:gd name="connsiteY0" fmla="*/ 201418 h 872941"/>
                <a:gd name="connsiteX1" fmla="*/ 502068 w 624028"/>
                <a:gd name="connsiteY1" fmla="*/ 72832 h 872941"/>
                <a:gd name="connsiteX2" fmla="*/ 354430 w 624028"/>
                <a:gd name="connsiteY2" fmla="*/ 8537 h 872941"/>
                <a:gd name="connsiteX3" fmla="*/ 209174 w 624028"/>
                <a:gd name="connsiteY3" fmla="*/ 27588 h 872941"/>
                <a:gd name="connsiteX4" fmla="*/ 97255 w 624028"/>
                <a:gd name="connsiteY4" fmla="*/ 144268 h 872941"/>
                <a:gd name="connsiteX5" fmla="*/ 18674 w 624028"/>
                <a:gd name="connsiteY5" fmla="*/ 327625 h 872941"/>
                <a:gd name="connsiteX6" fmla="*/ 2006 w 624028"/>
                <a:gd name="connsiteY6" fmla="*/ 446687 h 872941"/>
                <a:gd name="connsiteX7" fmla="*/ 11530 w 624028"/>
                <a:gd name="connsiteY7" fmla="*/ 570512 h 872941"/>
                <a:gd name="connsiteX8" fmla="*/ 102018 w 624028"/>
                <a:gd name="connsiteY8" fmla="*/ 727675 h 872941"/>
                <a:gd name="connsiteX9" fmla="*/ 197268 w 624028"/>
                <a:gd name="connsiteY9" fmla="*/ 780062 h 872941"/>
                <a:gd name="connsiteX10" fmla="*/ 354431 w 624028"/>
                <a:gd name="connsiteY10" fmla="*/ 784824 h 872941"/>
                <a:gd name="connsiteX11" fmla="*/ 397294 w 624028"/>
                <a:gd name="connsiteY11" fmla="*/ 780063 h 872941"/>
                <a:gd name="connsiteX12" fmla="*/ 442538 w 624028"/>
                <a:gd name="connsiteY12" fmla="*/ 853881 h 872941"/>
                <a:gd name="connsiteX13" fmla="*/ 490161 w 624028"/>
                <a:gd name="connsiteY13" fmla="*/ 870550 h 872941"/>
                <a:gd name="connsiteX14" fmla="*/ 566361 w 624028"/>
                <a:gd name="connsiteY14" fmla="*/ 870552 h 872941"/>
                <a:gd name="connsiteX15" fmla="*/ 623511 w 624028"/>
                <a:gd name="connsiteY15" fmla="*/ 849119 h 872941"/>
                <a:gd name="connsiteX16" fmla="*/ 533026 w 624028"/>
                <a:gd name="connsiteY16" fmla="*/ 684813 h 872941"/>
                <a:gd name="connsiteX17" fmla="*/ 499688 w 624028"/>
                <a:gd name="connsiteY17" fmla="*/ 484788 h 872941"/>
                <a:gd name="connsiteX18" fmla="*/ 480637 w 624028"/>
                <a:gd name="connsiteY18" fmla="*/ 403824 h 872941"/>
                <a:gd name="connsiteX19" fmla="*/ 421106 w 624028"/>
                <a:gd name="connsiteY19" fmla="*/ 396683 h 872941"/>
                <a:gd name="connsiteX20" fmla="*/ 373480 w 624028"/>
                <a:gd name="connsiteY20" fmla="*/ 418112 h 872941"/>
                <a:gd name="connsiteX21" fmla="*/ 378243 w 624028"/>
                <a:gd name="connsiteY21" fmla="*/ 608613 h 872941"/>
                <a:gd name="connsiteX22" fmla="*/ 340143 w 624028"/>
                <a:gd name="connsiteY22" fmla="*/ 658618 h 872941"/>
                <a:gd name="connsiteX23" fmla="*/ 261562 w 624028"/>
                <a:gd name="connsiteY23" fmla="*/ 637187 h 872941"/>
                <a:gd name="connsiteX24" fmla="*/ 182981 w 624028"/>
                <a:gd name="connsiteY24" fmla="*/ 565750 h 872941"/>
                <a:gd name="connsiteX25" fmla="*/ 152024 w 624028"/>
                <a:gd name="connsiteY25" fmla="*/ 475262 h 872941"/>
                <a:gd name="connsiteX26" fmla="*/ 171073 w 624028"/>
                <a:gd name="connsiteY26" fmla="*/ 306194 h 872941"/>
                <a:gd name="connsiteX27" fmla="*/ 199649 w 624028"/>
                <a:gd name="connsiteY27" fmla="*/ 213325 h 872941"/>
                <a:gd name="connsiteX28" fmla="*/ 263942 w 624028"/>
                <a:gd name="connsiteY28" fmla="*/ 151413 h 872941"/>
                <a:gd name="connsiteX29" fmla="*/ 335380 w 624028"/>
                <a:gd name="connsiteY29" fmla="*/ 118075 h 872941"/>
                <a:gd name="connsiteX30" fmla="*/ 392531 w 624028"/>
                <a:gd name="connsiteY30" fmla="*/ 151413 h 872941"/>
                <a:gd name="connsiteX31" fmla="*/ 413961 w 624028"/>
                <a:gd name="connsiteY31" fmla="*/ 199037 h 872941"/>
                <a:gd name="connsiteX32" fmla="*/ 530643 w 624028"/>
                <a:gd name="connsiteY32" fmla="*/ 201418 h 87294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83024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3090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3090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0709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3799 h 865322"/>
                <a:gd name="connsiteX1" fmla="*/ 523504 w 624028"/>
                <a:gd name="connsiteY1" fmla="*/ 120420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93799 h 865322"/>
                <a:gd name="connsiteX0" fmla="*/ 530643 w 624028"/>
                <a:gd name="connsiteY0" fmla="*/ 193799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93799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404437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61548 w 624028"/>
                <a:gd name="connsiteY27" fmla="*/ 329531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49642 w 624028"/>
                <a:gd name="connsiteY27" fmla="*/ 327150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52017 w 624028"/>
                <a:gd name="connsiteY6" fmla="*/ 227575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52017 w 624028"/>
                <a:gd name="connsiteY6" fmla="*/ 227575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40111 w 624028"/>
                <a:gd name="connsiteY6" fmla="*/ 229956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8424 h 864709"/>
                <a:gd name="connsiteX1" fmla="*/ 525885 w 624028"/>
                <a:gd name="connsiteY1" fmla="*/ 107901 h 864709"/>
                <a:gd name="connsiteX2" fmla="*/ 499686 w 624028"/>
                <a:gd name="connsiteY2" fmla="*/ 59838 h 864709"/>
                <a:gd name="connsiteX3" fmla="*/ 354430 w 624028"/>
                <a:gd name="connsiteY3" fmla="*/ 305 h 864709"/>
                <a:gd name="connsiteX4" fmla="*/ 206792 w 624028"/>
                <a:gd name="connsiteY4" fmla="*/ 40787 h 864709"/>
                <a:gd name="connsiteX5" fmla="*/ 106780 w 624028"/>
                <a:gd name="connsiteY5" fmla="*/ 128892 h 864709"/>
                <a:gd name="connsiteX6" fmla="*/ 40111 w 624028"/>
                <a:gd name="connsiteY6" fmla="*/ 229343 h 864709"/>
                <a:gd name="connsiteX7" fmla="*/ 18674 w 624028"/>
                <a:gd name="connsiteY7" fmla="*/ 319393 h 864709"/>
                <a:gd name="connsiteX8" fmla="*/ 2006 w 624028"/>
                <a:gd name="connsiteY8" fmla="*/ 438455 h 864709"/>
                <a:gd name="connsiteX9" fmla="*/ 11530 w 624028"/>
                <a:gd name="connsiteY9" fmla="*/ 562280 h 864709"/>
                <a:gd name="connsiteX10" fmla="*/ 102018 w 624028"/>
                <a:gd name="connsiteY10" fmla="*/ 719443 h 864709"/>
                <a:gd name="connsiteX11" fmla="*/ 197268 w 624028"/>
                <a:gd name="connsiteY11" fmla="*/ 771830 h 864709"/>
                <a:gd name="connsiteX12" fmla="*/ 354431 w 624028"/>
                <a:gd name="connsiteY12" fmla="*/ 776592 h 864709"/>
                <a:gd name="connsiteX13" fmla="*/ 397294 w 624028"/>
                <a:gd name="connsiteY13" fmla="*/ 771831 h 864709"/>
                <a:gd name="connsiteX14" fmla="*/ 442538 w 624028"/>
                <a:gd name="connsiteY14" fmla="*/ 845649 h 864709"/>
                <a:gd name="connsiteX15" fmla="*/ 490161 w 624028"/>
                <a:gd name="connsiteY15" fmla="*/ 862318 h 864709"/>
                <a:gd name="connsiteX16" fmla="*/ 566361 w 624028"/>
                <a:gd name="connsiteY16" fmla="*/ 862320 h 864709"/>
                <a:gd name="connsiteX17" fmla="*/ 623511 w 624028"/>
                <a:gd name="connsiteY17" fmla="*/ 840887 h 864709"/>
                <a:gd name="connsiteX18" fmla="*/ 533026 w 624028"/>
                <a:gd name="connsiteY18" fmla="*/ 676581 h 864709"/>
                <a:gd name="connsiteX19" fmla="*/ 499688 w 624028"/>
                <a:gd name="connsiteY19" fmla="*/ 476556 h 864709"/>
                <a:gd name="connsiteX20" fmla="*/ 480637 w 624028"/>
                <a:gd name="connsiteY20" fmla="*/ 395592 h 864709"/>
                <a:gd name="connsiteX21" fmla="*/ 421106 w 624028"/>
                <a:gd name="connsiteY21" fmla="*/ 388451 h 864709"/>
                <a:gd name="connsiteX22" fmla="*/ 373480 w 624028"/>
                <a:gd name="connsiteY22" fmla="*/ 409880 h 864709"/>
                <a:gd name="connsiteX23" fmla="*/ 378243 w 624028"/>
                <a:gd name="connsiteY23" fmla="*/ 600381 h 864709"/>
                <a:gd name="connsiteX24" fmla="*/ 340143 w 624028"/>
                <a:gd name="connsiteY24" fmla="*/ 650386 h 864709"/>
                <a:gd name="connsiteX25" fmla="*/ 261562 w 624028"/>
                <a:gd name="connsiteY25" fmla="*/ 628955 h 864709"/>
                <a:gd name="connsiteX26" fmla="*/ 182981 w 624028"/>
                <a:gd name="connsiteY26" fmla="*/ 557518 h 864709"/>
                <a:gd name="connsiteX27" fmla="*/ 152024 w 624028"/>
                <a:gd name="connsiteY27" fmla="*/ 467030 h 864709"/>
                <a:gd name="connsiteX28" fmla="*/ 149642 w 624028"/>
                <a:gd name="connsiteY28" fmla="*/ 326537 h 864709"/>
                <a:gd name="connsiteX29" fmla="*/ 199649 w 624028"/>
                <a:gd name="connsiteY29" fmla="*/ 205093 h 864709"/>
                <a:gd name="connsiteX30" fmla="*/ 254417 w 624028"/>
                <a:gd name="connsiteY30" fmla="*/ 140800 h 864709"/>
                <a:gd name="connsiteX31" fmla="*/ 335380 w 624028"/>
                <a:gd name="connsiteY31" fmla="*/ 109843 h 864709"/>
                <a:gd name="connsiteX32" fmla="*/ 397293 w 624028"/>
                <a:gd name="connsiteY32" fmla="*/ 131275 h 864709"/>
                <a:gd name="connsiteX33" fmla="*/ 413961 w 624028"/>
                <a:gd name="connsiteY33" fmla="*/ 190805 h 864709"/>
                <a:gd name="connsiteX34" fmla="*/ 483024 w 624028"/>
                <a:gd name="connsiteY34" fmla="*/ 198388 h 864709"/>
                <a:gd name="connsiteX35" fmla="*/ 530643 w 624028"/>
                <a:gd name="connsiteY35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62280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62280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9077 w 622462"/>
                <a:gd name="connsiteY0" fmla="*/ 188424 h 864709"/>
                <a:gd name="connsiteX1" fmla="*/ 524319 w 622462"/>
                <a:gd name="connsiteY1" fmla="*/ 107901 h 864709"/>
                <a:gd name="connsiteX2" fmla="*/ 498120 w 622462"/>
                <a:gd name="connsiteY2" fmla="*/ 59838 h 864709"/>
                <a:gd name="connsiteX3" fmla="*/ 352864 w 622462"/>
                <a:gd name="connsiteY3" fmla="*/ 305 h 864709"/>
                <a:gd name="connsiteX4" fmla="*/ 205226 w 622462"/>
                <a:gd name="connsiteY4" fmla="*/ 40787 h 864709"/>
                <a:gd name="connsiteX5" fmla="*/ 105214 w 622462"/>
                <a:gd name="connsiteY5" fmla="*/ 128892 h 864709"/>
                <a:gd name="connsiteX6" fmla="*/ 38545 w 622462"/>
                <a:gd name="connsiteY6" fmla="*/ 229343 h 864709"/>
                <a:gd name="connsiteX7" fmla="*/ 17108 w 622462"/>
                <a:gd name="connsiteY7" fmla="*/ 319393 h 864709"/>
                <a:gd name="connsiteX8" fmla="*/ 440 w 622462"/>
                <a:gd name="connsiteY8" fmla="*/ 438455 h 864709"/>
                <a:gd name="connsiteX9" fmla="*/ 7583 w 622462"/>
                <a:gd name="connsiteY9" fmla="*/ 547993 h 864709"/>
                <a:gd name="connsiteX10" fmla="*/ 36163 w 622462"/>
                <a:gd name="connsiteY10" fmla="*/ 624631 h 864709"/>
                <a:gd name="connsiteX11" fmla="*/ 100452 w 622462"/>
                <a:gd name="connsiteY11" fmla="*/ 719443 h 864709"/>
                <a:gd name="connsiteX12" fmla="*/ 195702 w 622462"/>
                <a:gd name="connsiteY12" fmla="*/ 771830 h 864709"/>
                <a:gd name="connsiteX13" fmla="*/ 352865 w 622462"/>
                <a:gd name="connsiteY13" fmla="*/ 776592 h 864709"/>
                <a:gd name="connsiteX14" fmla="*/ 395728 w 622462"/>
                <a:gd name="connsiteY14" fmla="*/ 771831 h 864709"/>
                <a:gd name="connsiteX15" fmla="*/ 440972 w 622462"/>
                <a:gd name="connsiteY15" fmla="*/ 845649 h 864709"/>
                <a:gd name="connsiteX16" fmla="*/ 488595 w 622462"/>
                <a:gd name="connsiteY16" fmla="*/ 862318 h 864709"/>
                <a:gd name="connsiteX17" fmla="*/ 564795 w 622462"/>
                <a:gd name="connsiteY17" fmla="*/ 862320 h 864709"/>
                <a:gd name="connsiteX18" fmla="*/ 621945 w 622462"/>
                <a:gd name="connsiteY18" fmla="*/ 840887 h 864709"/>
                <a:gd name="connsiteX19" fmla="*/ 531460 w 622462"/>
                <a:gd name="connsiteY19" fmla="*/ 676581 h 864709"/>
                <a:gd name="connsiteX20" fmla="*/ 498122 w 622462"/>
                <a:gd name="connsiteY20" fmla="*/ 476556 h 864709"/>
                <a:gd name="connsiteX21" fmla="*/ 479071 w 622462"/>
                <a:gd name="connsiteY21" fmla="*/ 395592 h 864709"/>
                <a:gd name="connsiteX22" fmla="*/ 419540 w 622462"/>
                <a:gd name="connsiteY22" fmla="*/ 388451 h 864709"/>
                <a:gd name="connsiteX23" fmla="*/ 371914 w 622462"/>
                <a:gd name="connsiteY23" fmla="*/ 409880 h 864709"/>
                <a:gd name="connsiteX24" fmla="*/ 376677 w 622462"/>
                <a:gd name="connsiteY24" fmla="*/ 600381 h 864709"/>
                <a:gd name="connsiteX25" fmla="*/ 338577 w 622462"/>
                <a:gd name="connsiteY25" fmla="*/ 650386 h 864709"/>
                <a:gd name="connsiteX26" fmla="*/ 259996 w 622462"/>
                <a:gd name="connsiteY26" fmla="*/ 628955 h 864709"/>
                <a:gd name="connsiteX27" fmla="*/ 181415 w 622462"/>
                <a:gd name="connsiteY27" fmla="*/ 557518 h 864709"/>
                <a:gd name="connsiteX28" fmla="*/ 150458 w 622462"/>
                <a:gd name="connsiteY28" fmla="*/ 467030 h 864709"/>
                <a:gd name="connsiteX29" fmla="*/ 148076 w 622462"/>
                <a:gd name="connsiteY29" fmla="*/ 326537 h 864709"/>
                <a:gd name="connsiteX30" fmla="*/ 198083 w 622462"/>
                <a:gd name="connsiteY30" fmla="*/ 205093 h 864709"/>
                <a:gd name="connsiteX31" fmla="*/ 252851 w 622462"/>
                <a:gd name="connsiteY31" fmla="*/ 140800 h 864709"/>
                <a:gd name="connsiteX32" fmla="*/ 333814 w 622462"/>
                <a:gd name="connsiteY32" fmla="*/ 109843 h 864709"/>
                <a:gd name="connsiteX33" fmla="*/ 395727 w 622462"/>
                <a:gd name="connsiteY33" fmla="*/ 131275 h 864709"/>
                <a:gd name="connsiteX34" fmla="*/ 412395 w 622462"/>
                <a:gd name="connsiteY34" fmla="*/ 190805 h 864709"/>
                <a:gd name="connsiteX35" fmla="*/ 481458 w 622462"/>
                <a:gd name="connsiteY35" fmla="*/ 198388 h 864709"/>
                <a:gd name="connsiteX36" fmla="*/ 529077 w 622462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40849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40849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19284 w 622206"/>
                <a:gd name="connsiteY22" fmla="*/ 388451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0832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86070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699 h 865578"/>
                <a:gd name="connsiteX1" fmla="*/ 524063 w 622206"/>
                <a:gd name="connsiteY1" fmla="*/ 108176 h 865578"/>
                <a:gd name="connsiteX2" fmla="*/ 497864 w 622206"/>
                <a:gd name="connsiteY2" fmla="*/ 60113 h 865578"/>
                <a:gd name="connsiteX3" fmla="*/ 428813 w 622206"/>
                <a:gd name="connsiteY3" fmla="*/ 20069 h 865578"/>
                <a:gd name="connsiteX4" fmla="*/ 352608 w 622206"/>
                <a:gd name="connsiteY4" fmla="*/ 580 h 865578"/>
                <a:gd name="connsiteX5" fmla="*/ 204970 w 622206"/>
                <a:gd name="connsiteY5" fmla="*/ 41062 h 865578"/>
                <a:gd name="connsiteX6" fmla="*/ 104958 w 622206"/>
                <a:gd name="connsiteY6" fmla="*/ 129167 h 865578"/>
                <a:gd name="connsiteX7" fmla="*/ 38289 w 622206"/>
                <a:gd name="connsiteY7" fmla="*/ 229618 h 865578"/>
                <a:gd name="connsiteX8" fmla="*/ 16852 w 622206"/>
                <a:gd name="connsiteY8" fmla="*/ 319668 h 865578"/>
                <a:gd name="connsiteX9" fmla="*/ 184 w 622206"/>
                <a:gd name="connsiteY9" fmla="*/ 438730 h 865578"/>
                <a:gd name="connsiteX10" fmla="*/ 9708 w 622206"/>
                <a:gd name="connsiteY10" fmla="*/ 541124 h 865578"/>
                <a:gd name="connsiteX11" fmla="*/ 35907 w 622206"/>
                <a:gd name="connsiteY11" fmla="*/ 624906 h 865578"/>
                <a:gd name="connsiteX12" fmla="*/ 100196 w 622206"/>
                <a:gd name="connsiteY12" fmla="*/ 719718 h 865578"/>
                <a:gd name="connsiteX13" fmla="*/ 195446 w 622206"/>
                <a:gd name="connsiteY13" fmla="*/ 772105 h 865578"/>
                <a:gd name="connsiteX14" fmla="*/ 352609 w 622206"/>
                <a:gd name="connsiteY14" fmla="*/ 776867 h 865578"/>
                <a:gd name="connsiteX15" fmla="*/ 395472 w 622206"/>
                <a:gd name="connsiteY15" fmla="*/ 772106 h 865578"/>
                <a:gd name="connsiteX16" fmla="*/ 452622 w 622206"/>
                <a:gd name="connsiteY16" fmla="*/ 836399 h 865578"/>
                <a:gd name="connsiteX17" fmla="*/ 488339 w 622206"/>
                <a:gd name="connsiteY17" fmla="*/ 862593 h 865578"/>
                <a:gd name="connsiteX18" fmla="*/ 564539 w 622206"/>
                <a:gd name="connsiteY18" fmla="*/ 862595 h 865578"/>
                <a:gd name="connsiteX19" fmla="*/ 621689 w 622206"/>
                <a:gd name="connsiteY19" fmla="*/ 841162 h 865578"/>
                <a:gd name="connsiteX20" fmla="*/ 531204 w 622206"/>
                <a:gd name="connsiteY20" fmla="*/ 676856 h 865578"/>
                <a:gd name="connsiteX21" fmla="*/ 497866 w 622206"/>
                <a:gd name="connsiteY21" fmla="*/ 476831 h 865578"/>
                <a:gd name="connsiteX22" fmla="*/ 478815 w 622206"/>
                <a:gd name="connsiteY22" fmla="*/ 395867 h 865578"/>
                <a:gd name="connsiteX23" fmla="*/ 424047 w 622206"/>
                <a:gd name="connsiteY23" fmla="*/ 386345 h 865578"/>
                <a:gd name="connsiteX24" fmla="*/ 371658 w 622206"/>
                <a:gd name="connsiteY24" fmla="*/ 410155 h 865578"/>
                <a:gd name="connsiteX25" fmla="*/ 376421 w 622206"/>
                <a:gd name="connsiteY25" fmla="*/ 600656 h 865578"/>
                <a:gd name="connsiteX26" fmla="*/ 338321 w 622206"/>
                <a:gd name="connsiteY26" fmla="*/ 650661 h 865578"/>
                <a:gd name="connsiteX27" fmla="*/ 259740 w 622206"/>
                <a:gd name="connsiteY27" fmla="*/ 629230 h 865578"/>
                <a:gd name="connsiteX28" fmla="*/ 181159 w 622206"/>
                <a:gd name="connsiteY28" fmla="*/ 557793 h 865578"/>
                <a:gd name="connsiteX29" fmla="*/ 150202 w 622206"/>
                <a:gd name="connsiteY29" fmla="*/ 467305 h 865578"/>
                <a:gd name="connsiteX30" fmla="*/ 147820 w 622206"/>
                <a:gd name="connsiteY30" fmla="*/ 326812 h 865578"/>
                <a:gd name="connsiteX31" fmla="*/ 197827 w 622206"/>
                <a:gd name="connsiteY31" fmla="*/ 205368 h 865578"/>
                <a:gd name="connsiteX32" fmla="*/ 252595 w 622206"/>
                <a:gd name="connsiteY32" fmla="*/ 141075 h 865578"/>
                <a:gd name="connsiteX33" fmla="*/ 333558 w 622206"/>
                <a:gd name="connsiteY33" fmla="*/ 110118 h 865578"/>
                <a:gd name="connsiteX34" fmla="*/ 395471 w 622206"/>
                <a:gd name="connsiteY34" fmla="*/ 131550 h 865578"/>
                <a:gd name="connsiteX35" fmla="*/ 412139 w 622206"/>
                <a:gd name="connsiteY35" fmla="*/ 191080 h 865578"/>
                <a:gd name="connsiteX36" fmla="*/ 481202 w 622206"/>
                <a:gd name="connsiteY36" fmla="*/ 198663 h 865578"/>
                <a:gd name="connsiteX37" fmla="*/ 528821 w 622206"/>
                <a:gd name="connsiteY37" fmla="*/ 188699 h 865578"/>
                <a:gd name="connsiteX0" fmla="*/ 528821 w 622206"/>
                <a:gd name="connsiteY0" fmla="*/ 188699 h 865578"/>
                <a:gd name="connsiteX1" fmla="*/ 524063 w 622206"/>
                <a:gd name="connsiteY1" fmla="*/ 108176 h 865578"/>
                <a:gd name="connsiteX2" fmla="*/ 497864 w 622206"/>
                <a:gd name="connsiteY2" fmla="*/ 60113 h 865578"/>
                <a:gd name="connsiteX3" fmla="*/ 428813 w 622206"/>
                <a:gd name="connsiteY3" fmla="*/ 20069 h 865578"/>
                <a:gd name="connsiteX4" fmla="*/ 352608 w 622206"/>
                <a:gd name="connsiteY4" fmla="*/ 580 h 865578"/>
                <a:gd name="connsiteX5" fmla="*/ 204970 w 622206"/>
                <a:gd name="connsiteY5" fmla="*/ 41062 h 865578"/>
                <a:gd name="connsiteX6" fmla="*/ 104958 w 622206"/>
                <a:gd name="connsiteY6" fmla="*/ 129167 h 865578"/>
                <a:gd name="connsiteX7" fmla="*/ 38289 w 622206"/>
                <a:gd name="connsiteY7" fmla="*/ 229618 h 865578"/>
                <a:gd name="connsiteX8" fmla="*/ 16852 w 622206"/>
                <a:gd name="connsiteY8" fmla="*/ 319668 h 865578"/>
                <a:gd name="connsiteX9" fmla="*/ 184 w 622206"/>
                <a:gd name="connsiteY9" fmla="*/ 438730 h 865578"/>
                <a:gd name="connsiteX10" fmla="*/ 9708 w 622206"/>
                <a:gd name="connsiteY10" fmla="*/ 541124 h 865578"/>
                <a:gd name="connsiteX11" fmla="*/ 35907 w 622206"/>
                <a:gd name="connsiteY11" fmla="*/ 624906 h 865578"/>
                <a:gd name="connsiteX12" fmla="*/ 100196 w 622206"/>
                <a:gd name="connsiteY12" fmla="*/ 719718 h 865578"/>
                <a:gd name="connsiteX13" fmla="*/ 195446 w 622206"/>
                <a:gd name="connsiteY13" fmla="*/ 772105 h 865578"/>
                <a:gd name="connsiteX14" fmla="*/ 352609 w 622206"/>
                <a:gd name="connsiteY14" fmla="*/ 776867 h 865578"/>
                <a:gd name="connsiteX15" fmla="*/ 395472 w 622206"/>
                <a:gd name="connsiteY15" fmla="*/ 772106 h 865578"/>
                <a:gd name="connsiteX16" fmla="*/ 452622 w 622206"/>
                <a:gd name="connsiteY16" fmla="*/ 836399 h 865578"/>
                <a:gd name="connsiteX17" fmla="*/ 488339 w 622206"/>
                <a:gd name="connsiteY17" fmla="*/ 862593 h 865578"/>
                <a:gd name="connsiteX18" fmla="*/ 564539 w 622206"/>
                <a:gd name="connsiteY18" fmla="*/ 862595 h 865578"/>
                <a:gd name="connsiteX19" fmla="*/ 621689 w 622206"/>
                <a:gd name="connsiteY19" fmla="*/ 841162 h 865578"/>
                <a:gd name="connsiteX20" fmla="*/ 531204 w 622206"/>
                <a:gd name="connsiteY20" fmla="*/ 676856 h 865578"/>
                <a:gd name="connsiteX21" fmla="*/ 497866 w 622206"/>
                <a:gd name="connsiteY21" fmla="*/ 476831 h 865578"/>
                <a:gd name="connsiteX22" fmla="*/ 478815 w 622206"/>
                <a:gd name="connsiteY22" fmla="*/ 395867 h 865578"/>
                <a:gd name="connsiteX23" fmla="*/ 424047 w 622206"/>
                <a:gd name="connsiteY23" fmla="*/ 386345 h 865578"/>
                <a:gd name="connsiteX24" fmla="*/ 371658 w 622206"/>
                <a:gd name="connsiteY24" fmla="*/ 410155 h 865578"/>
                <a:gd name="connsiteX25" fmla="*/ 376421 w 622206"/>
                <a:gd name="connsiteY25" fmla="*/ 600656 h 865578"/>
                <a:gd name="connsiteX26" fmla="*/ 338321 w 622206"/>
                <a:gd name="connsiteY26" fmla="*/ 650661 h 865578"/>
                <a:gd name="connsiteX27" fmla="*/ 259740 w 622206"/>
                <a:gd name="connsiteY27" fmla="*/ 629230 h 865578"/>
                <a:gd name="connsiteX28" fmla="*/ 181159 w 622206"/>
                <a:gd name="connsiteY28" fmla="*/ 557793 h 865578"/>
                <a:gd name="connsiteX29" fmla="*/ 150202 w 622206"/>
                <a:gd name="connsiteY29" fmla="*/ 467305 h 865578"/>
                <a:gd name="connsiteX30" fmla="*/ 147820 w 622206"/>
                <a:gd name="connsiteY30" fmla="*/ 326812 h 865578"/>
                <a:gd name="connsiteX31" fmla="*/ 197827 w 622206"/>
                <a:gd name="connsiteY31" fmla="*/ 205368 h 865578"/>
                <a:gd name="connsiteX32" fmla="*/ 252595 w 622206"/>
                <a:gd name="connsiteY32" fmla="*/ 141075 h 865578"/>
                <a:gd name="connsiteX33" fmla="*/ 333558 w 622206"/>
                <a:gd name="connsiteY33" fmla="*/ 110118 h 865578"/>
                <a:gd name="connsiteX34" fmla="*/ 395471 w 622206"/>
                <a:gd name="connsiteY34" fmla="*/ 131550 h 865578"/>
                <a:gd name="connsiteX35" fmla="*/ 412139 w 622206"/>
                <a:gd name="connsiteY35" fmla="*/ 191080 h 865578"/>
                <a:gd name="connsiteX36" fmla="*/ 481202 w 622206"/>
                <a:gd name="connsiteY36" fmla="*/ 198663 h 865578"/>
                <a:gd name="connsiteX37" fmla="*/ 528821 w 622206"/>
                <a:gd name="connsiteY37" fmla="*/ 188699 h 865578"/>
                <a:gd name="connsiteX0" fmla="*/ 528821 w 622206"/>
                <a:gd name="connsiteY0" fmla="*/ 190111 h 866990"/>
                <a:gd name="connsiteX1" fmla="*/ 524063 w 622206"/>
                <a:gd name="connsiteY1" fmla="*/ 109588 h 866990"/>
                <a:gd name="connsiteX2" fmla="*/ 497864 w 622206"/>
                <a:gd name="connsiteY2" fmla="*/ 61525 h 866990"/>
                <a:gd name="connsiteX3" fmla="*/ 426432 w 622206"/>
                <a:gd name="connsiteY3" fmla="*/ 11956 h 866990"/>
                <a:gd name="connsiteX4" fmla="*/ 352608 w 622206"/>
                <a:gd name="connsiteY4" fmla="*/ 1992 h 866990"/>
                <a:gd name="connsiteX5" fmla="*/ 204970 w 622206"/>
                <a:gd name="connsiteY5" fmla="*/ 42474 h 866990"/>
                <a:gd name="connsiteX6" fmla="*/ 104958 w 622206"/>
                <a:gd name="connsiteY6" fmla="*/ 130579 h 866990"/>
                <a:gd name="connsiteX7" fmla="*/ 38289 w 622206"/>
                <a:gd name="connsiteY7" fmla="*/ 231030 h 866990"/>
                <a:gd name="connsiteX8" fmla="*/ 16852 w 622206"/>
                <a:gd name="connsiteY8" fmla="*/ 321080 h 866990"/>
                <a:gd name="connsiteX9" fmla="*/ 184 w 622206"/>
                <a:gd name="connsiteY9" fmla="*/ 440142 h 866990"/>
                <a:gd name="connsiteX10" fmla="*/ 9708 w 622206"/>
                <a:gd name="connsiteY10" fmla="*/ 542536 h 866990"/>
                <a:gd name="connsiteX11" fmla="*/ 35907 w 622206"/>
                <a:gd name="connsiteY11" fmla="*/ 626318 h 866990"/>
                <a:gd name="connsiteX12" fmla="*/ 100196 w 622206"/>
                <a:gd name="connsiteY12" fmla="*/ 721130 h 866990"/>
                <a:gd name="connsiteX13" fmla="*/ 195446 w 622206"/>
                <a:gd name="connsiteY13" fmla="*/ 773517 h 866990"/>
                <a:gd name="connsiteX14" fmla="*/ 352609 w 622206"/>
                <a:gd name="connsiteY14" fmla="*/ 778279 h 866990"/>
                <a:gd name="connsiteX15" fmla="*/ 395472 w 622206"/>
                <a:gd name="connsiteY15" fmla="*/ 773518 h 866990"/>
                <a:gd name="connsiteX16" fmla="*/ 452622 w 622206"/>
                <a:gd name="connsiteY16" fmla="*/ 837811 h 866990"/>
                <a:gd name="connsiteX17" fmla="*/ 488339 w 622206"/>
                <a:gd name="connsiteY17" fmla="*/ 864005 h 866990"/>
                <a:gd name="connsiteX18" fmla="*/ 564539 w 622206"/>
                <a:gd name="connsiteY18" fmla="*/ 864007 h 866990"/>
                <a:gd name="connsiteX19" fmla="*/ 621689 w 622206"/>
                <a:gd name="connsiteY19" fmla="*/ 842574 h 866990"/>
                <a:gd name="connsiteX20" fmla="*/ 531204 w 622206"/>
                <a:gd name="connsiteY20" fmla="*/ 678268 h 866990"/>
                <a:gd name="connsiteX21" fmla="*/ 497866 w 622206"/>
                <a:gd name="connsiteY21" fmla="*/ 478243 h 866990"/>
                <a:gd name="connsiteX22" fmla="*/ 478815 w 622206"/>
                <a:gd name="connsiteY22" fmla="*/ 397279 h 866990"/>
                <a:gd name="connsiteX23" fmla="*/ 424047 w 622206"/>
                <a:gd name="connsiteY23" fmla="*/ 387757 h 866990"/>
                <a:gd name="connsiteX24" fmla="*/ 371658 w 622206"/>
                <a:gd name="connsiteY24" fmla="*/ 411567 h 866990"/>
                <a:gd name="connsiteX25" fmla="*/ 376421 w 622206"/>
                <a:gd name="connsiteY25" fmla="*/ 602068 h 866990"/>
                <a:gd name="connsiteX26" fmla="*/ 338321 w 622206"/>
                <a:gd name="connsiteY26" fmla="*/ 652073 h 866990"/>
                <a:gd name="connsiteX27" fmla="*/ 259740 w 622206"/>
                <a:gd name="connsiteY27" fmla="*/ 630642 h 866990"/>
                <a:gd name="connsiteX28" fmla="*/ 181159 w 622206"/>
                <a:gd name="connsiteY28" fmla="*/ 559205 h 866990"/>
                <a:gd name="connsiteX29" fmla="*/ 150202 w 622206"/>
                <a:gd name="connsiteY29" fmla="*/ 468717 h 866990"/>
                <a:gd name="connsiteX30" fmla="*/ 147820 w 622206"/>
                <a:gd name="connsiteY30" fmla="*/ 328224 h 866990"/>
                <a:gd name="connsiteX31" fmla="*/ 197827 w 622206"/>
                <a:gd name="connsiteY31" fmla="*/ 206780 h 866990"/>
                <a:gd name="connsiteX32" fmla="*/ 252595 w 622206"/>
                <a:gd name="connsiteY32" fmla="*/ 142487 h 866990"/>
                <a:gd name="connsiteX33" fmla="*/ 333558 w 622206"/>
                <a:gd name="connsiteY33" fmla="*/ 111530 h 866990"/>
                <a:gd name="connsiteX34" fmla="*/ 395471 w 622206"/>
                <a:gd name="connsiteY34" fmla="*/ 132962 h 866990"/>
                <a:gd name="connsiteX35" fmla="*/ 412139 w 622206"/>
                <a:gd name="connsiteY35" fmla="*/ 192492 h 866990"/>
                <a:gd name="connsiteX36" fmla="*/ 481202 w 622206"/>
                <a:gd name="connsiteY36" fmla="*/ 200075 h 866990"/>
                <a:gd name="connsiteX37" fmla="*/ 528821 w 622206"/>
                <a:gd name="connsiteY37" fmla="*/ 190111 h 866990"/>
                <a:gd name="connsiteX0" fmla="*/ 528821 w 622206"/>
                <a:gd name="connsiteY0" fmla="*/ 181521 h 858400"/>
                <a:gd name="connsiteX1" fmla="*/ 524063 w 622206"/>
                <a:gd name="connsiteY1" fmla="*/ 100998 h 858400"/>
                <a:gd name="connsiteX2" fmla="*/ 497864 w 622206"/>
                <a:gd name="connsiteY2" fmla="*/ 52935 h 858400"/>
                <a:gd name="connsiteX3" fmla="*/ 426432 w 622206"/>
                <a:gd name="connsiteY3" fmla="*/ 3366 h 858400"/>
                <a:gd name="connsiteX4" fmla="*/ 352608 w 622206"/>
                <a:gd name="connsiteY4" fmla="*/ 7689 h 858400"/>
                <a:gd name="connsiteX5" fmla="*/ 204970 w 622206"/>
                <a:gd name="connsiteY5" fmla="*/ 33884 h 858400"/>
                <a:gd name="connsiteX6" fmla="*/ 104958 w 622206"/>
                <a:gd name="connsiteY6" fmla="*/ 121989 h 858400"/>
                <a:gd name="connsiteX7" fmla="*/ 38289 w 622206"/>
                <a:gd name="connsiteY7" fmla="*/ 222440 h 858400"/>
                <a:gd name="connsiteX8" fmla="*/ 16852 w 622206"/>
                <a:gd name="connsiteY8" fmla="*/ 312490 h 858400"/>
                <a:gd name="connsiteX9" fmla="*/ 184 w 622206"/>
                <a:gd name="connsiteY9" fmla="*/ 431552 h 858400"/>
                <a:gd name="connsiteX10" fmla="*/ 9708 w 622206"/>
                <a:gd name="connsiteY10" fmla="*/ 533946 h 858400"/>
                <a:gd name="connsiteX11" fmla="*/ 35907 w 622206"/>
                <a:gd name="connsiteY11" fmla="*/ 617728 h 858400"/>
                <a:gd name="connsiteX12" fmla="*/ 100196 w 622206"/>
                <a:gd name="connsiteY12" fmla="*/ 712540 h 858400"/>
                <a:gd name="connsiteX13" fmla="*/ 195446 w 622206"/>
                <a:gd name="connsiteY13" fmla="*/ 764927 h 858400"/>
                <a:gd name="connsiteX14" fmla="*/ 352609 w 622206"/>
                <a:gd name="connsiteY14" fmla="*/ 769689 h 858400"/>
                <a:gd name="connsiteX15" fmla="*/ 395472 w 622206"/>
                <a:gd name="connsiteY15" fmla="*/ 764928 h 858400"/>
                <a:gd name="connsiteX16" fmla="*/ 452622 w 622206"/>
                <a:gd name="connsiteY16" fmla="*/ 829221 h 858400"/>
                <a:gd name="connsiteX17" fmla="*/ 488339 w 622206"/>
                <a:gd name="connsiteY17" fmla="*/ 855415 h 858400"/>
                <a:gd name="connsiteX18" fmla="*/ 564539 w 622206"/>
                <a:gd name="connsiteY18" fmla="*/ 855417 h 858400"/>
                <a:gd name="connsiteX19" fmla="*/ 621689 w 622206"/>
                <a:gd name="connsiteY19" fmla="*/ 833984 h 858400"/>
                <a:gd name="connsiteX20" fmla="*/ 531204 w 622206"/>
                <a:gd name="connsiteY20" fmla="*/ 669678 h 858400"/>
                <a:gd name="connsiteX21" fmla="*/ 497866 w 622206"/>
                <a:gd name="connsiteY21" fmla="*/ 469653 h 858400"/>
                <a:gd name="connsiteX22" fmla="*/ 478815 w 622206"/>
                <a:gd name="connsiteY22" fmla="*/ 388689 h 858400"/>
                <a:gd name="connsiteX23" fmla="*/ 424047 w 622206"/>
                <a:gd name="connsiteY23" fmla="*/ 379167 h 858400"/>
                <a:gd name="connsiteX24" fmla="*/ 371658 w 622206"/>
                <a:gd name="connsiteY24" fmla="*/ 402977 h 858400"/>
                <a:gd name="connsiteX25" fmla="*/ 376421 w 622206"/>
                <a:gd name="connsiteY25" fmla="*/ 593478 h 858400"/>
                <a:gd name="connsiteX26" fmla="*/ 338321 w 622206"/>
                <a:gd name="connsiteY26" fmla="*/ 643483 h 858400"/>
                <a:gd name="connsiteX27" fmla="*/ 259740 w 622206"/>
                <a:gd name="connsiteY27" fmla="*/ 622052 h 858400"/>
                <a:gd name="connsiteX28" fmla="*/ 181159 w 622206"/>
                <a:gd name="connsiteY28" fmla="*/ 550615 h 858400"/>
                <a:gd name="connsiteX29" fmla="*/ 150202 w 622206"/>
                <a:gd name="connsiteY29" fmla="*/ 460127 h 858400"/>
                <a:gd name="connsiteX30" fmla="*/ 147820 w 622206"/>
                <a:gd name="connsiteY30" fmla="*/ 319634 h 858400"/>
                <a:gd name="connsiteX31" fmla="*/ 197827 w 622206"/>
                <a:gd name="connsiteY31" fmla="*/ 198190 h 858400"/>
                <a:gd name="connsiteX32" fmla="*/ 252595 w 622206"/>
                <a:gd name="connsiteY32" fmla="*/ 133897 h 858400"/>
                <a:gd name="connsiteX33" fmla="*/ 333558 w 622206"/>
                <a:gd name="connsiteY33" fmla="*/ 102940 h 858400"/>
                <a:gd name="connsiteX34" fmla="*/ 395471 w 622206"/>
                <a:gd name="connsiteY34" fmla="*/ 124372 h 858400"/>
                <a:gd name="connsiteX35" fmla="*/ 412139 w 622206"/>
                <a:gd name="connsiteY35" fmla="*/ 183902 h 858400"/>
                <a:gd name="connsiteX36" fmla="*/ 481202 w 622206"/>
                <a:gd name="connsiteY36" fmla="*/ 191485 h 858400"/>
                <a:gd name="connsiteX37" fmla="*/ 528821 w 622206"/>
                <a:gd name="connsiteY37" fmla="*/ 181521 h 858400"/>
                <a:gd name="connsiteX0" fmla="*/ 528821 w 622206"/>
                <a:gd name="connsiteY0" fmla="*/ 188152 h 865031"/>
                <a:gd name="connsiteX1" fmla="*/ 524063 w 622206"/>
                <a:gd name="connsiteY1" fmla="*/ 107629 h 865031"/>
                <a:gd name="connsiteX2" fmla="*/ 497864 w 622206"/>
                <a:gd name="connsiteY2" fmla="*/ 59566 h 865031"/>
                <a:gd name="connsiteX3" fmla="*/ 426432 w 622206"/>
                <a:gd name="connsiteY3" fmla="*/ 9997 h 865031"/>
                <a:gd name="connsiteX4" fmla="*/ 331177 w 622206"/>
                <a:gd name="connsiteY4" fmla="*/ 2414 h 865031"/>
                <a:gd name="connsiteX5" fmla="*/ 204970 w 622206"/>
                <a:gd name="connsiteY5" fmla="*/ 40515 h 865031"/>
                <a:gd name="connsiteX6" fmla="*/ 104958 w 622206"/>
                <a:gd name="connsiteY6" fmla="*/ 128620 h 865031"/>
                <a:gd name="connsiteX7" fmla="*/ 38289 w 622206"/>
                <a:gd name="connsiteY7" fmla="*/ 229071 h 865031"/>
                <a:gd name="connsiteX8" fmla="*/ 16852 w 622206"/>
                <a:gd name="connsiteY8" fmla="*/ 319121 h 865031"/>
                <a:gd name="connsiteX9" fmla="*/ 184 w 622206"/>
                <a:gd name="connsiteY9" fmla="*/ 438183 h 865031"/>
                <a:gd name="connsiteX10" fmla="*/ 9708 w 622206"/>
                <a:gd name="connsiteY10" fmla="*/ 540577 h 865031"/>
                <a:gd name="connsiteX11" fmla="*/ 35907 w 622206"/>
                <a:gd name="connsiteY11" fmla="*/ 624359 h 865031"/>
                <a:gd name="connsiteX12" fmla="*/ 100196 w 622206"/>
                <a:gd name="connsiteY12" fmla="*/ 719171 h 865031"/>
                <a:gd name="connsiteX13" fmla="*/ 195446 w 622206"/>
                <a:gd name="connsiteY13" fmla="*/ 771558 h 865031"/>
                <a:gd name="connsiteX14" fmla="*/ 352609 w 622206"/>
                <a:gd name="connsiteY14" fmla="*/ 776320 h 865031"/>
                <a:gd name="connsiteX15" fmla="*/ 395472 w 622206"/>
                <a:gd name="connsiteY15" fmla="*/ 771559 h 865031"/>
                <a:gd name="connsiteX16" fmla="*/ 452622 w 622206"/>
                <a:gd name="connsiteY16" fmla="*/ 835852 h 865031"/>
                <a:gd name="connsiteX17" fmla="*/ 488339 w 622206"/>
                <a:gd name="connsiteY17" fmla="*/ 862046 h 865031"/>
                <a:gd name="connsiteX18" fmla="*/ 564539 w 622206"/>
                <a:gd name="connsiteY18" fmla="*/ 862048 h 865031"/>
                <a:gd name="connsiteX19" fmla="*/ 621689 w 622206"/>
                <a:gd name="connsiteY19" fmla="*/ 840615 h 865031"/>
                <a:gd name="connsiteX20" fmla="*/ 531204 w 622206"/>
                <a:gd name="connsiteY20" fmla="*/ 676309 h 865031"/>
                <a:gd name="connsiteX21" fmla="*/ 497866 w 622206"/>
                <a:gd name="connsiteY21" fmla="*/ 476284 h 865031"/>
                <a:gd name="connsiteX22" fmla="*/ 478815 w 622206"/>
                <a:gd name="connsiteY22" fmla="*/ 395320 h 865031"/>
                <a:gd name="connsiteX23" fmla="*/ 424047 w 622206"/>
                <a:gd name="connsiteY23" fmla="*/ 385798 h 865031"/>
                <a:gd name="connsiteX24" fmla="*/ 371658 w 622206"/>
                <a:gd name="connsiteY24" fmla="*/ 409608 h 865031"/>
                <a:gd name="connsiteX25" fmla="*/ 376421 w 622206"/>
                <a:gd name="connsiteY25" fmla="*/ 600109 h 865031"/>
                <a:gd name="connsiteX26" fmla="*/ 338321 w 622206"/>
                <a:gd name="connsiteY26" fmla="*/ 650114 h 865031"/>
                <a:gd name="connsiteX27" fmla="*/ 259740 w 622206"/>
                <a:gd name="connsiteY27" fmla="*/ 628683 h 865031"/>
                <a:gd name="connsiteX28" fmla="*/ 181159 w 622206"/>
                <a:gd name="connsiteY28" fmla="*/ 557246 h 865031"/>
                <a:gd name="connsiteX29" fmla="*/ 150202 w 622206"/>
                <a:gd name="connsiteY29" fmla="*/ 466758 h 865031"/>
                <a:gd name="connsiteX30" fmla="*/ 147820 w 622206"/>
                <a:gd name="connsiteY30" fmla="*/ 326265 h 865031"/>
                <a:gd name="connsiteX31" fmla="*/ 197827 w 622206"/>
                <a:gd name="connsiteY31" fmla="*/ 204821 h 865031"/>
                <a:gd name="connsiteX32" fmla="*/ 252595 w 622206"/>
                <a:gd name="connsiteY32" fmla="*/ 140528 h 865031"/>
                <a:gd name="connsiteX33" fmla="*/ 333558 w 622206"/>
                <a:gd name="connsiteY33" fmla="*/ 109571 h 865031"/>
                <a:gd name="connsiteX34" fmla="*/ 395471 w 622206"/>
                <a:gd name="connsiteY34" fmla="*/ 131003 h 865031"/>
                <a:gd name="connsiteX35" fmla="*/ 412139 w 622206"/>
                <a:gd name="connsiteY35" fmla="*/ 190533 h 865031"/>
                <a:gd name="connsiteX36" fmla="*/ 481202 w 622206"/>
                <a:gd name="connsiteY36" fmla="*/ 198116 h 865031"/>
                <a:gd name="connsiteX37" fmla="*/ 528821 w 622206"/>
                <a:gd name="connsiteY37" fmla="*/ 188152 h 865031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31177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38289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38289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28821 w 622206"/>
                <a:gd name="connsiteY37" fmla="*/ 184775 h 861654"/>
                <a:gd name="connsiteX0" fmla="*/ 502627 w 622206"/>
                <a:gd name="connsiteY0" fmla="*/ 196681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02627 w 622206"/>
                <a:gd name="connsiteY37" fmla="*/ 196681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9502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209027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62146 w 622206"/>
                <a:gd name="connsiteY22" fmla="*/ 380037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209027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3582 w 622206"/>
                <a:gd name="connsiteY22" fmla="*/ 418576 h 861654"/>
                <a:gd name="connsiteX23" fmla="*/ 462146 w 622206"/>
                <a:gd name="connsiteY23" fmla="*/ 380037 h 861654"/>
                <a:gd name="connsiteX24" fmla="*/ 424047 w 622206"/>
                <a:gd name="connsiteY24" fmla="*/ 382421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62146 w 622206"/>
                <a:gd name="connsiteY23" fmla="*/ 380037 h 861654"/>
                <a:gd name="connsiteX24" fmla="*/ 424047 w 622206"/>
                <a:gd name="connsiteY24" fmla="*/ 382421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62146 w 622206"/>
                <a:gd name="connsiteY23" fmla="*/ 380037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88341 w 622206"/>
                <a:gd name="connsiteY21" fmla="*/ 491957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88341 w 622206"/>
                <a:gd name="connsiteY21" fmla="*/ 501482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024"/>
                <a:gd name="connsiteY0" fmla="*/ 191918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0233 w 622024"/>
                <a:gd name="connsiteY36" fmla="*/ 203825 h 861654"/>
                <a:gd name="connsiteX37" fmla="*/ 457390 w 622024"/>
                <a:gd name="connsiteY37" fmla="*/ 209027 h 861654"/>
                <a:gd name="connsiteX38" fmla="*/ 500246 w 622024"/>
                <a:gd name="connsiteY38" fmla="*/ 191918 h 861654"/>
                <a:gd name="connsiteX0" fmla="*/ 507390 w 622024"/>
                <a:gd name="connsiteY0" fmla="*/ 196681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0233 w 622024"/>
                <a:gd name="connsiteY36" fmla="*/ 203825 h 861654"/>
                <a:gd name="connsiteX37" fmla="*/ 457390 w 622024"/>
                <a:gd name="connsiteY37" fmla="*/ 209027 h 861654"/>
                <a:gd name="connsiteX38" fmla="*/ 507390 w 622024"/>
                <a:gd name="connsiteY38" fmla="*/ 196681 h 861654"/>
                <a:gd name="connsiteX0" fmla="*/ 507390 w 622024"/>
                <a:gd name="connsiteY0" fmla="*/ 196681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57390 w 622024"/>
                <a:gd name="connsiteY37" fmla="*/ 209027 h 861654"/>
                <a:gd name="connsiteX38" fmla="*/ 507390 w 622024"/>
                <a:gd name="connsiteY38" fmla="*/ 196681 h 861654"/>
                <a:gd name="connsiteX0" fmla="*/ 514534 w 622024"/>
                <a:gd name="connsiteY0" fmla="*/ 199063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57390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24063 w 622024"/>
                <a:gd name="connsiteY1" fmla="*/ 106633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12157 w 622024"/>
                <a:gd name="connsiteY1" fmla="*/ 101870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22024" h="861654">
                  <a:moveTo>
                    <a:pt x="514534" y="199063"/>
                  </a:moveTo>
                  <a:cubicBezTo>
                    <a:pt x="521281" y="186363"/>
                    <a:pt x="514935" y="125682"/>
                    <a:pt x="512157" y="101870"/>
                  </a:cubicBezTo>
                  <a:cubicBezTo>
                    <a:pt x="509379" y="78058"/>
                    <a:pt x="512152" y="72064"/>
                    <a:pt x="497864" y="56189"/>
                  </a:cubicBezTo>
                  <a:cubicBezTo>
                    <a:pt x="483577" y="40314"/>
                    <a:pt x="458579" y="15352"/>
                    <a:pt x="426432" y="6620"/>
                  </a:cubicBezTo>
                  <a:cubicBezTo>
                    <a:pt x="394285" y="-2112"/>
                    <a:pt x="341893" y="-1287"/>
                    <a:pt x="304983" y="3799"/>
                  </a:cubicBezTo>
                  <a:cubicBezTo>
                    <a:pt x="268073" y="8885"/>
                    <a:pt x="238307" y="16897"/>
                    <a:pt x="204970" y="37138"/>
                  </a:cubicBezTo>
                  <a:cubicBezTo>
                    <a:pt x="171633" y="57379"/>
                    <a:pt x="131547" y="93817"/>
                    <a:pt x="104958" y="125243"/>
                  </a:cubicBezTo>
                  <a:cubicBezTo>
                    <a:pt x="78369" y="156669"/>
                    <a:pt x="60117" y="193944"/>
                    <a:pt x="45433" y="225694"/>
                  </a:cubicBezTo>
                  <a:cubicBezTo>
                    <a:pt x="30749" y="257444"/>
                    <a:pt x="24393" y="280892"/>
                    <a:pt x="16852" y="315744"/>
                  </a:cubicBezTo>
                  <a:cubicBezTo>
                    <a:pt x="9311" y="350596"/>
                    <a:pt x="1375" y="397897"/>
                    <a:pt x="184" y="434806"/>
                  </a:cubicBezTo>
                  <a:cubicBezTo>
                    <a:pt x="-1007" y="471715"/>
                    <a:pt x="3754" y="506171"/>
                    <a:pt x="9708" y="537200"/>
                  </a:cubicBezTo>
                  <a:cubicBezTo>
                    <a:pt x="15662" y="568229"/>
                    <a:pt x="20826" y="591216"/>
                    <a:pt x="35907" y="620982"/>
                  </a:cubicBezTo>
                  <a:cubicBezTo>
                    <a:pt x="50988" y="650748"/>
                    <a:pt x="73606" y="691261"/>
                    <a:pt x="100196" y="715794"/>
                  </a:cubicBezTo>
                  <a:cubicBezTo>
                    <a:pt x="126786" y="740327"/>
                    <a:pt x="153377" y="758656"/>
                    <a:pt x="195446" y="768181"/>
                  </a:cubicBezTo>
                  <a:cubicBezTo>
                    <a:pt x="237515" y="777706"/>
                    <a:pt x="319271" y="772943"/>
                    <a:pt x="352609" y="772943"/>
                  </a:cubicBezTo>
                  <a:cubicBezTo>
                    <a:pt x="385947" y="772943"/>
                    <a:pt x="378803" y="758260"/>
                    <a:pt x="395472" y="768182"/>
                  </a:cubicBezTo>
                  <a:cubicBezTo>
                    <a:pt x="412141" y="778104"/>
                    <a:pt x="437144" y="817394"/>
                    <a:pt x="452622" y="832475"/>
                  </a:cubicBezTo>
                  <a:cubicBezTo>
                    <a:pt x="468100" y="847556"/>
                    <a:pt x="469686" y="854303"/>
                    <a:pt x="488339" y="858669"/>
                  </a:cubicBezTo>
                  <a:cubicBezTo>
                    <a:pt x="506992" y="863035"/>
                    <a:pt x="542314" y="862243"/>
                    <a:pt x="564539" y="858671"/>
                  </a:cubicBezTo>
                  <a:cubicBezTo>
                    <a:pt x="586764" y="855099"/>
                    <a:pt x="626054" y="868195"/>
                    <a:pt x="621689" y="837238"/>
                  </a:cubicBezTo>
                  <a:cubicBezTo>
                    <a:pt x="617324" y="806282"/>
                    <a:pt x="560573" y="728891"/>
                    <a:pt x="538348" y="672932"/>
                  </a:cubicBezTo>
                  <a:cubicBezTo>
                    <a:pt x="516123" y="616973"/>
                    <a:pt x="499850" y="549828"/>
                    <a:pt x="488341" y="501482"/>
                  </a:cubicBezTo>
                  <a:cubicBezTo>
                    <a:pt x="476832" y="453136"/>
                    <a:pt x="475248" y="398335"/>
                    <a:pt x="469295" y="382857"/>
                  </a:cubicBezTo>
                  <a:cubicBezTo>
                    <a:pt x="463342" y="367379"/>
                    <a:pt x="452225" y="375744"/>
                    <a:pt x="440715" y="375275"/>
                  </a:cubicBezTo>
                  <a:cubicBezTo>
                    <a:pt x="429205" y="374806"/>
                    <a:pt x="410554" y="374881"/>
                    <a:pt x="400235" y="380040"/>
                  </a:cubicBezTo>
                  <a:cubicBezTo>
                    <a:pt x="389916" y="385199"/>
                    <a:pt x="382771" y="370116"/>
                    <a:pt x="378802" y="406231"/>
                  </a:cubicBezTo>
                  <a:cubicBezTo>
                    <a:pt x="374833" y="442346"/>
                    <a:pt x="383168" y="556648"/>
                    <a:pt x="376421" y="596732"/>
                  </a:cubicBezTo>
                  <a:cubicBezTo>
                    <a:pt x="369674" y="636816"/>
                    <a:pt x="357768" y="641975"/>
                    <a:pt x="338321" y="646737"/>
                  </a:cubicBezTo>
                  <a:cubicBezTo>
                    <a:pt x="318874" y="651499"/>
                    <a:pt x="285934" y="640784"/>
                    <a:pt x="259740" y="625306"/>
                  </a:cubicBezTo>
                  <a:cubicBezTo>
                    <a:pt x="233546" y="609828"/>
                    <a:pt x="199415" y="580857"/>
                    <a:pt x="181159" y="553869"/>
                  </a:cubicBezTo>
                  <a:cubicBezTo>
                    <a:pt x="162903" y="526882"/>
                    <a:pt x="155758" y="501878"/>
                    <a:pt x="150202" y="463381"/>
                  </a:cubicBezTo>
                  <a:cubicBezTo>
                    <a:pt x="144646" y="424884"/>
                    <a:pt x="139883" y="366544"/>
                    <a:pt x="147820" y="322888"/>
                  </a:cubicBezTo>
                  <a:cubicBezTo>
                    <a:pt x="155757" y="279232"/>
                    <a:pt x="180365" y="232400"/>
                    <a:pt x="197827" y="201444"/>
                  </a:cubicBezTo>
                  <a:cubicBezTo>
                    <a:pt x="215289" y="170488"/>
                    <a:pt x="229973" y="153026"/>
                    <a:pt x="252595" y="137151"/>
                  </a:cubicBezTo>
                  <a:cubicBezTo>
                    <a:pt x="275217" y="121276"/>
                    <a:pt x="309745" y="107782"/>
                    <a:pt x="333558" y="106194"/>
                  </a:cubicBezTo>
                  <a:cubicBezTo>
                    <a:pt x="357371" y="104606"/>
                    <a:pt x="383168" y="112148"/>
                    <a:pt x="395471" y="127626"/>
                  </a:cubicBezTo>
                  <a:cubicBezTo>
                    <a:pt x="407774" y="143104"/>
                    <a:pt x="396264" y="185496"/>
                    <a:pt x="407377" y="199063"/>
                  </a:cubicBezTo>
                  <a:cubicBezTo>
                    <a:pt x="418490" y="212630"/>
                    <a:pt x="444293" y="209027"/>
                    <a:pt x="462152" y="209027"/>
                  </a:cubicBezTo>
                  <a:cubicBezTo>
                    <a:pt x="480011" y="209027"/>
                    <a:pt x="509376" y="221361"/>
                    <a:pt x="514534" y="199063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</p:grpSp>
      <p:grpSp>
        <p:nvGrpSpPr>
          <p:cNvPr id="253" name="グループ化 252">
            <a:extLst>
              <a:ext uri="{FF2B5EF4-FFF2-40B4-BE49-F238E27FC236}">
                <a16:creationId xmlns:a16="http://schemas.microsoft.com/office/drawing/2014/main" id="{A6D7ADAA-0B72-4A95-9360-202D0D9FE377}"/>
              </a:ext>
            </a:extLst>
          </p:cNvPr>
          <p:cNvGrpSpPr>
            <a:grpSpLocks noChangeAspect="1"/>
          </p:cNvGrpSpPr>
          <p:nvPr/>
        </p:nvGrpSpPr>
        <p:grpSpPr>
          <a:xfrm>
            <a:off x="5347716" y="4029407"/>
            <a:ext cx="1520849" cy="439784"/>
            <a:chOff x="3150803" y="1951955"/>
            <a:chExt cx="5890394" cy="1703325"/>
          </a:xfrm>
          <a:solidFill>
            <a:schemeClr val="bg1"/>
          </a:solidFill>
        </p:grpSpPr>
        <p:sp>
          <p:nvSpPr>
            <p:cNvPr id="254" name="正方形/長方形 253">
              <a:extLst>
                <a:ext uri="{FF2B5EF4-FFF2-40B4-BE49-F238E27FC236}">
                  <a16:creationId xmlns:a16="http://schemas.microsoft.com/office/drawing/2014/main" id="{0C3904BC-9401-4093-9E44-30312A9CC2D7}"/>
                </a:ext>
              </a:extLst>
            </p:cNvPr>
            <p:cNvSpPr/>
            <p:nvPr/>
          </p:nvSpPr>
          <p:spPr>
            <a:xfrm>
              <a:off x="3446200" y="1955662"/>
              <a:ext cx="864213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55" name="正方形/長方形 254">
              <a:extLst>
                <a:ext uri="{FF2B5EF4-FFF2-40B4-BE49-F238E27FC236}">
                  <a16:creationId xmlns:a16="http://schemas.microsoft.com/office/drawing/2014/main" id="{BB659016-BABF-4666-ABF5-33D7CD0EE92F}"/>
                </a:ext>
              </a:extLst>
            </p:cNvPr>
            <p:cNvSpPr/>
            <p:nvPr/>
          </p:nvSpPr>
          <p:spPr>
            <a:xfrm>
              <a:off x="3857125" y="1998025"/>
              <a:ext cx="453288" cy="107602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56" name="円/楕円 9">
              <a:extLst>
                <a:ext uri="{FF2B5EF4-FFF2-40B4-BE49-F238E27FC236}">
                  <a16:creationId xmlns:a16="http://schemas.microsoft.com/office/drawing/2014/main" id="{AED72D7E-3BC2-4ABE-8E9E-0AC96B2E6F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50803" y="2937645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57" name="円/楕円 10">
              <a:extLst>
                <a:ext uri="{FF2B5EF4-FFF2-40B4-BE49-F238E27FC236}">
                  <a16:creationId xmlns:a16="http://schemas.microsoft.com/office/drawing/2014/main" id="{EDD6077C-6122-413B-BA3F-8F00AFE511B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34537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58" name="円/楕円 11">
              <a:extLst>
                <a:ext uri="{FF2B5EF4-FFF2-40B4-BE49-F238E27FC236}">
                  <a16:creationId xmlns:a16="http://schemas.microsoft.com/office/drawing/2014/main" id="{6070D408-EDC7-4DF5-A081-8CEAC4DAA35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9913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59" name="円/楕円 12">
              <a:extLst>
                <a:ext uri="{FF2B5EF4-FFF2-40B4-BE49-F238E27FC236}">
                  <a16:creationId xmlns:a16="http://schemas.microsoft.com/office/drawing/2014/main" id="{E2A84E7C-823B-4F3D-9690-7BA4797484E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631828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60" name="円/楕円 13">
              <a:extLst>
                <a:ext uri="{FF2B5EF4-FFF2-40B4-BE49-F238E27FC236}">
                  <a16:creationId xmlns:a16="http://schemas.microsoft.com/office/drawing/2014/main" id="{34F430D5-BFA0-4F41-919F-466AF2BB37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15959" y="3116841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61" name="円/楕円 14">
              <a:extLst>
                <a:ext uri="{FF2B5EF4-FFF2-40B4-BE49-F238E27FC236}">
                  <a16:creationId xmlns:a16="http://schemas.microsoft.com/office/drawing/2014/main" id="{2276A63B-B021-48A6-A141-63AD2C1301C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32208" y="3143954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62" name="正方形/長方形 261">
              <a:extLst>
                <a:ext uri="{FF2B5EF4-FFF2-40B4-BE49-F238E27FC236}">
                  <a16:creationId xmlns:a16="http://schemas.microsoft.com/office/drawing/2014/main" id="{2DA27B3C-5638-456D-9962-8FE07E5184EC}"/>
                </a:ext>
              </a:extLst>
            </p:cNvPr>
            <p:cNvSpPr/>
            <p:nvPr/>
          </p:nvSpPr>
          <p:spPr>
            <a:xfrm>
              <a:off x="6313352" y="1955663"/>
              <a:ext cx="453288" cy="16996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63" name="正方形/長方形 262">
              <a:extLst>
                <a:ext uri="{FF2B5EF4-FFF2-40B4-BE49-F238E27FC236}">
                  <a16:creationId xmlns:a16="http://schemas.microsoft.com/office/drawing/2014/main" id="{1694D426-A2FE-4A6E-BACA-95B47AE19D6E}"/>
                </a:ext>
              </a:extLst>
            </p:cNvPr>
            <p:cNvSpPr/>
            <p:nvPr/>
          </p:nvSpPr>
          <p:spPr>
            <a:xfrm>
              <a:off x="4687447" y="1962281"/>
              <a:ext cx="806598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64" name="正方形/長方形 263">
              <a:extLst>
                <a:ext uri="{FF2B5EF4-FFF2-40B4-BE49-F238E27FC236}">
                  <a16:creationId xmlns:a16="http://schemas.microsoft.com/office/drawing/2014/main" id="{3800FDB3-4F62-40FF-90C2-F0E2EB4041FE}"/>
                </a:ext>
              </a:extLst>
            </p:cNvPr>
            <p:cNvSpPr/>
            <p:nvPr/>
          </p:nvSpPr>
          <p:spPr>
            <a:xfrm>
              <a:off x="6073258" y="1951955"/>
              <a:ext cx="870036" cy="8658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65" name="正方形/長方形 264">
              <a:extLst>
                <a:ext uri="{FF2B5EF4-FFF2-40B4-BE49-F238E27FC236}">
                  <a16:creationId xmlns:a16="http://schemas.microsoft.com/office/drawing/2014/main" id="{D14AA617-B7EF-4921-ADE6-8DD46D090E8C}"/>
                </a:ext>
              </a:extLst>
            </p:cNvPr>
            <p:cNvSpPr/>
            <p:nvPr/>
          </p:nvSpPr>
          <p:spPr>
            <a:xfrm>
              <a:off x="7788019" y="1955662"/>
              <a:ext cx="827107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66" name="平行四辺形 265">
              <a:extLst>
                <a:ext uri="{FF2B5EF4-FFF2-40B4-BE49-F238E27FC236}">
                  <a16:creationId xmlns:a16="http://schemas.microsoft.com/office/drawing/2014/main" id="{F018C62C-F9AE-4772-98F9-EAA8AD480857}"/>
                </a:ext>
              </a:extLst>
            </p:cNvPr>
            <p:cNvSpPr/>
            <p:nvPr/>
          </p:nvSpPr>
          <p:spPr>
            <a:xfrm>
              <a:off x="4721338" y="2038694"/>
              <a:ext cx="376187" cy="1611502"/>
            </a:xfrm>
            <a:prstGeom prst="parallelogram">
              <a:avLst>
                <a:gd name="adj" fmla="val 7809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67" name="平行四辺形 266">
              <a:extLst>
                <a:ext uri="{FF2B5EF4-FFF2-40B4-BE49-F238E27FC236}">
                  <a16:creationId xmlns:a16="http://schemas.microsoft.com/office/drawing/2014/main" id="{D7A8EB00-AFC2-4CB4-A7EB-AADE38CD9171}"/>
                </a:ext>
              </a:extLst>
            </p:cNvPr>
            <p:cNvSpPr/>
            <p:nvPr/>
          </p:nvSpPr>
          <p:spPr>
            <a:xfrm>
              <a:off x="7833728" y="2031916"/>
              <a:ext cx="376187" cy="1613197"/>
            </a:xfrm>
            <a:prstGeom prst="parallelogram">
              <a:avLst>
                <a:gd name="adj" fmla="val 7809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68" name="平行四辺形 267">
              <a:extLst>
                <a:ext uri="{FF2B5EF4-FFF2-40B4-BE49-F238E27FC236}">
                  <a16:creationId xmlns:a16="http://schemas.microsoft.com/office/drawing/2014/main" id="{61E3F7DB-2D85-439B-95E3-68D3F9118311}"/>
                </a:ext>
              </a:extLst>
            </p:cNvPr>
            <p:cNvSpPr/>
            <p:nvPr/>
          </p:nvSpPr>
          <p:spPr>
            <a:xfrm flipH="1">
              <a:off x="5051879" y="1962281"/>
              <a:ext cx="879273" cy="1692999"/>
            </a:xfrm>
            <a:prstGeom prst="parallelogram">
              <a:avLst>
                <a:gd name="adj" fmla="val 480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69" name="平行四辺形 268">
              <a:extLst>
                <a:ext uri="{FF2B5EF4-FFF2-40B4-BE49-F238E27FC236}">
                  <a16:creationId xmlns:a16="http://schemas.microsoft.com/office/drawing/2014/main" id="{D2D42712-8E92-4B95-BD06-640FFB1DB654}"/>
                </a:ext>
              </a:extLst>
            </p:cNvPr>
            <p:cNvSpPr/>
            <p:nvPr/>
          </p:nvSpPr>
          <p:spPr>
            <a:xfrm flipH="1">
              <a:off x="8161924" y="1957198"/>
              <a:ext cx="879273" cy="1692999"/>
            </a:xfrm>
            <a:prstGeom prst="parallelogram">
              <a:avLst>
                <a:gd name="adj" fmla="val 480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 dirty="0"/>
            </a:p>
          </p:txBody>
        </p:sp>
        <p:sp>
          <p:nvSpPr>
            <p:cNvPr id="270" name="フリーフォーム 28">
              <a:extLst>
                <a:ext uri="{FF2B5EF4-FFF2-40B4-BE49-F238E27FC236}">
                  <a16:creationId xmlns:a16="http://schemas.microsoft.com/office/drawing/2014/main" id="{7AFD6D1D-ED4F-4DA0-9EA6-01DECD4CBD95}"/>
                </a:ext>
              </a:extLst>
            </p:cNvPr>
            <p:cNvSpPr/>
            <p:nvPr/>
          </p:nvSpPr>
          <p:spPr>
            <a:xfrm>
              <a:off x="3151837" y="3051919"/>
              <a:ext cx="1158602" cy="601709"/>
            </a:xfrm>
            <a:custGeom>
              <a:avLst/>
              <a:gdLst>
                <a:gd name="connsiteX0" fmla="*/ 1428802 w 2322882"/>
                <a:gd name="connsiteY0" fmla="*/ 40640 h 1190232"/>
                <a:gd name="connsiteX1" fmla="*/ 1479602 w 2322882"/>
                <a:gd name="connsiteY1" fmla="*/ 72136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36819 w 2330899"/>
                <a:gd name="connsiteY0" fmla="*/ 40640 h 1190232"/>
                <a:gd name="connsiteX1" fmla="*/ 1416499 w 2330899"/>
                <a:gd name="connsiteY1" fmla="*/ 741680 h 1190232"/>
                <a:gd name="connsiteX2" fmla="*/ 878019 w 2330899"/>
                <a:gd name="connsiteY2" fmla="*/ 1076960 h 1190232"/>
                <a:gd name="connsiteX3" fmla="*/ 502099 w 2330899"/>
                <a:gd name="connsiteY3" fmla="*/ 822960 h 1190232"/>
                <a:gd name="connsiteX4" fmla="*/ 715459 w 2330899"/>
                <a:gd name="connsiteY4" fmla="*/ 660400 h 1190232"/>
                <a:gd name="connsiteX5" fmla="*/ 34739 w 2330899"/>
                <a:gd name="connsiteY5" fmla="*/ 233680 h 1190232"/>
                <a:gd name="connsiteX6" fmla="*/ 187139 w 2330899"/>
                <a:gd name="connsiteY6" fmla="*/ 741680 h 1190232"/>
                <a:gd name="connsiteX7" fmla="*/ 938979 w 2330899"/>
                <a:gd name="connsiteY7" fmla="*/ 1188720 h 1190232"/>
                <a:gd name="connsiteX8" fmla="*/ 1965139 w 2330899"/>
                <a:gd name="connsiteY8" fmla="*/ 853440 h 1190232"/>
                <a:gd name="connsiteX9" fmla="*/ 2330899 w 2330899"/>
                <a:gd name="connsiteY9" fmla="*/ 0 h 1190232"/>
                <a:gd name="connsiteX10" fmla="*/ 2330899 w 2330899"/>
                <a:gd name="connsiteY10" fmla="*/ 0 h 1190232"/>
                <a:gd name="connsiteX11" fmla="*/ 2330899 w 2330899"/>
                <a:gd name="connsiteY11" fmla="*/ 0 h 1190232"/>
                <a:gd name="connsiteX0" fmla="*/ 1436819 w 2330899"/>
                <a:gd name="connsiteY0" fmla="*/ 40640 h 1190232"/>
                <a:gd name="connsiteX1" fmla="*/ 1416499 w 2330899"/>
                <a:gd name="connsiteY1" fmla="*/ 741680 h 1190232"/>
                <a:gd name="connsiteX2" fmla="*/ 878019 w 2330899"/>
                <a:gd name="connsiteY2" fmla="*/ 1076960 h 1190232"/>
                <a:gd name="connsiteX3" fmla="*/ 502099 w 2330899"/>
                <a:gd name="connsiteY3" fmla="*/ 822960 h 1190232"/>
                <a:gd name="connsiteX4" fmla="*/ 715459 w 2330899"/>
                <a:gd name="connsiteY4" fmla="*/ 640080 h 1190232"/>
                <a:gd name="connsiteX5" fmla="*/ 34739 w 2330899"/>
                <a:gd name="connsiteY5" fmla="*/ 233680 h 1190232"/>
                <a:gd name="connsiteX6" fmla="*/ 187139 w 2330899"/>
                <a:gd name="connsiteY6" fmla="*/ 741680 h 1190232"/>
                <a:gd name="connsiteX7" fmla="*/ 938979 w 2330899"/>
                <a:gd name="connsiteY7" fmla="*/ 1188720 h 1190232"/>
                <a:gd name="connsiteX8" fmla="*/ 1965139 w 2330899"/>
                <a:gd name="connsiteY8" fmla="*/ 853440 h 1190232"/>
                <a:gd name="connsiteX9" fmla="*/ 2330899 w 2330899"/>
                <a:gd name="connsiteY9" fmla="*/ 0 h 1190232"/>
                <a:gd name="connsiteX10" fmla="*/ 2330899 w 2330899"/>
                <a:gd name="connsiteY10" fmla="*/ 0 h 1190232"/>
                <a:gd name="connsiteX11" fmla="*/ 2330899 w 2330899"/>
                <a:gd name="connsiteY11" fmla="*/ 0 h 1190232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16834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23946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23946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205641"/>
                <a:gd name="connsiteX1" fmla="*/ 1416499 w 2330899"/>
                <a:gd name="connsiteY1" fmla="*/ 741680 h 1205641"/>
                <a:gd name="connsiteX2" fmla="*/ 878019 w 2330899"/>
                <a:gd name="connsiteY2" fmla="*/ 1076960 h 1205641"/>
                <a:gd name="connsiteX3" fmla="*/ 502099 w 2330899"/>
                <a:gd name="connsiteY3" fmla="*/ 822960 h 1205641"/>
                <a:gd name="connsiteX4" fmla="*/ 715459 w 2330899"/>
                <a:gd name="connsiteY4" fmla="*/ 640080 h 1205641"/>
                <a:gd name="connsiteX5" fmla="*/ 34739 w 2330899"/>
                <a:gd name="connsiteY5" fmla="*/ 233680 h 1205641"/>
                <a:gd name="connsiteX6" fmla="*/ 187139 w 2330899"/>
                <a:gd name="connsiteY6" fmla="*/ 741680 h 1205641"/>
                <a:gd name="connsiteX7" fmla="*/ 938979 w 2330899"/>
                <a:gd name="connsiteY7" fmla="*/ 1188720 h 1205641"/>
                <a:gd name="connsiteX8" fmla="*/ 1355540 w 2330899"/>
                <a:gd name="connsiteY8" fmla="*/ 1087121 h 1205641"/>
                <a:gd name="connsiteX9" fmla="*/ 1965139 w 2330899"/>
                <a:gd name="connsiteY9" fmla="*/ 853440 h 1205641"/>
                <a:gd name="connsiteX10" fmla="*/ 2239460 w 2330899"/>
                <a:gd name="connsiteY10" fmla="*/ 497840 h 1205641"/>
                <a:gd name="connsiteX11" fmla="*/ 2330899 w 2330899"/>
                <a:gd name="connsiteY11" fmla="*/ 0 h 1205641"/>
                <a:gd name="connsiteX12" fmla="*/ 2330899 w 2330899"/>
                <a:gd name="connsiteY12" fmla="*/ 0 h 1205641"/>
                <a:gd name="connsiteX13" fmla="*/ 2330899 w 2330899"/>
                <a:gd name="connsiteY13" fmla="*/ 0 h 1205641"/>
                <a:gd name="connsiteX0" fmla="*/ 1436819 w 2330899"/>
                <a:gd name="connsiteY0" fmla="*/ 40640 h 1232886"/>
                <a:gd name="connsiteX1" fmla="*/ 1416499 w 2330899"/>
                <a:gd name="connsiteY1" fmla="*/ 741680 h 1232886"/>
                <a:gd name="connsiteX2" fmla="*/ 878019 w 2330899"/>
                <a:gd name="connsiteY2" fmla="*/ 1076960 h 1232886"/>
                <a:gd name="connsiteX3" fmla="*/ 502099 w 2330899"/>
                <a:gd name="connsiteY3" fmla="*/ 822960 h 1232886"/>
                <a:gd name="connsiteX4" fmla="*/ 715459 w 2330899"/>
                <a:gd name="connsiteY4" fmla="*/ 640080 h 1232886"/>
                <a:gd name="connsiteX5" fmla="*/ 34739 w 2330899"/>
                <a:gd name="connsiteY5" fmla="*/ 233680 h 1232886"/>
                <a:gd name="connsiteX6" fmla="*/ 187139 w 2330899"/>
                <a:gd name="connsiteY6" fmla="*/ 741680 h 1232886"/>
                <a:gd name="connsiteX7" fmla="*/ 938979 w 2330899"/>
                <a:gd name="connsiteY7" fmla="*/ 1188720 h 1232886"/>
                <a:gd name="connsiteX8" fmla="*/ 1355540 w 2330899"/>
                <a:gd name="connsiteY8" fmla="*/ 1178561 h 1232886"/>
                <a:gd name="connsiteX9" fmla="*/ 1965139 w 2330899"/>
                <a:gd name="connsiteY9" fmla="*/ 853440 h 1232886"/>
                <a:gd name="connsiteX10" fmla="*/ 2239460 w 2330899"/>
                <a:gd name="connsiteY10" fmla="*/ 497840 h 1232886"/>
                <a:gd name="connsiteX11" fmla="*/ 2330899 w 2330899"/>
                <a:gd name="connsiteY11" fmla="*/ 0 h 1232886"/>
                <a:gd name="connsiteX12" fmla="*/ 2330899 w 2330899"/>
                <a:gd name="connsiteY12" fmla="*/ 0 h 1232886"/>
                <a:gd name="connsiteX13" fmla="*/ 2330899 w 2330899"/>
                <a:gd name="connsiteY13" fmla="*/ 0 h 1232886"/>
                <a:gd name="connsiteX0" fmla="*/ 1436819 w 2330899"/>
                <a:gd name="connsiteY0" fmla="*/ 40640 h 1232886"/>
                <a:gd name="connsiteX1" fmla="*/ 1416499 w 2330899"/>
                <a:gd name="connsiteY1" fmla="*/ 741680 h 1232886"/>
                <a:gd name="connsiteX2" fmla="*/ 878019 w 2330899"/>
                <a:gd name="connsiteY2" fmla="*/ 1076960 h 1232886"/>
                <a:gd name="connsiteX3" fmla="*/ 502099 w 2330899"/>
                <a:gd name="connsiteY3" fmla="*/ 822960 h 1232886"/>
                <a:gd name="connsiteX4" fmla="*/ 715459 w 2330899"/>
                <a:gd name="connsiteY4" fmla="*/ 640080 h 1232886"/>
                <a:gd name="connsiteX5" fmla="*/ 34739 w 2330899"/>
                <a:gd name="connsiteY5" fmla="*/ 233680 h 1232886"/>
                <a:gd name="connsiteX6" fmla="*/ 187139 w 2330899"/>
                <a:gd name="connsiteY6" fmla="*/ 741680 h 1232886"/>
                <a:gd name="connsiteX7" fmla="*/ 938979 w 2330899"/>
                <a:gd name="connsiteY7" fmla="*/ 1188720 h 1232886"/>
                <a:gd name="connsiteX8" fmla="*/ 1355540 w 2330899"/>
                <a:gd name="connsiteY8" fmla="*/ 1178561 h 1232886"/>
                <a:gd name="connsiteX9" fmla="*/ 1965139 w 2330899"/>
                <a:gd name="connsiteY9" fmla="*/ 853440 h 1232886"/>
                <a:gd name="connsiteX10" fmla="*/ 2239460 w 2330899"/>
                <a:gd name="connsiteY10" fmla="*/ 497840 h 1232886"/>
                <a:gd name="connsiteX11" fmla="*/ 2330899 w 2330899"/>
                <a:gd name="connsiteY11" fmla="*/ 0 h 1232886"/>
                <a:gd name="connsiteX12" fmla="*/ 2330899 w 2330899"/>
                <a:gd name="connsiteY12" fmla="*/ 0 h 1232886"/>
                <a:gd name="connsiteX13" fmla="*/ 2330899 w 2330899"/>
                <a:gd name="connsiteY13" fmla="*/ 0 h 1232886"/>
                <a:gd name="connsiteX0" fmla="*/ 1436819 w 2330899"/>
                <a:gd name="connsiteY0" fmla="*/ 40640 h 1226895"/>
                <a:gd name="connsiteX1" fmla="*/ 1416499 w 2330899"/>
                <a:gd name="connsiteY1" fmla="*/ 741680 h 1226895"/>
                <a:gd name="connsiteX2" fmla="*/ 878019 w 2330899"/>
                <a:gd name="connsiteY2" fmla="*/ 1076960 h 1226895"/>
                <a:gd name="connsiteX3" fmla="*/ 502099 w 2330899"/>
                <a:gd name="connsiteY3" fmla="*/ 822960 h 1226895"/>
                <a:gd name="connsiteX4" fmla="*/ 715459 w 2330899"/>
                <a:gd name="connsiteY4" fmla="*/ 640080 h 1226895"/>
                <a:gd name="connsiteX5" fmla="*/ 34739 w 2330899"/>
                <a:gd name="connsiteY5" fmla="*/ 233680 h 1226895"/>
                <a:gd name="connsiteX6" fmla="*/ 187139 w 2330899"/>
                <a:gd name="connsiteY6" fmla="*/ 741680 h 1226895"/>
                <a:gd name="connsiteX7" fmla="*/ 938979 w 2330899"/>
                <a:gd name="connsiteY7" fmla="*/ 1188720 h 1226895"/>
                <a:gd name="connsiteX8" fmla="*/ 1355540 w 2330899"/>
                <a:gd name="connsiteY8" fmla="*/ 1178561 h 1226895"/>
                <a:gd name="connsiteX9" fmla="*/ 1965139 w 2330899"/>
                <a:gd name="connsiteY9" fmla="*/ 853440 h 1226895"/>
                <a:gd name="connsiteX10" fmla="*/ 2239460 w 2330899"/>
                <a:gd name="connsiteY10" fmla="*/ 497840 h 1226895"/>
                <a:gd name="connsiteX11" fmla="*/ 2330899 w 2330899"/>
                <a:gd name="connsiteY11" fmla="*/ 0 h 1226895"/>
                <a:gd name="connsiteX12" fmla="*/ 2330899 w 2330899"/>
                <a:gd name="connsiteY12" fmla="*/ 0 h 1226895"/>
                <a:gd name="connsiteX13" fmla="*/ 2330899 w 2330899"/>
                <a:gd name="connsiteY13" fmla="*/ 0 h 1226895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033 w 2321113"/>
                <a:gd name="connsiteY0" fmla="*/ 40640 h 1207346"/>
                <a:gd name="connsiteX1" fmla="*/ 1406713 w 2321113"/>
                <a:gd name="connsiteY1" fmla="*/ 741680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78664 w 2321113"/>
                <a:gd name="connsiteY1" fmla="*/ 789363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67444 w 2321113"/>
                <a:gd name="connsiteY1" fmla="*/ 806193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67444 w 2321113"/>
                <a:gd name="connsiteY1" fmla="*/ 806193 h 1207346"/>
                <a:gd name="connsiteX2" fmla="*/ 879453 w 2321113"/>
                <a:gd name="connsiteY2" fmla="*/ 107135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18381 w 2312461"/>
                <a:gd name="connsiteY0" fmla="*/ 40640 h 1207346"/>
                <a:gd name="connsiteX1" fmla="*/ 1358792 w 2312461"/>
                <a:gd name="connsiteY1" fmla="*/ 806193 h 1207346"/>
                <a:gd name="connsiteX2" fmla="*/ 870801 w 2312461"/>
                <a:gd name="connsiteY2" fmla="*/ 1071350 h 1207346"/>
                <a:gd name="connsiteX3" fmla="*/ 483661 w 2312461"/>
                <a:gd name="connsiteY3" fmla="*/ 822960 h 1207346"/>
                <a:gd name="connsiteX4" fmla="*/ 758729 w 2312461"/>
                <a:gd name="connsiteY4" fmla="*/ 598006 h 1207346"/>
                <a:gd name="connsiteX5" fmla="*/ 30326 w 2312461"/>
                <a:gd name="connsiteY5" fmla="*/ 250510 h 1207346"/>
                <a:gd name="connsiteX6" fmla="*/ 168701 w 2312461"/>
                <a:gd name="connsiteY6" fmla="*/ 741680 h 1207346"/>
                <a:gd name="connsiteX7" fmla="*/ 453182 w 2312461"/>
                <a:gd name="connsiteY7" fmla="*/ 1016001 h 1207346"/>
                <a:gd name="connsiteX8" fmla="*/ 920541 w 2312461"/>
                <a:gd name="connsiteY8" fmla="*/ 1188720 h 1207346"/>
                <a:gd name="connsiteX9" fmla="*/ 1337102 w 2312461"/>
                <a:gd name="connsiteY9" fmla="*/ 1178561 h 1207346"/>
                <a:gd name="connsiteX10" fmla="*/ 1946701 w 2312461"/>
                <a:gd name="connsiteY10" fmla="*/ 853440 h 1207346"/>
                <a:gd name="connsiteX11" fmla="*/ 2221022 w 2312461"/>
                <a:gd name="connsiteY11" fmla="*/ 497840 h 1207346"/>
                <a:gd name="connsiteX12" fmla="*/ 2312461 w 2312461"/>
                <a:gd name="connsiteY12" fmla="*/ 0 h 1207346"/>
                <a:gd name="connsiteX13" fmla="*/ 2312461 w 2312461"/>
                <a:gd name="connsiteY13" fmla="*/ 0 h 1207346"/>
                <a:gd name="connsiteX14" fmla="*/ 2312461 w 2312461"/>
                <a:gd name="connsiteY14" fmla="*/ 0 h 1207346"/>
                <a:gd name="connsiteX0" fmla="*/ 1416145 w 2310225"/>
                <a:gd name="connsiteY0" fmla="*/ 40640 h 1207346"/>
                <a:gd name="connsiteX1" fmla="*/ 1356556 w 2310225"/>
                <a:gd name="connsiteY1" fmla="*/ 806193 h 1207346"/>
                <a:gd name="connsiteX2" fmla="*/ 868565 w 2310225"/>
                <a:gd name="connsiteY2" fmla="*/ 1071350 h 1207346"/>
                <a:gd name="connsiteX3" fmla="*/ 481425 w 2310225"/>
                <a:gd name="connsiteY3" fmla="*/ 822960 h 1207346"/>
                <a:gd name="connsiteX4" fmla="*/ 756493 w 2310225"/>
                <a:gd name="connsiteY4" fmla="*/ 598006 h 1207346"/>
                <a:gd name="connsiteX5" fmla="*/ 28090 w 2310225"/>
                <a:gd name="connsiteY5" fmla="*/ 250510 h 1207346"/>
                <a:gd name="connsiteX6" fmla="*/ 166465 w 2310225"/>
                <a:gd name="connsiteY6" fmla="*/ 741680 h 1207346"/>
                <a:gd name="connsiteX7" fmla="*/ 450946 w 2310225"/>
                <a:gd name="connsiteY7" fmla="*/ 1016001 h 1207346"/>
                <a:gd name="connsiteX8" fmla="*/ 918305 w 2310225"/>
                <a:gd name="connsiteY8" fmla="*/ 1188720 h 1207346"/>
                <a:gd name="connsiteX9" fmla="*/ 1334866 w 2310225"/>
                <a:gd name="connsiteY9" fmla="*/ 1178561 h 1207346"/>
                <a:gd name="connsiteX10" fmla="*/ 1944465 w 2310225"/>
                <a:gd name="connsiteY10" fmla="*/ 853440 h 1207346"/>
                <a:gd name="connsiteX11" fmla="*/ 2218786 w 2310225"/>
                <a:gd name="connsiteY11" fmla="*/ 497840 h 1207346"/>
                <a:gd name="connsiteX12" fmla="*/ 2310225 w 2310225"/>
                <a:gd name="connsiteY12" fmla="*/ 0 h 1207346"/>
                <a:gd name="connsiteX13" fmla="*/ 2310225 w 2310225"/>
                <a:gd name="connsiteY13" fmla="*/ 0 h 1207346"/>
                <a:gd name="connsiteX14" fmla="*/ 2310225 w 2310225"/>
                <a:gd name="connsiteY14" fmla="*/ 0 h 1207346"/>
                <a:gd name="connsiteX0" fmla="*/ 1409576 w 2303656"/>
                <a:gd name="connsiteY0" fmla="*/ 40640 h 1207346"/>
                <a:gd name="connsiteX1" fmla="*/ 1349987 w 2303656"/>
                <a:gd name="connsiteY1" fmla="*/ 806193 h 1207346"/>
                <a:gd name="connsiteX2" fmla="*/ 861996 w 2303656"/>
                <a:gd name="connsiteY2" fmla="*/ 1071350 h 1207346"/>
                <a:gd name="connsiteX3" fmla="*/ 474856 w 2303656"/>
                <a:gd name="connsiteY3" fmla="*/ 822960 h 1207346"/>
                <a:gd name="connsiteX4" fmla="*/ 749924 w 2303656"/>
                <a:gd name="connsiteY4" fmla="*/ 598006 h 1207346"/>
                <a:gd name="connsiteX5" fmla="*/ 21521 w 2303656"/>
                <a:gd name="connsiteY5" fmla="*/ 250510 h 1207346"/>
                <a:gd name="connsiteX6" fmla="*/ 159896 w 2303656"/>
                <a:gd name="connsiteY6" fmla="*/ 741680 h 1207346"/>
                <a:gd name="connsiteX7" fmla="*/ 444377 w 2303656"/>
                <a:gd name="connsiteY7" fmla="*/ 1016001 h 1207346"/>
                <a:gd name="connsiteX8" fmla="*/ 911736 w 2303656"/>
                <a:gd name="connsiteY8" fmla="*/ 1188720 h 1207346"/>
                <a:gd name="connsiteX9" fmla="*/ 1328297 w 2303656"/>
                <a:gd name="connsiteY9" fmla="*/ 1178561 h 1207346"/>
                <a:gd name="connsiteX10" fmla="*/ 1937896 w 2303656"/>
                <a:gd name="connsiteY10" fmla="*/ 853440 h 1207346"/>
                <a:gd name="connsiteX11" fmla="*/ 2212217 w 2303656"/>
                <a:gd name="connsiteY11" fmla="*/ 497840 h 1207346"/>
                <a:gd name="connsiteX12" fmla="*/ 2303656 w 2303656"/>
                <a:gd name="connsiteY12" fmla="*/ 0 h 1207346"/>
                <a:gd name="connsiteX13" fmla="*/ 2303656 w 2303656"/>
                <a:gd name="connsiteY13" fmla="*/ 0 h 1207346"/>
                <a:gd name="connsiteX14" fmla="*/ 2303656 w 2303656"/>
                <a:gd name="connsiteY14" fmla="*/ 0 h 1207346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61996 w 2303656"/>
                <a:gd name="connsiteY2" fmla="*/ 1078335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14" fmla="*/ 2303656 w 2303656"/>
                <a:gd name="connsiteY14" fmla="*/ 6985 h 1214331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14" fmla="*/ 2303656 w 2303656"/>
                <a:gd name="connsiteY14" fmla="*/ 6985 h 1214331"/>
                <a:gd name="connsiteX0" fmla="*/ 1409576 w 2315562"/>
                <a:gd name="connsiteY0" fmla="*/ 0 h 1214331"/>
                <a:gd name="connsiteX1" fmla="*/ 1349987 w 2315562"/>
                <a:gd name="connsiteY1" fmla="*/ 813178 h 1214331"/>
                <a:gd name="connsiteX2" fmla="*/ 871521 w 2315562"/>
                <a:gd name="connsiteY2" fmla="*/ 1073572 h 1214331"/>
                <a:gd name="connsiteX3" fmla="*/ 474856 w 2315562"/>
                <a:gd name="connsiteY3" fmla="*/ 829945 h 1214331"/>
                <a:gd name="connsiteX4" fmla="*/ 749924 w 2315562"/>
                <a:gd name="connsiteY4" fmla="*/ 604991 h 1214331"/>
                <a:gd name="connsiteX5" fmla="*/ 21521 w 2315562"/>
                <a:gd name="connsiteY5" fmla="*/ 257495 h 1214331"/>
                <a:gd name="connsiteX6" fmla="*/ 159896 w 2315562"/>
                <a:gd name="connsiteY6" fmla="*/ 748665 h 1214331"/>
                <a:gd name="connsiteX7" fmla="*/ 444377 w 2315562"/>
                <a:gd name="connsiteY7" fmla="*/ 1022986 h 1214331"/>
                <a:gd name="connsiteX8" fmla="*/ 911736 w 2315562"/>
                <a:gd name="connsiteY8" fmla="*/ 1195705 h 1214331"/>
                <a:gd name="connsiteX9" fmla="*/ 1328297 w 2315562"/>
                <a:gd name="connsiteY9" fmla="*/ 1185546 h 1214331"/>
                <a:gd name="connsiteX10" fmla="*/ 1937896 w 2315562"/>
                <a:gd name="connsiteY10" fmla="*/ 860425 h 1214331"/>
                <a:gd name="connsiteX11" fmla="*/ 2212217 w 2315562"/>
                <a:gd name="connsiteY11" fmla="*/ 504825 h 1214331"/>
                <a:gd name="connsiteX12" fmla="*/ 2303656 w 2315562"/>
                <a:gd name="connsiteY12" fmla="*/ 6985 h 1214331"/>
                <a:gd name="connsiteX13" fmla="*/ 2303656 w 2315562"/>
                <a:gd name="connsiteY13" fmla="*/ 6985 h 1214331"/>
                <a:gd name="connsiteX14" fmla="*/ 2315562 w 2315562"/>
                <a:gd name="connsiteY14" fmla="*/ 2222 h 1214331"/>
                <a:gd name="connsiteX0" fmla="*/ 1409576 w 2410812"/>
                <a:gd name="connsiteY0" fmla="*/ 4922 h 1219253"/>
                <a:gd name="connsiteX1" fmla="*/ 1349987 w 2410812"/>
                <a:gd name="connsiteY1" fmla="*/ 818100 h 1219253"/>
                <a:gd name="connsiteX2" fmla="*/ 871521 w 2410812"/>
                <a:gd name="connsiteY2" fmla="*/ 1078494 h 1219253"/>
                <a:gd name="connsiteX3" fmla="*/ 474856 w 2410812"/>
                <a:gd name="connsiteY3" fmla="*/ 834867 h 1219253"/>
                <a:gd name="connsiteX4" fmla="*/ 749924 w 2410812"/>
                <a:gd name="connsiteY4" fmla="*/ 609913 h 1219253"/>
                <a:gd name="connsiteX5" fmla="*/ 21521 w 2410812"/>
                <a:gd name="connsiteY5" fmla="*/ 262417 h 1219253"/>
                <a:gd name="connsiteX6" fmla="*/ 159896 w 2410812"/>
                <a:gd name="connsiteY6" fmla="*/ 753587 h 1219253"/>
                <a:gd name="connsiteX7" fmla="*/ 444377 w 2410812"/>
                <a:gd name="connsiteY7" fmla="*/ 1027908 h 1219253"/>
                <a:gd name="connsiteX8" fmla="*/ 911736 w 2410812"/>
                <a:gd name="connsiteY8" fmla="*/ 1200627 h 1219253"/>
                <a:gd name="connsiteX9" fmla="*/ 1328297 w 2410812"/>
                <a:gd name="connsiteY9" fmla="*/ 1190468 h 1219253"/>
                <a:gd name="connsiteX10" fmla="*/ 1937896 w 2410812"/>
                <a:gd name="connsiteY10" fmla="*/ 865347 h 1219253"/>
                <a:gd name="connsiteX11" fmla="*/ 2212217 w 2410812"/>
                <a:gd name="connsiteY11" fmla="*/ 509747 h 1219253"/>
                <a:gd name="connsiteX12" fmla="*/ 2303656 w 2410812"/>
                <a:gd name="connsiteY12" fmla="*/ 11907 h 1219253"/>
                <a:gd name="connsiteX13" fmla="*/ 2303656 w 2410812"/>
                <a:gd name="connsiteY13" fmla="*/ 11907 h 1219253"/>
                <a:gd name="connsiteX14" fmla="*/ 2410812 w 2410812"/>
                <a:gd name="connsiteY14" fmla="*/ 0 h 1219253"/>
                <a:gd name="connsiteX0" fmla="*/ 1409576 w 2412663"/>
                <a:gd name="connsiteY0" fmla="*/ 8412 h 1222743"/>
                <a:gd name="connsiteX1" fmla="*/ 1349987 w 2412663"/>
                <a:gd name="connsiteY1" fmla="*/ 821590 h 1222743"/>
                <a:gd name="connsiteX2" fmla="*/ 871521 w 2412663"/>
                <a:gd name="connsiteY2" fmla="*/ 1081984 h 1222743"/>
                <a:gd name="connsiteX3" fmla="*/ 474856 w 2412663"/>
                <a:gd name="connsiteY3" fmla="*/ 838357 h 1222743"/>
                <a:gd name="connsiteX4" fmla="*/ 749924 w 2412663"/>
                <a:gd name="connsiteY4" fmla="*/ 613403 h 1222743"/>
                <a:gd name="connsiteX5" fmla="*/ 21521 w 2412663"/>
                <a:gd name="connsiteY5" fmla="*/ 265907 h 1222743"/>
                <a:gd name="connsiteX6" fmla="*/ 159896 w 2412663"/>
                <a:gd name="connsiteY6" fmla="*/ 757077 h 1222743"/>
                <a:gd name="connsiteX7" fmla="*/ 444377 w 2412663"/>
                <a:gd name="connsiteY7" fmla="*/ 1031398 h 1222743"/>
                <a:gd name="connsiteX8" fmla="*/ 911736 w 2412663"/>
                <a:gd name="connsiteY8" fmla="*/ 1204117 h 1222743"/>
                <a:gd name="connsiteX9" fmla="*/ 1328297 w 2412663"/>
                <a:gd name="connsiteY9" fmla="*/ 1193958 h 1222743"/>
                <a:gd name="connsiteX10" fmla="*/ 1937896 w 2412663"/>
                <a:gd name="connsiteY10" fmla="*/ 868837 h 1222743"/>
                <a:gd name="connsiteX11" fmla="*/ 2212217 w 2412663"/>
                <a:gd name="connsiteY11" fmla="*/ 513237 h 1222743"/>
                <a:gd name="connsiteX12" fmla="*/ 2303656 w 2412663"/>
                <a:gd name="connsiteY12" fmla="*/ 15397 h 1222743"/>
                <a:gd name="connsiteX13" fmla="*/ 2303656 w 2412663"/>
                <a:gd name="connsiteY13" fmla="*/ 15397 h 1222743"/>
                <a:gd name="connsiteX14" fmla="*/ 2410812 w 2412663"/>
                <a:gd name="connsiteY14" fmla="*/ 3490 h 1222743"/>
                <a:gd name="connsiteX15" fmla="*/ 2370807 w 2412663"/>
                <a:gd name="connsiteY15" fmla="*/ 0 h 1222743"/>
                <a:gd name="connsiteX0" fmla="*/ 1409576 w 2410812"/>
                <a:gd name="connsiteY0" fmla="*/ 4922 h 1219253"/>
                <a:gd name="connsiteX1" fmla="*/ 1349987 w 2410812"/>
                <a:gd name="connsiteY1" fmla="*/ 818100 h 1219253"/>
                <a:gd name="connsiteX2" fmla="*/ 871521 w 2410812"/>
                <a:gd name="connsiteY2" fmla="*/ 1078494 h 1219253"/>
                <a:gd name="connsiteX3" fmla="*/ 474856 w 2410812"/>
                <a:gd name="connsiteY3" fmla="*/ 834867 h 1219253"/>
                <a:gd name="connsiteX4" fmla="*/ 749924 w 2410812"/>
                <a:gd name="connsiteY4" fmla="*/ 609913 h 1219253"/>
                <a:gd name="connsiteX5" fmla="*/ 21521 w 2410812"/>
                <a:gd name="connsiteY5" fmla="*/ 262417 h 1219253"/>
                <a:gd name="connsiteX6" fmla="*/ 159896 w 2410812"/>
                <a:gd name="connsiteY6" fmla="*/ 753587 h 1219253"/>
                <a:gd name="connsiteX7" fmla="*/ 444377 w 2410812"/>
                <a:gd name="connsiteY7" fmla="*/ 1027908 h 1219253"/>
                <a:gd name="connsiteX8" fmla="*/ 911736 w 2410812"/>
                <a:gd name="connsiteY8" fmla="*/ 1200627 h 1219253"/>
                <a:gd name="connsiteX9" fmla="*/ 1328297 w 2410812"/>
                <a:gd name="connsiteY9" fmla="*/ 1190468 h 1219253"/>
                <a:gd name="connsiteX10" fmla="*/ 1937896 w 2410812"/>
                <a:gd name="connsiteY10" fmla="*/ 865347 h 1219253"/>
                <a:gd name="connsiteX11" fmla="*/ 2212217 w 2410812"/>
                <a:gd name="connsiteY11" fmla="*/ 509747 h 1219253"/>
                <a:gd name="connsiteX12" fmla="*/ 2303656 w 2410812"/>
                <a:gd name="connsiteY12" fmla="*/ 11907 h 1219253"/>
                <a:gd name="connsiteX13" fmla="*/ 2303656 w 2410812"/>
                <a:gd name="connsiteY13" fmla="*/ 11907 h 1219253"/>
                <a:gd name="connsiteX14" fmla="*/ 2410812 w 2410812"/>
                <a:gd name="connsiteY14" fmla="*/ 0 h 1219253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0" fmla="*/ 1409576 w 2520350"/>
                <a:gd name="connsiteY0" fmla="*/ 26941 h 1241272"/>
                <a:gd name="connsiteX1" fmla="*/ 1349987 w 2520350"/>
                <a:gd name="connsiteY1" fmla="*/ 840119 h 1241272"/>
                <a:gd name="connsiteX2" fmla="*/ 871521 w 2520350"/>
                <a:gd name="connsiteY2" fmla="*/ 1100513 h 1241272"/>
                <a:gd name="connsiteX3" fmla="*/ 474856 w 2520350"/>
                <a:gd name="connsiteY3" fmla="*/ 856886 h 1241272"/>
                <a:gd name="connsiteX4" fmla="*/ 749924 w 2520350"/>
                <a:gd name="connsiteY4" fmla="*/ 631932 h 1241272"/>
                <a:gd name="connsiteX5" fmla="*/ 21521 w 2520350"/>
                <a:gd name="connsiteY5" fmla="*/ 284436 h 1241272"/>
                <a:gd name="connsiteX6" fmla="*/ 159896 w 2520350"/>
                <a:gd name="connsiteY6" fmla="*/ 775606 h 1241272"/>
                <a:gd name="connsiteX7" fmla="*/ 444377 w 2520350"/>
                <a:gd name="connsiteY7" fmla="*/ 1049927 h 1241272"/>
                <a:gd name="connsiteX8" fmla="*/ 911736 w 2520350"/>
                <a:gd name="connsiteY8" fmla="*/ 1222646 h 1241272"/>
                <a:gd name="connsiteX9" fmla="*/ 1328297 w 2520350"/>
                <a:gd name="connsiteY9" fmla="*/ 1212487 h 1241272"/>
                <a:gd name="connsiteX10" fmla="*/ 1937896 w 2520350"/>
                <a:gd name="connsiteY10" fmla="*/ 887366 h 1241272"/>
                <a:gd name="connsiteX11" fmla="*/ 2212217 w 2520350"/>
                <a:gd name="connsiteY11" fmla="*/ 531766 h 1241272"/>
                <a:gd name="connsiteX12" fmla="*/ 2303656 w 2520350"/>
                <a:gd name="connsiteY12" fmla="*/ 33926 h 1241272"/>
                <a:gd name="connsiteX13" fmla="*/ 2520350 w 2520350"/>
                <a:gd name="connsiteY13" fmla="*/ 45833 h 1241272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0" fmla="*/ 1409576 w 2306160"/>
                <a:gd name="connsiteY0" fmla="*/ 0 h 1214331"/>
                <a:gd name="connsiteX1" fmla="*/ 1349987 w 2306160"/>
                <a:gd name="connsiteY1" fmla="*/ 813178 h 1214331"/>
                <a:gd name="connsiteX2" fmla="*/ 871521 w 2306160"/>
                <a:gd name="connsiteY2" fmla="*/ 1073572 h 1214331"/>
                <a:gd name="connsiteX3" fmla="*/ 474856 w 2306160"/>
                <a:gd name="connsiteY3" fmla="*/ 829945 h 1214331"/>
                <a:gd name="connsiteX4" fmla="*/ 749924 w 2306160"/>
                <a:gd name="connsiteY4" fmla="*/ 604991 h 1214331"/>
                <a:gd name="connsiteX5" fmla="*/ 21521 w 2306160"/>
                <a:gd name="connsiteY5" fmla="*/ 257495 h 1214331"/>
                <a:gd name="connsiteX6" fmla="*/ 159896 w 2306160"/>
                <a:gd name="connsiteY6" fmla="*/ 748665 h 1214331"/>
                <a:gd name="connsiteX7" fmla="*/ 444377 w 2306160"/>
                <a:gd name="connsiteY7" fmla="*/ 1022986 h 1214331"/>
                <a:gd name="connsiteX8" fmla="*/ 911736 w 2306160"/>
                <a:gd name="connsiteY8" fmla="*/ 1195705 h 1214331"/>
                <a:gd name="connsiteX9" fmla="*/ 1328297 w 2306160"/>
                <a:gd name="connsiteY9" fmla="*/ 1185546 h 1214331"/>
                <a:gd name="connsiteX10" fmla="*/ 1937896 w 2306160"/>
                <a:gd name="connsiteY10" fmla="*/ 860425 h 1214331"/>
                <a:gd name="connsiteX11" fmla="*/ 2212217 w 2306160"/>
                <a:gd name="connsiteY11" fmla="*/ 504825 h 1214331"/>
                <a:gd name="connsiteX12" fmla="*/ 2303656 w 2306160"/>
                <a:gd name="connsiteY12" fmla="*/ 6985 h 1214331"/>
                <a:gd name="connsiteX0" fmla="*/ 1409576 w 2314771"/>
                <a:gd name="connsiteY0" fmla="*/ 0 h 1214331"/>
                <a:gd name="connsiteX1" fmla="*/ 1349987 w 2314771"/>
                <a:gd name="connsiteY1" fmla="*/ 813178 h 1214331"/>
                <a:gd name="connsiteX2" fmla="*/ 871521 w 2314771"/>
                <a:gd name="connsiteY2" fmla="*/ 1073572 h 1214331"/>
                <a:gd name="connsiteX3" fmla="*/ 474856 w 2314771"/>
                <a:gd name="connsiteY3" fmla="*/ 829945 h 1214331"/>
                <a:gd name="connsiteX4" fmla="*/ 749924 w 2314771"/>
                <a:gd name="connsiteY4" fmla="*/ 604991 h 1214331"/>
                <a:gd name="connsiteX5" fmla="*/ 21521 w 2314771"/>
                <a:gd name="connsiteY5" fmla="*/ 257495 h 1214331"/>
                <a:gd name="connsiteX6" fmla="*/ 159896 w 2314771"/>
                <a:gd name="connsiteY6" fmla="*/ 748665 h 1214331"/>
                <a:gd name="connsiteX7" fmla="*/ 444377 w 2314771"/>
                <a:gd name="connsiteY7" fmla="*/ 1022986 h 1214331"/>
                <a:gd name="connsiteX8" fmla="*/ 911736 w 2314771"/>
                <a:gd name="connsiteY8" fmla="*/ 1195705 h 1214331"/>
                <a:gd name="connsiteX9" fmla="*/ 1328297 w 2314771"/>
                <a:gd name="connsiteY9" fmla="*/ 1185546 h 1214331"/>
                <a:gd name="connsiteX10" fmla="*/ 1937896 w 2314771"/>
                <a:gd name="connsiteY10" fmla="*/ 860425 h 1214331"/>
                <a:gd name="connsiteX11" fmla="*/ 2212217 w 2314771"/>
                <a:gd name="connsiteY11" fmla="*/ 504825 h 1214331"/>
                <a:gd name="connsiteX12" fmla="*/ 2313181 w 2314771"/>
                <a:gd name="connsiteY12" fmla="*/ 6985 h 1214331"/>
                <a:gd name="connsiteX0" fmla="*/ 1409576 w 2313181"/>
                <a:gd name="connsiteY0" fmla="*/ 0 h 1214331"/>
                <a:gd name="connsiteX1" fmla="*/ 1349987 w 2313181"/>
                <a:gd name="connsiteY1" fmla="*/ 813178 h 1214331"/>
                <a:gd name="connsiteX2" fmla="*/ 871521 w 2313181"/>
                <a:gd name="connsiteY2" fmla="*/ 1073572 h 1214331"/>
                <a:gd name="connsiteX3" fmla="*/ 474856 w 2313181"/>
                <a:gd name="connsiteY3" fmla="*/ 829945 h 1214331"/>
                <a:gd name="connsiteX4" fmla="*/ 749924 w 2313181"/>
                <a:gd name="connsiteY4" fmla="*/ 604991 h 1214331"/>
                <a:gd name="connsiteX5" fmla="*/ 21521 w 2313181"/>
                <a:gd name="connsiteY5" fmla="*/ 257495 h 1214331"/>
                <a:gd name="connsiteX6" fmla="*/ 159896 w 2313181"/>
                <a:gd name="connsiteY6" fmla="*/ 748665 h 1214331"/>
                <a:gd name="connsiteX7" fmla="*/ 444377 w 2313181"/>
                <a:gd name="connsiteY7" fmla="*/ 1022986 h 1214331"/>
                <a:gd name="connsiteX8" fmla="*/ 911736 w 2313181"/>
                <a:gd name="connsiteY8" fmla="*/ 1195705 h 1214331"/>
                <a:gd name="connsiteX9" fmla="*/ 1328297 w 2313181"/>
                <a:gd name="connsiteY9" fmla="*/ 1185546 h 1214331"/>
                <a:gd name="connsiteX10" fmla="*/ 1937896 w 2313181"/>
                <a:gd name="connsiteY10" fmla="*/ 860425 h 1214331"/>
                <a:gd name="connsiteX11" fmla="*/ 2212217 w 2313181"/>
                <a:gd name="connsiteY11" fmla="*/ 504825 h 1214331"/>
                <a:gd name="connsiteX12" fmla="*/ 2313181 w 2313181"/>
                <a:gd name="connsiteY12" fmla="*/ 6985 h 1214331"/>
                <a:gd name="connsiteX0" fmla="*/ 1409576 w 2315562"/>
                <a:gd name="connsiteY0" fmla="*/ 0 h 1214331"/>
                <a:gd name="connsiteX1" fmla="*/ 1349987 w 2315562"/>
                <a:gd name="connsiteY1" fmla="*/ 813178 h 1214331"/>
                <a:gd name="connsiteX2" fmla="*/ 871521 w 2315562"/>
                <a:gd name="connsiteY2" fmla="*/ 1073572 h 1214331"/>
                <a:gd name="connsiteX3" fmla="*/ 474856 w 2315562"/>
                <a:gd name="connsiteY3" fmla="*/ 829945 h 1214331"/>
                <a:gd name="connsiteX4" fmla="*/ 749924 w 2315562"/>
                <a:gd name="connsiteY4" fmla="*/ 604991 h 1214331"/>
                <a:gd name="connsiteX5" fmla="*/ 21521 w 2315562"/>
                <a:gd name="connsiteY5" fmla="*/ 257495 h 1214331"/>
                <a:gd name="connsiteX6" fmla="*/ 159896 w 2315562"/>
                <a:gd name="connsiteY6" fmla="*/ 748665 h 1214331"/>
                <a:gd name="connsiteX7" fmla="*/ 444377 w 2315562"/>
                <a:gd name="connsiteY7" fmla="*/ 1022986 h 1214331"/>
                <a:gd name="connsiteX8" fmla="*/ 911736 w 2315562"/>
                <a:gd name="connsiteY8" fmla="*/ 1195705 h 1214331"/>
                <a:gd name="connsiteX9" fmla="*/ 1328297 w 2315562"/>
                <a:gd name="connsiteY9" fmla="*/ 1185546 h 1214331"/>
                <a:gd name="connsiteX10" fmla="*/ 1937896 w 2315562"/>
                <a:gd name="connsiteY10" fmla="*/ 860425 h 1214331"/>
                <a:gd name="connsiteX11" fmla="*/ 2212217 w 2315562"/>
                <a:gd name="connsiteY11" fmla="*/ 504825 h 1214331"/>
                <a:gd name="connsiteX12" fmla="*/ 2315562 w 2315562"/>
                <a:gd name="connsiteY12" fmla="*/ 4604 h 1214331"/>
                <a:gd name="connsiteX0" fmla="*/ 1409576 w 2315562"/>
                <a:gd name="connsiteY0" fmla="*/ 0 h 1208507"/>
                <a:gd name="connsiteX1" fmla="*/ 1349987 w 2315562"/>
                <a:gd name="connsiteY1" fmla="*/ 813178 h 1208507"/>
                <a:gd name="connsiteX2" fmla="*/ 871521 w 2315562"/>
                <a:gd name="connsiteY2" fmla="*/ 1073572 h 1208507"/>
                <a:gd name="connsiteX3" fmla="*/ 474856 w 2315562"/>
                <a:gd name="connsiteY3" fmla="*/ 829945 h 1208507"/>
                <a:gd name="connsiteX4" fmla="*/ 749924 w 2315562"/>
                <a:gd name="connsiteY4" fmla="*/ 604991 h 1208507"/>
                <a:gd name="connsiteX5" fmla="*/ 21521 w 2315562"/>
                <a:gd name="connsiteY5" fmla="*/ 257495 h 1208507"/>
                <a:gd name="connsiteX6" fmla="*/ 159896 w 2315562"/>
                <a:gd name="connsiteY6" fmla="*/ 748665 h 1208507"/>
                <a:gd name="connsiteX7" fmla="*/ 444377 w 2315562"/>
                <a:gd name="connsiteY7" fmla="*/ 1022986 h 1208507"/>
                <a:gd name="connsiteX8" fmla="*/ 911736 w 2315562"/>
                <a:gd name="connsiteY8" fmla="*/ 1195705 h 1208507"/>
                <a:gd name="connsiteX9" fmla="*/ 1328297 w 2315562"/>
                <a:gd name="connsiteY9" fmla="*/ 1185546 h 1208507"/>
                <a:gd name="connsiteX10" fmla="*/ 1937896 w 2315562"/>
                <a:gd name="connsiteY10" fmla="*/ 860425 h 1208507"/>
                <a:gd name="connsiteX11" fmla="*/ 2212217 w 2315562"/>
                <a:gd name="connsiteY11" fmla="*/ 504825 h 1208507"/>
                <a:gd name="connsiteX12" fmla="*/ 2315562 w 2315562"/>
                <a:gd name="connsiteY12" fmla="*/ 4604 h 1208507"/>
                <a:gd name="connsiteX0" fmla="*/ 1409576 w 2315562"/>
                <a:gd name="connsiteY0" fmla="*/ 0 h 1209520"/>
                <a:gd name="connsiteX1" fmla="*/ 1349987 w 2315562"/>
                <a:gd name="connsiteY1" fmla="*/ 813178 h 1209520"/>
                <a:gd name="connsiteX2" fmla="*/ 871521 w 2315562"/>
                <a:gd name="connsiteY2" fmla="*/ 1073572 h 1209520"/>
                <a:gd name="connsiteX3" fmla="*/ 474856 w 2315562"/>
                <a:gd name="connsiteY3" fmla="*/ 829945 h 1209520"/>
                <a:gd name="connsiteX4" fmla="*/ 749924 w 2315562"/>
                <a:gd name="connsiteY4" fmla="*/ 604991 h 1209520"/>
                <a:gd name="connsiteX5" fmla="*/ 21521 w 2315562"/>
                <a:gd name="connsiteY5" fmla="*/ 257495 h 1209520"/>
                <a:gd name="connsiteX6" fmla="*/ 159896 w 2315562"/>
                <a:gd name="connsiteY6" fmla="*/ 748665 h 1209520"/>
                <a:gd name="connsiteX7" fmla="*/ 444377 w 2315562"/>
                <a:gd name="connsiteY7" fmla="*/ 1022986 h 1209520"/>
                <a:gd name="connsiteX8" fmla="*/ 795055 w 2315562"/>
                <a:gd name="connsiteY8" fmla="*/ 1167130 h 1209520"/>
                <a:gd name="connsiteX9" fmla="*/ 1328297 w 2315562"/>
                <a:gd name="connsiteY9" fmla="*/ 1185546 h 1209520"/>
                <a:gd name="connsiteX10" fmla="*/ 1937896 w 2315562"/>
                <a:gd name="connsiteY10" fmla="*/ 860425 h 1209520"/>
                <a:gd name="connsiteX11" fmla="*/ 2212217 w 2315562"/>
                <a:gd name="connsiteY11" fmla="*/ 504825 h 1209520"/>
                <a:gd name="connsiteX12" fmla="*/ 2315562 w 2315562"/>
                <a:gd name="connsiteY12" fmla="*/ 4604 h 1209520"/>
                <a:gd name="connsiteX0" fmla="*/ 1409576 w 2315562"/>
                <a:gd name="connsiteY0" fmla="*/ 0 h 1218234"/>
                <a:gd name="connsiteX1" fmla="*/ 1349987 w 2315562"/>
                <a:gd name="connsiteY1" fmla="*/ 813178 h 1218234"/>
                <a:gd name="connsiteX2" fmla="*/ 871521 w 2315562"/>
                <a:gd name="connsiteY2" fmla="*/ 1073572 h 1218234"/>
                <a:gd name="connsiteX3" fmla="*/ 474856 w 2315562"/>
                <a:gd name="connsiteY3" fmla="*/ 829945 h 1218234"/>
                <a:gd name="connsiteX4" fmla="*/ 749924 w 2315562"/>
                <a:gd name="connsiteY4" fmla="*/ 604991 h 1218234"/>
                <a:gd name="connsiteX5" fmla="*/ 21521 w 2315562"/>
                <a:gd name="connsiteY5" fmla="*/ 257495 h 1218234"/>
                <a:gd name="connsiteX6" fmla="*/ 159896 w 2315562"/>
                <a:gd name="connsiteY6" fmla="*/ 748665 h 1218234"/>
                <a:gd name="connsiteX7" fmla="*/ 444377 w 2315562"/>
                <a:gd name="connsiteY7" fmla="*/ 1022986 h 1218234"/>
                <a:gd name="connsiteX8" fmla="*/ 892686 w 2315562"/>
                <a:gd name="connsiteY8" fmla="*/ 1188561 h 1218234"/>
                <a:gd name="connsiteX9" fmla="*/ 1328297 w 2315562"/>
                <a:gd name="connsiteY9" fmla="*/ 1185546 h 1218234"/>
                <a:gd name="connsiteX10" fmla="*/ 1937896 w 2315562"/>
                <a:gd name="connsiteY10" fmla="*/ 860425 h 1218234"/>
                <a:gd name="connsiteX11" fmla="*/ 2212217 w 2315562"/>
                <a:gd name="connsiteY11" fmla="*/ 504825 h 1218234"/>
                <a:gd name="connsiteX12" fmla="*/ 2315562 w 2315562"/>
                <a:gd name="connsiteY12" fmla="*/ 4604 h 1218234"/>
                <a:gd name="connsiteX0" fmla="*/ 1409576 w 2315562"/>
                <a:gd name="connsiteY0" fmla="*/ 0 h 1216004"/>
                <a:gd name="connsiteX1" fmla="*/ 1349987 w 2315562"/>
                <a:gd name="connsiteY1" fmla="*/ 813178 h 1216004"/>
                <a:gd name="connsiteX2" fmla="*/ 871521 w 2315562"/>
                <a:gd name="connsiteY2" fmla="*/ 1073572 h 1216004"/>
                <a:gd name="connsiteX3" fmla="*/ 474856 w 2315562"/>
                <a:gd name="connsiteY3" fmla="*/ 829945 h 1216004"/>
                <a:gd name="connsiteX4" fmla="*/ 749924 w 2315562"/>
                <a:gd name="connsiteY4" fmla="*/ 604991 h 1216004"/>
                <a:gd name="connsiteX5" fmla="*/ 21521 w 2315562"/>
                <a:gd name="connsiteY5" fmla="*/ 257495 h 1216004"/>
                <a:gd name="connsiteX6" fmla="*/ 159896 w 2315562"/>
                <a:gd name="connsiteY6" fmla="*/ 748665 h 1216004"/>
                <a:gd name="connsiteX7" fmla="*/ 444377 w 2315562"/>
                <a:gd name="connsiteY7" fmla="*/ 1022986 h 1216004"/>
                <a:gd name="connsiteX8" fmla="*/ 892686 w 2315562"/>
                <a:gd name="connsiteY8" fmla="*/ 1188561 h 1216004"/>
                <a:gd name="connsiteX9" fmla="*/ 1328297 w 2315562"/>
                <a:gd name="connsiteY9" fmla="*/ 1185546 h 1216004"/>
                <a:gd name="connsiteX10" fmla="*/ 1937896 w 2315562"/>
                <a:gd name="connsiteY10" fmla="*/ 860425 h 1216004"/>
                <a:gd name="connsiteX11" fmla="*/ 2212217 w 2315562"/>
                <a:gd name="connsiteY11" fmla="*/ 504825 h 1216004"/>
                <a:gd name="connsiteX12" fmla="*/ 2315562 w 2315562"/>
                <a:gd name="connsiteY12" fmla="*/ 4604 h 1216004"/>
                <a:gd name="connsiteX0" fmla="*/ 1409576 w 2315562"/>
                <a:gd name="connsiteY0" fmla="*/ 0 h 1215296"/>
                <a:gd name="connsiteX1" fmla="*/ 1349987 w 2315562"/>
                <a:gd name="connsiteY1" fmla="*/ 813178 h 1215296"/>
                <a:gd name="connsiteX2" fmla="*/ 871521 w 2315562"/>
                <a:gd name="connsiteY2" fmla="*/ 1073572 h 1215296"/>
                <a:gd name="connsiteX3" fmla="*/ 474856 w 2315562"/>
                <a:gd name="connsiteY3" fmla="*/ 829945 h 1215296"/>
                <a:gd name="connsiteX4" fmla="*/ 749924 w 2315562"/>
                <a:gd name="connsiteY4" fmla="*/ 604991 h 1215296"/>
                <a:gd name="connsiteX5" fmla="*/ 21521 w 2315562"/>
                <a:gd name="connsiteY5" fmla="*/ 257495 h 1215296"/>
                <a:gd name="connsiteX6" fmla="*/ 159896 w 2315562"/>
                <a:gd name="connsiteY6" fmla="*/ 748665 h 1215296"/>
                <a:gd name="connsiteX7" fmla="*/ 444377 w 2315562"/>
                <a:gd name="connsiteY7" fmla="*/ 1022986 h 1215296"/>
                <a:gd name="connsiteX8" fmla="*/ 892686 w 2315562"/>
                <a:gd name="connsiteY8" fmla="*/ 1188561 h 1215296"/>
                <a:gd name="connsiteX9" fmla="*/ 1328297 w 2315562"/>
                <a:gd name="connsiteY9" fmla="*/ 1185546 h 1215296"/>
                <a:gd name="connsiteX10" fmla="*/ 1937896 w 2315562"/>
                <a:gd name="connsiteY10" fmla="*/ 860425 h 1215296"/>
                <a:gd name="connsiteX11" fmla="*/ 2212217 w 2315562"/>
                <a:gd name="connsiteY11" fmla="*/ 504825 h 1215296"/>
                <a:gd name="connsiteX12" fmla="*/ 2315562 w 2315562"/>
                <a:gd name="connsiteY12" fmla="*/ 4604 h 1215296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8390"/>
                <a:gd name="connsiteX1" fmla="*/ 1349987 w 2315562"/>
                <a:gd name="connsiteY1" fmla="*/ 813178 h 1218390"/>
                <a:gd name="connsiteX2" fmla="*/ 871521 w 2315562"/>
                <a:gd name="connsiteY2" fmla="*/ 1073572 h 1218390"/>
                <a:gd name="connsiteX3" fmla="*/ 474856 w 2315562"/>
                <a:gd name="connsiteY3" fmla="*/ 829945 h 1218390"/>
                <a:gd name="connsiteX4" fmla="*/ 749924 w 2315562"/>
                <a:gd name="connsiteY4" fmla="*/ 604991 h 1218390"/>
                <a:gd name="connsiteX5" fmla="*/ 21521 w 2315562"/>
                <a:gd name="connsiteY5" fmla="*/ 257495 h 1218390"/>
                <a:gd name="connsiteX6" fmla="*/ 159896 w 2315562"/>
                <a:gd name="connsiteY6" fmla="*/ 748665 h 1218390"/>
                <a:gd name="connsiteX7" fmla="*/ 444377 w 2315562"/>
                <a:gd name="connsiteY7" fmla="*/ 1022986 h 1218390"/>
                <a:gd name="connsiteX8" fmla="*/ 708694 w 2315562"/>
                <a:gd name="connsiteY8" fmla="*/ 1146494 h 1218390"/>
                <a:gd name="connsiteX9" fmla="*/ 971267 w 2315562"/>
                <a:gd name="connsiteY9" fmla="*/ 1202848 h 1218390"/>
                <a:gd name="connsiteX10" fmla="*/ 1328297 w 2315562"/>
                <a:gd name="connsiteY10" fmla="*/ 1185546 h 1218390"/>
                <a:gd name="connsiteX11" fmla="*/ 1937896 w 2315562"/>
                <a:gd name="connsiteY11" fmla="*/ 860425 h 1218390"/>
                <a:gd name="connsiteX12" fmla="*/ 2212217 w 2315562"/>
                <a:gd name="connsiteY12" fmla="*/ 504825 h 1218390"/>
                <a:gd name="connsiteX13" fmla="*/ 2315562 w 2315562"/>
                <a:gd name="connsiteY13" fmla="*/ 4604 h 1218390"/>
                <a:gd name="connsiteX0" fmla="*/ 1409576 w 2315562"/>
                <a:gd name="connsiteY0" fmla="*/ 0 h 1218389"/>
                <a:gd name="connsiteX1" fmla="*/ 1349987 w 2315562"/>
                <a:gd name="connsiteY1" fmla="*/ 813178 h 1218389"/>
                <a:gd name="connsiteX2" fmla="*/ 871521 w 2315562"/>
                <a:gd name="connsiteY2" fmla="*/ 1073572 h 1218389"/>
                <a:gd name="connsiteX3" fmla="*/ 474856 w 2315562"/>
                <a:gd name="connsiteY3" fmla="*/ 829945 h 1218389"/>
                <a:gd name="connsiteX4" fmla="*/ 749924 w 2315562"/>
                <a:gd name="connsiteY4" fmla="*/ 604991 h 1218389"/>
                <a:gd name="connsiteX5" fmla="*/ 21521 w 2315562"/>
                <a:gd name="connsiteY5" fmla="*/ 257495 h 1218389"/>
                <a:gd name="connsiteX6" fmla="*/ 159896 w 2315562"/>
                <a:gd name="connsiteY6" fmla="*/ 748665 h 1218389"/>
                <a:gd name="connsiteX7" fmla="*/ 444377 w 2315562"/>
                <a:gd name="connsiteY7" fmla="*/ 1022986 h 1218389"/>
                <a:gd name="connsiteX8" fmla="*/ 708694 w 2315562"/>
                <a:gd name="connsiteY8" fmla="*/ 1146494 h 1218389"/>
                <a:gd name="connsiteX9" fmla="*/ 928405 w 2315562"/>
                <a:gd name="connsiteY9" fmla="*/ 1202848 h 1218389"/>
                <a:gd name="connsiteX10" fmla="*/ 1328297 w 2315562"/>
                <a:gd name="connsiteY10" fmla="*/ 1185546 h 1218389"/>
                <a:gd name="connsiteX11" fmla="*/ 1937896 w 2315562"/>
                <a:gd name="connsiteY11" fmla="*/ 860425 h 1218389"/>
                <a:gd name="connsiteX12" fmla="*/ 2212217 w 2315562"/>
                <a:gd name="connsiteY12" fmla="*/ 504825 h 1218389"/>
                <a:gd name="connsiteX13" fmla="*/ 2315562 w 2315562"/>
                <a:gd name="connsiteY13" fmla="*/ 4604 h 1218389"/>
                <a:gd name="connsiteX0" fmla="*/ 1409576 w 2315562"/>
                <a:gd name="connsiteY0" fmla="*/ 0 h 1218259"/>
                <a:gd name="connsiteX1" fmla="*/ 1349987 w 2315562"/>
                <a:gd name="connsiteY1" fmla="*/ 813178 h 1218259"/>
                <a:gd name="connsiteX2" fmla="*/ 871521 w 2315562"/>
                <a:gd name="connsiteY2" fmla="*/ 1073572 h 1218259"/>
                <a:gd name="connsiteX3" fmla="*/ 474856 w 2315562"/>
                <a:gd name="connsiteY3" fmla="*/ 829945 h 1218259"/>
                <a:gd name="connsiteX4" fmla="*/ 749924 w 2315562"/>
                <a:gd name="connsiteY4" fmla="*/ 604991 h 1218259"/>
                <a:gd name="connsiteX5" fmla="*/ 21521 w 2315562"/>
                <a:gd name="connsiteY5" fmla="*/ 257495 h 1218259"/>
                <a:gd name="connsiteX6" fmla="*/ 159896 w 2315562"/>
                <a:gd name="connsiteY6" fmla="*/ 748665 h 1218259"/>
                <a:gd name="connsiteX7" fmla="*/ 444377 w 2315562"/>
                <a:gd name="connsiteY7" fmla="*/ 1022986 h 1218259"/>
                <a:gd name="connsiteX8" fmla="*/ 689644 w 2315562"/>
                <a:gd name="connsiteY8" fmla="*/ 1148875 h 1218259"/>
                <a:gd name="connsiteX9" fmla="*/ 928405 w 2315562"/>
                <a:gd name="connsiteY9" fmla="*/ 1202848 h 1218259"/>
                <a:gd name="connsiteX10" fmla="*/ 1328297 w 2315562"/>
                <a:gd name="connsiteY10" fmla="*/ 1185546 h 1218259"/>
                <a:gd name="connsiteX11" fmla="*/ 1937896 w 2315562"/>
                <a:gd name="connsiteY11" fmla="*/ 860425 h 1218259"/>
                <a:gd name="connsiteX12" fmla="*/ 2212217 w 2315562"/>
                <a:gd name="connsiteY12" fmla="*/ 504825 h 1218259"/>
                <a:gd name="connsiteX13" fmla="*/ 2315562 w 2315562"/>
                <a:gd name="connsiteY13" fmla="*/ 4604 h 1218259"/>
                <a:gd name="connsiteX0" fmla="*/ 1409576 w 2315562"/>
                <a:gd name="connsiteY0" fmla="*/ 0 h 1212540"/>
                <a:gd name="connsiteX1" fmla="*/ 1349987 w 2315562"/>
                <a:gd name="connsiteY1" fmla="*/ 813178 h 1212540"/>
                <a:gd name="connsiteX2" fmla="*/ 871521 w 2315562"/>
                <a:gd name="connsiteY2" fmla="*/ 1073572 h 1212540"/>
                <a:gd name="connsiteX3" fmla="*/ 474856 w 2315562"/>
                <a:gd name="connsiteY3" fmla="*/ 829945 h 1212540"/>
                <a:gd name="connsiteX4" fmla="*/ 749924 w 2315562"/>
                <a:gd name="connsiteY4" fmla="*/ 604991 h 1212540"/>
                <a:gd name="connsiteX5" fmla="*/ 21521 w 2315562"/>
                <a:gd name="connsiteY5" fmla="*/ 257495 h 1212540"/>
                <a:gd name="connsiteX6" fmla="*/ 159896 w 2315562"/>
                <a:gd name="connsiteY6" fmla="*/ 748665 h 1212540"/>
                <a:gd name="connsiteX7" fmla="*/ 444377 w 2315562"/>
                <a:gd name="connsiteY7" fmla="*/ 1022986 h 1212540"/>
                <a:gd name="connsiteX8" fmla="*/ 689644 w 2315562"/>
                <a:gd name="connsiteY8" fmla="*/ 1148875 h 1212540"/>
                <a:gd name="connsiteX9" fmla="*/ 928405 w 2315562"/>
                <a:gd name="connsiteY9" fmla="*/ 1202848 h 1212540"/>
                <a:gd name="connsiteX10" fmla="*/ 1328297 w 2315562"/>
                <a:gd name="connsiteY10" fmla="*/ 1185546 h 1212540"/>
                <a:gd name="connsiteX11" fmla="*/ 1937896 w 2315562"/>
                <a:gd name="connsiteY11" fmla="*/ 860425 h 1212540"/>
                <a:gd name="connsiteX12" fmla="*/ 2212217 w 2315562"/>
                <a:gd name="connsiteY12" fmla="*/ 504825 h 1212540"/>
                <a:gd name="connsiteX13" fmla="*/ 2315562 w 2315562"/>
                <a:gd name="connsiteY13" fmla="*/ 4604 h 1212540"/>
                <a:gd name="connsiteX0" fmla="*/ 1409576 w 2315562"/>
                <a:gd name="connsiteY0" fmla="*/ 0 h 1212540"/>
                <a:gd name="connsiteX1" fmla="*/ 1349987 w 2315562"/>
                <a:gd name="connsiteY1" fmla="*/ 813178 h 1212540"/>
                <a:gd name="connsiteX2" fmla="*/ 871521 w 2315562"/>
                <a:gd name="connsiteY2" fmla="*/ 1073572 h 1212540"/>
                <a:gd name="connsiteX3" fmla="*/ 474856 w 2315562"/>
                <a:gd name="connsiteY3" fmla="*/ 829945 h 1212540"/>
                <a:gd name="connsiteX4" fmla="*/ 749924 w 2315562"/>
                <a:gd name="connsiteY4" fmla="*/ 604991 h 1212540"/>
                <a:gd name="connsiteX5" fmla="*/ 21521 w 2315562"/>
                <a:gd name="connsiteY5" fmla="*/ 257495 h 1212540"/>
                <a:gd name="connsiteX6" fmla="*/ 159896 w 2315562"/>
                <a:gd name="connsiteY6" fmla="*/ 748665 h 1212540"/>
                <a:gd name="connsiteX7" fmla="*/ 444377 w 2315562"/>
                <a:gd name="connsiteY7" fmla="*/ 1022986 h 1212540"/>
                <a:gd name="connsiteX8" fmla="*/ 680119 w 2315562"/>
                <a:gd name="connsiteY8" fmla="*/ 1148875 h 1212540"/>
                <a:gd name="connsiteX9" fmla="*/ 928405 w 2315562"/>
                <a:gd name="connsiteY9" fmla="*/ 1202848 h 1212540"/>
                <a:gd name="connsiteX10" fmla="*/ 1328297 w 2315562"/>
                <a:gd name="connsiteY10" fmla="*/ 1185546 h 1212540"/>
                <a:gd name="connsiteX11" fmla="*/ 1937896 w 2315562"/>
                <a:gd name="connsiteY11" fmla="*/ 860425 h 1212540"/>
                <a:gd name="connsiteX12" fmla="*/ 2212217 w 2315562"/>
                <a:gd name="connsiteY12" fmla="*/ 504825 h 1212540"/>
                <a:gd name="connsiteX13" fmla="*/ 2315562 w 2315562"/>
                <a:gd name="connsiteY13" fmla="*/ 4604 h 1212540"/>
                <a:gd name="connsiteX0" fmla="*/ 1409576 w 2315562"/>
                <a:gd name="connsiteY0" fmla="*/ 0 h 1218259"/>
                <a:gd name="connsiteX1" fmla="*/ 1349987 w 2315562"/>
                <a:gd name="connsiteY1" fmla="*/ 813178 h 1218259"/>
                <a:gd name="connsiteX2" fmla="*/ 871521 w 2315562"/>
                <a:gd name="connsiteY2" fmla="*/ 1073572 h 1218259"/>
                <a:gd name="connsiteX3" fmla="*/ 474856 w 2315562"/>
                <a:gd name="connsiteY3" fmla="*/ 829945 h 1218259"/>
                <a:gd name="connsiteX4" fmla="*/ 749924 w 2315562"/>
                <a:gd name="connsiteY4" fmla="*/ 604991 h 1218259"/>
                <a:gd name="connsiteX5" fmla="*/ 21521 w 2315562"/>
                <a:gd name="connsiteY5" fmla="*/ 257495 h 1218259"/>
                <a:gd name="connsiteX6" fmla="*/ 159896 w 2315562"/>
                <a:gd name="connsiteY6" fmla="*/ 748665 h 1218259"/>
                <a:gd name="connsiteX7" fmla="*/ 444377 w 2315562"/>
                <a:gd name="connsiteY7" fmla="*/ 1022986 h 1218259"/>
                <a:gd name="connsiteX8" fmla="*/ 680119 w 2315562"/>
                <a:gd name="connsiteY8" fmla="*/ 1148875 h 1218259"/>
                <a:gd name="connsiteX9" fmla="*/ 909355 w 2315562"/>
                <a:gd name="connsiteY9" fmla="*/ 1202848 h 1218259"/>
                <a:gd name="connsiteX10" fmla="*/ 1328297 w 2315562"/>
                <a:gd name="connsiteY10" fmla="*/ 1185546 h 1218259"/>
                <a:gd name="connsiteX11" fmla="*/ 1937896 w 2315562"/>
                <a:gd name="connsiteY11" fmla="*/ 860425 h 1218259"/>
                <a:gd name="connsiteX12" fmla="*/ 2212217 w 2315562"/>
                <a:gd name="connsiteY12" fmla="*/ 504825 h 1218259"/>
                <a:gd name="connsiteX13" fmla="*/ 2315562 w 2315562"/>
                <a:gd name="connsiteY13" fmla="*/ 4604 h 1218259"/>
                <a:gd name="connsiteX0" fmla="*/ 1409576 w 2315562"/>
                <a:gd name="connsiteY0" fmla="*/ 0 h 1220651"/>
                <a:gd name="connsiteX1" fmla="*/ 1349987 w 2315562"/>
                <a:gd name="connsiteY1" fmla="*/ 813178 h 1220651"/>
                <a:gd name="connsiteX2" fmla="*/ 871521 w 2315562"/>
                <a:gd name="connsiteY2" fmla="*/ 1073572 h 1220651"/>
                <a:gd name="connsiteX3" fmla="*/ 474856 w 2315562"/>
                <a:gd name="connsiteY3" fmla="*/ 829945 h 1220651"/>
                <a:gd name="connsiteX4" fmla="*/ 749924 w 2315562"/>
                <a:gd name="connsiteY4" fmla="*/ 604991 h 1220651"/>
                <a:gd name="connsiteX5" fmla="*/ 21521 w 2315562"/>
                <a:gd name="connsiteY5" fmla="*/ 257495 h 1220651"/>
                <a:gd name="connsiteX6" fmla="*/ 159896 w 2315562"/>
                <a:gd name="connsiteY6" fmla="*/ 748665 h 1220651"/>
                <a:gd name="connsiteX7" fmla="*/ 444377 w 2315562"/>
                <a:gd name="connsiteY7" fmla="*/ 1022986 h 1220651"/>
                <a:gd name="connsiteX8" fmla="*/ 680119 w 2315562"/>
                <a:gd name="connsiteY8" fmla="*/ 1148875 h 1220651"/>
                <a:gd name="connsiteX9" fmla="*/ 906974 w 2315562"/>
                <a:gd name="connsiteY9" fmla="*/ 1207611 h 1220651"/>
                <a:gd name="connsiteX10" fmla="*/ 1328297 w 2315562"/>
                <a:gd name="connsiteY10" fmla="*/ 1185546 h 1220651"/>
                <a:gd name="connsiteX11" fmla="*/ 1937896 w 2315562"/>
                <a:gd name="connsiteY11" fmla="*/ 860425 h 1220651"/>
                <a:gd name="connsiteX12" fmla="*/ 2212217 w 2315562"/>
                <a:gd name="connsiteY12" fmla="*/ 504825 h 1220651"/>
                <a:gd name="connsiteX13" fmla="*/ 2315562 w 2315562"/>
                <a:gd name="connsiteY13" fmla="*/ 4604 h 1220651"/>
                <a:gd name="connsiteX0" fmla="*/ 1409576 w 2315562"/>
                <a:gd name="connsiteY0" fmla="*/ 0 h 1221500"/>
                <a:gd name="connsiteX1" fmla="*/ 1349987 w 2315562"/>
                <a:gd name="connsiteY1" fmla="*/ 813178 h 1221500"/>
                <a:gd name="connsiteX2" fmla="*/ 871521 w 2315562"/>
                <a:gd name="connsiteY2" fmla="*/ 1073572 h 1221500"/>
                <a:gd name="connsiteX3" fmla="*/ 474856 w 2315562"/>
                <a:gd name="connsiteY3" fmla="*/ 829945 h 1221500"/>
                <a:gd name="connsiteX4" fmla="*/ 749924 w 2315562"/>
                <a:gd name="connsiteY4" fmla="*/ 604991 h 1221500"/>
                <a:gd name="connsiteX5" fmla="*/ 21521 w 2315562"/>
                <a:gd name="connsiteY5" fmla="*/ 257495 h 1221500"/>
                <a:gd name="connsiteX6" fmla="*/ 159896 w 2315562"/>
                <a:gd name="connsiteY6" fmla="*/ 748665 h 1221500"/>
                <a:gd name="connsiteX7" fmla="*/ 444377 w 2315562"/>
                <a:gd name="connsiteY7" fmla="*/ 1022986 h 1221500"/>
                <a:gd name="connsiteX8" fmla="*/ 680119 w 2315562"/>
                <a:gd name="connsiteY8" fmla="*/ 1148875 h 1221500"/>
                <a:gd name="connsiteX9" fmla="*/ 906974 w 2315562"/>
                <a:gd name="connsiteY9" fmla="*/ 1207611 h 1221500"/>
                <a:gd name="connsiteX10" fmla="*/ 1328297 w 2315562"/>
                <a:gd name="connsiteY10" fmla="*/ 1185546 h 1221500"/>
                <a:gd name="connsiteX11" fmla="*/ 1937896 w 2315562"/>
                <a:gd name="connsiteY11" fmla="*/ 860425 h 1221500"/>
                <a:gd name="connsiteX12" fmla="*/ 2212217 w 2315562"/>
                <a:gd name="connsiteY12" fmla="*/ 504825 h 1221500"/>
                <a:gd name="connsiteX13" fmla="*/ 2315562 w 2315562"/>
                <a:gd name="connsiteY13" fmla="*/ 4604 h 1221500"/>
                <a:gd name="connsiteX0" fmla="*/ 1409576 w 2315562"/>
                <a:gd name="connsiteY0" fmla="*/ 0 h 1221215"/>
                <a:gd name="connsiteX1" fmla="*/ 1349987 w 2315562"/>
                <a:gd name="connsiteY1" fmla="*/ 813178 h 1221215"/>
                <a:gd name="connsiteX2" fmla="*/ 871521 w 2315562"/>
                <a:gd name="connsiteY2" fmla="*/ 1073572 h 1221215"/>
                <a:gd name="connsiteX3" fmla="*/ 474856 w 2315562"/>
                <a:gd name="connsiteY3" fmla="*/ 829945 h 1221215"/>
                <a:gd name="connsiteX4" fmla="*/ 749924 w 2315562"/>
                <a:gd name="connsiteY4" fmla="*/ 604991 h 1221215"/>
                <a:gd name="connsiteX5" fmla="*/ 21521 w 2315562"/>
                <a:gd name="connsiteY5" fmla="*/ 257495 h 1221215"/>
                <a:gd name="connsiteX6" fmla="*/ 159896 w 2315562"/>
                <a:gd name="connsiteY6" fmla="*/ 748665 h 1221215"/>
                <a:gd name="connsiteX7" fmla="*/ 444377 w 2315562"/>
                <a:gd name="connsiteY7" fmla="*/ 1022986 h 1221215"/>
                <a:gd name="connsiteX8" fmla="*/ 644400 w 2315562"/>
                <a:gd name="connsiteY8" fmla="*/ 1139350 h 1221215"/>
                <a:gd name="connsiteX9" fmla="*/ 906974 w 2315562"/>
                <a:gd name="connsiteY9" fmla="*/ 1207611 h 1221215"/>
                <a:gd name="connsiteX10" fmla="*/ 1328297 w 2315562"/>
                <a:gd name="connsiteY10" fmla="*/ 1185546 h 1221215"/>
                <a:gd name="connsiteX11" fmla="*/ 1937896 w 2315562"/>
                <a:gd name="connsiteY11" fmla="*/ 860425 h 1221215"/>
                <a:gd name="connsiteX12" fmla="*/ 2212217 w 2315562"/>
                <a:gd name="connsiteY12" fmla="*/ 504825 h 1221215"/>
                <a:gd name="connsiteX13" fmla="*/ 2315562 w 2315562"/>
                <a:gd name="connsiteY13" fmla="*/ 4604 h 1221215"/>
                <a:gd name="connsiteX0" fmla="*/ 1409576 w 2315562"/>
                <a:gd name="connsiteY0" fmla="*/ 0 h 1214859"/>
                <a:gd name="connsiteX1" fmla="*/ 1349987 w 2315562"/>
                <a:gd name="connsiteY1" fmla="*/ 813178 h 1214859"/>
                <a:gd name="connsiteX2" fmla="*/ 871521 w 2315562"/>
                <a:gd name="connsiteY2" fmla="*/ 1073572 h 1214859"/>
                <a:gd name="connsiteX3" fmla="*/ 474856 w 2315562"/>
                <a:gd name="connsiteY3" fmla="*/ 829945 h 1214859"/>
                <a:gd name="connsiteX4" fmla="*/ 749924 w 2315562"/>
                <a:gd name="connsiteY4" fmla="*/ 604991 h 1214859"/>
                <a:gd name="connsiteX5" fmla="*/ 21521 w 2315562"/>
                <a:gd name="connsiteY5" fmla="*/ 257495 h 1214859"/>
                <a:gd name="connsiteX6" fmla="*/ 159896 w 2315562"/>
                <a:gd name="connsiteY6" fmla="*/ 748665 h 1214859"/>
                <a:gd name="connsiteX7" fmla="*/ 444377 w 2315562"/>
                <a:gd name="connsiteY7" fmla="*/ 1022986 h 1214859"/>
                <a:gd name="connsiteX8" fmla="*/ 644400 w 2315562"/>
                <a:gd name="connsiteY8" fmla="*/ 1139350 h 1214859"/>
                <a:gd name="connsiteX9" fmla="*/ 906974 w 2315562"/>
                <a:gd name="connsiteY9" fmla="*/ 1207611 h 1214859"/>
                <a:gd name="connsiteX10" fmla="*/ 1366397 w 2315562"/>
                <a:gd name="connsiteY10" fmla="*/ 1173640 h 1214859"/>
                <a:gd name="connsiteX11" fmla="*/ 1937896 w 2315562"/>
                <a:gd name="connsiteY11" fmla="*/ 860425 h 1214859"/>
                <a:gd name="connsiteX12" fmla="*/ 2212217 w 2315562"/>
                <a:gd name="connsiteY12" fmla="*/ 504825 h 1214859"/>
                <a:gd name="connsiteX13" fmla="*/ 2315562 w 2315562"/>
                <a:gd name="connsiteY13" fmla="*/ 4604 h 1214859"/>
                <a:gd name="connsiteX0" fmla="*/ 1409576 w 2315562"/>
                <a:gd name="connsiteY0" fmla="*/ 0 h 1210460"/>
                <a:gd name="connsiteX1" fmla="*/ 1349987 w 2315562"/>
                <a:gd name="connsiteY1" fmla="*/ 813178 h 1210460"/>
                <a:gd name="connsiteX2" fmla="*/ 871521 w 2315562"/>
                <a:gd name="connsiteY2" fmla="*/ 1073572 h 1210460"/>
                <a:gd name="connsiteX3" fmla="*/ 474856 w 2315562"/>
                <a:gd name="connsiteY3" fmla="*/ 829945 h 1210460"/>
                <a:gd name="connsiteX4" fmla="*/ 749924 w 2315562"/>
                <a:gd name="connsiteY4" fmla="*/ 604991 h 1210460"/>
                <a:gd name="connsiteX5" fmla="*/ 21521 w 2315562"/>
                <a:gd name="connsiteY5" fmla="*/ 257495 h 1210460"/>
                <a:gd name="connsiteX6" fmla="*/ 159896 w 2315562"/>
                <a:gd name="connsiteY6" fmla="*/ 748665 h 1210460"/>
                <a:gd name="connsiteX7" fmla="*/ 444377 w 2315562"/>
                <a:gd name="connsiteY7" fmla="*/ 1022986 h 1210460"/>
                <a:gd name="connsiteX8" fmla="*/ 644400 w 2315562"/>
                <a:gd name="connsiteY8" fmla="*/ 1139350 h 1210460"/>
                <a:gd name="connsiteX9" fmla="*/ 906974 w 2315562"/>
                <a:gd name="connsiteY9" fmla="*/ 1200467 h 1210460"/>
                <a:gd name="connsiteX10" fmla="*/ 1366397 w 2315562"/>
                <a:gd name="connsiteY10" fmla="*/ 1173640 h 1210460"/>
                <a:gd name="connsiteX11" fmla="*/ 1937896 w 2315562"/>
                <a:gd name="connsiteY11" fmla="*/ 860425 h 1210460"/>
                <a:gd name="connsiteX12" fmla="*/ 2212217 w 2315562"/>
                <a:gd name="connsiteY12" fmla="*/ 504825 h 1210460"/>
                <a:gd name="connsiteX13" fmla="*/ 2315562 w 2315562"/>
                <a:gd name="connsiteY13" fmla="*/ 4604 h 1210460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37896 w 2315562"/>
                <a:gd name="connsiteY12" fmla="*/ 86042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37896 w 2315562"/>
                <a:gd name="connsiteY12" fmla="*/ 86042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88696 w 2315562"/>
                <a:gd name="connsiteY12" fmla="*/ 82994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3761"/>
                <a:gd name="connsiteX1" fmla="*/ 1349987 w 2315562"/>
                <a:gd name="connsiteY1" fmla="*/ 813178 h 1203761"/>
                <a:gd name="connsiteX2" fmla="*/ 871521 w 2315562"/>
                <a:gd name="connsiteY2" fmla="*/ 1073572 h 1203761"/>
                <a:gd name="connsiteX3" fmla="*/ 474856 w 2315562"/>
                <a:gd name="connsiteY3" fmla="*/ 829945 h 1203761"/>
                <a:gd name="connsiteX4" fmla="*/ 749924 w 2315562"/>
                <a:gd name="connsiteY4" fmla="*/ 604991 h 1203761"/>
                <a:gd name="connsiteX5" fmla="*/ 21521 w 2315562"/>
                <a:gd name="connsiteY5" fmla="*/ 257495 h 1203761"/>
                <a:gd name="connsiteX6" fmla="*/ 159896 w 2315562"/>
                <a:gd name="connsiteY6" fmla="*/ 748665 h 1203761"/>
                <a:gd name="connsiteX7" fmla="*/ 444377 w 2315562"/>
                <a:gd name="connsiteY7" fmla="*/ 1022986 h 1203761"/>
                <a:gd name="connsiteX8" fmla="*/ 644400 w 2315562"/>
                <a:gd name="connsiteY8" fmla="*/ 1139350 h 1203761"/>
                <a:gd name="connsiteX9" fmla="*/ 906974 w 2315562"/>
                <a:gd name="connsiteY9" fmla="*/ 1200467 h 1203761"/>
                <a:gd name="connsiteX10" fmla="*/ 1366397 w 2315562"/>
                <a:gd name="connsiteY10" fmla="*/ 1173640 h 1203761"/>
                <a:gd name="connsiteX11" fmla="*/ 1724535 w 2315562"/>
                <a:gd name="connsiteY11" fmla="*/ 992507 h 1203761"/>
                <a:gd name="connsiteX12" fmla="*/ 1988696 w 2315562"/>
                <a:gd name="connsiteY12" fmla="*/ 829945 h 1203761"/>
                <a:gd name="connsiteX13" fmla="*/ 2212217 w 2315562"/>
                <a:gd name="connsiteY13" fmla="*/ 504825 h 1203761"/>
                <a:gd name="connsiteX14" fmla="*/ 2315562 w 2315562"/>
                <a:gd name="connsiteY14" fmla="*/ 4604 h 1203761"/>
                <a:gd name="connsiteX0" fmla="*/ 1409576 w 2315562"/>
                <a:gd name="connsiteY0" fmla="*/ 0 h 1203023"/>
                <a:gd name="connsiteX1" fmla="*/ 1349987 w 2315562"/>
                <a:gd name="connsiteY1" fmla="*/ 813178 h 1203023"/>
                <a:gd name="connsiteX2" fmla="*/ 871521 w 2315562"/>
                <a:gd name="connsiteY2" fmla="*/ 1073572 h 1203023"/>
                <a:gd name="connsiteX3" fmla="*/ 474856 w 2315562"/>
                <a:gd name="connsiteY3" fmla="*/ 829945 h 1203023"/>
                <a:gd name="connsiteX4" fmla="*/ 749924 w 2315562"/>
                <a:gd name="connsiteY4" fmla="*/ 604991 h 1203023"/>
                <a:gd name="connsiteX5" fmla="*/ 21521 w 2315562"/>
                <a:gd name="connsiteY5" fmla="*/ 257495 h 1203023"/>
                <a:gd name="connsiteX6" fmla="*/ 159896 w 2315562"/>
                <a:gd name="connsiteY6" fmla="*/ 748665 h 1203023"/>
                <a:gd name="connsiteX7" fmla="*/ 444377 w 2315562"/>
                <a:gd name="connsiteY7" fmla="*/ 1022986 h 1203023"/>
                <a:gd name="connsiteX8" fmla="*/ 644400 w 2315562"/>
                <a:gd name="connsiteY8" fmla="*/ 1139350 h 1203023"/>
                <a:gd name="connsiteX9" fmla="*/ 906974 w 2315562"/>
                <a:gd name="connsiteY9" fmla="*/ 1200467 h 1203023"/>
                <a:gd name="connsiteX10" fmla="*/ 1366397 w 2315562"/>
                <a:gd name="connsiteY10" fmla="*/ 1173640 h 1203023"/>
                <a:gd name="connsiteX11" fmla="*/ 1712629 w 2315562"/>
                <a:gd name="connsiteY11" fmla="*/ 1016319 h 1203023"/>
                <a:gd name="connsiteX12" fmla="*/ 1988696 w 2315562"/>
                <a:gd name="connsiteY12" fmla="*/ 829945 h 1203023"/>
                <a:gd name="connsiteX13" fmla="*/ 2212217 w 2315562"/>
                <a:gd name="connsiteY13" fmla="*/ 504825 h 1203023"/>
                <a:gd name="connsiteX14" fmla="*/ 2315562 w 2315562"/>
                <a:gd name="connsiteY14" fmla="*/ 4604 h 1203023"/>
                <a:gd name="connsiteX0" fmla="*/ 1409576 w 2315562"/>
                <a:gd name="connsiteY0" fmla="*/ 0 h 1202779"/>
                <a:gd name="connsiteX1" fmla="*/ 1349987 w 2315562"/>
                <a:gd name="connsiteY1" fmla="*/ 813178 h 1202779"/>
                <a:gd name="connsiteX2" fmla="*/ 871521 w 2315562"/>
                <a:gd name="connsiteY2" fmla="*/ 1073572 h 1202779"/>
                <a:gd name="connsiteX3" fmla="*/ 474856 w 2315562"/>
                <a:gd name="connsiteY3" fmla="*/ 829945 h 1202779"/>
                <a:gd name="connsiteX4" fmla="*/ 749924 w 2315562"/>
                <a:gd name="connsiteY4" fmla="*/ 604991 h 1202779"/>
                <a:gd name="connsiteX5" fmla="*/ 21521 w 2315562"/>
                <a:gd name="connsiteY5" fmla="*/ 257495 h 1202779"/>
                <a:gd name="connsiteX6" fmla="*/ 159896 w 2315562"/>
                <a:gd name="connsiteY6" fmla="*/ 748665 h 1202779"/>
                <a:gd name="connsiteX7" fmla="*/ 444377 w 2315562"/>
                <a:gd name="connsiteY7" fmla="*/ 1022986 h 1202779"/>
                <a:gd name="connsiteX8" fmla="*/ 644400 w 2315562"/>
                <a:gd name="connsiteY8" fmla="*/ 1139350 h 1202779"/>
                <a:gd name="connsiteX9" fmla="*/ 906974 w 2315562"/>
                <a:gd name="connsiteY9" fmla="*/ 1200467 h 1202779"/>
                <a:gd name="connsiteX10" fmla="*/ 1366397 w 2315562"/>
                <a:gd name="connsiteY10" fmla="*/ 1173640 h 1202779"/>
                <a:gd name="connsiteX11" fmla="*/ 1712629 w 2315562"/>
                <a:gd name="connsiteY11" fmla="*/ 1025844 h 1202779"/>
                <a:gd name="connsiteX12" fmla="*/ 1988696 w 2315562"/>
                <a:gd name="connsiteY12" fmla="*/ 829945 h 1202779"/>
                <a:gd name="connsiteX13" fmla="*/ 2212217 w 2315562"/>
                <a:gd name="connsiteY13" fmla="*/ 504825 h 1202779"/>
                <a:gd name="connsiteX14" fmla="*/ 2315562 w 2315562"/>
                <a:gd name="connsiteY14" fmla="*/ 4604 h 1202779"/>
                <a:gd name="connsiteX0" fmla="*/ 1409576 w 2315562"/>
                <a:gd name="connsiteY0" fmla="*/ 0 h 1202668"/>
                <a:gd name="connsiteX1" fmla="*/ 1349987 w 2315562"/>
                <a:gd name="connsiteY1" fmla="*/ 813178 h 1202668"/>
                <a:gd name="connsiteX2" fmla="*/ 871521 w 2315562"/>
                <a:gd name="connsiteY2" fmla="*/ 1073572 h 1202668"/>
                <a:gd name="connsiteX3" fmla="*/ 474856 w 2315562"/>
                <a:gd name="connsiteY3" fmla="*/ 829945 h 1202668"/>
                <a:gd name="connsiteX4" fmla="*/ 749924 w 2315562"/>
                <a:gd name="connsiteY4" fmla="*/ 604991 h 1202668"/>
                <a:gd name="connsiteX5" fmla="*/ 21521 w 2315562"/>
                <a:gd name="connsiteY5" fmla="*/ 257495 h 1202668"/>
                <a:gd name="connsiteX6" fmla="*/ 159896 w 2315562"/>
                <a:gd name="connsiteY6" fmla="*/ 748665 h 1202668"/>
                <a:gd name="connsiteX7" fmla="*/ 444377 w 2315562"/>
                <a:gd name="connsiteY7" fmla="*/ 1022986 h 1202668"/>
                <a:gd name="connsiteX8" fmla="*/ 644400 w 2315562"/>
                <a:gd name="connsiteY8" fmla="*/ 1139350 h 1202668"/>
                <a:gd name="connsiteX9" fmla="*/ 906974 w 2315562"/>
                <a:gd name="connsiteY9" fmla="*/ 1200467 h 1202668"/>
                <a:gd name="connsiteX10" fmla="*/ 1366397 w 2315562"/>
                <a:gd name="connsiteY10" fmla="*/ 1173640 h 1202668"/>
                <a:gd name="connsiteX11" fmla="*/ 1712629 w 2315562"/>
                <a:gd name="connsiteY11" fmla="*/ 1030606 h 1202668"/>
                <a:gd name="connsiteX12" fmla="*/ 1988696 w 2315562"/>
                <a:gd name="connsiteY12" fmla="*/ 829945 h 1202668"/>
                <a:gd name="connsiteX13" fmla="*/ 2212217 w 2315562"/>
                <a:gd name="connsiteY13" fmla="*/ 504825 h 1202668"/>
                <a:gd name="connsiteX14" fmla="*/ 2315562 w 2315562"/>
                <a:gd name="connsiteY14" fmla="*/ 4604 h 1202668"/>
                <a:gd name="connsiteX0" fmla="*/ 1409576 w 2315562"/>
                <a:gd name="connsiteY0" fmla="*/ 0 h 1202564"/>
                <a:gd name="connsiteX1" fmla="*/ 1349987 w 2315562"/>
                <a:gd name="connsiteY1" fmla="*/ 813178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21431 w 2315562"/>
                <a:gd name="connsiteY1" fmla="*/ 827456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64054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15562" h="1202564">
                  <a:moveTo>
                    <a:pt x="1409576" y="0"/>
                  </a:moveTo>
                  <a:cubicBezTo>
                    <a:pt x="1420582" y="508000"/>
                    <a:pt x="1396829" y="651700"/>
                    <a:pt x="1307153" y="827456"/>
                  </a:cubicBezTo>
                  <a:cubicBezTo>
                    <a:pt x="1217477" y="1003212"/>
                    <a:pt x="1014996" y="1068395"/>
                    <a:pt x="871522" y="1054535"/>
                  </a:cubicBezTo>
                  <a:cubicBezTo>
                    <a:pt x="728048" y="1040675"/>
                    <a:pt x="495122" y="904869"/>
                    <a:pt x="474856" y="829945"/>
                  </a:cubicBezTo>
                  <a:cubicBezTo>
                    <a:pt x="454590" y="755021"/>
                    <a:pt x="825480" y="700399"/>
                    <a:pt x="749924" y="604991"/>
                  </a:cubicBezTo>
                  <a:cubicBezTo>
                    <a:pt x="674368" y="509583"/>
                    <a:pt x="97420" y="107328"/>
                    <a:pt x="21521" y="257495"/>
                  </a:cubicBezTo>
                  <a:cubicBezTo>
                    <a:pt x="-54378" y="407662"/>
                    <a:pt x="89420" y="621083"/>
                    <a:pt x="159896" y="748665"/>
                  </a:cubicBezTo>
                  <a:cubicBezTo>
                    <a:pt x="230372" y="876247"/>
                    <a:pt x="352911" y="956681"/>
                    <a:pt x="444377" y="1022986"/>
                  </a:cubicBezTo>
                  <a:cubicBezTo>
                    <a:pt x="535843" y="1089291"/>
                    <a:pt x="567301" y="1109770"/>
                    <a:pt x="644400" y="1139350"/>
                  </a:cubicBezTo>
                  <a:cubicBezTo>
                    <a:pt x="721500" y="1168930"/>
                    <a:pt x="786641" y="1194752"/>
                    <a:pt x="906974" y="1200467"/>
                  </a:cubicBezTo>
                  <a:cubicBezTo>
                    <a:pt x="1027307" y="1206182"/>
                    <a:pt x="1231327" y="1201156"/>
                    <a:pt x="1366397" y="1173640"/>
                  </a:cubicBezTo>
                  <a:cubicBezTo>
                    <a:pt x="1501467" y="1146124"/>
                    <a:pt x="1613676" y="1092651"/>
                    <a:pt x="1717392" y="1035369"/>
                  </a:cubicBezTo>
                  <a:cubicBezTo>
                    <a:pt x="1821108" y="978087"/>
                    <a:pt x="1906225" y="918369"/>
                    <a:pt x="1988696" y="829945"/>
                  </a:cubicBezTo>
                  <a:cubicBezTo>
                    <a:pt x="2071167" y="741521"/>
                    <a:pt x="2151257" y="647065"/>
                    <a:pt x="2212217" y="504825"/>
                  </a:cubicBezTo>
                  <a:cubicBezTo>
                    <a:pt x="2313817" y="332105"/>
                    <a:pt x="2314213" y="99880"/>
                    <a:pt x="2315562" y="4604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71" name="フリーフォーム 29">
              <a:extLst>
                <a:ext uri="{FF2B5EF4-FFF2-40B4-BE49-F238E27FC236}">
                  <a16:creationId xmlns:a16="http://schemas.microsoft.com/office/drawing/2014/main" id="{5934E5E5-B15D-4A48-91B0-7FA908F0511E}"/>
                </a:ext>
              </a:extLst>
            </p:cNvPr>
            <p:cNvSpPr/>
            <p:nvPr/>
          </p:nvSpPr>
          <p:spPr>
            <a:xfrm>
              <a:off x="6389990" y="1952625"/>
              <a:ext cx="1179949" cy="1203771"/>
            </a:xfrm>
            <a:custGeom>
              <a:avLst/>
              <a:gdLst>
                <a:gd name="connsiteX0" fmla="*/ 1066303 w 2363360"/>
                <a:gd name="connsiteY0" fmla="*/ 0 h 2413708"/>
                <a:gd name="connsiteX1" fmla="*/ 1432063 w 2363360"/>
                <a:gd name="connsiteY1" fmla="*/ 40640 h 2413708"/>
                <a:gd name="connsiteX2" fmla="*/ 1858783 w 2363360"/>
                <a:gd name="connsiteY2" fmla="*/ 193040 h 2413708"/>
                <a:gd name="connsiteX3" fmla="*/ 2234703 w 2363360"/>
                <a:gd name="connsiteY3" fmla="*/ 548640 h 2413708"/>
                <a:gd name="connsiteX4" fmla="*/ 2356623 w 2363360"/>
                <a:gd name="connsiteY4" fmla="*/ 1097280 h 2413708"/>
                <a:gd name="connsiteX5" fmla="*/ 2061983 w 2363360"/>
                <a:gd name="connsiteY5" fmla="*/ 1757680 h 2413708"/>
                <a:gd name="connsiteX6" fmla="*/ 1360943 w 2363360"/>
                <a:gd name="connsiteY6" fmla="*/ 2072640 h 2413708"/>
                <a:gd name="connsiteX7" fmla="*/ 842783 w 2363360"/>
                <a:gd name="connsiteY7" fmla="*/ 2072640 h 2413708"/>
                <a:gd name="connsiteX8" fmla="*/ 700543 w 2363360"/>
                <a:gd name="connsiteY8" fmla="*/ 2367280 h 2413708"/>
                <a:gd name="connsiteX9" fmla="*/ 29983 w 2363360"/>
                <a:gd name="connsiteY9" fmla="*/ 2326640 h 2413708"/>
                <a:gd name="connsiteX10" fmla="*/ 172223 w 2363360"/>
                <a:gd name="connsiteY10" fmla="*/ 1554480 h 2413708"/>
                <a:gd name="connsiteX11" fmla="*/ 670063 w 2363360"/>
                <a:gd name="connsiteY11" fmla="*/ 1635760 h 2413708"/>
                <a:gd name="connsiteX12" fmla="*/ 802143 w 2363360"/>
                <a:gd name="connsiteY12" fmla="*/ 1899920 h 2413708"/>
                <a:gd name="connsiteX13" fmla="*/ 995183 w 2363360"/>
                <a:gd name="connsiteY13" fmla="*/ 1940560 h 2413708"/>
                <a:gd name="connsiteX14" fmla="*/ 1289823 w 2363360"/>
                <a:gd name="connsiteY14" fmla="*/ 1808480 h 2413708"/>
                <a:gd name="connsiteX15" fmla="*/ 1401583 w 2363360"/>
                <a:gd name="connsiteY15" fmla="*/ 1635760 h 2413708"/>
                <a:gd name="connsiteX16" fmla="*/ 1401583 w 2363360"/>
                <a:gd name="connsiteY16" fmla="*/ 426720 h 2413708"/>
                <a:gd name="connsiteX17" fmla="*/ 1259343 w 2363360"/>
                <a:gd name="connsiteY17" fmla="*/ 233680 h 2413708"/>
                <a:gd name="connsiteX18" fmla="*/ 1005343 w 2363360"/>
                <a:gd name="connsiteY18" fmla="*/ 193040 h 2413708"/>
                <a:gd name="connsiteX0" fmla="*/ 1066303 w 2363360"/>
                <a:gd name="connsiteY0" fmla="*/ 0 h 2400060"/>
                <a:gd name="connsiteX1" fmla="*/ 1432063 w 2363360"/>
                <a:gd name="connsiteY1" fmla="*/ 26992 h 2400060"/>
                <a:gd name="connsiteX2" fmla="*/ 1858783 w 2363360"/>
                <a:gd name="connsiteY2" fmla="*/ 179392 h 2400060"/>
                <a:gd name="connsiteX3" fmla="*/ 2234703 w 2363360"/>
                <a:gd name="connsiteY3" fmla="*/ 534992 h 2400060"/>
                <a:gd name="connsiteX4" fmla="*/ 2356623 w 2363360"/>
                <a:gd name="connsiteY4" fmla="*/ 1083632 h 2400060"/>
                <a:gd name="connsiteX5" fmla="*/ 2061983 w 2363360"/>
                <a:gd name="connsiteY5" fmla="*/ 1744032 h 2400060"/>
                <a:gd name="connsiteX6" fmla="*/ 1360943 w 2363360"/>
                <a:gd name="connsiteY6" fmla="*/ 2058992 h 2400060"/>
                <a:gd name="connsiteX7" fmla="*/ 842783 w 2363360"/>
                <a:gd name="connsiteY7" fmla="*/ 2058992 h 2400060"/>
                <a:gd name="connsiteX8" fmla="*/ 700543 w 2363360"/>
                <a:gd name="connsiteY8" fmla="*/ 2353632 h 2400060"/>
                <a:gd name="connsiteX9" fmla="*/ 29983 w 2363360"/>
                <a:gd name="connsiteY9" fmla="*/ 2312992 h 2400060"/>
                <a:gd name="connsiteX10" fmla="*/ 172223 w 2363360"/>
                <a:gd name="connsiteY10" fmla="*/ 1540832 h 2400060"/>
                <a:gd name="connsiteX11" fmla="*/ 670063 w 2363360"/>
                <a:gd name="connsiteY11" fmla="*/ 1622112 h 2400060"/>
                <a:gd name="connsiteX12" fmla="*/ 802143 w 2363360"/>
                <a:gd name="connsiteY12" fmla="*/ 1886272 h 2400060"/>
                <a:gd name="connsiteX13" fmla="*/ 995183 w 2363360"/>
                <a:gd name="connsiteY13" fmla="*/ 1926912 h 2400060"/>
                <a:gd name="connsiteX14" fmla="*/ 1289823 w 2363360"/>
                <a:gd name="connsiteY14" fmla="*/ 1794832 h 2400060"/>
                <a:gd name="connsiteX15" fmla="*/ 1401583 w 2363360"/>
                <a:gd name="connsiteY15" fmla="*/ 1622112 h 2400060"/>
                <a:gd name="connsiteX16" fmla="*/ 1401583 w 2363360"/>
                <a:gd name="connsiteY16" fmla="*/ 413072 h 2400060"/>
                <a:gd name="connsiteX17" fmla="*/ 1259343 w 2363360"/>
                <a:gd name="connsiteY17" fmla="*/ 220032 h 2400060"/>
                <a:gd name="connsiteX18" fmla="*/ 1005343 w 2363360"/>
                <a:gd name="connsiteY18" fmla="*/ 179392 h 2400060"/>
                <a:gd name="connsiteX0" fmla="*/ 1066303 w 2363360"/>
                <a:gd name="connsiteY0" fmla="*/ 1087 h 2401147"/>
                <a:gd name="connsiteX1" fmla="*/ 1432063 w 2363360"/>
                <a:gd name="connsiteY1" fmla="*/ 28079 h 2401147"/>
                <a:gd name="connsiteX2" fmla="*/ 1858783 w 2363360"/>
                <a:gd name="connsiteY2" fmla="*/ 180479 h 2401147"/>
                <a:gd name="connsiteX3" fmla="*/ 2234703 w 2363360"/>
                <a:gd name="connsiteY3" fmla="*/ 536079 h 2401147"/>
                <a:gd name="connsiteX4" fmla="*/ 2356623 w 2363360"/>
                <a:gd name="connsiteY4" fmla="*/ 1084719 h 2401147"/>
                <a:gd name="connsiteX5" fmla="*/ 2061983 w 2363360"/>
                <a:gd name="connsiteY5" fmla="*/ 1745119 h 2401147"/>
                <a:gd name="connsiteX6" fmla="*/ 1360943 w 2363360"/>
                <a:gd name="connsiteY6" fmla="*/ 2060079 h 2401147"/>
                <a:gd name="connsiteX7" fmla="*/ 842783 w 2363360"/>
                <a:gd name="connsiteY7" fmla="*/ 2060079 h 2401147"/>
                <a:gd name="connsiteX8" fmla="*/ 700543 w 2363360"/>
                <a:gd name="connsiteY8" fmla="*/ 2354719 h 2401147"/>
                <a:gd name="connsiteX9" fmla="*/ 29983 w 2363360"/>
                <a:gd name="connsiteY9" fmla="*/ 2314079 h 2401147"/>
                <a:gd name="connsiteX10" fmla="*/ 172223 w 2363360"/>
                <a:gd name="connsiteY10" fmla="*/ 1541919 h 2401147"/>
                <a:gd name="connsiteX11" fmla="*/ 670063 w 2363360"/>
                <a:gd name="connsiteY11" fmla="*/ 1623199 h 2401147"/>
                <a:gd name="connsiteX12" fmla="*/ 802143 w 2363360"/>
                <a:gd name="connsiteY12" fmla="*/ 1887359 h 2401147"/>
                <a:gd name="connsiteX13" fmla="*/ 995183 w 2363360"/>
                <a:gd name="connsiteY13" fmla="*/ 1927999 h 2401147"/>
                <a:gd name="connsiteX14" fmla="*/ 1289823 w 2363360"/>
                <a:gd name="connsiteY14" fmla="*/ 1795919 h 2401147"/>
                <a:gd name="connsiteX15" fmla="*/ 1401583 w 2363360"/>
                <a:gd name="connsiteY15" fmla="*/ 1623199 h 2401147"/>
                <a:gd name="connsiteX16" fmla="*/ 1401583 w 2363360"/>
                <a:gd name="connsiteY16" fmla="*/ 414159 h 2401147"/>
                <a:gd name="connsiteX17" fmla="*/ 1259343 w 2363360"/>
                <a:gd name="connsiteY17" fmla="*/ 221119 h 2401147"/>
                <a:gd name="connsiteX18" fmla="*/ 1005343 w 2363360"/>
                <a:gd name="connsiteY18" fmla="*/ 180479 h 2401147"/>
                <a:gd name="connsiteX0" fmla="*/ 1062891 w 2363360"/>
                <a:gd name="connsiteY0" fmla="*/ 768 h 2404240"/>
                <a:gd name="connsiteX1" fmla="*/ 1432063 w 2363360"/>
                <a:gd name="connsiteY1" fmla="*/ 31172 h 2404240"/>
                <a:gd name="connsiteX2" fmla="*/ 1858783 w 2363360"/>
                <a:gd name="connsiteY2" fmla="*/ 183572 h 2404240"/>
                <a:gd name="connsiteX3" fmla="*/ 2234703 w 2363360"/>
                <a:gd name="connsiteY3" fmla="*/ 539172 h 2404240"/>
                <a:gd name="connsiteX4" fmla="*/ 2356623 w 2363360"/>
                <a:gd name="connsiteY4" fmla="*/ 1087812 h 2404240"/>
                <a:gd name="connsiteX5" fmla="*/ 2061983 w 2363360"/>
                <a:gd name="connsiteY5" fmla="*/ 1748212 h 2404240"/>
                <a:gd name="connsiteX6" fmla="*/ 1360943 w 2363360"/>
                <a:gd name="connsiteY6" fmla="*/ 2063172 h 2404240"/>
                <a:gd name="connsiteX7" fmla="*/ 842783 w 2363360"/>
                <a:gd name="connsiteY7" fmla="*/ 2063172 h 2404240"/>
                <a:gd name="connsiteX8" fmla="*/ 700543 w 2363360"/>
                <a:gd name="connsiteY8" fmla="*/ 2357812 h 2404240"/>
                <a:gd name="connsiteX9" fmla="*/ 29983 w 2363360"/>
                <a:gd name="connsiteY9" fmla="*/ 2317172 h 2404240"/>
                <a:gd name="connsiteX10" fmla="*/ 172223 w 2363360"/>
                <a:gd name="connsiteY10" fmla="*/ 1545012 h 2404240"/>
                <a:gd name="connsiteX11" fmla="*/ 670063 w 2363360"/>
                <a:gd name="connsiteY11" fmla="*/ 1626292 h 2404240"/>
                <a:gd name="connsiteX12" fmla="*/ 802143 w 2363360"/>
                <a:gd name="connsiteY12" fmla="*/ 1890452 h 2404240"/>
                <a:gd name="connsiteX13" fmla="*/ 995183 w 2363360"/>
                <a:gd name="connsiteY13" fmla="*/ 1931092 h 2404240"/>
                <a:gd name="connsiteX14" fmla="*/ 1289823 w 2363360"/>
                <a:gd name="connsiteY14" fmla="*/ 1799012 h 2404240"/>
                <a:gd name="connsiteX15" fmla="*/ 1401583 w 2363360"/>
                <a:gd name="connsiteY15" fmla="*/ 1626292 h 2404240"/>
                <a:gd name="connsiteX16" fmla="*/ 1401583 w 2363360"/>
                <a:gd name="connsiteY16" fmla="*/ 417252 h 2404240"/>
                <a:gd name="connsiteX17" fmla="*/ 1259343 w 2363360"/>
                <a:gd name="connsiteY17" fmla="*/ 224212 h 2404240"/>
                <a:gd name="connsiteX18" fmla="*/ 1005343 w 2363360"/>
                <a:gd name="connsiteY18" fmla="*/ 183572 h 2404240"/>
                <a:gd name="connsiteX0" fmla="*/ 1062891 w 2362879"/>
                <a:gd name="connsiteY0" fmla="*/ 867 h 2404339"/>
                <a:gd name="connsiteX1" fmla="*/ 1432063 w 2362879"/>
                <a:gd name="connsiteY1" fmla="*/ 31271 h 2404339"/>
                <a:gd name="connsiteX2" fmla="*/ 1906551 w 2362879"/>
                <a:gd name="connsiteY2" fmla="*/ 190495 h 2404339"/>
                <a:gd name="connsiteX3" fmla="*/ 2234703 w 2362879"/>
                <a:gd name="connsiteY3" fmla="*/ 539271 h 2404339"/>
                <a:gd name="connsiteX4" fmla="*/ 2356623 w 2362879"/>
                <a:gd name="connsiteY4" fmla="*/ 1087911 h 2404339"/>
                <a:gd name="connsiteX5" fmla="*/ 2061983 w 2362879"/>
                <a:gd name="connsiteY5" fmla="*/ 1748311 h 2404339"/>
                <a:gd name="connsiteX6" fmla="*/ 1360943 w 2362879"/>
                <a:gd name="connsiteY6" fmla="*/ 2063271 h 2404339"/>
                <a:gd name="connsiteX7" fmla="*/ 842783 w 2362879"/>
                <a:gd name="connsiteY7" fmla="*/ 2063271 h 2404339"/>
                <a:gd name="connsiteX8" fmla="*/ 700543 w 2362879"/>
                <a:gd name="connsiteY8" fmla="*/ 2357911 h 2404339"/>
                <a:gd name="connsiteX9" fmla="*/ 29983 w 2362879"/>
                <a:gd name="connsiteY9" fmla="*/ 2317271 h 2404339"/>
                <a:gd name="connsiteX10" fmla="*/ 172223 w 2362879"/>
                <a:gd name="connsiteY10" fmla="*/ 1545111 h 2404339"/>
                <a:gd name="connsiteX11" fmla="*/ 670063 w 2362879"/>
                <a:gd name="connsiteY11" fmla="*/ 1626391 h 2404339"/>
                <a:gd name="connsiteX12" fmla="*/ 802143 w 2362879"/>
                <a:gd name="connsiteY12" fmla="*/ 1890551 h 2404339"/>
                <a:gd name="connsiteX13" fmla="*/ 995183 w 2362879"/>
                <a:gd name="connsiteY13" fmla="*/ 1931191 h 2404339"/>
                <a:gd name="connsiteX14" fmla="*/ 1289823 w 2362879"/>
                <a:gd name="connsiteY14" fmla="*/ 1799111 h 2404339"/>
                <a:gd name="connsiteX15" fmla="*/ 1401583 w 2362879"/>
                <a:gd name="connsiteY15" fmla="*/ 1626391 h 2404339"/>
                <a:gd name="connsiteX16" fmla="*/ 1401583 w 2362879"/>
                <a:gd name="connsiteY16" fmla="*/ 417351 h 2404339"/>
                <a:gd name="connsiteX17" fmla="*/ 1259343 w 2362879"/>
                <a:gd name="connsiteY17" fmla="*/ 224311 h 2404339"/>
                <a:gd name="connsiteX18" fmla="*/ 1005343 w 2362879"/>
                <a:gd name="connsiteY18" fmla="*/ 183671 h 2404339"/>
                <a:gd name="connsiteX0" fmla="*/ 1062891 w 2363701"/>
                <a:gd name="connsiteY0" fmla="*/ 867 h 2404339"/>
                <a:gd name="connsiteX1" fmla="*/ 1432063 w 2363701"/>
                <a:gd name="connsiteY1" fmla="*/ 31271 h 2404339"/>
                <a:gd name="connsiteX2" fmla="*/ 1906551 w 2363701"/>
                <a:gd name="connsiteY2" fmla="*/ 190495 h 2404339"/>
                <a:gd name="connsiteX3" fmla="*/ 2241527 w 2363701"/>
                <a:gd name="connsiteY3" fmla="*/ 539271 h 2404339"/>
                <a:gd name="connsiteX4" fmla="*/ 2356623 w 2363701"/>
                <a:gd name="connsiteY4" fmla="*/ 1087911 h 2404339"/>
                <a:gd name="connsiteX5" fmla="*/ 2061983 w 2363701"/>
                <a:gd name="connsiteY5" fmla="*/ 1748311 h 2404339"/>
                <a:gd name="connsiteX6" fmla="*/ 1360943 w 2363701"/>
                <a:gd name="connsiteY6" fmla="*/ 2063271 h 2404339"/>
                <a:gd name="connsiteX7" fmla="*/ 842783 w 2363701"/>
                <a:gd name="connsiteY7" fmla="*/ 2063271 h 2404339"/>
                <a:gd name="connsiteX8" fmla="*/ 700543 w 2363701"/>
                <a:gd name="connsiteY8" fmla="*/ 2357911 h 2404339"/>
                <a:gd name="connsiteX9" fmla="*/ 29983 w 2363701"/>
                <a:gd name="connsiteY9" fmla="*/ 2317271 h 2404339"/>
                <a:gd name="connsiteX10" fmla="*/ 172223 w 2363701"/>
                <a:gd name="connsiteY10" fmla="*/ 1545111 h 2404339"/>
                <a:gd name="connsiteX11" fmla="*/ 670063 w 2363701"/>
                <a:gd name="connsiteY11" fmla="*/ 1626391 h 2404339"/>
                <a:gd name="connsiteX12" fmla="*/ 802143 w 2363701"/>
                <a:gd name="connsiteY12" fmla="*/ 1890551 h 2404339"/>
                <a:gd name="connsiteX13" fmla="*/ 995183 w 2363701"/>
                <a:gd name="connsiteY13" fmla="*/ 1931191 h 2404339"/>
                <a:gd name="connsiteX14" fmla="*/ 1289823 w 2363701"/>
                <a:gd name="connsiteY14" fmla="*/ 1799111 h 2404339"/>
                <a:gd name="connsiteX15" fmla="*/ 1401583 w 2363701"/>
                <a:gd name="connsiteY15" fmla="*/ 1626391 h 2404339"/>
                <a:gd name="connsiteX16" fmla="*/ 1401583 w 2363701"/>
                <a:gd name="connsiteY16" fmla="*/ 417351 h 2404339"/>
                <a:gd name="connsiteX17" fmla="*/ 1259343 w 2363701"/>
                <a:gd name="connsiteY17" fmla="*/ 224311 h 2404339"/>
                <a:gd name="connsiteX18" fmla="*/ 1005343 w 2363701"/>
                <a:gd name="connsiteY18" fmla="*/ 183671 h 2404339"/>
                <a:gd name="connsiteX0" fmla="*/ 1062891 w 2366916"/>
                <a:gd name="connsiteY0" fmla="*/ 867 h 2404339"/>
                <a:gd name="connsiteX1" fmla="*/ 1432063 w 2366916"/>
                <a:gd name="connsiteY1" fmla="*/ 31271 h 2404339"/>
                <a:gd name="connsiteX2" fmla="*/ 1906551 w 2366916"/>
                <a:gd name="connsiteY2" fmla="*/ 190495 h 2404339"/>
                <a:gd name="connsiteX3" fmla="*/ 2241527 w 2366916"/>
                <a:gd name="connsiteY3" fmla="*/ 539271 h 2404339"/>
                <a:gd name="connsiteX4" fmla="*/ 2360035 w 2366916"/>
                <a:gd name="connsiteY4" fmla="*/ 1087911 h 2404339"/>
                <a:gd name="connsiteX5" fmla="*/ 2061983 w 2366916"/>
                <a:gd name="connsiteY5" fmla="*/ 1748311 h 2404339"/>
                <a:gd name="connsiteX6" fmla="*/ 1360943 w 2366916"/>
                <a:gd name="connsiteY6" fmla="*/ 2063271 h 2404339"/>
                <a:gd name="connsiteX7" fmla="*/ 842783 w 2366916"/>
                <a:gd name="connsiteY7" fmla="*/ 2063271 h 2404339"/>
                <a:gd name="connsiteX8" fmla="*/ 700543 w 2366916"/>
                <a:gd name="connsiteY8" fmla="*/ 2357911 h 2404339"/>
                <a:gd name="connsiteX9" fmla="*/ 29983 w 2366916"/>
                <a:gd name="connsiteY9" fmla="*/ 2317271 h 2404339"/>
                <a:gd name="connsiteX10" fmla="*/ 172223 w 2366916"/>
                <a:gd name="connsiteY10" fmla="*/ 1545111 h 2404339"/>
                <a:gd name="connsiteX11" fmla="*/ 670063 w 2366916"/>
                <a:gd name="connsiteY11" fmla="*/ 1626391 h 2404339"/>
                <a:gd name="connsiteX12" fmla="*/ 802143 w 2366916"/>
                <a:gd name="connsiteY12" fmla="*/ 1890551 h 2404339"/>
                <a:gd name="connsiteX13" fmla="*/ 995183 w 2366916"/>
                <a:gd name="connsiteY13" fmla="*/ 1931191 h 2404339"/>
                <a:gd name="connsiteX14" fmla="*/ 1289823 w 2366916"/>
                <a:gd name="connsiteY14" fmla="*/ 1799111 h 2404339"/>
                <a:gd name="connsiteX15" fmla="*/ 1401583 w 2366916"/>
                <a:gd name="connsiteY15" fmla="*/ 1626391 h 2404339"/>
                <a:gd name="connsiteX16" fmla="*/ 1401583 w 2366916"/>
                <a:gd name="connsiteY16" fmla="*/ 417351 h 2404339"/>
                <a:gd name="connsiteX17" fmla="*/ 1259343 w 2366916"/>
                <a:gd name="connsiteY17" fmla="*/ 224311 h 2404339"/>
                <a:gd name="connsiteX18" fmla="*/ 1005343 w 2366916"/>
                <a:gd name="connsiteY18" fmla="*/ 183671 h 2404339"/>
                <a:gd name="connsiteX0" fmla="*/ 1062891 w 2380771"/>
                <a:gd name="connsiteY0" fmla="*/ 867 h 2404339"/>
                <a:gd name="connsiteX1" fmla="*/ 1432063 w 2380771"/>
                <a:gd name="connsiteY1" fmla="*/ 31271 h 2404339"/>
                <a:gd name="connsiteX2" fmla="*/ 1906551 w 2380771"/>
                <a:gd name="connsiteY2" fmla="*/ 190495 h 2404339"/>
                <a:gd name="connsiteX3" fmla="*/ 2241527 w 2380771"/>
                <a:gd name="connsiteY3" fmla="*/ 539271 h 2404339"/>
                <a:gd name="connsiteX4" fmla="*/ 2360035 w 2380771"/>
                <a:gd name="connsiteY4" fmla="*/ 1087911 h 2404339"/>
                <a:gd name="connsiteX5" fmla="*/ 1840207 w 2380771"/>
                <a:gd name="connsiteY5" fmla="*/ 1905260 h 2404339"/>
                <a:gd name="connsiteX6" fmla="*/ 1360943 w 2380771"/>
                <a:gd name="connsiteY6" fmla="*/ 2063271 h 2404339"/>
                <a:gd name="connsiteX7" fmla="*/ 842783 w 2380771"/>
                <a:gd name="connsiteY7" fmla="*/ 2063271 h 2404339"/>
                <a:gd name="connsiteX8" fmla="*/ 700543 w 2380771"/>
                <a:gd name="connsiteY8" fmla="*/ 2357911 h 2404339"/>
                <a:gd name="connsiteX9" fmla="*/ 29983 w 2380771"/>
                <a:gd name="connsiteY9" fmla="*/ 2317271 h 2404339"/>
                <a:gd name="connsiteX10" fmla="*/ 172223 w 2380771"/>
                <a:gd name="connsiteY10" fmla="*/ 1545111 h 2404339"/>
                <a:gd name="connsiteX11" fmla="*/ 670063 w 2380771"/>
                <a:gd name="connsiteY11" fmla="*/ 1626391 h 2404339"/>
                <a:gd name="connsiteX12" fmla="*/ 802143 w 2380771"/>
                <a:gd name="connsiteY12" fmla="*/ 1890551 h 2404339"/>
                <a:gd name="connsiteX13" fmla="*/ 995183 w 2380771"/>
                <a:gd name="connsiteY13" fmla="*/ 1931191 h 2404339"/>
                <a:gd name="connsiteX14" fmla="*/ 1289823 w 2380771"/>
                <a:gd name="connsiteY14" fmla="*/ 1799111 h 2404339"/>
                <a:gd name="connsiteX15" fmla="*/ 1401583 w 2380771"/>
                <a:gd name="connsiteY15" fmla="*/ 1626391 h 2404339"/>
                <a:gd name="connsiteX16" fmla="*/ 1401583 w 2380771"/>
                <a:gd name="connsiteY16" fmla="*/ 417351 h 2404339"/>
                <a:gd name="connsiteX17" fmla="*/ 1259343 w 2380771"/>
                <a:gd name="connsiteY17" fmla="*/ 224311 h 2404339"/>
                <a:gd name="connsiteX18" fmla="*/ 1005343 w 2380771"/>
                <a:gd name="connsiteY18" fmla="*/ 183671 h 2404339"/>
                <a:gd name="connsiteX0" fmla="*/ 1062891 w 2361882"/>
                <a:gd name="connsiteY0" fmla="*/ 867 h 2404339"/>
                <a:gd name="connsiteX1" fmla="*/ 1432063 w 2361882"/>
                <a:gd name="connsiteY1" fmla="*/ 31271 h 2404339"/>
                <a:gd name="connsiteX2" fmla="*/ 1906551 w 2361882"/>
                <a:gd name="connsiteY2" fmla="*/ 190495 h 2404339"/>
                <a:gd name="connsiteX3" fmla="*/ 2241527 w 2361882"/>
                <a:gd name="connsiteY3" fmla="*/ 539271 h 2404339"/>
                <a:gd name="connsiteX4" fmla="*/ 2360035 w 2361882"/>
                <a:gd name="connsiteY4" fmla="*/ 1087911 h 2404339"/>
                <a:gd name="connsiteX5" fmla="*/ 2164417 w 2361882"/>
                <a:gd name="connsiteY5" fmla="*/ 1467245 h 2404339"/>
                <a:gd name="connsiteX6" fmla="*/ 1840207 w 2361882"/>
                <a:gd name="connsiteY6" fmla="*/ 1905260 h 2404339"/>
                <a:gd name="connsiteX7" fmla="*/ 1360943 w 2361882"/>
                <a:gd name="connsiteY7" fmla="*/ 2063271 h 2404339"/>
                <a:gd name="connsiteX8" fmla="*/ 842783 w 2361882"/>
                <a:gd name="connsiteY8" fmla="*/ 2063271 h 2404339"/>
                <a:gd name="connsiteX9" fmla="*/ 700543 w 2361882"/>
                <a:gd name="connsiteY9" fmla="*/ 2357911 h 2404339"/>
                <a:gd name="connsiteX10" fmla="*/ 29983 w 2361882"/>
                <a:gd name="connsiteY10" fmla="*/ 2317271 h 2404339"/>
                <a:gd name="connsiteX11" fmla="*/ 172223 w 2361882"/>
                <a:gd name="connsiteY11" fmla="*/ 1545111 h 2404339"/>
                <a:gd name="connsiteX12" fmla="*/ 670063 w 2361882"/>
                <a:gd name="connsiteY12" fmla="*/ 1626391 h 2404339"/>
                <a:gd name="connsiteX13" fmla="*/ 802143 w 2361882"/>
                <a:gd name="connsiteY13" fmla="*/ 1890551 h 2404339"/>
                <a:gd name="connsiteX14" fmla="*/ 995183 w 2361882"/>
                <a:gd name="connsiteY14" fmla="*/ 1931191 h 2404339"/>
                <a:gd name="connsiteX15" fmla="*/ 1289823 w 2361882"/>
                <a:gd name="connsiteY15" fmla="*/ 1799111 h 2404339"/>
                <a:gd name="connsiteX16" fmla="*/ 1401583 w 2361882"/>
                <a:gd name="connsiteY16" fmla="*/ 1626391 h 2404339"/>
                <a:gd name="connsiteX17" fmla="*/ 1401583 w 2361882"/>
                <a:gd name="connsiteY17" fmla="*/ 417351 h 2404339"/>
                <a:gd name="connsiteX18" fmla="*/ 1259343 w 2361882"/>
                <a:gd name="connsiteY18" fmla="*/ 224311 h 2404339"/>
                <a:gd name="connsiteX19" fmla="*/ 1005343 w 2361882"/>
                <a:gd name="connsiteY19" fmla="*/ 183671 h 2404339"/>
                <a:gd name="connsiteX0" fmla="*/ 1062891 w 2360190"/>
                <a:gd name="connsiteY0" fmla="*/ 867 h 2404339"/>
                <a:gd name="connsiteX1" fmla="*/ 1432063 w 2360190"/>
                <a:gd name="connsiteY1" fmla="*/ 31271 h 2404339"/>
                <a:gd name="connsiteX2" fmla="*/ 1906551 w 2360190"/>
                <a:gd name="connsiteY2" fmla="*/ 190495 h 2404339"/>
                <a:gd name="connsiteX3" fmla="*/ 2241527 w 2360190"/>
                <a:gd name="connsiteY3" fmla="*/ 539271 h 2404339"/>
                <a:gd name="connsiteX4" fmla="*/ 2360035 w 2360190"/>
                <a:gd name="connsiteY4" fmla="*/ 1087911 h 2404339"/>
                <a:gd name="connsiteX5" fmla="*/ 2222420 w 2360190"/>
                <a:gd name="connsiteY5" fmla="*/ 1566191 h 2404339"/>
                <a:gd name="connsiteX6" fmla="*/ 1840207 w 2360190"/>
                <a:gd name="connsiteY6" fmla="*/ 1905260 h 2404339"/>
                <a:gd name="connsiteX7" fmla="*/ 1360943 w 2360190"/>
                <a:gd name="connsiteY7" fmla="*/ 2063271 h 2404339"/>
                <a:gd name="connsiteX8" fmla="*/ 842783 w 2360190"/>
                <a:gd name="connsiteY8" fmla="*/ 2063271 h 2404339"/>
                <a:gd name="connsiteX9" fmla="*/ 700543 w 2360190"/>
                <a:gd name="connsiteY9" fmla="*/ 2357911 h 2404339"/>
                <a:gd name="connsiteX10" fmla="*/ 29983 w 2360190"/>
                <a:gd name="connsiteY10" fmla="*/ 2317271 h 2404339"/>
                <a:gd name="connsiteX11" fmla="*/ 172223 w 2360190"/>
                <a:gd name="connsiteY11" fmla="*/ 1545111 h 2404339"/>
                <a:gd name="connsiteX12" fmla="*/ 670063 w 2360190"/>
                <a:gd name="connsiteY12" fmla="*/ 1626391 h 2404339"/>
                <a:gd name="connsiteX13" fmla="*/ 802143 w 2360190"/>
                <a:gd name="connsiteY13" fmla="*/ 1890551 h 2404339"/>
                <a:gd name="connsiteX14" fmla="*/ 995183 w 2360190"/>
                <a:gd name="connsiteY14" fmla="*/ 1931191 h 2404339"/>
                <a:gd name="connsiteX15" fmla="*/ 1289823 w 2360190"/>
                <a:gd name="connsiteY15" fmla="*/ 1799111 h 2404339"/>
                <a:gd name="connsiteX16" fmla="*/ 1401583 w 2360190"/>
                <a:gd name="connsiteY16" fmla="*/ 1626391 h 2404339"/>
                <a:gd name="connsiteX17" fmla="*/ 1401583 w 2360190"/>
                <a:gd name="connsiteY17" fmla="*/ 417351 h 2404339"/>
                <a:gd name="connsiteX18" fmla="*/ 1259343 w 2360190"/>
                <a:gd name="connsiteY18" fmla="*/ 224311 h 2404339"/>
                <a:gd name="connsiteX19" fmla="*/ 1005343 w 2360190"/>
                <a:gd name="connsiteY19" fmla="*/ 183671 h 2404339"/>
                <a:gd name="connsiteX0" fmla="*/ 1062891 w 2360190"/>
                <a:gd name="connsiteY0" fmla="*/ 867 h 2403722"/>
                <a:gd name="connsiteX1" fmla="*/ 1432063 w 2360190"/>
                <a:gd name="connsiteY1" fmla="*/ 31271 h 2403722"/>
                <a:gd name="connsiteX2" fmla="*/ 1906551 w 2360190"/>
                <a:gd name="connsiteY2" fmla="*/ 190495 h 2403722"/>
                <a:gd name="connsiteX3" fmla="*/ 2241527 w 2360190"/>
                <a:gd name="connsiteY3" fmla="*/ 539271 h 2403722"/>
                <a:gd name="connsiteX4" fmla="*/ 2360035 w 2360190"/>
                <a:gd name="connsiteY4" fmla="*/ 1087911 h 2403722"/>
                <a:gd name="connsiteX5" fmla="*/ 2222420 w 2360190"/>
                <a:gd name="connsiteY5" fmla="*/ 1566191 h 2403722"/>
                <a:gd name="connsiteX6" fmla="*/ 1840207 w 2360190"/>
                <a:gd name="connsiteY6" fmla="*/ 1905260 h 2403722"/>
                <a:gd name="connsiteX7" fmla="*/ 1360943 w 2360190"/>
                <a:gd name="connsiteY7" fmla="*/ 2063271 h 2403722"/>
                <a:gd name="connsiteX8" fmla="*/ 866667 w 2360190"/>
                <a:gd name="connsiteY8" fmla="*/ 2073507 h 2403722"/>
                <a:gd name="connsiteX9" fmla="*/ 700543 w 2360190"/>
                <a:gd name="connsiteY9" fmla="*/ 2357911 h 2403722"/>
                <a:gd name="connsiteX10" fmla="*/ 29983 w 2360190"/>
                <a:gd name="connsiteY10" fmla="*/ 2317271 h 2403722"/>
                <a:gd name="connsiteX11" fmla="*/ 172223 w 2360190"/>
                <a:gd name="connsiteY11" fmla="*/ 1545111 h 2403722"/>
                <a:gd name="connsiteX12" fmla="*/ 670063 w 2360190"/>
                <a:gd name="connsiteY12" fmla="*/ 1626391 h 2403722"/>
                <a:gd name="connsiteX13" fmla="*/ 802143 w 2360190"/>
                <a:gd name="connsiteY13" fmla="*/ 1890551 h 2403722"/>
                <a:gd name="connsiteX14" fmla="*/ 995183 w 2360190"/>
                <a:gd name="connsiteY14" fmla="*/ 1931191 h 2403722"/>
                <a:gd name="connsiteX15" fmla="*/ 1289823 w 2360190"/>
                <a:gd name="connsiteY15" fmla="*/ 1799111 h 2403722"/>
                <a:gd name="connsiteX16" fmla="*/ 1401583 w 2360190"/>
                <a:gd name="connsiteY16" fmla="*/ 1626391 h 2403722"/>
                <a:gd name="connsiteX17" fmla="*/ 1401583 w 2360190"/>
                <a:gd name="connsiteY17" fmla="*/ 417351 h 2403722"/>
                <a:gd name="connsiteX18" fmla="*/ 1259343 w 2360190"/>
                <a:gd name="connsiteY18" fmla="*/ 224311 h 2403722"/>
                <a:gd name="connsiteX19" fmla="*/ 1005343 w 2360190"/>
                <a:gd name="connsiteY19" fmla="*/ 183671 h 2403722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806465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0773 w 2358072"/>
                <a:gd name="connsiteY0" fmla="*/ 867 h 2404649"/>
                <a:gd name="connsiteX1" fmla="*/ 1429945 w 2358072"/>
                <a:gd name="connsiteY1" fmla="*/ 31271 h 2404649"/>
                <a:gd name="connsiteX2" fmla="*/ 1904433 w 2358072"/>
                <a:gd name="connsiteY2" fmla="*/ 190495 h 2404649"/>
                <a:gd name="connsiteX3" fmla="*/ 2239409 w 2358072"/>
                <a:gd name="connsiteY3" fmla="*/ 539271 h 2404649"/>
                <a:gd name="connsiteX4" fmla="*/ 2357917 w 2358072"/>
                <a:gd name="connsiteY4" fmla="*/ 1087911 h 2404649"/>
                <a:gd name="connsiteX5" fmla="*/ 2220302 w 2358072"/>
                <a:gd name="connsiteY5" fmla="*/ 1566191 h 2404649"/>
                <a:gd name="connsiteX6" fmla="*/ 1838089 w 2358072"/>
                <a:gd name="connsiteY6" fmla="*/ 1905260 h 2404649"/>
                <a:gd name="connsiteX7" fmla="*/ 1358825 w 2358072"/>
                <a:gd name="connsiteY7" fmla="*/ 2063271 h 2404649"/>
                <a:gd name="connsiteX8" fmla="*/ 864549 w 2358072"/>
                <a:gd name="connsiteY8" fmla="*/ 2073507 h 2404649"/>
                <a:gd name="connsiteX9" fmla="*/ 773639 w 2358072"/>
                <a:gd name="connsiteY9" fmla="*/ 2180340 h 2404649"/>
                <a:gd name="connsiteX10" fmla="*/ 667717 w 2358072"/>
                <a:gd name="connsiteY10" fmla="*/ 2371559 h 2404649"/>
                <a:gd name="connsiteX11" fmla="*/ 27865 w 2358072"/>
                <a:gd name="connsiteY11" fmla="*/ 2317271 h 2404649"/>
                <a:gd name="connsiteX12" fmla="*/ 170105 w 2358072"/>
                <a:gd name="connsiteY12" fmla="*/ 1545111 h 2404649"/>
                <a:gd name="connsiteX13" fmla="*/ 667945 w 2358072"/>
                <a:gd name="connsiteY13" fmla="*/ 1626391 h 2404649"/>
                <a:gd name="connsiteX14" fmla="*/ 800025 w 2358072"/>
                <a:gd name="connsiteY14" fmla="*/ 1890551 h 2404649"/>
                <a:gd name="connsiteX15" fmla="*/ 993065 w 2358072"/>
                <a:gd name="connsiteY15" fmla="*/ 1931191 h 2404649"/>
                <a:gd name="connsiteX16" fmla="*/ 1287705 w 2358072"/>
                <a:gd name="connsiteY16" fmla="*/ 1799111 h 2404649"/>
                <a:gd name="connsiteX17" fmla="*/ 1399465 w 2358072"/>
                <a:gd name="connsiteY17" fmla="*/ 1626391 h 2404649"/>
                <a:gd name="connsiteX18" fmla="*/ 1399465 w 2358072"/>
                <a:gd name="connsiteY18" fmla="*/ 417351 h 2404649"/>
                <a:gd name="connsiteX19" fmla="*/ 1257225 w 2358072"/>
                <a:gd name="connsiteY19" fmla="*/ 224311 h 2404649"/>
                <a:gd name="connsiteX20" fmla="*/ 1003225 w 2358072"/>
                <a:gd name="connsiteY20" fmla="*/ 183671 h 2404649"/>
                <a:gd name="connsiteX0" fmla="*/ 1060773 w 2358072"/>
                <a:gd name="connsiteY0" fmla="*/ 867 h 2404649"/>
                <a:gd name="connsiteX1" fmla="*/ 1429945 w 2358072"/>
                <a:gd name="connsiteY1" fmla="*/ 31271 h 2404649"/>
                <a:gd name="connsiteX2" fmla="*/ 1904433 w 2358072"/>
                <a:gd name="connsiteY2" fmla="*/ 190495 h 2404649"/>
                <a:gd name="connsiteX3" fmla="*/ 2239409 w 2358072"/>
                <a:gd name="connsiteY3" fmla="*/ 539271 h 2404649"/>
                <a:gd name="connsiteX4" fmla="*/ 2357917 w 2358072"/>
                <a:gd name="connsiteY4" fmla="*/ 1087911 h 2404649"/>
                <a:gd name="connsiteX5" fmla="*/ 2220302 w 2358072"/>
                <a:gd name="connsiteY5" fmla="*/ 1566191 h 2404649"/>
                <a:gd name="connsiteX6" fmla="*/ 1838089 w 2358072"/>
                <a:gd name="connsiteY6" fmla="*/ 1905260 h 2404649"/>
                <a:gd name="connsiteX7" fmla="*/ 1358825 w 2358072"/>
                <a:gd name="connsiteY7" fmla="*/ 2063271 h 2404649"/>
                <a:gd name="connsiteX8" fmla="*/ 864549 w 2358072"/>
                <a:gd name="connsiteY8" fmla="*/ 2073507 h 2404649"/>
                <a:gd name="connsiteX9" fmla="*/ 773639 w 2358072"/>
                <a:gd name="connsiteY9" fmla="*/ 2180340 h 2404649"/>
                <a:gd name="connsiteX10" fmla="*/ 667717 w 2358072"/>
                <a:gd name="connsiteY10" fmla="*/ 2371559 h 2404649"/>
                <a:gd name="connsiteX11" fmla="*/ 27865 w 2358072"/>
                <a:gd name="connsiteY11" fmla="*/ 2317271 h 2404649"/>
                <a:gd name="connsiteX12" fmla="*/ 170105 w 2358072"/>
                <a:gd name="connsiteY12" fmla="*/ 1545111 h 2404649"/>
                <a:gd name="connsiteX13" fmla="*/ 667945 w 2358072"/>
                <a:gd name="connsiteY13" fmla="*/ 1626391 h 2404649"/>
                <a:gd name="connsiteX14" fmla="*/ 800025 w 2358072"/>
                <a:gd name="connsiteY14" fmla="*/ 1890551 h 2404649"/>
                <a:gd name="connsiteX15" fmla="*/ 993065 w 2358072"/>
                <a:gd name="connsiteY15" fmla="*/ 1931191 h 2404649"/>
                <a:gd name="connsiteX16" fmla="*/ 1287705 w 2358072"/>
                <a:gd name="connsiteY16" fmla="*/ 1799111 h 2404649"/>
                <a:gd name="connsiteX17" fmla="*/ 1399465 w 2358072"/>
                <a:gd name="connsiteY17" fmla="*/ 1626391 h 2404649"/>
                <a:gd name="connsiteX18" fmla="*/ 1399465 w 2358072"/>
                <a:gd name="connsiteY18" fmla="*/ 417351 h 2404649"/>
                <a:gd name="connsiteX19" fmla="*/ 1257225 w 2358072"/>
                <a:gd name="connsiteY19" fmla="*/ 224311 h 2404649"/>
                <a:gd name="connsiteX20" fmla="*/ 1003225 w 2358072"/>
                <a:gd name="connsiteY20" fmla="*/ 183671 h 2404649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800025 w 2358072"/>
                <a:gd name="connsiteY14" fmla="*/ 1890551 h 2405488"/>
                <a:gd name="connsiteX15" fmla="*/ 993065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93065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50257 w 2358072"/>
                <a:gd name="connsiteY17" fmla="*/ 1770907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435556 w 2358072"/>
                <a:gd name="connsiteY17" fmla="*/ 1115814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8260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1436 w 2358072"/>
                <a:gd name="connsiteY17" fmla="*/ 1119226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0024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2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102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572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52254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5721 h 240548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66564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992812 w 2357820"/>
                <a:gd name="connsiteY15" fmla="*/ 1914131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992812 w 2357820"/>
                <a:gd name="connsiteY15" fmla="*/ 1914131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1033755 w 2357820"/>
                <a:gd name="connsiteY15" fmla="*/ 1910719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1033755 w 2357820"/>
                <a:gd name="connsiteY15" fmla="*/ 1900484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02973 w 2357820"/>
                <a:gd name="connsiteY20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02973 w 2357820"/>
                <a:gd name="connsiteY20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158628 w 2357820"/>
                <a:gd name="connsiteY20" fmla="*/ 196621 h 2407333"/>
                <a:gd name="connsiteX21" fmla="*/ 1002973 w 2357820"/>
                <a:gd name="connsiteY21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158628 w 2357820"/>
                <a:gd name="connsiteY20" fmla="*/ 196621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0730 w 2357820"/>
                <a:gd name="connsiteY21" fmla="*/ 253730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598448 w 2357820"/>
                <a:gd name="connsiteY22" fmla="*/ 684948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773140 w 2357820"/>
                <a:gd name="connsiteY21" fmla="*/ 215657 h 2407333"/>
                <a:gd name="connsiteX22" fmla="*/ 598448 w 2357820"/>
                <a:gd name="connsiteY22" fmla="*/ 684948 h 2407333"/>
                <a:gd name="connsiteX0" fmla="*/ 1060521 w 2357820"/>
                <a:gd name="connsiteY0" fmla="*/ 1770 h 2408236"/>
                <a:gd name="connsiteX1" fmla="*/ 1206219 w 2357820"/>
                <a:gd name="connsiteY1" fmla="*/ 2400 h 2408236"/>
                <a:gd name="connsiteX2" fmla="*/ 1429693 w 2357820"/>
                <a:gd name="connsiteY2" fmla="*/ 32174 h 2408236"/>
                <a:gd name="connsiteX3" fmla="*/ 1904181 w 2357820"/>
                <a:gd name="connsiteY3" fmla="*/ 191398 h 2408236"/>
                <a:gd name="connsiteX4" fmla="*/ 2239157 w 2357820"/>
                <a:gd name="connsiteY4" fmla="*/ 540174 h 2408236"/>
                <a:gd name="connsiteX5" fmla="*/ 2357665 w 2357820"/>
                <a:gd name="connsiteY5" fmla="*/ 1088814 h 2408236"/>
                <a:gd name="connsiteX6" fmla="*/ 2220050 w 2357820"/>
                <a:gd name="connsiteY6" fmla="*/ 1567094 h 2408236"/>
                <a:gd name="connsiteX7" fmla="*/ 1837837 w 2357820"/>
                <a:gd name="connsiteY7" fmla="*/ 1906163 h 2408236"/>
                <a:gd name="connsiteX8" fmla="*/ 1358573 w 2357820"/>
                <a:gd name="connsiteY8" fmla="*/ 2053157 h 2408236"/>
                <a:gd name="connsiteX9" fmla="*/ 864297 w 2357820"/>
                <a:gd name="connsiteY9" fmla="*/ 2074410 h 2408236"/>
                <a:gd name="connsiteX10" fmla="*/ 741899 w 2357820"/>
                <a:gd name="connsiteY10" fmla="*/ 2171008 h 2408236"/>
                <a:gd name="connsiteX11" fmla="*/ 663793 w 2357820"/>
                <a:gd name="connsiteY11" fmla="*/ 2376134 h 2408236"/>
                <a:gd name="connsiteX12" fmla="*/ 27613 w 2357820"/>
                <a:gd name="connsiteY12" fmla="*/ 2318174 h 2408236"/>
                <a:gd name="connsiteX13" fmla="*/ 169853 w 2357820"/>
                <a:gd name="connsiteY13" fmla="*/ 1546014 h 2408236"/>
                <a:gd name="connsiteX14" fmla="*/ 667693 w 2357820"/>
                <a:gd name="connsiteY14" fmla="*/ 1627294 h 2408236"/>
                <a:gd name="connsiteX15" fmla="*/ 782713 w 2357820"/>
                <a:gd name="connsiteY15" fmla="*/ 1857334 h 2408236"/>
                <a:gd name="connsiteX16" fmla="*/ 1033755 w 2357820"/>
                <a:gd name="connsiteY16" fmla="*/ 1901387 h 2408236"/>
                <a:gd name="connsiteX17" fmla="*/ 1358269 w 2357820"/>
                <a:gd name="connsiteY17" fmla="*/ 1668237 h 2408236"/>
                <a:gd name="connsiteX18" fmla="*/ 1408008 w 2357820"/>
                <a:gd name="connsiteY18" fmla="*/ 1116717 h 2408236"/>
                <a:gd name="connsiteX19" fmla="*/ 1388978 w 2357820"/>
                <a:gd name="connsiteY19" fmla="*/ 510377 h 2408236"/>
                <a:gd name="connsiteX20" fmla="*/ 1274033 w 2357820"/>
                <a:gd name="connsiteY20" fmla="*/ 259333 h 2408236"/>
                <a:gd name="connsiteX21" fmla="*/ 1025373 w 2357820"/>
                <a:gd name="connsiteY21" fmla="*/ 183248 h 2408236"/>
                <a:gd name="connsiteX22" fmla="*/ 773140 w 2357820"/>
                <a:gd name="connsiteY22" fmla="*/ 216560 h 2408236"/>
                <a:gd name="connsiteX23" fmla="*/ 598448 w 2357820"/>
                <a:gd name="connsiteY23" fmla="*/ 685851 h 2408236"/>
                <a:gd name="connsiteX0" fmla="*/ 465632 w 2357820"/>
                <a:gd name="connsiteY0" fmla="*/ 8890 h 2405836"/>
                <a:gd name="connsiteX1" fmla="*/ 1206219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73140 w 2357820"/>
                <a:gd name="connsiteY22" fmla="*/ 214160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73140 w 2357820"/>
                <a:gd name="connsiteY22" fmla="*/ 214160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655557 w 2357820"/>
                <a:gd name="connsiteY23" fmla="*/ 74056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655557 w 2357820"/>
                <a:gd name="connsiteY23" fmla="*/ 74056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01693 w 2357820"/>
                <a:gd name="connsiteY22" fmla="*/ 323621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45046 w 2358226"/>
                <a:gd name="connsiteY15" fmla="*/ 1759752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45046 w 2358226"/>
                <a:gd name="connsiteY15" fmla="*/ 1759752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59324 w 2358226"/>
                <a:gd name="connsiteY15" fmla="*/ 1716921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58226" h="2405836">
                  <a:moveTo>
                    <a:pt x="466038" y="8890"/>
                  </a:moveTo>
                  <a:lnTo>
                    <a:pt x="1030538" y="0"/>
                  </a:lnTo>
                  <a:cubicBezTo>
                    <a:pt x="1092067" y="5067"/>
                    <a:pt x="1284424" y="-1726"/>
                    <a:pt x="1430099" y="29774"/>
                  </a:cubicBezTo>
                  <a:cubicBezTo>
                    <a:pt x="1575774" y="61274"/>
                    <a:pt x="1769676" y="104331"/>
                    <a:pt x="1904587" y="188998"/>
                  </a:cubicBezTo>
                  <a:cubicBezTo>
                    <a:pt x="2039498" y="273665"/>
                    <a:pt x="2163982" y="388205"/>
                    <a:pt x="2239563" y="537774"/>
                  </a:cubicBezTo>
                  <a:cubicBezTo>
                    <a:pt x="2315144" y="687343"/>
                    <a:pt x="2361256" y="915261"/>
                    <a:pt x="2358071" y="1086414"/>
                  </a:cubicBezTo>
                  <a:cubicBezTo>
                    <a:pt x="2354887" y="1257567"/>
                    <a:pt x="2307094" y="1428469"/>
                    <a:pt x="2220456" y="1564694"/>
                  </a:cubicBezTo>
                  <a:cubicBezTo>
                    <a:pt x="2133818" y="1700919"/>
                    <a:pt x="1981822" y="1822753"/>
                    <a:pt x="1838243" y="1903763"/>
                  </a:cubicBezTo>
                  <a:cubicBezTo>
                    <a:pt x="1694664" y="1984773"/>
                    <a:pt x="1521236" y="2022716"/>
                    <a:pt x="1358979" y="2050757"/>
                  </a:cubicBezTo>
                  <a:cubicBezTo>
                    <a:pt x="1196722" y="2078798"/>
                    <a:pt x="967482" y="2052368"/>
                    <a:pt x="864703" y="2072010"/>
                  </a:cubicBezTo>
                  <a:cubicBezTo>
                    <a:pt x="761924" y="2091652"/>
                    <a:pt x="759898" y="2110850"/>
                    <a:pt x="742305" y="2168608"/>
                  </a:cubicBezTo>
                  <a:cubicBezTo>
                    <a:pt x="725948" y="2222307"/>
                    <a:pt x="783247" y="2349206"/>
                    <a:pt x="664199" y="2373734"/>
                  </a:cubicBezTo>
                  <a:cubicBezTo>
                    <a:pt x="545151" y="2398262"/>
                    <a:pt x="110342" y="2454127"/>
                    <a:pt x="28019" y="2315774"/>
                  </a:cubicBezTo>
                  <a:cubicBezTo>
                    <a:pt x="-54304" y="2177421"/>
                    <a:pt x="60406" y="1674624"/>
                    <a:pt x="170259" y="1543614"/>
                  </a:cubicBezTo>
                  <a:cubicBezTo>
                    <a:pt x="280112" y="1412604"/>
                    <a:pt x="588958" y="1500827"/>
                    <a:pt x="687135" y="1529711"/>
                  </a:cubicBezTo>
                  <a:cubicBezTo>
                    <a:pt x="785312" y="1558595"/>
                    <a:pt x="739560" y="1598265"/>
                    <a:pt x="759324" y="1716921"/>
                  </a:cubicBezTo>
                  <a:cubicBezTo>
                    <a:pt x="779088" y="1835577"/>
                    <a:pt x="934269" y="1907501"/>
                    <a:pt x="1034161" y="1898987"/>
                  </a:cubicBezTo>
                  <a:cubicBezTo>
                    <a:pt x="1134053" y="1890473"/>
                    <a:pt x="1296300" y="1796615"/>
                    <a:pt x="1358675" y="1665837"/>
                  </a:cubicBezTo>
                  <a:cubicBezTo>
                    <a:pt x="1421050" y="1535059"/>
                    <a:pt x="1408414" y="1315824"/>
                    <a:pt x="1408414" y="1114317"/>
                  </a:cubicBezTo>
                  <a:cubicBezTo>
                    <a:pt x="1408414" y="912810"/>
                    <a:pt x="1411713" y="650874"/>
                    <a:pt x="1389384" y="507977"/>
                  </a:cubicBezTo>
                  <a:cubicBezTo>
                    <a:pt x="1367055" y="365080"/>
                    <a:pt x="1312831" y="309075"/>
                    <a:pt x="1274439" y="256933"/>
                  </a:cubicBezTo>
                  <a:cubicBezTo>
                    <a:pt x="1236047" y="204791"/>
                    <a:pt x="1105295" y="173699"/>
                    <a:pt x="1025779" y="180848"/>
                  </a:cubicBezTo>
                  <a:cubicBezTo>
                    <a:pt x="946263" y="187997"/>
                    <a:pt x="844699" y="239060"/>
                    <a:pt x="797341" y="299825"/>
                  </a:cubicBezTo>
                  <a:cubicBezTo>
                    <a:pt x="749983" y="360590"/>
                    <a:pt x="771535" y="339519"/>
                    <a:pt x="741628" y="545437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</p:grpSp>
      <p:grpSp>
        <p:nvGrpSpPr>
          <p:cNvPr id="272" name="グループ化 271">
            <a:extLst>
              <a:ext uri="{FF2B5EF4-FFF2-40B4-BE49-F238E27FC236}">
                <a16:creationId xmlns:a16="http://schemas.microsoft.com/office/drawing/2014/main" id="{2DB338D9-3D31-47C3-BC82-0404BF1089BD}"/>
              </a:ext>
            </a:extLst>
          </p:cNvPr>
          <p:cNvGrpSpPr>
            <a:grpSpLocks noChangeAspect="1"/>
          </p:cNvGrpSpPr>
          <p:nvPr/>
        </p:nvGrpSpPr>
        <p:grpSpPr>
          <a:xfrm>
            <a:off x="10227326" y="4040208"/>
            <a:ext cx="1520849" cy="439784"/>
            <a:chOff x="3150803" y="1951955"/>
            <a:chExt cx="5890394" cy="1703325"/>
          </a:xfrm>
          <a:solidFill>
            <a:schemeClr val="bg1"/>
          </a:solidFill>
        </p:grpSpPr>
        <p:sp>
          <p:nvSpPr>
            <p:cNvPr id="273" name="正方形/長方形 272">
              <a:extLst>
                <a:ext uri="{FF2B5EF4-FFF2-40B4-BE49-F238E27FC236}">
                  <a16:creationId xmlns:a16="http://schemas.microsoft.com/office/drawing/2014/main" id="{58DA0E3C-4549-4C6D-B767-DD416F55DE34}"/>
                </a:ext>
              </a:extLst>
            </p:cNvPr>
            <p:cNvSpPr/>
            <p:nvPr/>
          </p:nvSpPr>
          <p:spPr>
            <a:xfrm>
              <a:off x="3446200" y="1955662"/>
              <a:ext cx="864213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74" name="正方形/長方形 273">
              <a:extLst>
                <a:ext uri="{FF2B5EF4-FFF2-40B4-BE49-F238E27FC236}">
                  <a16:creationId xmlns:a16="http://schemas.microsoft.com/office/drawing/2014/main" id="{2F5C1A13-1B6B-49BE-892B-F926D8BD1592}"/>
                </a:ext>
              </a:extLst>
            </p:cNvPr>
            <p:cNvSpPr/>
            <p:nvPr/>
          </p:nvSpPr>
          <p:spPr>
            <a:xfrm>
              <a:off x="3857125" y="1998025"/>
              <a:ext cx="453288" cy="107602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75" name="円/楕円 9">
              <a:extLst>
                <a:ext uri="{FF2B5EF4-FFF2-40B4-BE49-F238E27FC236}">
                  <a16:creationId xmlns:a16="http://schemas.microsoft.com/office/drawing/2014/main" id="{85EF5477-D561-433C-BF50-C804A25AB1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50803" y="2937645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76" name="円/楕円 10">
              <a:extLst>
                <a:ext uri="{FF2B5EF4-FFF2-40B4-BE49-F238E27FC236}">
                  <a16:creationId xmlns:a16="http://schemas.microsoft.com/office/drawing/2014/main" id="{22A91E75-005C-47A7-BF54-28DB9A6A9FD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34537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77" name="円/楕円 11">
              <a:extLst>
                <a:ext uri="{FF2B5EF4-FFF2-40B4-BE49-F238E27FC236}">
                  <a16:creationId xmlns:a16="http://schemas.microsoft.com/office/drawing/2014/main" id="{1202897C-09F6-406D-AADC-42CBB541D2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9913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78" name="円/楕円 12">
              <a:extLst>
                <a:ext uri="{FF2B5EF4-FFF2-40B4-BE49-F238E27FC236}">
                  <a16:creationId xmlns:a16="http://schemas.microsoft.com/office/drawing/2014/main" id="{31C7BF1C-DF2F-4239-B4AF-8A54B4D3E9E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631828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79" name="円/楕円 13">
              <a:extLst>
                <a:ext uri="{FF2B5EF4-FFF2-40B4-BE49-F238E27FC236}">
                  <a16:creationId xmlns:a16="http://schemas.microsoft.com/office/drawing/2014/main" id="{4117290C-6E58-4932-A33E-3D70CD65C58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15959" y="3116841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80" name="円/楕円 14">
              <a:extLst>
                <a:ext uri="{FF2B5EF4-FFF2-40B4-BE49-F238E27FC236}">
                  <a16:creationId xmlns:a16="http://schemas.microsoft.com/office/drawing/2014/main" id="{0824A272-DEAB-46C0-9D53-61C0965BDF8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32208" y="3143954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81" name="正方形/長方形 280">
              <a:extLst>
                <a:ext uri="{FF2B5EF4-FFF2-40B4-BE49-F238E27FC236}">
                  <a16:creationId xmlns:a16="http://schemas.microsoft.com/office/drawing/2014/main" id="{1E37EFF8-E34F-46DF-BFC9-527701038236}"/>
                </a:ext>
              </a:extLst>
            </p:cNvPr>
            <p:cNvSpPr/>
            <p:nvPr/>
          </p:nvSpPr>
          <p:spPr>
            <a:xfrm>
              <a:off x="6313352" y="1955663"/>
              <a:ext cx="453288" cy="16996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82" name="正方形/長方形 281">
              <a:extLst>
                <a:ext uri="{FF2B5EF4-FFF2-40B4-BE49-F238E27FC236}">
                  <a16:creationId xmlns:a16="http://schemas.microsoft.com/office/drawing/2014/main" id="{8AAAC0D4-7CA8-4A5C-94A4-2EFE0713BE0A}"/>
                </a:ext>
              </a:extLst>
            </p:cNvPr>
            <p:cNvSpPr/>
            <p:nvPr/>
          </p:nvSpPr>
          <p:spPr>
            <a:xfrm>
              <a:off x="4687447" y="1962281"/>
              <a:ext cx="806598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83" name="正方形/長方形 282">
              <a:extLst>
                <a:ext uri="{FF2B5EF4-FFF2-40B4-BE49-F238E27FC236}">
                  <a16:creationId xmlns:a16="http://schemas.microsoft.com/office/drawing/2014/main" id="{EABD54DA-FDE2-4828-BDEE-52B8580B71B6}"/>
                </a:ext>
              </a:extLst>
            </p:cNvPr>
            <p:cNvSpPr/>
            <p:nvPr/>
          </p:nvSpPr>
          <p:spPr>
            <a:xfrm>
              <a:off x="6073258" y="1951955"/>
              <a:ext cx="870036" cy="8658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84" name="正方形/長方形 283">
              <a:extLst>
                <a:ext uri="{FF2B5EF4-FFF2-40B4-BE49-F238E27FC236}">
                  <a16:creationId xmlns:a16="http://schemas.microsoft.com/office/drawing/2014/main" id="{4F6E12EF-A51B-4907-94DB-F5F14030855E}"/>
                </a:ext>
              </a:extLst>
            </p:cNvPr>
            <p:cNvSpPr/>
            <p:nvPr/>
          </p:nvSpPr>
          <p:spPr>
            <a:xfrm>
              <a:off x="7788019" y="1955662"/>
              <a:ext cx="827107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85" name="平行四辺形 284">
              <a:extLst>
                <a:ext uri="{FF2B5EF4-FFF2-40B4-BE49-F238E27FC236}">
                  <a16:creationId xmlns:a16="http://schemas.microsoft.com/office/drawing/2014/main" id="{4D933FDC-21B9-480C-BA5D-3B439E0FB81D}"/>
                </a:ext>
              </a:extLst>
            </p:cNvPr>
            <p:cNvSpPr/>
            <p:nvPr/>
          </p:nvSpPr>
          <p:spPr>
            <a:xfrm>
              <a:off x="4721338" y="2038694"/>
              <a:ext cx="376187" cy="1611502"/>
            </a:xfrm>
            <a:prstGeom prst="parallelogram">
              <a:avLst>
                <a:gd name="adj" fmla="val 7809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86" name="平行四辺形 285">
              <a:extLst>
                <a:ext uri="{FF2B5EF4-FFF2-40B4-BE49-F238E27FC236}">
                  <a16:creationId xmlns:a16="http://schemas.microsoft.com/office/drawing/2014/main" id="{5BCC0BA8-EAED-498E-B913-DAA22F1A891B}"/>
                </a:ext>
              </a:extLst>
            </p:cNvPr>
            <p:cNvSpPr/>
            <p:nvPr/>
          </p:nvSpPr>
          <p:spPr>
            <a:xfrm>
              <a:off x="7833728" y="2031916"/>
              <a:ext cx="376187" cy="1613197"/>
            </a:xfrm>
            <a:prstGeom prst="parallelogram">
              <a:avLst>
                <a:gd name="adj" fmla="val 7809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87" name="平行四辺形 286">
              <a:extLst>
                <a:ext uri="{FF2B5EF4-FFF2-40B4-BE49-F238E27FC236}">
                  <a16:creationId xmlns:a16="http://schemas.microsoft.com/office/drawing/2014/main" id="{48E65953-1EAF-45EE-B74D-04D501323368}"/>
                </a:ext>
              </a:extLst>
            </p:cNvPr>
            <p:cNvSpPr/>
            <p:nvPr/>
          </p:nvSpPr>
          <p:spPr>
            <a:xfrm flipH="1">
              <a:off x="5051879" y="1962281"/>
              <a:ext cx="879273" cy="1692999"/>
            </a:xfrm>
            <a:prstGeom prst="parallelogram">
              <a:avLst>
                <a:gd name="adj" fmla="val 480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88" name="平行四辺形 287">
              <a:extLst>
                <a:ext uri="{FF2B5EF4-FFF2-40B4-BE49-F238E27FC236}">
                  <a16:creationId xmlns:a16="http://schemas.microsoft.com/office/drawing/2014/main" id="{E5E53794-A767-4507-A719-812734282150}"/>
                </a:ext>
              </a:extLst>
            </p:cNvPr>
            <p:cNvSpPr/>
            <p:nvPr/>
          </p:nvSpPr>
          <p:spPr>
            <a:xfrm flipH="1">
              <a:off x="8161924" y="1957198"/>
              <a:ext cx="879273" cy="1692999"/>
            </a:xfrm>
            <a:prstGeom prst="parallelogram">
              <a:avLst>
                <a:gd name="adj" fmla="val 480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 dirty="0"/>
            </a:p>
          </p:txBody>
        </p:sp>
        <p:sp>
          <p:nvSpPr>
            <p:cNvPr id="289" name="フリーフォーム 28">
              <a:extLst>
                <a:ext uri="{FF2B5EF4-FFF2-40B4-BE49-F238E27FC236}">
                  <a16:creationId xmlns:a16="http://schemas.microsoft.com/office/drawing/2014/main" id="{1053C45D-33A6-4E30-9D51-4A839A925286}"/>
                </a:ext>
              </a:extLst>
            </p:cNvPr>
            <p:cNvSpPr/>
            <p:nvPr/>
          </p:nvSpPr>
          <p:spPr>
            <a:xfrm>
              <a:off x="3151837" y="3051919"/>
              <a:ext cx="1158602" cy="601709"/>
            </a:xfrm>
            <a:custGeom>
              <a:avLst/>
              <a:gdLst>
                <a:gd name="connsiteX0" fmla="*/ 1428802 w 2322882"/>
                <a:gd name="connsiteY0" fmla="*/ 40640 h 1190232"/>
                <a:gd name="connsiteX1" fmla="*/ 1479602 w 2322882"/>
                <a:gd name="connsiteY1" fmla="*/ 72136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36819 w 2330899"/>
                <a:gd name="connsiteY0" fmla="*/ 40640 h 1190232"/>
                <a:gd name="connsiteX1" fmla="*/ 1416499 w 2330899"/>
                <a:gd name="connsiteY1" fmla="*/ 741680 h 1190232"/>
                <a:gd name="connsiteX2" fmla="*/ 878019 w 2330899"/>
                <a:gd name="connsiteY2" fmla="*/ 1076960 h 1190232"/>
                <a:gd name="connsiteX3" fmla="*/ 502099 w 2330899"/>
                <a:gd name="connsiteY3" fmla="*/ 822960 h 1190232"/>
                <a:gd name="connsiteX4" fmla="*/ 715459 w 2330899"/>
                <a:gd name="connsiteY4" fmla="*/ 660400 h 1190232"/>
                <a:gd name="connsiteX5" fmla="*/ 34739 w 2330899"/>
                <a:gd name="connsiteY5" fmla="*/ 233680 h 1190232"/>
                <a:gd name="connsiteX6" fmla="*/ 187139 w 2330899"/>
                <a:gd name="connsiteY6" fmla="*/ 741680 h 1190232"/>
                <a:gd name="connsiteX7" fmla="*/ 938979 w 2330899"/>
                <a:gd name="connsiteY7" fmla="*/ 1188720 h 1190232"/>
                <a:gd name="connsiteX8" fmla="*/ 1965139 w 2330899"/>
                <a:gd name="connsiteY8" fmla="*/ 853440 h 1190232"/>
                <a:gd name="connsiteX9" fmla="*/ 2330899 w 2330899"/>
                <a:gd name="connsiteY9" fmla="*/ 0 h 1190232"/>
                <a:gd name="connsiteX10" fmla="*/ 2330899 w 2330899"/>
                <a:gd name="connsiteY10" fmla="*/ 0 h 1190232"/>
                <a:gd name="connsiteX11" fmla="*/ 2330899 w 2330899"/>
                <a:gd name="connsiteY11" fmla="*/ 0 h 1190232"/>
                <a:gd name="connsiteX0" fmla="*/ 1436819 w 2330899"/>
                <a:gd name="connsiteY0" fmla="*/ 40640 h 1190232"/>
                <a:gd name="connsiteX1" fmla="*/ 1416499 w 2330899"/>
                <a:gd name="connsiteY1" fmla="*/ 741680 h 1190232"/>
                <a:gd name="connsiteX2" fmla="*/ 878019 w 2330899"/>
                <a:gd name="connsiteY2" fmla="*/ 1076960 h 1190232"/>
                <a:gd name="connsiteX3" fmla="*/ 502099 w 2330899"/>
                <a:gd name="connsiteY3" fmla="*/ 822960 h 1190232"/>
                <a:gd name="connsiteX4" fmla="*/ 715459 w 2330899"/>
                <a:gd name="connsiteY4" fmla="*/ 640080 h 1190232"/>
                <a:gd name="connsiteX5" fmla="*/ 34739 w 2330899"/>
                <a:gd name="connsiteY5" fmla="*/ 233680 h 1190232"/>
                <a:gd name="connsiteX6" fmla="*/ 187139 w 2330899"/>
                <a:gd name="connsiteY6" fmla="*/ 741680 h 1190232"/>
                <a:gd name="connsiteX7" fmla="*/ 938979 w 2330899"/>
                <a:gd name="connsiteY7" fmla="*/ 1188720 h 1190232"/>
                <a:gd name="connsiteX8" fmla="*/ 1965139 w 2330899"/>
                <a:gd name="connsiteY8" fmla="*/ 853440 h 1190232"/>
                <a:gd name="connsiteX9" fmla="*/ 2330899 w 2330899"/>
                <a:gd name="connsiteY9" fmla="*/ 0 h 1190232"/>
                <a:gd name="connsiteX10" fmla="*/ 2330899 w 2330899"/>
                <a:gd name="connsiteY10" fmla="*/ 0 h 1190232"/>
                <a:gd name="connsiteX11" fmla="*/ 2330899 w 2330899"/>
                <a:gd name="connsiteY11" fmla="*/ 0 h 1190232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16834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23946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23946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205641"/>
                <a:gd name="connsiteX1" fmla="*/ 1416499 w 2330899"/>
                <a:gd name="connsiteY1" fmla="*/ 741680 h 1205641"/>
                <a:gd name="connsiteX2" fmla="*/ 878019 w 2330899"/>
                <a:gd name="connsiteY2" fmla="*/ 1076960 h 1205641"/>
                <a:gd name="connsiteX3" fmla="*/ 502099 w 2330899"/>
                <a:gd name="connsiteY3" fmla="*/ 822960 h 1205641"/>
                <a:gd name="connsiteX4" fmla="*/ 715459 w 2330899"/>
                <a:gd name="connsiteY4" fmla="*/ 640080 h 1205641"/>
                <a:gd name="connsiteX5" fmla="*/ 34739 w 2330899"/>
                <a:gd name="connsiteY5" fmla="*/ 233680 h 1205641"/>
                <a:gd name="connsiteX6" fmla="*/ 187139 w 2330899"/>
                <a:gd name="connsiteY6" fmla="*/ 741680 h 1205641"/>
                <a:gd name="connsiteX7" fmla="*/ 938979 w 2330899"/>
                <a:gd name="connsiteY7" fmla="*/ 1188720 h 1205641"/>
                <a:gd name="connsiteX8" fmla="*/ 1355540 w 2330899"/>
                <a:gd name="connsiteY8" fmla="*/ 1087121 h 1205641"/>
                <a:gd name="connsiteX9" fmla="*/ 1965139 w 2330899"/>
                <a:gd name="connsiteY9" fmla="*/ 853440 h 1205641"/>
                <a:gd name="connsiteX10" fmla="*/ 2239460 w 2330899"/>
                <a:gd name="connsiteY10" fmla="*/ 497840 h 1205641"/>
                <a:gd name="connsiteX11" fmla="*/ 2330899 w 2330899"/>
                <a:gd name="connsiteY11" fmla="*/ 0 h 1205641"/>
                <a:gd name="connsiteX12" fmla="*/ 2330899 w 2330899"/>
                <a:gd name="connsiteY12" fmla="*/ 0 h 1205641"/>
                <a:gd name="connsiteX13" fmla="*/ 2330899 w 2330899"/>
                <a:gd name="connsiteY13" fmla="*/ 0 h 1205641"/>
                <a:gd name="connsiteX0" fmla="*/ 1436819 w 2330899"/>
                <a:gd name="connsiteY0" fmla="*/ 40640 h 1232886"/>
                <a:gd name="connsiteX1" fmla="*/ 1416499 w 2330899"/>
                <a:gd name="connsiteY1" fmla="*/ 741680 h 1232886"/>
                <a:gd name="connsiteX2" fmla="*/ 878019 w 2330899"/>
                <a:gd name="connsiteY2" fmla="*/ 1076960 h 1232886"/>
                <a:gd name="connsiteX3" fmla="*/ 502099 w 2330899"/>
                <a:gd name="connsiteY3" fmla="*/ 822960 h 1232886"/>
                <a:gd name="connsiteX4" fmla="*/ 715459 w 2330899"/>
                <a:gd name="connsiteY4" fmla="*/ 640080 h 1232886"/>
                <a:gd name="connsiteX5" fmla="*/ 34739 w 2330899"/>
                <a:gd name="connsiteY5" fmla="*/ 233680 h 1232886"/>
                <a:gd name="connsiteX6" fmla="*/ 187139 w 2330899"/>
                <a:gd name="connsiteY6" fmla="*/ 741680 h 1232886"/>
                <a:gd name="connsiteX7" fmla="*/ 938979 w 2330899"/>
                <a:gd name="connsiteY7" fmla="*/ 1188720 h 1232886"/>
                <a:gd name="connsiteX8" fmla="*/ 1355540 w 2330899"/>
                <a:gd name="connsiteY8" fmla="*/ 1178561 h 1232886"/>
                <a:gd name="connsiteX9" fmla="*/ 1965139 w 2330899"/>
                <a:gd name="connsiteY9" fmla="*/ 853440 h 1232886"/>
                <a:gd name="connsiteX10" fmla="*/ 2239460 w 2330899"/>
                <a:gd name="connsiteY10" fmla="*/ 497840 h 1232886"/>
                <a:gd name="connsiteX11" fmla="*/ 2330899 w 2330899"/>
                <a:gd name="connsiteY11" fmla="*/ 0 h 1232886"/>
                <a:gd name="connsiteX12" fmla="*/ 2330899 w 2330899"/>
                <a:gd name="connsiteY12" fmla="*/ 0 h 1232886"/>
                <a:gd name="connsiteX13" fmla="*/ 2330899 w 2330899"/>
                <a:gd name="connsiteY13" fmla="*/ 0 h 1232886"/>
                <a:gd name="connsiteX0" fmla="*/ 1436819 w 2330899"/>
                <a:gd name="connsiteY0" fmla="*/ 40640 h 1232886"/>
                <a:gd name="connsiteX1" fmla="*/ 1416499 w 2330899"/>
                <a:gd name="connsiteY1" fmla="*/ 741680 h 1232886"/>
                <a:gd name="connsiteX2" fmla="*/ 878019 w 2330899"/>
                <a:gd name="connsiteY2" fmla="*/ 1076960 h 1232886"/>
                <a:gd name="connsiteX3" fmla="*/ 502099 w 2330899"/>
                <a:gd name="connsiteY3" fmla="*/ 822960 h 1232886"/>
                <a:gd name="connsiteX4" fmla="*/ 715459 w 2330899"/>
                <a:gd name="connsiteY4" fmla="*/ 640080 h 1232886"/>
                <a:gd name="connsiteX5" fmla="*/ 34739 w 2330899"/>
                <a:gd name="connsiteY5" fmla="*/ 233680 h 1232886"/>
                <a:gd name="connsiteX6" fmla="*/ 187139 w 2330899"/>
                <a:gd name="connsiteY6" fmla="*/ 741680 h 1232886"/>
                <a:gd name="connsiteX7" fmla="*/ 938979 w 2330899"/>
                <a:gd name="connsiteY7" fmla="*/ 1188720 h 1232886"/>
                <a:gd name="connsiteX8" fmla="*/ 1355540 w 2330899"/>
                <a:gd name="connsiteY8" fmla="*/ 1178561 h 1232886"/>
                <a:gd name="connsiteX9" fmla="*/ 1965139 w 2330899"/>
                <a:gd name="connsiteY9" fmla="*/ 853440 h 1232886"/>
                <a:gd name="connsiteX10" fmla="*/ 2239460 w 2330899"/>
                <a:gd name="connsiteY10" fmla="*/ 497840 h 1232886"/>
                <a:gd name="connsiteX11" fmla="*/ 2330899 w 2330899"/>
                <a:gd name="connsiteY11" fmla="*/ 0 h 1232886"/>
                <a:gd name="connsiteX12" fmla="*/ 2330899 w 2330899"/>
                <a:gd name="connsiteY12" fmla="*/ 0 h 1232886"/>
                <a:gd name="connsiteX13" fmla="*/ 2330899 w 2330899"/>
                <a:gd name="connsiteY13" fmla="*/ 0 h 1232886"/>
                <a:gd name="connsiteX0" fmla="*/ 1436819 w 2330899"/>
                <a:gd name="connsiteY0" fmla="*/ 40640 h 1226895"/>
                <a:gd name="connsiteX1" fmla="*/ 1416499 w 2330899"/>
                <a:gd name="connsiteY1" fmla="*/ 741680 h 1226895"/>
                <a:gd name="connsiteX2" fmla="*/ 878019 w 2330899"/>
                <a:gd name="connsiteY2" fmla="*/ 1076960 h 1226895"/>
                <a:gd name="connsiteX3" fmla="*/ 502099 w 2330899"/>
                <a:gd name="connsiteY3" fmla="*/ 822960 h 1226895"/>
                <a:gd name="connsiteX4" fmla="*/ 715459 w 2330899"/>
                <a:gd name="connsiteY4" fmla="*/ 640080 h 1226895"/>
                <a:gd name="connsiteX5" fmla="*/ 34739 w 2330899"/>
                <a:gd name="connsiteY5" fmla="*/ 233680 h 1226895"/>
                <a:gd name="connsiteX6" fmla="*/ 187139 w 2330899"/>
                <a:gd name="connsiteY6" fmla="*/ 741680 h 1226895"/>
                <a:gd name="connsiteX7" fmla="*/ 938979 w 2330899"/>
                <a:gd name="connsiteY7" fmla="*/ 1188720 h 1226895"/>
                <a:gd name="connsiteX8" fmla="*/ 1355540 w 2330899"/>
                <a:gd name="connsiteY8" fmla="*/ 1178561 h 1226895"/>
                <a:gd name="connsiteX9" fmla="*/ 1965139 w 2330899"/>
                <a:gd name="connsiteY9" fmla="*/ 853440 h 1226895"/>
                <a:gd name="connsiteX10" fmla="*/ 2239460 w 2330899"/>
                <a:gd name="connsiteY10" fmla="*/ 497840 h 1226895"/>
                <a:gd name="connsiteX11" fmla="*/ 2330899 w 2330899"/>
                <a:gd name="connsiteY11" fmla="*/ 0 h 1226895"/>
                <a:gd name="connsiteX12" fmla="*/ 2330899 w 2330899"/>
                <a:gd name="connsiteY12" fmla="*/ 0 h 1226895"/>
                <a:gd name="connsiteX13" fmla="*/ 2330899 w 2330899"/>
                <a:gd name="connsiteY13" fmla="*/ 0 h 1226895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033 w 2321113"/>
                <a:gd name="connsiteY0" fmla="*/ 40640 h 1207346"/>
                <a:gd name="connsiteX1" fmla="*/ 1406713 w 2321113"/>
                <a:gd name="connsiteY1" fmla="*/ 741680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78664 w 2321113"/>
                <a:gd name="connsiteY1" fmla="*/ 789363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67444 w 2321113"/>
                <a:gd name="connsiteY1" fmla="*/ 806193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67444 w 2321113"/>
                <a:gd name="connsiteY1" fmla="*/ 806193 h 1207346"/>
                <a:gd name="connsiteX2" fmla="*/ 879453 w 2321113"/>
                <a:gd name="connsiteY2" fmla="*/ 107135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18381 w 2312461"/>
                <a:gd name="connsiteY0" fmla="*/ 40640 h 1207346"/>
                <a:gd name="connsiteX1" fmla="*/ 1358792 w 2312461"/>
                <a:gd name="connsiteY1" fmla="*/ 806193 h 1207346"/>
                <a:gd name="connsiteX2" fmla="*/ 870801 w 2312461"/>
                <a:gd name="connsiteY2" fmla="*/ 1071350 h 1207346"/>
                <a:gd name="connsiteX3" fmla="*/ 483661 w 2312461"/>
                <a:gd name="connsiteY3" fmla="*/ 822960 h 1207346"/>
                <a:gd name="connsiteX4" fmla="*/ 758729 w 2312461"/>
                <a:gd name="connsiteY4" fmla="*/ 598006 h 1207346"/>
                <a:gd name="connsiteX5" fmla="*/ 30326 w 2312461"/>
                <a:gd name="connsiteY5" fmla="*/ 250510 h 1207346"/>
                <a:gd name="connsiteX6" fmla="*/ 168701 w 2312461"/>
                <a:gd name="connsiteY6" fmla="*/ 741680 h 1207346"/>
                <a:gd name="connsiteX7" fmla="*/ 453182 w 2312461"/>
                <a:gd name="connsiteY7" fmla="*/ 1016001 h 1207346"/>
                <a:gd name="connsiteX8" fmla="*/ 920541 w 2312461"/>
                <a:gd name="connsiteY8" fmla="*/ 1188720 h 1207346"/>
                <a:gd name="connsiteX9" fmla="*/ 1337102 w 2312461"/>
                <a:gd name="connsiteY9" fmla="*/ 1178561 h 1207346"/>
                <a:gd name="connsiteX10" fmla="*/ 1946701 w 2312461"/>
                <a:gd name="connsiteY10" fmla="*/ 853440 h 1207346"/>
                <a:gd name="connsiteX11" fmla="*/ 2221022 w 2312461"/>
                <a:gd name="connsiteY11" fmla="*/ 497840 h 1207346"/>
                <a:gd name="connsiteX12" fmla="*/ 2312461 w 2312461"/>
                <a:gd name="connsiteY12" fmla="*/ 0 h 1207346"/>
                <a:gd name="connsiteX13" fmla="*/ 2312461 w 2312461"/>
                <a:gd name="connsiteY13" fmla="*/ 0 h 1207346"/>
                <a:gd name="connsiteX14" fmla="*/ 2312461 w 2312461"/>
                <a:gd name="connsiteY14" fmla="*/ 0 h 1207346"/>
                <a:gd name="connsiteX0" fmla="*/ 1416145 w 2310225"/>
                <a:gd name="connsiteY0" fmla="*/ 40640 h 1207346"/>
                <a:gd name="connsiteX1" fmla="*/ 1356556 w 2310225"/>
                <a:gd name="connsiteY1" fmla="*/ 806193 h 1207346"/>
                <a:gd name="connsiteX2" fmla="*/ 868565 w 2310225"/>
                <a:gd name="connsiteY2" fmla="*/ 1071350 h 1207346"/>
                <a:gd name="connsiteX3" fmla="*/ 481425 w 2310225"/>
                <a:gd name="connsiteY3" fmla="*/ 822960 h 1207346"/>
                <a:gd name="connsiteX4" fmla="*/ 756493 w 2310225"/>
                <a:gd name="connsiteY4" fmla="*/ 598006 h 1207346"/>
                <a:gd name="connsiteX5" fmla="*/ 28090 w 2310225"/>
                <a:gd name="connsiteY5" fmla="*/ 250510 h 1207346"/>
                <a:gd name="connsiteX6" fmla="*/ 166465 w 2310225"/>
                <a:gd name="connsiteY6" fmla="*/ 741680 h 1207346"/>
                <a:gd name="connsiteX7" fmla="*/ 450946 w 2310225"/>
                <a:gd name="connsiteY7" fmla="*/ 1016001 h 1207346"/>
                <a:gd name="connsiteX8" fmla="*/ 918305 w 2310225"/>
                <a:gd name="connsiteY8" fmla="*/ 1188720 h 1207346"/>
                <a:gd name="connsiteX9" fmla="*/ 1334866 w 2310225"/>
                <a:gd name="connsiteY9" fmla="*/ 1178561 h 1207346"/>
                <a:gd name="connsiteX10" fmla="*/ 1944465 w 2310225"/>
                <a:gd name="connsiteY10" fmla="*/ 853440 h 1207346"/>
                <a:gd name="connsiteX11" fmla="*/ 2218786 w 2310225"/>
                <a:gd name="connsiteY11" fmla="*/ 497840 h 1207346"/>
                <a:gd name="connsiteX12" fmla="*/ 2310225 w 2310225"/>
                <a:gd name="connsiteY12" fmla="*/ 0 h 1207346"/>
                <a:gd name="connsiteX13" fmla="*/ 2310225 w 2310225"/>
                <a:gd name="connsiteY13" fmla="*/ 0 h 1207346"/>
                <a:gd name="connsiteX14" fmla="*/ 2310225 w 2310225"/>
                <a:gd name="connsiteY14" fmla="*/ 0 h 1207346"/>
                <a:gd name="connsiteX0" fmla="*/ 1409576 w 2303656"/>
                <a:gd name="connsiteY0" fmla="*/ 40640 h 1207346"/>
                <a:gd name="connsiteX1" fmla="*/ 1349987 w 2303656"/>
                <a:gd name="connsiteY1" fmla="*/ 806193 h 1207346"/>
                <a:gd name="connsiteX2" fmla="*/ 861996 w 2303656"/>
                <a:gd name="connsiteY2" fmla="*/ 1071350 h 1207346"/>
                <a:gd name="connsiteX3" fmla="*/ 474856 w 2303656"/>
                <a:gd name="connsiteY3" fmla="*/ 822960 h 1207346"/>
                <a:gd name="connsiteX4" fmla="*/ 749924 w 2303656"/>
                <a:gd name="connsiteY4" fmla="*/ 598006 h 1207346"/>
                <a:gd name="connsiteX5" fmla="*/ 21521 w 2303656"/>
                <a:gd name="connsiteY5" fmla="*/ 250510 h 1207346"/>
                <a:gd name="connsiteX6" fmla="*/ 159896 w 2303656"/>
                <a:gd name="connsiteY6" fmla="*/ 741680 h 1207346"/>
                <a:gd name="connsiteX7" fmla="*/ 444377 w 2303656"/>
                <a:gd name="connsiteY7" fmla="*/ 1016001 h 1207346"/>
                <a:gd name="connsiteX8" fmla="*/ 911736 w 2303656"/>
                <a:gd name="connsiteY8" fmla="*/ 1188720 h 1207346"/>
                <a:gd name="connsiteX9" fmla="*/ 1328297 w 2303656"/>
                <a:gd name="connsiteY9" fmla="*/ 1178561 h 1207346"/>
                <a:gd name="connsiteX10" fmla="*/ 1937896 w 2303656"/>
                <a:gd name="connsiteY10" fmla="*/ 853440 h 1207346"/>
                <a:gd name="connsiteX11" fmla="*/ 2212217 w 2303656"/>
                <a:gd name="connsiteY11" fmla="*/ 497840 h 1207346"/>
                <a:gd name="connsiteX12" fmla="*/ 2303656 w 2303656"/>
                <a:gd name="connsiteY12" fmla="*/ 0 h 1207346"/>
                <a:gd name="connsiteX13" fmla="*/ 2303656 w 2303656"/>
                <a:gd name="connsiteY13" fmla="*/ 0 h 1207346"/>
                <a:gd name="connsiteX14" fmla="*/ 2303656 w 2303656"/>
                <a:gd name="connsiteY14" fmla="*/ 0 h 1207346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61996 w 2303656"/>
                <a:gd name="connsiteY2" fmla="*/ 1078335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14" fmla="*/ 2303656 w 2303656"/>
                <a:gd name="connsiteY14" fmla="*/ 6985 h 1214331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14" fmla="*/ 2303656 w 2303656"/>
                <a:gd name="connsiteY14" fmla="*/ 6985 h 1214331"/>
                <a:gd name="connsiteX0" fmla="*/ 1409576 w 2315562"/>
                <a:gd name="connsiteY0" fmla="*/ 0 h 1214331"/>
                <a:gd name="connsiteX1" fmla="*/ 1349987 w 2315562"/>
                <a:gd name="connsiteY1" fmla="*/ 813178 h 1214331"/>
                <a:gd name="connsiteX2" fmla="*/ 871521 w 2315562"/>
                <a:gd name="connsiteY2" fmla="*/ 1073572 h 1214331"/>
                <a:gd name="connsiteX3" fmla="*/ 474856 w 2315562"/>
                <a:gd name="connsiteY3" fmla="*/ 829945 h 1214331"/>
                <a:gd name="connsiteX4" fmla="*/ 749924 w 2315562"/>
                <a:gd name="connsiteY4" fmla="*/ 604991 h 1214331"/>
                <a:gd name="connsiteX5" fmla="*/ 21521 w 2315562"/>
                <a:gd name="connsiteY5" fmla="*/ 257495 h 1214331"/>
                <a:gd name="connsiteX6" fmla="*/ 159896 w 2315562"/>
                <a:gd name="connsiteY6" fmla="*/ 748665 h 1214331"/>
                <a:gd name="connsiteX7" fmla="*/ 444377 w 2315562"/>
                <a:gd name="connsiteY7" fmla="*/ 1022986 h 1214331"/>
                <a:gd name="connsiteX8" fmla="*/ 911736 w 2315562"/>
                <a:gd name="connsiteY8" fmla="*/ 1195705 h 1214331"/>
                <a:gd name="connsiteX9" fmla="*/ 1328297 w 2315562"/>
                <a:gd name="connsiteY9" fmla="*/ 1185546 h 1214331"/>
                <a:gd name="connsiteX10" fmla="*/ 1937896 w 2315562"/>
                <a:gd name="connsiteY10" fmla="*/ 860425 h 1214331"/>
                <a:gd name="connsiteX11" fmla="*/ 2212217 w 2315562"/>
                <a:gd name="connsiteY11" fmla="*/ 504825 h 1214331"/>
                <a:gd name="connsiteX12" fmla="*/ 2303656 w 2315562"/>
                <a:gd name="connsiteY12" fmla="*/ 6985 h 1214331"/>
                <a:gd name="connsiteX13" fmla="*/ 2303656 w 2315562"/>
                <a:gd name="connsiteY13" fmla="*/ 6985 h 1214331"/>
                <a:gd name="connsiteX14" fmla="*/ 2315562 w 2315562"/>
                <a:gd name="connsiteY14" fmla="*/ 2222 h 1214331"/>
                <a:gd name="connsiteX0" fmla="*/ 1409576 w 2410812"/>
                <a:gd name="connsiteY0" fmla="*/ 4922 h 1219253"/>
                <a:gd name="connsiteX1" fmla="*/ 1349987 w 2410812"/>
                <a:gd name="connsiteY1" fmla="*/ 818100 h 1219253"/>
                <a:gd name="connsiteX2" fmla="*/ 871521 w 2410812"/>
                <a:gd name="connsiteY2" fmla="*/ 1078494 h 1219253"/>
                <a:gd name="connsiteX3" fmla="*/ 474856 w 2410812"/>
                <a:gd name="connsiteY3" fmla="*/ 834867 h 1219253"/>
                <a:gd name="connsiteX4" fmla="*/ 749924 w 2410812"/>
                <a:gd name="connsiteY4" fmla="*/ 609913 h 1219253"/>
                <a:gd name="connsiteX5" fmla="*/ 21521 w 2410812"/>
                <a:gd name="connsiteY5" fmla="*/ 262417 h 1219253"/>
                <a:gd name="connsiteX6" fmla="*/ 159896 w 2410812"/>
                <a:gd name="connsiteY6" fmla="*/ 753587 h 1219253"/>
                <a:gd name="connsiteX7" fmla="*/ 444377 w 2410812"/>
                <a:gd name="connsiteY7" fmla="*/ 1027908 h 1219253"/>
                <a:gd name="connsiteX8" fmla="*/ 911736 w 2410812"/>
                <a:gd name="connsiteY8" fmla="*/ 1200627 h 1219253"/>
                <a:gd name="connsiteX9" fmla="*/ 1328297 w 2410812"/>
                <a:gd name="connsiteY9" fmla="*/ 1190468 h 1219253"/>
                <a:gd name="connsiteX10" fmla="*/ 1937896 w 2410812"/>
                <a:gd name="connsiteY10" fmla="*/ 865347 h 1219253"/>
                <a:gd name="connsiteX11" fmla="*/ 2212217 w 2410812"/>
                <a:gd name="connsiteY11" fmla="*/ 509747 h 1219253"/>
                <a:gd name="connsiteX12" fmla="*/ 2303656 w 2410812"/>
                <a:gd name="connsiteY12" fmla="*/ 11907 h 1219253"/>
                <a:gd name="connsiteX13" fmla="*/ 2303656 w 2410812"/>
                <a:gd name="connsiteY13" fmla="*/ 11907 h 1219253"/>
                <a:gd name="connsiteX14" fmla="*/ 2410812 w 2410812"/>
                <a:gd name="connsiteY14" fmla="*/ 0 h 1219253"/>
                <a:gd name="connsiteX0" fmla="*/ 1409576 w 2412663"/>
                <a:gd name="connsiteY0" fmla="*/ 8412 h 1222743"/>
                <a:gd name="connsiteX1" fmla="*/ 1349987 w 2412663"/>
                <a:gd name="connsiteY1" fmla="*/ 821590 h 1222743"/>
                <a:gd name="connsiteX2" fmla="*/ 871521 w 2412663"/>
                <a:gd name="connsiteY2" fmla="*/ 1081984 h 1222743"/>
                <a:gd name="connsiteX3" fmla="*/ 474856 w 2412663"/>
                <a:gd name="connsiteY3" fmla="*/ 838357 h 1222743"/>
                <a:gd name="connsiteX4" fmla="*/ 749924 w 2412663"/>
                <a:gd name="connsiteY4" fmla="*/ 613403 h 1222743"/>
                <a:gd name="connsiteX5" fmla="*/ 21521 w 2412663"/>
                <a:gd name="connsiteY5" fmla="*/ 265907 h 1222743"/>
                <a:gd name="connsiteX6" fmla="*/ 159896 w 2412663"/>
                <a:gd name="connsiteY6" fmla="*/ 757077 h 1222743"/>
                <a:gd name="connsiteX7" fmla="*/ 444377 w 2412663"/>
                <a:gd name="connsiteY7" fmla="*/ 1031398 h 1222743"/>
                <a:gd name="connsiteX8" fmla="*/ 911736 w 2412663"/>
                <a:gd name="connsiteY8" fmla="*/ 1204117 h 1222743"/>
                <a:gd name="connsiteX9" fmla="*/ 1328297 w 2412663"/>
                <a:gd name="connsiteY9" fmla="*/ 1193958 h 1222743"/>
                <a:gd name="connsiteX10" fmla="*/ 1937896 w 2412663"/>
                <a:gd name="connsiteY10" fmla="*/ 868837 h 1222743"/>
                <a:gd name="connsiteX11" fmla="*/ 2212217 w 2412663"/>
                <a:gd name="connsiteY11" fmla="*/ 513237 h 1222743"/>
                <a:gd name="connsiteX12" fmla="*/ 2303656 w 2412663"/>
                <a:gd name="connsiteY12" fmla="*/ 15397 h 1222743"/>
                <a:gd name="connsiteX13" fmla="*/ 2303656 w 2412663"/>
                <a:gd name="connsiteY13" fmla="*/ 15397 h 1222743"/>
                <a:gd name="connsiteX14" fmla="*/ 2410812 w 2412663"/>
                <a:gd name="connsiteY14" fmla="*/ 3490 h 1222743"/>
                <a:gd name="connsiteX15" fmla="*/ 2370807 w 2412663"/>
                <a:gd name="connsiteY15" fmla="*/ 0 h 1222743"/>
                <a:gd name="connsiteX0" fmla="*/ 1409576 w 2410812"/>
                <a:gd name="connsiteY0" fmla="*/ 4922 h 1219253"/>
                <a:gd name="connsiteX1" fmla="*/ 1349987 w 2410812"/>
                <a:gd name="connsiteY1" fmla="*/ 818100 h 1219253"/>
                <a:gd name="connsiteX2" fmla="*/ 871521 w 2410812"/>
                <a:gd name="connsiteY2" fmla="*/ 1078494 h 1219253"/>
                <a:gd name="connsiteX3" fmla="*/ 474856 w 2410812"/>
                <a:gd name="connsiteY3" fmla="*/ 834867 h 1219253"/>
                <a:gd name="connsiteX4" fmla="*/ 749924 w 2410812"/>
                <a:gd name="connsiteY4" fmla="*/ 609913 h 1219253"/>
                <a:gd name="connsiteX5" fmla="*/ 21521 w 2410812"/>
                <a:gd name="connsiteY5" fmla="*/ 262417 h 1219253"/>
                <a:gd name="connsiteX6" fmla="*/ 159896 w 2410812"/>
                <a:gd name="connsiteY6" fmla="*/ 753587 h 1219253"/>
                <a:gd name="connsiteX7" fmla="*/ 444377 w 2410812"/>
                <a:gd name="connsiteY7" fmla="*/ 1027908 h 1219253"/>
                <a:gd name="connsiteX8" fmla="*/ 911736 w 2410812"/>
                <a:gd name="connsiteY8" fmla="*/ 1200627 h 1219253"/>
                <a:gd name="connsiteX9" fmla="*/ 1328297 w 2410812"/>
                <a:gd name="connsiteY9" fmla="*/ 1190468 h 1219253"/>
                <a:gd name="connsiteX10" fmla="*/ 1937896 w 2410812"/>
                <a:gd name="connsiteY10" fmla="*/ 865347 h 1219253"/>
                <a:gd name="connsiteX11" fmla="*/ 2212217 w 2410812"/>
                <a:gd name="connsiteY11" fmla="*/ 509747 h 1219253"/>
                <a:gd name="connsiteX12" fmla="*/ 2303656 w 2410812"/>
                <a:gd name="connsiteY12" fmla="*/ 11907 h 1219253"/>
                <a:gd name="connsiteX13" fmla="*/ 2303656 w 2410812"/>
                <a:gd name="connsiteY13" fmla="*/ 11907 h 1219253"/>
                <a:gd name="connsiteX14" fmla="*/ 2410812 w 2410812"/>
                <a:gd name="connsiteY14" fmla="*/ 0 h 1219253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0" fmla="*/ 1409576 w 2520350"/>
                <a:gd name="connsiteY0" fmla="*/ 26941 h 1241272"/>
                <a:gd name="connsiteX1" fmla="*/ 1349987 w 2520350"/>
                <a:gd name="connsiteY1" fmla="*/ 840119 h 1241272"/>
                <a:gd name="connsiteX2" fmla="*/ 871521 w 2520350"/>
                <a:gd name="connsiteY2" fmla="*/ 1100513 h 1241272"/>
                <a:gd name="connsiteX3" fmla="*/ 474856 w 2520350"/>
                <a:gd name="connsiteY3" fmla="*/ 856886 h 1241272"/>
                <a:gd name="connsiteX4" fmla="*/ 749924 w 2520350"/>
                <a:gd name="connsiteY4" fmla="*/ 631932 h 1241272"/>
                <a:gd name="connsiteX5" fmla="*/ 21521 w 2520350"/>
                <a:gd name="connsiteY5" fmla="*/ 284436 h 1241272"/>
                <a:gd name="connsiteX6" fmla="*/ 159896 w 2520350"/>
                <a:gd name="connsiteY6" fmla="*/ 775606 h 1241272"/>
                <a:gd name="connsiteX7" fmla="*/ 444377 w 2520350"/>
                <a:gd name="connsiteY7" fmla="*/ 1049927 h 1241272"/>
                <a:gd name="connsiteX8" fmla="*/ 911736 w 2520350"/>
                <a:gd name="connsiteY8" fmla="*/ 1222646 h 1241272"/>
                <a:gd name="connsiteX9" fmla="*/ 1328297 w 2520350"/>
                <a:gd name="connsiteY9" fmla="*/ 1212487 h 1241272"/>
                <a:gd name="connsiteX10" fmla="*/ 1937896 w 2520350"/>
                <a:gd name="connsiteY10" fmla="*/ 887366 h 1241272"/>
                <a:gd name="connsiteX11" fmla="*/ 2212217 w 2520350"/>
                <a:gd name="connsiteY11" fmla="*/ 531766 h 1241272"/>
                <a:gd name="connsiteX12" fmla="*/ 2303656 w 2520350"/>
                <a:gd name="connsiteY12" fmla="*/ 33926 h 1241272"/>
                <a:gd name="connsiteX13" fmla="*/ 2520350 w 2520350"/>
                <a:gd name="connsiteY13" fmla="*/ 45833 h 1241272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0" fmla="*/ 1409576 w 2306160"/>
                <a:gd name="connsiteY0" fmla="*/ 0 h 1214331"/>
                <a:gd name="connsiteX1" fmla="*/ 1349987 w 2306160"/>
                <a:gd name="connsiteY1" fmla="*/ 813178 h 1214331"/>
                <a:gd name="connsiteX2" fmla="*/ 871521 w 2306160"/>
                <a:gd name="connsiteY2" fmla="*/ 1073572 h 1214331"/>
                <a:gd name="connsiteX3" fmla="*/ 474856 w 2306160"/>
                <a:gd name="connsiteY3" fmla="*/ 829945 h 1214331"/>
                <a:gd name="connsiteX4" fmla="*/ 749924 w 2306160"/>
                <a:gd name="connsiteY4" fmla="*/ 604991 h 1214331"/>
                <a:gd name="connsiteX5" fmla="*/ 21521 w 2306160"/>
                <a:gd name="connsiteY5" fmla="*/ 257495 h 1214331"/>
                <a:gd name="connsiteX6" fmla="*/ 159896 w 2306160"/>
                <a:gd name="connsiteY6" fmla="*/ 748665 h 1214331"/>
                <a:gd name="connsiteX7" fmla="*/ 444377 w 2306160"/>
                <a:gd name="connsiteY7" fmla="*/ 1022986 h 1214331"/>
                <a:gd name="connsiteX8" fmla="*/ 911736 w 2306160"/>
                <a:gd name="connsiteY8" fmla="*/ 1195705 h 1214331"/>
                <a:gd name="connsiteX9" fmla="*/ 1328297 w 2306160"/>
                <a:gd name="connsiteY9" fmla="*/ 1185546 h 1214331"/>
                <a:gd name="connsiteX10" fmla="*/ 1937896 w 2306160"/>
                <a:gd name="connsiteY10" fmla="*/ 860425 h 1214331"/>
                <a:gd name="connsiteX11" fmla="*/ 2212217 w 2306160"/>
                <a:gd name="connsiteY11" fmla="*/ 504825 h 1214331"/>
                <a:gd name="connsiteX12" fmla="*/ 2303656 w 2306160"/>
                <a:gd name="connsiteY12" fmla="*/ 6985 h 1214331"/>
                <a:gd name="connsiteX0" fmla="*/ 1409576 w 2314771"/>
                <a:gd name="connsiteY0" fmla="*/ 0 h 1214331"/>
                <a:gd name="connsiteX1" fmla="*/ 1349987 w 2314771"/>
                <a:gd name="connsiteY1" fmla="*/ 813178 h 1214331"/>
                <a:gd name="connsiteX2" fmla="*/ 871521 w 2314771"/>
                <a:gd name="connsiteY2" fmla="*/ 1073572 h 1214331"/>
                <a:gd name="connsiteX3" fmla="*/ 474856 w 2314771"/>
                <a:gd name="connsiteY3" fmla="*/ 829945 h 1214331"/>
                <a:gd name="connsiteX4" fmla="*/ 749924 w 2314771"/>
                <a:gd name="connsiteY4" fmla="*/ 604991 h 1214331"/>
                <a:gd name="connsiteX5" fmla="*/ 21521 w 2314771"/>
                <a:gd name="connsiteY5" fmla="*/ 257495 h 1214331"/>
                <a:gd name="connsiteX6" fmla="*/ 159896 w 2314771"/>
                <a:gd name="connsiteY6" fmla="*/ 748665 h 1214331"/>
                <a:gd name="connsiteX7" fmla="*/ 444377 w 2314771"/>
                <a:gd name="connsiteY7" fmla="*/ 1022986 h 1214331"/>
                <a:gd name="connsiteX8" fmla="*/ 911736 w 2314771"/>
                <a:gd name="connsiteY8" fmla="*/ 1195705 h 1214331"/>
                <a:gd name="connsiteX9" fmla="*/ 1328297 w 2314771"/>
                <a:gd name="connsiteY9" fmla="*/ 1185546 h 1214331"/>
                <a:gd name="connsiteX10" fmla="*/ 1937896 w 2314771"/>
                <a:gd name="connsiteY10" fmla="*/ 860425 h 1214331"/>
                <a:gd name="connsiteX11" fmla="*/ 2212217 w 2314771"/>
                <a:gd name="connsiteY11" fmla="*/ 504825 h 1214331"/>
                <a:gd name="connsiteX12" fmla="*/ 2313181 w 2314771"/>
                <a:gd name="connsiteY12" fmla="*/ 6985 h 1214331"/>
                <a:gd name="connsiteX0" fmla="*/ 1409576 w 2313181"/>
                <a:gd name="connsiteY0" fmla="*/ 0 h 1214331"/>
                <a:gd name="connsiteX1" fmla="*/ 1349987 w 2313181"/>
                <a:gd name="connsiteY1" fmla="*/ 813178 h 1214331"/>
                <a:gd name="connsiteX2" fmla="*/ 871521 w 2313181"/>
                <a:gd name="connsiteY2" fmla="*/ 1073572 h 1214331"/>
                <a:gd name="connsiteX3" fmla="*/ 474856 w 2313181"/>
                <a:gd name="connsiteY3" fmla="*/ 829945 h 1214331"/>
                <a:gd name="connsiteX4" fmla="*/ 749924 w 2313181"/>
                <a:gd name="connsiteY4" fmla="*/ 604991 h 1214331"/>
                <a:gd name="connsiteX5" fmla="*/ 21521 w 2313181"/>
                <a:gd name="connsiteY5" fmla="*/ 257495 h 1214331"/>
                <a:gd name="connsiteX6" fmla="*/ 159896 w 2313181"/>
                <a:gd name="connsiteY6" fmla="*/ 748665 h 1214331"/>
                <a:gd name="connsiteX7" fmla="*/ 444377 w 2313181"/>
                <a:gd name="connsiteY7" fmla="*/ 1022986 h 1214331"/>
                <a:gd name="connsiteX8" fmla="*/ 911736 w 2313181"/>
                <a:gd name="connsiteY8" fmla="*/ 1195705 h 1214331"/>
                <a:gd name="connsiteX9" fmla="*/ 1328297 w 2313181"/>
                <a:gd name="connsiteY9" fmla="*/ 1185546 h 1214331"/>
                <a:gd name="connsiteX10" fmla="*/ 1937896 w 2313181"/>
                <a:gd name="connsiteY10" fmla="*/ 860425 h 1214331"/>
                <a:gd name="connsiteX11" fmla="*/ 2212217 w 2313181"/>
                <a:gd name="connsiteY11" fmla="*/ 504825 h 1214331"/>
                <a:gd name="connsiteX12" fmla="*/ 2313181 w 2313181"/>
                <a:gd name="connsiteY12" fmla="*/ 6985 h 1214331"/>
                <a:gd name="connsiteX0" fmla="*/ 1409576 w 2315562"/>
                <a:gd name="connsiteY0" fmla="*/ 0 h 1214331"/>
                <a:gd name="connsiteX1" fmla="*/ 1349987 w 2315562"/>
                <a:gd name="connsiteY1" fmla="*/ 813178 h 1214331"/>
                <a:gd name="connsiteX2" fmla="*/ 871521 w 2315562"/>
                <a:gd name="connsiteY2" fmla="*/ 1073572 h 1214331"/>
                <a:gd name="connsiteX3" fmla="*/ 474856 w 2315562"/>
                <a:gd name="connsiteY3" fmla="*/ 829945 h 1214331"/>
                <a:gd name="connsiteX4" fmla="*/ 749924 w 2315562"/>
                <a:gd name="connsiteY4" fmla="*/ 604991 h 1214331"/>
                <a:gd name="connsiteX5" fmla="*/ 21521 w 2315562"/>
                <a:gd name="connsiteY5" fmla="*/ 257495 h 1214331"/>
                <a:gd name="connsiteX6" fmla="*/ 159896 w 2315562"/>
                <a:gd name="connsiteY6" fmla="*/ 748665 h 1214331"/>
                <a:gd name="connsiteX7" fmla="*/ 444377 w 2315562"/>
                <a:gd name="connsiteY7" fmla="*/ 1022986 h 1214331"/>
                <a:gd name="connsiteX8" fmla="*/ 911736 w 2315562"/>
                <a:gd name="connsiteY8" fmla="*/ 1195705 h 1214331"/>
                <a:gd name="connsiteX9" fmla="*/ 1328297 w 2315562"/>
                <a:gd name="connsiteY9" fmla="*/ 1185546 h 1214331"/>
                <a:gd name="connsiteX10" fmla="*/ 1937896 w 2315562"/>
                <a:gd name="connsiteY10" fmla="*/ 860425 h 1214331"/>
                <a:gd name="connsiteX11" fmla="*/ 2212217 w 2315562"/>
                <a:gd name="connsiteY11" fmla="*/ 504825 h 1214331"/>
                <a:gd name="connsiteX12" fmla="*/ 2315562 w 2315562"/>
                <a:gd name="connsiteY12" fmla="*/ 4604 h 1214331"/>
                <a:gd name="connsiteX0" fmla="*/ 1409576 w 2315562"/>
                <a:gd name="connsiteY0" fmla="*/ 0 h 1208507"/>
                <a:gd name="connsiteX1" fmla="*/ 1349987 w 2315562"/>
                <a:gd name="connsiteY1" fmla="*/ 813178 h 1208507"/>
                <a:gd name="connsiteX2" fmla="*/ 871521 w 2315562"/>
                <a:gd name="connsiteY2" fmla="*/ 1073572 h 1208507"/>
                <a:gd name="connsiteX3" fmla="*/ 474856 w 2315562"/>
                <a:gd name="connsiteY3" fmla="*/ 829945 h 1208507"/>
                <a:gd name="connsiteX4" fmla="*/ 749924 w 2315562"/>
                <a:gd name="connsiteY4" fmla="*/ 604991 h 1208507"/>
                <a:gd name="connsiteX5" fmla="*/ 21521 w 2315562"/>
                <a:gd name="connsiteY5" fmla="*/ 257495 h 1208507"/>
                <a:gd name="connsiteX6" fmla="*/ 159896 w 2315562"/>
                <a:gd name="connsiteY6" fmla="*/ 748665 h 1208507"/>
                <a:gd name="connsiteX7" fmla="*/ 444377 w 2315562"/>
                <a:gd name="connsiteY7" fmla="*/ 1022986 h 1208507"/>
                <a:gd name="connsiteX8" fmla="*/ 911736 w 2315562"/>
                <a:gd name="connsiteY8" fmla="*/ 1195705 h 1208507"/>
                <a:gd name="connsiteX9" fmla="*/ 1328297 w 2315562"/>
                <a:gd name="connsiteY9" fmla="*/ 1185546 h 1208507"/>
                <a:gd name="connsiteX10" fmla="*/ 1937896 w 2315562"/>
                <a:gd name="connsiteY10" fmla="*/ 860425 h 1208507"/>
                <a:gd name="connsiteX11" fmla="*/ 2212217 w 2315562"/>
                <a:gd name="connsiteY11" fmla="*/ 504825 h 1208507"/>
                <a:gd name="connsiteX12" fmla="*/ 2315562 w 2315562"/>
                <a:gd name="connsiteY12" fmla="*/ 4604 h 1208507"/>
                <a:gd name="connsiteX0" fmla="*/ 1409576 w 2315562"/>
                <a:gd name="connsiteY0" fmla="*/ 0 h 1209520"/>
                <a:gd name="connsiteX1" fmla="*/ 1349987 w 2315562"/>
                <a:gd name="connsiteY1" fmla="*/ 813178 h 1209520"/>
                <a:gd name="connsiteX2" fmla="*/ 871521 w 2315562"/>
                <a:gd name="connsiteY2" fmla="*/ 1073572 h 1209520"/>
                <a:gd name="connsiteX3" fmla="*/ 474856 w 2315562"/>
                <a:gd name="connsiteY3" fmla="*/ 829945 h 1209520"/>
                <a:gd name="connsiteX4" fmla="*/ 749924 w 2315562"/>
                <a:gd name="connsiteY4" fmla="*/ 604991 h 1209520"/>
                <a:gd name="connsiteX5" fmla="*/ 21521 w 2315562"/>
                <a:gd name="connsiteY5" fmla="*/ 257495 h 1209520"/>
                <a:gd name="connsiteX6" fmla="*/ 159896 w 2315562"/>
                <a:gd name="connsiteY6" fmla="*/ 748665 h 1209520"/>
                <a:gd name="connsiteX7" fmla="*/ 444377 w 2315562"/>
                <a:gd name="connsiteY7" fmla="*/ 1022986 h 1209520"/>
                <a:gd name="connsiteX8" fmla="*/ 795055 w 2315562"/>
                <a:gd name="connsiteY8" fmla="*/ 1167130 h 1209520"/>
                <a:gd name="connsiteX9" fmla="*/ 1328297 w 2315562"/>
                <a:gd name="connsiteY9" fmla="*/ 1185546 h 1209520"/>
                <a:gd name="connsiteX10" fmla="*/ 1937896 w 2315562"/>
                <a:gd name="connsiteY10" fmla="*/ 860425 h 1209520"/>
                <a:gd name="connsiteX11" fmla="*/ 2212217 w 2315562"/>
                <a:gd name="connsiteY11" fmla="*/ 504825 h 1209520"/>
                <a:gd name="connsiteX12" fmla="*/ 2315562 w 2315562"/>
                <a:gd name="connsiteY12" fmla="*/ 4604 h 1209520"/>
                <a:gd name="connsiteX0" fmla="*/ 1409576 w 2315562"/>
                <a:gd name="connsiteY0" fmla="*/ 0 h 1218234"/>
                <a:gd name="connsiteX1" fmla="*/ 1349987 w 2315562"/>
                <a:gd name="connsiteY1" fmla="*/ 813178 h 1218234"/>
                <a:gd name="connsiteX2" fmla="*/ 871521 w 2315562"/>
                <a:gd name="connsiteY2" fmla="*/ 1073572 h 1218234"/>
                <a:gd name="connsiteX3" fmla="*/ 474856 w 2315562"/>
                <a:gd name="connsiteY3" fmla="*/ 829945 h 1218234"/>
                <a:gd name="connsiteX4" fmla="*/ 749924 w 2315562"/>
                <a:gd name="connsiteY4" fmla="*/ 604991 h 1218234"/>
                <a:gd name="connsiteX5" fmla="*/ 21521 w 2315562"/>
                <a:gd name="connsiteY5" fmla="*/ 257495 h 1218234"/>
                <a:gd name="connsiteX6" fmla="*/ 159896 w 2315562"/>
                <a:gd name="connsiteY6" fmla="*/ 748665 h 1218234"/>
                <a:gd name="connsiteX7" fmla="*/ 444377 w 2315562"/>
                <a:gd name="connsiteY7" fmla="*/ 1022986 h 1218234"/>
                <a:gd name="connsiteX8" fmla="*/ 892686 w 2315562"/>
                <a:gd name="connsiteY8" fmla="*/ 1188561 h 1218234"/>
                <a:gd name="connsiteX9" fmla="*/ 1328297 w 2315562"/>
                <a:gd name="connsiteY9" fmla="*/ 1185546 h 1218234"/>
                <a:gd name="connsiteX10" fmla="*/ 1937896 w 2315562"/>
                <a:gd name="connsiteY10" fmla="*/ 860425 h 1218234"/>
                <a:gd name="connsiteX11" fmla="*/ 2212217 w 2315562"/>
                <a:gd name="connsiteY11" fmla="*/ 504825 h 1218234"/>
                <a:gd name="connsiteX12" fmla="*/ 2315562 w 2315562"/>
                <a:gd name="connsiteY12" fmla="*/ 4604 h 1218234"/>
                <a:gd name="connsiteX0" fmla="*/ 1409576 w 2315562"/>
                <a:gd name="connsiteY0" fmla="*/ 0 h 1216004"/>
                <a:gd name="connsiteX1" fmla="*/ 1349987 w 2315562"/>
                <a:gd name="connsiteY1" fmla="*/ 813178 h 1216004"/>
                <a:gd name="connsiteX2" fmla="*/ 871521 w 2315562"/>
                <a:gd name="connsiteY2" fmla="*/ 1073572 h 1216004"/>
                <a:gd name="connsiteX3" fmla="*/ 474856 w 2315562"/>
                <a:gd name="connsiteY3" fmla="*/ 829945 h 1216004"/>
                <a:gd name="connsiteX4" fmla="*/ 749924 w 2315562"/>
                <a:gd name="connsiteY4" fmla="*/ 604991 h 1216004"/>
                <a:gd name="connsiteX5" fmla="*/ 21521 w 2315562"/>
                <a:gd name="connsiteY5" fmla="*/ 257495 h 1216004"/>
                <a:gd name="connsiteX6" fmla="*/ 159896 w 2315562"/>
                <a:gd name="connsiteY6" fmla="*/ 748665 h 1216004"/>
                <a:gd name="connsiteX7" fmla="*/ 444377 w 2315562"/>
                <a:gd name="connsiteY7" fmla="*/ 1022986 h 1216004"/>
                <a:gd name="connsiteX8" fmla="*/ 892686 w 2315562"/>
                <a:gd name="connsiteY8" fmla="*/ 1188561 h 1216004"/>
                <a:gd name="connsiteX9" fmla="*/ 1328297 w 2315562"/>
                <a:gd name="connsiteY9" fmla="*/ 1185546 h 1216004"/>
                <a:gd name="connsiteX10" fmla="*/ 1937896 w 2315562"/>
                <a:gd name="connsiteY10" fmla="*/ 860425 h 1216004"/>
                <a:gd name="connsiteX11" fmla="*/ 2212217 w 2315562"/>
                <a:gd name="connsiteY11" fmla="*/ 504825 h 1216004"/>
                <a:gd name="connsiteX12" fmla="*/ 2315562 w 2315562"/>
                <a:gd name="connsiteY12" fmla="*/ 4604 h 1216004"/>
                <a:gd name="connsiteX0" fmla="*/ 1409576 w 2315562"/>
                <a:gd name="connsiteY0" fmla="*/ 0 h 1215296"/>
                <a:gd name="connsiteX1" fmla="*/ 1349987 w 2315562"/>
                <a:gd name="connsiteY1" fmla="*/ 813178 h 1215296"/>
                <a:gd name="connsiteX2" fmla="*/ 871521 w 2315562"/>
                <a:gd name="connsiteY2" fmla="*/ 1073572 h 1215296"/>
                <a:gd name="connsiteX3" fmla="*/ 474856 w 2315562"/>
                <a:gd name="connsiteY3" fmla="*/ 829945 h 1215296"/>
                <a:gd name="connsiteX4" fmla="*/ 749924 w 2315562"/>
                <a:gd name="connsiteY4" fmla="*/ 604991 h 1215296"/>
                <a:gd name="connsiteX5" fmla="*/ 21521 w 2315562"/>
                <a:gd name="connsiteY5" fmla="*/ 257495 h 1215296"/>
                <a:gd name="connsiteX6" fmla="*/ 159896 w 2315562"/>
                <a:gd name="connsiteY6" fmla="*/ 748665 h 1215296"/>
                <a:gd name="connsiteX7" fmla="*/ 444377 w 2315562"/>
                <a:gd name="connsiteY7" fmla="*/ 1022986 h 1215296"/>
                <a:gd name="connsiteX8" fmla="*/ 892686 w 2315562"/>
                <a:gd name="connsiteY8" fmla="*/ 1188561 h 1215296"/>
                <a:gd name="connsiteX9" fmla="*/ 1328297 w 2315562"/>
                <a:gd name="connsiteY9" fmla="*/ 1185546 h 1215296"/>
                <a:gd name="connsiteX10" fmla="*/ 1937896 w 2315562"/>
                <a:gd name="connsiteY10" fmla="*/ 860425 h 1215296"/>
                <a:gd name="connsiteX11" fmla="*/ 2212217 w 2315562"/>
                <a:gd name="connsiteY11" fmla="*/ 504825 h 1215296"/>
                <a:gd name="connsiteX12" fmla="*/ 2315562 w 2315562"/>
                <a:gd name="connsiteY12" fmla="*/ 4604 h 1215296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8390"/>
                <a:gd name="connsiteX1" fmla="*/ 1349987 w 2315562"/>
                <a:gd name="connsiteY1" fmla="*/ 813178 h 1218390"/>
                <a:gd name="connsiteX2" fmla="*/ 871521 w 2315562"/>
                <a:gd name="connsiteY2" fmla="*/ 1073572 h 1218390"/>
                <a:gd name="connsiteX3" fmla="*/ 474856 w 2315562"/>
                <a:gd name="connsiteY3" fmla="*/ 829945 h 1218390"/>
                <a:gd name="connsiteX4" fmla="*/ 749924 w 2315562"/>
                <a:gd name="connsiteY4" fmla="*/ 604991 h 1218390"/>
                <a:gd name="connsiteX5" fmla="*/ 21521 w 2315562"/>
                <a:gd name="connsiteY5" fmla="*/ 257495 h 1218390"/>
                <a:gd name="connsiteX6" fmla="*/ 159896 w 2315562"/>
                <a:gd name="connsiteY6" fmla="*/ 748665 h 1218390"/>
                <a:gd name="connsiteX7" fmla="*/ 444377 w 2315562"/>
                <a:gd name="connsiteY7" fmla="*/ 1022986 h 1218390"/>
                <a:gd name="connsiteX8" fmla="*/ 708694 w 2315562"/>
                <a:gd name="connsiteY8" fmla="*/ 1146494 h 1218390"/>
                <a:gd name="connsiteX9" fmla="*/ 971267 w 2315562"/>
                <a:gd name="connsiteY9" fmla="*/ 1202848 h 1218390"/>
                <a:gd name="connsiteX10" fmla="*/ 1328297 w 2315562"/>
                <a:gd name="connsiteY10" fmla="*/ 1185546 h 1218390"/>
                <a:gd name="connsiteX11" fmla="*/ 1937896 w 2315562"/>
                <a:gd name="connsiteY11" fmla="*/ 860425 h 1218390"/>
                <a:gd name="connsiteX12" fmla="*/ 2212217 w 2315562"/>
                <a:gd name="connsiteY12" fmla="*/ 504825 h 1218390"/>
                <a:gd name="connsiteX13" fmla="*/ 2315562 w 2315562"/>
                <a:gd name="connsiteY13" fmla="*/ 4604 h 1218390"/>
                <a:gd name="connsiteX0" fmla="*/ 1409576 w 2315562"/>
                <a:gd name="connsiteY0" fmla="*/ 0 h 1218389"/>
                <a:gd name="connsiteX1" fmla="*/ 1349987 w 2315562"/>
                <a:gd name="connsiteY1" fmla="*/ 813178 h 1218389"/>
                <a:gd name="connsiteX2" fmla="*/ 871521 w 2315562"/>
                <a:gd name="connsiteY2" fmla="*/ 1073572 h 1218389"/>
                <a:gd name="connsiteX3" fmla="*/ 474856 w 2315562"/>
                <a:gd name="connsiteY3" fmla="*/ 829945 h 1218389"/>
                <a:gd name="connsiteX4" fmla="*/ 749924 w 2315562"/>
                <a:gd name="connsiteY4" fmla="*/ 604991 h 1218389"/>
                <a:gd name="connsiteX5" fmla="*/ 21521 w 2315562"/>
                <a:gd name="connsiteY5" fmla="*/ 257495 h 1218389"/>
                <a:gd name="connsiteX6" fmla="*/ 159896 w 2315562"/>
                <a:gd name="connsiteY6" fmla="*/ 748665 h 1218389"/>
                <a:gd name="connsiteX7" fmla="*/ 444377 w 2315562"/>
                <a:gd name="connsiteY7" fmla="*/ 1022986 h 1218389"/>
                <a:gd name="connsiteX8" fmla="*/ 708694 w 2315562"/>
                <a:gd name="connsiteY8" fmla="*/ 1146494 h 1218389"/>
                <a:gd name="connsiteX9" fmla="*/ 928405 w 2315562"/>
                <a:gd name="connsiteY9" fmla="*/ 1202848 h 1218389"/>
                <a:gd name="connsiteX10" fmla="*/ 1328297 w 2315562"/>
                <a:gd name="connsiteY10" fmla="*/ 1185546 h 1218389"/>
                <a:gd name="connsiteX11" fmla="*/ 1937896 w 2315562"/>
                <a:gd name="connsiteY11" fmla="*/ 860425 h 1218389"/>
                <a:gd name="connsiteX12" fmla="*/ 2212217 w 2315562"/>
                <a:gd name="connsiteY12" fmla="*/ 504825 h 1218389"/>
                <a:gd name="connsiteX13" fmla="*/ 2315562 w 2315562"/>
                <a:gd name="connsiteY13" fmla="*/ 4604 h 1218389"/>
                <a:gd name="connsiteX0" fmla="*/ 1409576 w 2315562"/>
                <a:gd name="connsiteY0" fmla="*/ 0 h 1218259"/>
                <a:gd name="connsiteX1" fmla="*/ 1349987 w 2315562"/>
                <a:gd name="connsiteY1" fmla="*/ 813178 h 1218259"/>
                <a:gd name="connsiteX2" fmla="*/ 871521 w 2315562"/>
                <a:gd name="connsiteY2" fmla="*/ 1073572 h 1218259"/>
                <a:gd name="connsiteX3" fmla="*/ 474856 w 2315562"/>
                <a:gd name="connsiteY3" fmla="*/ 829945 h 1218259"/>
                <a:gd name="connsiteX4" fmla="*/ 749924 w 2315562"/>
                <a:gd name="connsiteY4" fmla="*/ 604991 h 1218259"/>
                <a:gd name="connsiteX5" fmla="*/ 21521 w 2315562"/>
                <a:gd name="connsiteY5" fmla="*/ 257495 h 1218259"/>
                <a:gd name="connsiteX6" fmla="*/ 159896 w 2315562"/>
                <a:gd name="connsiteY6" fmla="*/ 748665 h 1218259"/>
                <a:gd name="connsiteX7" fmla="*/ 444377 w 2315562"/>
                <a:gd name="connsiteY7" fmla="*/ 1022986 h 1218259"/>
                <a:gd name="connsiteX8" fmla="*/ 689644 w 2315562"/>
                <a:gd name="connsiteY8" fmla="*/ 1148875 h 1218259"/>
                <a:gd name="connsiteX9" fmla="*/ 928405 w 2315562"/>
                <a:gd name="connsiteY9" fmla="*/ 1202848 h 1218259"/>
                <a:gd name="connsiteX10" fmla="*/ 1328297 w 2315562"/>
                <a:gd name="connsiteY10" fmla="*/ 1185546 h 1218259"/>
                <a:gd name="connsiteX11" fmla="*/ 1937896 w 2315562"/>
                <a:gd name="connsiteY11" fmla="*/ 860425 h 1218259"/>
                <a:gd name="connsiteX12" fmla="*/ 2212217 w 2315562"/>
                <a:gd name="connsiteY12" fmla="*/ 504825 h 1218259"/>
                <a:gd name="connsiteX13" fmla="*/ 2315562 w 2315562"/>
                <a:gd name="connsiteY13" fmla="*/ 4604 h 1218259"/>
                <a:gd name="connsiteX0" fmla="*/ 1409576 w 2315562"/>
                <a:gd name="connsiteY0" fmla="*/ 0 h 1212540"/>
                <a:gd name="connsiteX1" fmla="*/ 1349987 w 2315562"/>
                <a:gd name="connsiteY1" fmla="*/ 813178 h 1212540"/>
                <a:gd name="connsiteX2" fmla="*/ 871521 w 2315562"/>
                <a:gd name="connsiteY2" fmla="*/ 1073572 h 1212540"/>
                <a:gd name="connsiteX3" fmla="*/ 474856 w 2315562"/>
                <a:gd name="connsiteY3" fmla="*/ 829945 h 1212540"/>
                <a:gd name="connsiteX4" fmla="*/ 749924 w 2315562"/>
                <a:gd name="connsiteY4" fmla="*/ 604991 h 1212540"/>
                <a:gd name="connsiteX5" fmla="*/ 21521 w 2315562"/>
                <a:gd name="connsiteY5" fmla="*/ 257495 h 1212540"/>
                <a:gd name="connsiteX6" fmla="*/ 159896 w 2315562"/>
                <a:gd name="connsiteY6" fmla="*/ 748665 h 1212540"/>
                <a:gd name="connsiteX7" fmla="*/ 444377 w 2315562"/>
                <a:gd name="connsiteY7" fmla="*/ 1022986 h 1212540"/>
                <a:gd name="connsiteX8" fmla="*/ 689644 w 2315562"/>
                <a:gd name="connsiteY8" fmla="*/ 1148875 h 1212540"/>
                <a:gd name="connsiteX9" fmla="*/ 928405 w 2315562"/>
                <a:gd name="connsiteY9" fmla="*/ 1202848 h 1212540"/>
                <a:gd name="connsiteX10" fmla="*/ 1328297 w 2315562"/>
                <a:gd name="connsiteY10" fmla="*/ 1185546 h 1212540"/>
                <a:gd name="connsiteX11" fmla="*/ 1937896 w 2315562"/>
                <a:gd name="connsiteY11" fmla="*/ 860425 h 1212540"/>
                <a:gd name="connsiteX12" fmla="*/ 2212217 w 2315562"/>
                <a:gd name="connsiteY12" fmla="*/ 504825 h 1212540"/>
                <a:gd name="connsiteX13" fmla="*/ 2315562 w 2315562"/>
                <a:gd name="connsiteY13" fmla="*/ 4604 h 1212540"/>
                <a:gd name="connsiteX0" fmla="*/ 1409576 w 2315562"/>
                <a:gd name="connsiteY0" fmla="*/ 0 h 1212540"/>
                <a:gd name="connsiteX1" fmla="*/ 1349987 w 2315562"/>
                <a:gd name="connsiteY1" fmla="*/ 813178 h 1212540"/>
                <a:gd name="connsiteX2" fmla="*/ 871521 w 2315562"/>
                <a:gd name="connsiteY2" fmla="*/ 1073572 h 1212540"/>
                <a:gd name="connsiteX3" fmla="*/ 474856 w 2315562"/>
                <a:gd name="connsiteY3" fmla="*/ 829945 h 1212540"/>
                <a:gd name="connsiteX4" fmla="*/ 749924 w 2315562"/>
                <a:gd name="connsiteY4" fmla="*/ 604991 h 1212540"/>
                <a:gd name="connsiteX5" fmla="*/ 21521 w 2315562"/>
                <a:gd name="connsiteY5" fmla="*/ 257495 h 1212540"/>
                <a:gd name="connsiteX6" fmla="*/ 159896 w 2315562"/>
                <a:gd name="connsiteY6" fmla="*/ 748665 h 1212540"/>
                <a:gd name="connsiteX7" fmla="*/ 444377 w 2315562"/>
                <a:gd name="connsiteY7" fmla="*/ 1022986 h 1212540"/>
                <a:gd name="connsiteX8" fmla="*/ 680119 w 2315562"/>
                <a:gd name="connsiteY8" fmla="*/ 1148875 h 1212540"/>
                <a:gd name="connsiteX9" fmla="*/ 928405 w 2315562"/>
                <a:gd name="connsiteY9" fmla="*/ 1202848 h 1212540"/>
                <a:gd name="connsiteX10" fmla="*/ 1328297 w 2315562"/>
                <a:gd name="connsiteY10" fmla="*/ 1185546 h 1212540"/>
                <a:gd name="connsiteX11" fmla="*/ 1937896 w 2315562"/>
                <a:gd name="connsiteY11" fmla="*/ 860425 h 1212540"/>
                <a:gd name="connsiteX12" fmla="*/ 2212217 w 2315562"/>
                <a:gd name="connsiteY12" fmla="*/ 504825 h 1212540"/>
                <a:gd name="connsiteX13" fmla="*/ 2315562 w 2315562"/>
                <a:gd name="connsiteY13" fmla="*/ 4604 h 1212540"/>
                <a:gd name="connsiteX0" fmla="*/ 1409576 w 2315562"/>
                <a:gd name="connsiteY0" fmla="*/ 0 h 1218259"/>
                <a:gd name="connsiteX1" fmla="*/ 1349987 w 2315562"/>
                <a:gd name="connsiteY1" fmla="*/ 813178 h 1218259"/>
                <a:gd name="connsiteX2" fmla="*/ 871521 w 2315562"/>
                <a:gd name="connsiteY2" fmla="*/ 1073572 h 1218259"/>
                <a:gd name="connsiteX3" fmla="*/ 474856 w 2315562"/>
                <a:gd name="connsiteY3" fmla="*/ 829945 h 1218259"/>
                <a:gd name="connsiteX4" fmla="*/ 749924 w 2315562"/>
                <a:gd name="connsiteY4" fmla="*/ 604991 h 1218259"/>
                <a:gd name="connsiteX5" fmla="*/ 21521 w 2315562"/>
                <a:gd name="connsiteY5" fmla="*/ 257495 h 1218259"/>
                <a:gd name="connsiteX6" fmla="*/ 159896 w 2315562"/>
                <a:gd name="connsiteY6" fmla="*/ 748665 h 1218259"/>
                <a:gd name="connsiteX7" fmla="*/ 444377 w 2315562"/>
                <a:gd name="connsiteY7" fmla="*/ 1022986 h 1218259"/>
                <a:gd name="connsiteX8" fmla="*/ 680119 w 2315562"/>
                <a:gd name="connsiteY8" fmla="*/ 1148875 h 1218259"/>
                <a:gd name="connsiteX9" fmla="*/ 909355 w 2315562"/>
                <a:gd name="connsiteY9" fmla="*/ 1202848 h 1218259"/>
                <a:gd name="connsiteX10" fmla="*/ 1328297 w 2315562"/>
                <a:gd name="connsiteY10" fmla="*/ 1185546 h 1218259"/>
                <a:gd name="connsiteX11" fmla="*/ 1937896 w 2315562"/>
                <a:gd name="connsiteY11" fmla="*/ 860425 h 1218259"/>
                <a:gd name="connsiteX12" fmla="*/ 2212217 w 2315562"/>
                <a:gd name="connsiteY12" fmla="*/ 504825 h 1218259"/>
                <a:gd name="connsiteX13" fmla="*/ 2315562 w 2315562"/>
                <a:gd name="connsiteY13" fmla="*/ 4604 h 1218259"/>
                <a:gd name="connsiteX0" fmla="*/ 1409576 w 2315562"/>
                <a:gd name="connsiteY0" fmla="*/ 0 h 1220651"/>
                <a:gd name="connsiteX1" fmla="*/ 1349987 w 2315562"/>
                <a:gd name="connsiteY1" fmla="*/ 813178 h 1220651"/>
                <a:gd name="connsiteX2" fmla="*/ 871521 w 2315562"/>
                <a:gd name="connsiteY2" fmla="*/ 1073572 h 1220651"/>
                <a:gd name="connsiteX3" fmla="*/ 474856 w 2315562"/>
                <a:gd name="connsiteY3" fmla="*/ 829945 h 1220651"/>
                <a:gd name="connsiteX4" fmla="*/ 749924 w 2315562"/>
                <a:gd name="connsiteY4" fmla="*/ 604991 h 1220651"/>
                <a:gd name="connsiteX5" fmla="*/ 21521 w 2315562"/>
                <a:gd name="connsiteY5" fmla="*/ 257495 h 1220651"/>
                <a:gd name="connsiteX6" fmla="*/ 159896 w 2315562"/>
                <a:gd name="connsiteY6" fmla="*/ 748665 h 1220651"/>
                <a:gd name="connsiteX7" fmla="*/ 444377 w 2315562"/>
                <a:gd name="connsiteY7" fmla="*/ 1022986 h 1220651"/>
                <a:gd name="connsiteX8" fmla="*/ 680119 w 2315562"/>
                <a:gd name="connsiteY8" fmla="*/ 1148875 h 1220651"/>
                <a:gd name="connsiteX9" fmla="*/ 906974 w 2315562"/>
                <a:gd name="connsiteY9" fmla="*/ 1207611 h 1220651"/>
                <a:gd name="connsiteX10" fmla="*/ 1328297 w 2315562"/>
                <a:gd name="connsiteY10" fmla="*/ 1185546 h 1220651"/>
                <a:gd name="connsiteX11" fmla="*/ 1937896 w 2315562"/>
                <a:gd name="connsiteY11" fmla="*/ 860425 h 1220651"/>
                <a:gd name="connsiteX12" fmla="*/ 2212217 w 2315562"/>
                <a:gd name="connsiteY12" fmla="*/ 504825 h 1220651"/>
                <a:gd name="connsiteX13" fmla="*/ 2315562 w 2315562"/>
                <a:gd name="connsiteY13" fmla="*/ 4604 h 1220651"/>
                <a:gd name="connsiteX0" fmla="*/ 1409576 w 2315562"/>
                <a:gd name="connsiteY0" fmla="*/ 0 h 1221500"/>
                <a:gd name="connsiteX1" fmla="*/ 1349987 w 2315562"/>
                <a:gd name="connsiteY1" fmla="*/ 813178 h 1221500"/>
                <a:gd name="connsiteX2" fmla="*/ 871521 w 2315562"/>
                <a:gd name="connsiteY2" fmla="*/ 1073572 h 1221500"/>
                <a:gd name="connsiteX3" fmla="*/ 474856 w 2315562"/>
                <a:gd name="connsiteY3" fmla="*/ 829945 h 1221500"/>
                <a:gd name="connsiteX4" fmla="*/ 749924 w 2315562"/>
                <a:gd name="connsiteY4" fmla="*/ 604991 h 1221500"/>
                <a:gd name="connsiteX5" fmla="*/ 21521 w 2315562"/>
                <a:gd name="connsiteY5" fmla="*/ 257495 h 1221500"/>
                <a:gd name="connsiteX6" fmla="*/ 159896 w 2315562"/>
                <a:gd name="connsiteY6" fmla="*/ 748665 h 1221500"/>
                <a:gd name="connsiteX7" fmla="*/ 444377 w 2315562"/>
                <a:gd name="connsiteY7" fmla="*/ 1022986 h 1221500"/>
                <a:gd name="connsiteX8" fmla="*/ 680119 w 2315562"/>
                <a:gd name="connsiteY8" fmla="*/ 1148875 h 1221500"/>
                <a:gd name="connsiteX9" fmla="*/ 906974 w 2315562"/>
                <a:gd name="connsiteY9" fmla="*/ 1207611 h 1221500"/>
                <a:gd name="connsiteX10" fmla="*/ 1328297 w 2315562"/>
                <a:gd name="connsiteY10" fmla="*/ 1185546 h 1221500"/>
                <a:gd name="connsiteX11" fmla="*/ 1937896 w 2315562"/>
                <a:gd name="connsiteY11" fmla="*/ 860425 h 1221500"/>
                <a:gd name="connsiteX12" fmla="*/ 2212217 w 2315562"/>
                <a:gd name="connsiteY12" fmla="*/ 504825 h 1221500"/>
                <a:gd name="connsiteX13" fmla="*/ 2315562 w 2315562"/>
                <a:gd name="connsiteY13" fmla="*/ 4604 h 1221500"/>
                <a:gd name="connsiteX0" fmla="*/ 1409576 w 2315562"/>
                <a:gd name="connsiteY0" fmla="*/ 0 h 1221215"/>
                <a:gd name="connsiteX1" fmla="*/ 1349987 w 2315562"/>
                <a:gd name="connsiteY1" fmla="*/ 813178 h 1221215"/>
                <a:gd name="connsiteX2" fmla="*/ 871521 w 2315562"/>
                <a:gd name="connsiteY2" fmla="*/ 1073572 h 1221215"/>
                <a:gd name="connsiteX3" fmla="*/ 474856 w 2315562"/>
                <a:gd name="connsiteY3" fmla="*/ 829945 h 1221215"/>
                <a:gd name="connsiteX4" fmla="*/ 749924 w 2315562"/>
                <a:gd name="connsiteY4" fmla="*/ 604991 h 1221215"/>
                <a:gd name="connsiteX5" fmla="*/ 21521 w 2315562"/>
                <a:gd name="connsiteY5" fmla="*/ 257495 h 1221215"/>
                <a:gd name="connsiteX6" fmla="*/ 159896 w 2315562"/>
                <a:gd name="connsiteY6" fmla="*/ 748665 h 1221215"/>
                <a:gd name="connsiteX7" fmla="*/ 444377 w 2315562"/>
                <a:gd name="connsiteY7" fmla="*/ 1022986 h 1221215"/>
                <a:gd name="connsiteX8" fmla="*/ 644400 w 2315562"/>
                <a:gd name="connsiteY8" fmla="*/ 1139350 h 1221215"/>
                <a:gd name="connsiteX9" fmla="*/ 906974 w 2315562"/>
                <a:gd name="connsiteY9" fmla="*/ 1207611 h 1221215"/>
                <a:gd name="connsiteX10" fmla="*/ 1328297 w 2315562"/>
                <a:gd name="connsiteY10" fmla="*/ 1185546 h 1221215"/>
                <a:gd name="connsiteX11" fmla="*/ 1937896 w 2315562"/>
                <a:gd name="connsiteY11" fmla="*/ 860425 h 1221215"/>
                <a:gd name="connsiteX12" fmla="*/ 2212217 w 2315562"/>
                <a:gd name="connsiteY12" fmla="*/ 504825 h 1221215"/>
                <a:gd name="connsiteX13" fmla="*/ 2315562 w 2315562"/>
                <a:gd name="connsiteY13" fmla="*/ 4604 h 1221215"/>
                <a:gd name="connsiteX0" fmla="*/ 1409576 w 2315562"/>
                <a:gd name="connsiteY0" fmla="*/ 0 h 1214859"/>
                <a:gd name="connsiteX1" fmla="*/ 1349987 w 2315562"/>
                <a:gd name="connsiteY1" fmla="*/ 813178 h 1214859"/>
                <a:gd name="connsiteX2" fmla="*/ 871521 w 2315562"/>
                <a:gd name="connsiteY2" fmla="*/ 1073572 h 1214859"/>
                <a:gd name="connsiteX3" fmla="*/ 474856 w 2315562"/>
                <a:gd name="connsiteY3" fmla="*/ 829945 h 1214859"/>
                <a:gd name="connsiteX4" fmla="*/ 749924 w 2315562"/>
                <a:gd name="connsiteY4" fmla="*/ 604991 h 1214859"/>
                <a:gd name="connsiteX5" fmla="*/ 21521 w 2315562"/>
                <a:gd name="connsiteY5" fmla="*/ 257495 h 1214859"/>
                <a:gd name="connsiteX6" fmla="*/ 159896 w 2315562"/>
                <a:gd name="connsiteY6" fmla="*/ 748665 h 1214859"/>
                <a:gd name="connsiteX7" fmla="*/ 444377 w 2315562"/>
                <a:gd name="connsiteY7" fmla="*/ 1022986 h 1214859"/>
                <a:gd name="connsiteX8" fmla="*/ 644400 w 2315562"/>
                <a:gd name="connsiteY8" fmla="*/ 1139350 h 1214859"/>
                <a:gd name="connsiteX9" fmla="*/ 906974 w 2315562"/>
                <a:gd name="connsiteY9" fmla="*/ 1207611 h 1214859"/>
                <a:gd name="connsiteX10" fmla="*/ 1366397 w 2315562"/>
                <a:gd name="connsiteY10" fmla="*/ 1173640 h 1214859"/>
                <a:gd name="connsiteX11" fmla="*/ 1937896 w 2315562"/>
                <a:gd name="connsiteY11" fmla="*/ 860425 h 1214859"/>
                <a:gd name="connsiteX12" fmla="*/ 2212217 w 2315562"/>
                <a:gd name="connsiteY12" fmla="*/ 504825 h 1214859"/>
                <a:gd name="connsiteX13" fmla="*/ 2315562 w 2315562"/>
                <a:gd name="connsiteY13" fmla="*/ 4604 h 1214859"/>
                <a:gd name="connsiteX0" fmla="*/ 1409576 w 2315562"/>
                <a:gd name="connsiteY0" fmla="*/ 0 h 1210460"/>
                <a:gd name="connsiteX1" fmla="*/ 1349987 w 2315562"/>
                <a:gd name="connsiteY1" fmla="*/ 813178 h 1210460"/>
                <a:gd name="connsiteX2" fmla="*/ 871521 w 2315562"/>
                <a:gd name="connsiteY2" fmla="*/ 1073572 h 1210460"/>
                <a:gd name="connsiteX3" fmla="*/ 474856 w 2315562"/>
                <a:gd name="connsiteY3" fmla="*/ 829945 h 1210460"/>
                <a:gd name="connsiteX4" fmla="*/ 749924 w 2315562"/>
                <a:gd name="connsiteY4" fmla="*/ 604991 h 1210460"/>
                <a:gd name="connsiteX5" fmla="*/ 21521 w 2315562"/>
                <a:gd name="connsiteY5" fmla="*/ 257495 h 1210460"/>
                <a:gd name="connsiteX6" fmla="*/ 159896 w 2315562"/>
                <a:gd name="connsiteY6" fmla="*/ 748665 h 1210460"/>
                <a:gd name="connsiteX7" fmla="*/ 444377 w 2315562"/>
                <a:gd name="connsiteY7" fmla="*/ 1022986 h 1210460"/>
                <a:gd name="connsiteX8" fmla="*/ 644400 w 2315562"/>
                <a:gd name="connsiteY8" fmla="*/ 1139350 h 1210460"/>
                <a:gd name="connsiteX9" fmla="*/ 906974 w 2315562"/>
                <a:gd name="connsiteY9" fmla="*/ 1200467 h 1210460"/>
                <a:gd name="connsiteX10" fmla="*/ 1366397 w 2315562"/>
                <a:gd name="connsiteY10" fmla="*/ 1173640 h 1210460"/>
                <a:gd name="connsiteX11" fmla="*/ 1937896 w 2315562"/>
                <a:gd name="connsiteY11" fmla="*/ 860425 h 1210460"/>
                <a:gd name="connsiteX12" fmla="*/ 2212217 w 2315562"/>
                <a:gd name="connsiteY12" fmla="*/ 504825 h 1210460"/>
                <a:gd name="connsiteX13" fmla="*/ 2315562 w 2315562"/>
                <a:gd name="connsiteY13" fmla="*/ 4604 h 1210460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37896 w 2315562"/>
                <a:gd name="connsiteY12" fmla="*/ 86042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37896 w 2315562"/>
                <a:gd name="connsiteY12" fmla="*/ 86042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88696 w 2315562"/>
                <a:gd name="connsiteY12" fmla="*/ 82994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3761"/>
                <a:gd name="connsiteX1" fmla="*/ 1349987 w 2315562"/>
                <a:gd name="connsiteY1" fmla="*/ 813178 h 1203761"/>
                <a:gd name="connsiteX2" fmla="*/ 871521 w 2315562"/>
                <a:gd name="connsiteY2" fmla="*/ 1073572 h 1203761"/>
                <a:gd name="connsiteX3" fmla="*/ 474856 w 2315562"/>
                <a:gd name="connsiteY3" fmla="*/ 829945 h 1203761"/>
                <a:gd name="connsiteX4" fmla="*/ 749924 w 2315562"/>
                <a:gd name="connsiteY4" fmla="*/ 604991 h 1203761"/>
                <a:gd name="connsiteX5" fmla="*/ 21521 w 2315562"/>
                <a:gd name="connsiteY5" fmla="*/ 257495 h 1203761"/>
                <a:gd name="connsiteX6" fmla="*/ 159896 w 2315562"/>
                <a:gd name="connsiteY6" fmla="*/ 748665 h 1203761"/>
                <a:gd name="connsiteX7" fmla="*/ 444377 w 2315562"/>
                <a:gd name="connsiteY7" fmla="*/ 1022986 h 1203761"/>
                <a:gd name="connsiteX8" fmla="*/ 644400 w 2315562"/>
                <a:gd name="connsiteY8" fmla="*/ 1139350 h 1203761"/>
                <a:gd name="connsiteX9" fmla="*/ 906974 w 2315562"/>
                <a:gd name="connsiteY9" fmla="*/ 1200467 h 1203761"/>
                <a:gd name="connsiteX10" fmla="*/ 1366397 w 2315562"/>
                <a:gd name="connsiteY10" fmla="*/ 1173640 h 1203761"/>
                <a:gd name="connsiteX11" fmla="*/ 1724535 w 2315562"/>
                <a:gd name="connsiteY11" fmla="*/ 992507 h 1203761"/>
                <a:gd name="connsiteX12" fmla="*/ 1988696 w 2315562"/>
                <a:gd name="connsiteY12" fmla="*/ 829945 h 1203761"/>
                <a:gd name="connsiteX13" fmla="*/ 2212217 w 2315562"/>
                <a:gd name="connsiteY13" fmla="*/ 504825 h 1203761"/>
                <a:gd name="connsiteX14" fmla="*/ 2315562 w 2315562"/>
                <a:gd name="connsiteY14" fmla="*/ 4604 h 1203761"/>
                <a:gd name="connsiteX0" fmla="*/ 1409576 w 2315562"/>
                <a:gd name="connsiteY0" fmla="*/ 0 h 1203023"/>
                <a:gd name="connsiteX1" fmla="*/ 1349987 w 2315562"/>
                <a:gd name="connsiteY1" fmla="*/ 813178 h 1203023"/>
                <a:gd name="connsiteX2" fmla="*/ 871521 w 2315562"/>
                <a:gd name="connsiteY2" fmla="*/ 1073572 h 1203023"/>
                <a:gd name="connsiteX3" fmla="*/ 474856 w 2315562"/>
                <a:gd name="connsiteY3" fmla="*/ 829945 h 1203023"/>
                <a:gd name="connsiteX4" fmla="*/ 749924 w 2315562"/>
                <a:gd name="connsiteY4" fmla="*/ 604991 h 1203023"/>
                <a:gd name="connsiteX5" fmla="*/ 21521 w 2315562"/>
                <a:gd name="connsiteY5" fmla="*/ 257495 h 1203023"/>
                <a:gd name="connsiteX6" fmla="*/ 159896 w 2315562"/>
                <a:gd name="connsiteY6" fmla="*/ 748665 h 1203023"/>
                <a:gd name="connsiteX7" fmla="*/ 444377 w 2315562"/>
                <a:gd name="connsiteY7" fmla="*/ 1022986 h 1203023"/>
                <a:gd name="connsiteX8" fmla="*/ 644400 w 2315562"/>
                <a:gd name="connsiteY8" fmla="*/ 1139350 h 1203023"/>
                <a:gd name="connsiteX9" fmla="*/ 906974 w 2315562"/>
                <a:gd name="connsiteY9" fmla="*/ 1200467 h 1203023"/>
                <a:gd name="connsiteX10" fmla="*/ 1366397 w 2315562"/>
                <a:gd name="connsiteY10" fmla="*/ 1173640 h 1203023"/>
                <a:gd name="connsiteX11" fmla="*/ 1712629 w 2315562"/>
                <a:gd name="connsiteY11" fmla="*/ 1016319 h 1203023"/>
                <a:gd name="connsiteX12" fmla="*/ 1988696 w 2315562"/>
                <a:gd name="connsiteY12" fmla="*/ 829945 h 1203023"/>
                <a:gd name="connsiteX13" fmla="*/ 2212217 w 2315562"/>
                <a:gd name="connsiteY13" fmla="*/ 504825 h 1203023"/>
                <a:gd name="connsiteX14" fmla="*/ 2315562 w 2315562"/>
                <a:gd name="connsiteY14" fmla="*/ 4604 h 1203023"/>
                <a:gd name="connsiteX0" fmla="*/ 1409576 w 2315562"/>
                <a:gd name="connsiteY0" fmla="*/ 0 h 1202779"/>
                <a:gd name="connsiteX1" fmla="*/ 1349987 w 2315562"/>
                <a:gd name="connsiteY1" fmla="*/ 813178 h 1202779"/>
                <a:gd name="connsiteX2" fmla="*/ 871521 w 2315562"/>
                <a:gd name="connsiteY2" fmla="*/ 1073572 h 1202779"/>
                <a:gd name="connsiteX3" fmla="*/ 474856 w 2315562"/>
                <a:gd name="connsiteY3" fmla="*/ 829945 h 1202779"/>
                <a:gd name="connsiteX4" fmla="*/ 749924 w 2315562"/>
                <a:gd name="connsiteY4" fmla="*/ 604991 h 1202779"/>
                <a:gd name="connsiteX5" fmla="*/ 21521 w 2315562"/>
                <a:gd name="connsiteY5" fmla="*/ 257495 h 1202779"/>
                <a:gd name="connsiteX6" fmla="*/ 159896 w 2315562"/>
                <a:gd name="connsiteY6" fmla="*/ 748665 h 1202779"/>
                <a:gd name="connsiteX7" fmla="*/ 444377 w 2315562"/>
                <a:gd name="connsiteY7" fmla="*/ 1022986 h 1202779"/>
                <a:gd name="connsiteX8" fmla="*/ 644400 w 2315562"/>
                <a:gd name="connsiteY8" fmla="*/ 1139350 h 1202779"/>
                <a:gd name="connsiteX9" fmla="*/ 906974 w 2315562"/>
                <a:gd name="connsiteY9" fmla="*/ 1200467 h 1202779"/>
                <a:gd name="connsiteX10" fmla="*/ 1366397 w 2315562"/>
                <a:gd name="connsiteY10" fmla="*/ 1173640 h 1202779"/>
                <a:gd name="connsiteX11" fmla="*/ 1712629 w 2315562"/>
                <a:gd name="connsiteY11" fmla="*/ 1025844 h 1202779"/>
                <a:gd name="connsiteX12" fmla="*/ 1988696 w 2315562"/>
                <a:gd name="connsiteY12" fmla="*/ 829945 h 1202779"/>
                <a:gd name="connsiteX13" fmla="*/ 2212217 w 2315562"/>
                <a:gd name="connsiteY13" fmla="*/ 504825 h 1202779"/>
                <a:gd name="connsiteX14" fmla="*/ 2315562 w 2315562"/>
                <a:gd name="connsiteY14" fmla="*/ 4604 h 1202779"/>
                <a:gd name="connsiteX0" fmla="*/ 1409576 w 2315562"/>
                <a:gd name="connsiteY0" fmla="*/ 0 h 1202668"/>
                <a:gd name="connsiteX1" fmla="*/ 1349987 w 2315562"/>
                <a:gd name="connsiteY1" fmla="*/ 813178 h 1202668"/>
                <a:gd name="connsiteX2" fmla="*/ 871521 w 2315562"/>
                <a:gd name="connsiteY2" fmla="*/ 1073572 h 1202668"/>
                <a:gd name="connsiteX3" fmla="*/ 474856 w 2315562"/>
                <a:gd name="connsiteY3" fmla="*/ 829945 h 1202668"/>
                <a:gd name="connsiteX4" fmla="*/ 749924 w 2315562"/>
                <a:gd name="connsiteY4" fmla="*/ 604991 h 1202668"/>
                <a:gd name="connsiteX5" fmla="*/ 21521 w 2315562"/>
                <a:gd name="connsiteY5" fmla="*/ 257495 h 1202668"/>
                <a:gd name="connsiteX6" fmla="*/ 159896 w 2315562"/>
                <a:gd name="connsiteY6" fmla="*/ 748665 h 1202668"/>
                <a:gd name="connsiteX7" fmla="*/ 444377 w 2315562"/>
                <a:gd name="connsiteY7" fmla="*/ 1022986 h 1202668"/>
                <a:gd name="connsiteX8" fmla="*/ 644400 w 2315562"/>
                <a:gd name="connsiteY8" fmla="*/ 1139350 h 1202668"/>
                <a:gd name="connsiteX9" fmla="*/ 906974 w 2315562"/>
                <a:gd name="connsiteY9" fmla="*/ 1200467 h 1202668"/>
                <a:gd name="connsiteX10" fmla="*/ 1366397 w 2315562"/>
                <a:gd name="connsiteY10" fmla="*/ 1173640 h 1202668"/>
                <a:gd name="connsiteX11" fmla="*/ 1712629 w 2315562"/>
                <a:gd name="connsiteY11" fmla="*/ 1030606 h 1202668"/>
                <a:gd name="connsiteX12" fmla="*/ 1988696 w 2315562"/>
                <a:gd name="connsiteY12" fmla="*/ 829945 h 1202668"/>
                <a:gd name="connsiteX13" fmla="*/ 2212217 w 2315562"/>
                <a:gd name="connsiteY13" fmla="*/ 504825 h 1202668"/>
                <a:gd name="connsiteX14" fmla="*/ 2315562 w 2315562"/>
                <a:gd name="connsiteY14" fmla="*/ 4604 h 1202668"/>
                <a:gd name="connsiteX0" fmla="*/ 1409576 w 2315562"/>
                <a:gd name="connsiteY0" fmla="*/ 0 h 1202564"/>
                <a:gd name="connsiteX1" fmla="*/ 1349987 w 2315562"/>
                <a:gd name="connsiteY1" fmla="*/ 813178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21431 w 2315562"/>
                <a:gd name="connsiteY1" fmla="*/ 827456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64054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15562" h="1202564">
                  <a:moveTo>
                    <a:pt x="1409576" y="0"/>
                  </a:moveTo>
                  <a:cubicBezTo>
                    <a:pt x="1420582" y="508000"/>
                    <a:pt x="1396829" y="651700"/>
                    <a:pt x="1307153" y="827456"/>
                  </a:cubicBezTo>
                  <a:cubicBezTo>
                    <a:pt x="1217477" y="1003212"/>
                    <a:pt x="1014996" y="1068395"/>
                    <a:pt x="871522" y="1054535"/>
                  </a:cubicBezTo>
                  <a:cubicBezTo>
                    <a:pt x="728048" y="1040675"/>
                    <a:pt x="495122" y="904869"/>
                    <a:pt x="474856" y="829945"/>
                  </a:cubicBezTo>
                  <a:cubicBezTo>
                    <a:pt x="454590" y="755021"/>
                    <a:pt x="825480" y="700399"/>
                    <a:pt x="749924" y="604991"/>
                  </a:cubicBezTo>
                  <a:cubicBezTo>
                    <a:pt x="674368" y="509583"/>
                    <a:pt x="97420" y="107328"/>
                    <a:pt x="21521" y="257495"/>
                  </a:cubicBezTo>
                  <a:cubicBezTo>
                    <a:pt x="-54378" y="407662"/>
                    <a:pt x="89420" y="621083"/>
                    <a:pt x="159896" y="748665"/>
                  </a:cubicBezTo>
                  <a:cubicBezTo>
                    <a:pt x="230372" y="876247"/>
                    <a:pt x="352911" y="956681"/>
                    <a:pt x="444377" y="1022986"/>
                  </a:cubicBezTo>
                  <a:cubicBezTo>
                    <a:pt x="535843" y="1089291"/>
                    <a:pt x="567301" y="1109770"/>
                    <a:pt x="644400" y="1139350"/>
                  </a:cubicBezTo>
                  <a:cubicBezTo>
                    <a:pt x="721500" y="1168930"/>
                    <a:pt x="786641" y="1194752"/>
                    <a:pt x="906974" y="1200467"/>
                  </a:cubicBezTo>
                  <a:cubicBezTo>
                    <a:pt x="1027307" y="1206182"/>
                    <a:pt x="1231327" y="1201156"/>
                    <a:pt x="1366397" y="1173640"/>
                  </a:cubicBezTo>
                  <a:cubicBezTo>
                    <a:pt x="1501467" y="1146124"/>
                    <a:pt x="1613676" y="1092651"/>
                    <a:pt x="1717392" y="1035369"/>
                  </a:cubicBezTo>
                  <a:cubicBezTo>
                    <a:pt x="1821108" y="978087"/>
                    <a:pt x="1906225" y="918369"/>
                    <a:pt x="1988696" y="829945"/>
                  </a:cubicBezTo>
                  <a:cubicBezTo>
                    <a:pt x="2071167" y="741521"/>
                    <a:pt x="2151257" y="647065"/>
                    <a:pt x="2212217" y="504825"/>
                  </a:cubicBezTo>
                  <a:cubicBezTo>
                    <a:pt x="2313817" y="332105"/>
                    <a:pt x="2314213" y="99880"/>
                    <a:pt x="2315562" y="4604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90" name="フリーフォーム 29">
              <a:extLst>
                <a:ext uri="{FF2B5EF4-FFF2-40B4-BE49-F238E27FC236}">
                  <a16:creationId xmlns:a16="http://schemas.microsoft.com/office/drawing/2014/main" id="{F300AC35-B6AA-4309-B204-91E2C68B6A2A}"/>
                </a:ext>
              </a:extLst>
            </p:cNvPr>
            <p:cNvSpPr/>
            <p:nvPr/>
          </p:nvSpPr>
          <p:spPr>
            <a:xfrm>
              <a:off x="6389990" y="1952625"/>
              <a:ext cx="1179949" cy="1203771"/>
            </a:xfrm>
            <a:custGeom>
              <a:avLst/>
              <a:gdLst>
                <a:gd name="connsiteX0" fmla="*/ 1066303 w 2363360"/>
                <a:gd name="connsiteY0" fmla="*/ 0 h 2413708"/>
                <a:gd name="connsiteX1" fmla="*/ 1432063 w 2363360"/>
                <a:gd name="connsiteY1" fmla="*/ 40640 h 2413708"/>
                <a:gd name="connsiteX2" fmla="*/ 1858783 w 2363360"/>
                <a:gd name="connsiteY2" fmla="*/ 193040 h 2413708"/>
                <a:gd name="connsiteX3" fmla="*/ 2234703 w 2363360"/>
                <a:gd name="connsiteY3" fmla="*/ 548640 h 2413708"/>
                <a:gd name="connsiteX4" fmla="*/ 2356623 w 2363360"/>
                <a:gd name="connsiteY4" fmla="*/ 1097280 h 2413708"/>
                <a:gd name="connsiteX5" fmla="*/ 2061983 w 2363360"/>
                <a:gd name="connsiteY5" fmla="*/ 1757680 h 2413708"/>
                <a:gd name="connsiteX6" fmla="*/ 1360943 w 2363360"/>
                <a:gd name="connsiteY6" fmla="*/ 2072640 h 2413708"/>
                <a:gd name="connsiteX7" fmla="*/ 842783 w 2363360"/>
                <a:gd name="connsiteY7" fmla="*/ 2072640 h 2413708"/>
                <a:gd name="connsiteX8" fmla="*/ 700543 w 2363360"/>
                <a:gd name="connsiteY8" fmla="*/ 2367280 h 2413708"/>
                <a:gd name="connsiteX9" fmla="*/ 29983 w 2363360"/>
                <a:gd name="connsiteY9" fmla="*/ 2326640 h 2413708"/>
                <a:gd name="connsiteX10" fmla="*/ 172223 w 2363360"/>
                <a:gd name="connsiteY10" fmla="*/ 1554480 h 2413708"/>
                <a:gd name="connsiteX11" fmla="*/ 670063 w 2363360"/>
                <a:gd name="connsiteY11" fmla="*/ 1635760 h 2413708"/>
                <a:gd name="connsiteX12" fmla="*/ 802143 w 2363360"/>
                <a:gd name="connsiteY12" fmla="*/ 1899920 h 2413708"/>
                <a:gd name="connsiteX13" fmla="*/ 995183 w 2363360"/>
                <a:gd name="connsiteY13" fmla="*/ 1940560 h 2413708"/>
                <a:gd name="connsiteX14" fmla="*/ 1289823 w 2363360"/>
                <a:gd name="connsiteY14" fmla="*/ 1808480 h 2413708"/>
                <a:gd name="connsiteX15" fmla="*/ 1401583 w 2363360"/>
                <a:gd name="connsiteY15" fmla="*/ 1635760 h 2413708"/>
                <a:gd name="connsiteX16" fmla="*/ 1401583 w 2363360"/>
                <a:gd name="connsiteY16" fmla="*/ 426720 h 2413708"/>
                <a:gd name="connsiteX17" fmla="*/ 1259343 w 2363360"/>
                <a:gd name="connsiteY17" fmla="*/ 233680 h 2413708"/>
                <a:gd name="connsiteX18" fmla="*/ 1005343 w 2363360"/>
                <a:gd name="connsiteY18" fmla="*/ 193040 h 2413708"/>
                <a:gd name="connsiteX0" fmla="*/ 1066303 w 2363360"/>
                <a:gd name="connsiteY0" fmla="*/ 0 h 2400060"/>
                <a:gd name="connsiteX1" fmla="*/ 1432063 w 2363360"/>
                <a:gd name="connsiteY1" fmla="*/ 26992 h 2400060"/>
                <a:gd name="connsiteX2" fmla="*/ 1858783 w 2363360"/>
                <a:gd name="connsiteY2" fmla="*/ 179392 h 2400060"/>
                <a:gd name="connsiteX3" fmla="*/ 2234703 w 2363360"/>
                <a:gd name="connsiteY3" fmla="*/ 534992 h 2400060"/>
                <a:gd name="connsiteX4" fmla="*/ 2356623 w 2363360"/>
                <a:gd name="connsiteY4" fmla="*/ 1083632 h 2400060"/>
                <a:gd name="connsiteX5" fmla="*/ 2061983 w 2363360"/>
                <a:gd name="connsiteY5" fmla="*/ 1744032 h 2400060"/>
                <a:gd name="connsiteX6" fmla="*/ 1360943 w 2363360"/>
                <a:gd name="connsiteY6" fmla="*/ 2058992 h 2400060"/>
                <a:gd name="connsiteX7" fmla="*/ 842783 w 2363360"/>
                <a:gd name="connsiteY7" fmla="*/ 2058992 h 2400060"/>
                <a:gd name="connsiteX8" fmla="*/ 700543 w 2363360"/>
                <a:gd name="connsiteY8" fmla="*/ 2353632 h 2400060"/>
                <a:gd name="connsiteX9" fmla="*/ 29983 w 2363360"/>
                <a:gd name="connsiteY9" fmla="*/ 2312992 h 2400060"/>
                <a:gd name="connsiteX10" fmla="*/ 172223 w 2363360"/>
                <a:gd name="connsiteY10" fmla="*/ 1540832 h 2400060"/>
                <a:gd name="connsiteX11" fmla="*/ 670063 w 2363360"/>
                <a:gd name="connsiteY11" fmla="*/ 1622112 h 2400060"/>
                <a:gd name="connsiteX12" fmla="*/ 802143 w 2363360"/>
                <a:gd name="connsiteY12" fmla="*/ 1886272 h 2400060"/>
                <a:gd name="connsiteX13" fmla="*/ 995183 w 2363360"/>
                <a:gd name="connsiteY13" fmla="*/ 1926912 h 2400060"/>
                <a:gd name="connsiteX14" fmla="*/ 1289823 w 2363360"/>
                <a:gd name="connsiteY14" fmla="*/ 1794832 h 2400060"/>
                <a:gd name="connsiteX15" fmla="*/ 1401583 w 2363360"/>
                <a:gd name="connsiteY15" fmla="*/ 1622112 h 2400060"/>
                <a:gd name="connsiteX16" fmla="*/ 1401583 w 2363360"/>
                <a:gd name="connsiteY16" fmla="*/ 413072 h 2400060"/>
                <a:gd name="connsiteX17" fmla="*/ 1259343 w 2363360"/>
                <a:gd name="connsiteY17" fmla="*/ 220032 h 2400060"/>
                <a:gd name="connsiteX18" fmla="*/ 1005343 w 2363360"/>
                <a:gd name="connsiteY18" fmla="*/ 179392 h 2400060"/>
                <a:gd name="connsiteX0" fmla="*/ 1066303 w 2363360"/>
                <a:gd name="connsiteY0" fmla="*/ 1087 h 2401147"/>
                <a:gd name="connsiteX1" fmla="*/ 1432063 w 2363360"/>
                <a:gd name="connsiteY1" fmla="*/ 28079 h 2401147"/>
                <a:gd name="connsiteX2" fmla="*/ 1858783 w 2363360"/>
                <a:gd name="connsiteY2" fmla="*/ 180479 h 2401147"/>
                <a:gd name="connsiteX3" fmla="*/ 2234703 w 2363360"/>
                <a:gd name="connsiteY3" fmla="*/ 536079 h 2401147"/>
                <a:gd name="connsiteX4" fmla="*/ 2356623 w 2363360"/>
                <a:gd name="connsiteY4" fmla="*/ 1084719 h 2401147"/>
                <a:gd name="connsiteX5" fmla="*/ 2061983 w 2363360"/>
                <a:gd name="connsiteY5" fmla="*/ 1745119 h 2401147"/>
                <a:gd name="connsiteX6" fmla="*/ 1360943 w 2363360"/>
                <a:gd name="connsiteY6" fmla="*/ 2060079 h 2401147"/>
                <a:gd name="connsiteX7" fmla="*/ 842783 w 2363360"/>
                <a:gd name="connsiteY7" fmla="*/ 2060079 h 2401147"/>
                <a:gd name="connsiteX8" fmla="*/ 700543 w 2363360"/>
                <a:gd name="connsiteY8" fmla="*/ 2354719 h 2401147"/>
                <a:gd name="connsiteX9" fmla="*/ 29983 w 2363360"/>
                <a:gd name="connsiteY9" fmla="*/ 2314079 h 2401147"/>
                <a:gd name="connsiteX10" fmla="*/ 172223 w 2363360"/>
                <a:gd name="connsiteY10" fmla="*/ 1541919 h 2401147"/>
                <a:gd name="connsiteX11" fmla="*/ 670063 w 2363360"/>
                <a:gd name="connsiteY11" fmla="*/ 1623199 h 2401147"/>
                <a:gd name="connsiteX12" fmla="*/ 802143 w 2363360"/>
                <a:gd name="connsiteY12" fmla="*/ 1887359 h 2401147"/>
                <a:gd name="connsiteX13" fmla="*/ 995183 w 2363360"/>
                <a:gd name="connsiteY13" fmla="*/ 1927999 h 2401147"/>
                <a:gd name="connsiteX14" fmla="*/ 1289823 w 2363360"/>
                <a:gd name="connsiteY14" fmla="*/ 1795919 h 2401147"/>
                <a:gd name="connsiteX15" fmla="*/ 1401583 w 2363360"/>
                <a:gd name="connsiteY15" fmla="*/ 1623199 h 2401147"/>
                <a:gd name="connsiteX16" fmla="*/ 1401583 w 2363360"/>
                <a:gd name="connsiteY16" fmla="*/ 414159 h 2401147"/>
                <a:gd name="connsiteX17" fmla="*/ 1259343 w 2363360"/>
                <a:gd name="connsiteY17" fmla="*/ 221119 h 2401147"/>
                <a:gd name="connsiteX18" fmla="*/ 1005343 w 2363360"/>
                <a:gd name="connsiteY18" fmla="*/ 180479 h 2401147"/>
                <a:gd name="connsiteX0" fmla="*/ 1062891 w 2363360"/>
                <a:gd name="connsiteY0" fmla="*/ 768 h 2404240"/>
                <a:gd name="connsiteX1" fmla="*/ 1432063 w 2363360"/>
                <a:gd name="connsiteY1" fmla="*/ 31172 h 2404240"/>
                <a:gd name="connsiteX2" fmla="*/ 1858783 w 2363360"/>
                <a:gd name="connsiteY2" fmla="*/ 183572 h 2404240"/>
                <a:gd name="connsiteX3" fmla="*/ 2234703 w 2363360"/>
                <a:gd name="connsiteY3" fmla="*/ 539172 h 2404240"/>
                <a:gd name="connsiteX4" fmla="*/ 2356623 w 2363360"/>
                <a:gd name="connsiteY4" fmla="*/ 1087812 h 2404240"/>
                <a:gd name="connsiteX5" fmla="*/ 2061983 w 2363360"/>
                <a:gd name="connsiteY5" fmla="*/ 1748212 h 2404240"/>
                <a:gd name="connsiteX6" fmla="*/ 1360943 w 2363360"/>
                <a:gd name="connsiteY6" fmla="*/ 2063172 h 2404240"/>
                <a:gd name="connsiteX7" fmla="*/ 842783 w 2363360"/>
                <a:gd name="connsiteY7" fmla="*/ 2063172 h 2404240"/>
                <a:gd name="connsiteX8" fmla="*/ 700543 w 2363360"/>
                <a:gd name="connsiteY8" fmla="*/ 2357812 h 2404240"/>
                <a:gd name="connsiteX9" fmla="*/ 29983 w 2363360"/>
                <a:gd name="connsiteY9" fmla="*/ 2317172 h 2404240"/>
                <a:gd name="connsiteX10" fmla="*/ 172223 w 2363360"/>
                <a:gd name="connsiteY10" fmla="*/ 1545012 h 2404240"/>
                <a:gd name="connsiteX11" fmla="*/ 670063 w 2363360"/>
                <a:gd name="connsiteY11" fmla="*/ 1626292 h 2404240"/>
                <a:gd name="connsiteX12" fmla="*/ 802143 w 2363360"/>
                <a:gd name="connsiteY12" fmla="*/ 1890452 h 2404240"/>
                <a:gd name="connsiteX13" fmla="*/ 995183 w 2363360"/>
                <a:gd name="connsiteY13" fmla="*/ 1931092 h 2404240"/>
                <a:gd name="connsiteX14" fmla="*/ 1289823 w 2363360"/>
                <a:gd name="connsiteY14" fmla="*/ 1799012 h 2404240"/>
                <a:gd name="connsiteX15" fmla="*/ 1401583 w 2363360"/>
                <a:gd name="connsiteY15" fmla="*/ 1626292 h 2404240"/>
                <a:gd name="connsiteX16" fmla="*/ 1401583 w 2363360"/>
                <a:gd name="connsiteY16" fmla="*/ 417252 h 2404240"/>
                <a:gd name="connsiteX17" fmla="*/ 1259343 w 2363360"/>
                <a:gd name="connsiteY17" fmla="*/ 224212 h 2404240"/>
                <a:gd name="connsiteX18" fmla="*/ 1005343 w 2363360"/>
                <a:gd name="connsiteY18" fmla="*/ 183572 h 2404240"/>
                <a:gd name="connsiteX0" fmla="*/ 1062891 w 2362879"/>
                <a:gd name="connsiteY0" fmla="*/ 867 h 2404339"/>
                <a:gd name="connsiteX1" fmla="*/ 1432063 w 2362879"/>
                <a:gd name="connsiteY1" fmla="*/ 31271 h 2404339"/>
                <a:gd name="connsiteX2" fmla="*/ 1906551 w 2362879"/>
                <a:gd name="connsiteY2" fmla="*/ 190495 h 2404339"/>
                <a:gd name="connsiteX3" fmla="*/ 2234703 w 2362879"/>
                <a:gd name="connsiteY3" fmla="*/ 539271 h 2404339"/>
                <a:gd name="connsiteX4" fmla="*/ 2356623 w 2362879"/>
                <a:gd name="connsiteY4" fmla="*/ 1087911 h 2404339"/>
                <a:gd name="connsiteX5" fmla="*/ 2061983 w 2362879"/>
                <a:gd name="connsiteY5" fmla="*/ 1748311 h 2404339"/>
                <a:gd name="connsiteX6" fmla="*/ 1360943 w 2362879"/>
                <a:gd name="connsiteY6" fmla="*/ 2063271 h 2404339"/>
                <a:gd name="connsiteX7" fmla="*/ 842783 w 2362879"/>
                <a:gd name="connsiteY7" fmla="*/ 2063271 h 2404339"/>
                <a:gd name="connsiteX8" fmla="*/ 700543 w 2362879"/>
                <a:gd name="connsiteY8" fmla="*/ 2357911 h 2404339"/>
                <a:gd name="connsiteX9" fmla="*/ 29983 w 2362879"/>
                <a:gd name="connsiteY9" fmla="*/ 2317271 h 2404339"/>
                <a:gd name="connsiteX10" fmla="*/ 172223 w 2362879"/>
                <a:gd name="connsiteY10" fmla="*/ 1545111 h 2404339"/>
                <a:gd name="connsiteX11" fmla="*/ 670063 w 2362879"/>
                <a:gd name="connsiteY11" fmla="*/ 1626391 h 2404339"/>
                <a:gd name="connsiteX12" fmla="*/ 802143 w 2362879"/>
                <a:gd name="connsiteY12" fmla="*/ 1890551 h 2404339"/>
                <a:gd name="connsiteX13" fmla="*/ 995183 w 2362879"/>
                <a:gd name="connsiteY13" fmla="*/ 1931191 h 2404339"/>
                <a:gd name="connsiteX14" fmla="*/ 1289823 w 2362879"/>
                <a:gd name="connsiteY14" fmla="*/ 1799111 h 2404339"/>
                <a:gd name="connsiteX15" fmla="*/ 1401583 w 2362879"/>
                <a:gd name="connsiteY15" fmla="*/ 1626391 h 2404339"/>
                <a:gd name="connsiteX16" fmla="*/ 1401583 w 2362879"/>
                <a:gd name="connsiteY16" fmla="*/ 417351 h 2404339"/>
                <a:gd name="connsiteX17" fmla="*/ 1259343 w 2362879"/>
                <a:gd name="connsiteY17" fmla="*/ 224311 h 2404339"/>
                <a:gd name="connsiteX18" fmla="*/ 1005343 w 2362879"/>
                <a:gd name="connsiteY18" fmla="*/ 183671 h 2404339"/>
                <a:gd name="connsiteX0" fmla="*/ 1062891 w 2363701"/>
                <a:gd name="connsiteY0" fmla="*/ 867 h 2404339"/>
                <a:gd name="connsiteX1" fmla="*/ 1432063 w 2363701"/>
                <a:gd name="connsiteY1" fmla="*/ 31271 h 2404339"/>
                <a:gd name="connsiteX2" fmla="*/ 1906551 w 2363701"/>
                <a:gd name="connsiteY2" fmla="*/ 190495 h 2404339"/>
                <a:gd name="connsiteX3" fmla="*/ 2241527 w 2363701"/>
                <a:gd name="connsiteY3" fmla="*/ 539271 h 2404339"/>
                <a:gd name="connsiteX4" fmla="*/ 2356623 w 2363701"/>
                <a:gd name="connsiteY4" fmla="*/ 1087911 h 2404339"/>
                <a:gd name="connsiteX5" fmla="*/ 2061983 w 2363701"/>
                <a:gd name="connsiteY5" fmla="*/ 1748311 h 2404339"/>
                <a:gd name="connsiteX6" fmla="*/ 1360943 w 2363701"/>
                <a:gd name="connsiteY6" fmla="*/ 2063271 h 2404339"/>
                <a:gd name="connsiteX7" fmla="*/ 842783 w 2363701"/>
                <a:gd name="connsiteY7" fmla="*/ 2063271 h 2404339"/>
                <a:gd name="connsiteX8" fmla="*/ 700543 w 2363701"/>
                <a:gd name="connsiteY8" fmla="*/ 2357911 h 2404339"/>
                <a:gd name="connsiteX9" fmla="*/ 29983 w 2363701"/>
                <a:gd name="connsiteY9" fmla="*/ 2317271 h 2404339"/>
                <a:gd name="connsiteX10" fmla="*/ 172223 w 2363701"/>
                <a:gd name="connsiteY10" fmla="*/ 1545111 h 2404339"/>
                <a:gd name="connsiteX11" fmla="*/ 670063 w 2363701"/>
                <a:gd name="connsiteY11" fmla="*/ 1626391 h 2404339"/>
                <a:gd name="connsiteX12" fmla="*/ 802143 w 2363701"/>
                <a:gd name="connsiteY12" fmla="*/ 1890551 h 2404339"/>
                <a:gd name="connsiteX13" fmla="*/ 995183 w 2363701"/>
                <a:gd name="connsiteY13" fmla="*/ 1931191 h 2404339"/>
                <a:gd name="connsiteX14" fmla="*/ 1289823 w 2363701"/>
                <a:gd name="connsiteY14" fmla="*/ 1799111 h 2404339"/>
                <a:gd name="connsiteX15" fmla="*/ 1401583 w 2363701"/>
                <a:gd name="connsiteY15" fmla="*/ 1626391 h 2404339"/>
                <a:gd name="connsiteX16" fmla="*/ 1401583 w 2363701"/>
                <a:gd name="connsiteY16" fmla="*/ 417351 h 2404339"/>
                <a:gd name="connsiteX17" fmla="*/ 1259343 w 2363701"/>
                <a:gd name="connsiteY17" fmla="*/ 224311 h 2404339"/>
                <a:gd name="connsiteX18" fmla="*/ 1005343 w 2363701"/>
                <a:gd name="connsiteY18" fmla="*/ 183671 h 2404339"/>
                <a:gd name="connsiteX0" fmla="*/ 1062891 w 2366916"/>
                <a:gd name="connsiteY0" fmla="*/ 867 h 2404339"/>
                <a:gd name="connsiteX1" fmla="*/ 1432063 w 2366916"/>
                <a:gd name="connsiteY1" fmla="*/ 31271 h 2404339"/>
                <a:gd name="connsiteX2" fmla="*/ 1906551 w 2366916"/>
                <a:gd name="connsiteY2" fmla="*/ 190495 h 2404339"/>
                <a:gd name="connsiteX3" fmla="*/ 2241527 w 2366916"/>
                <a:gd name="connsiteY3" fmla="*/ 539271 h 2404339"/>
                <a:gd name="connsiteX4" fmla="*/ 2360035 w 2366916"/>
                <a:gd name="connsiteY4" fmla="*/ 1087911 h 2404339"/>
                <a:gd name="connsiteX5" fmla="*/ 2061983 w 2366916"/>
                <a:gd name="connsiteY5" fmla="*/ 1748311 h 2404339"/>
                <a:gd name="connsiteX6" fmla="*/ 1360943 w 2366916"/>
                <a:gd name="connsiteY6" fmla="*/ 2063271 h 2404339"/>
                <a:gd name="connsiteX7" fmla="*/ 842783 w 2366916"/>
                <a:gd name="connsiteY7" fmla="*/ 2063271 h 2404339"/>
                <a:gd name="connsiteX8" fmla="*/ 700543 w 2366916"/>
                <a:gd name="connsiteY8" fmla="*/ 2357911 h 2404339"/>
                <a:gd name="connsiteX9" fmla="*/ 29983 w 2366916"/>
                <a:gd name="connsiteY9" fmla="*/ 2317271 h 2404339"/>
                <a:gd name="connsiteX10" fmla="*/ 172223 w 2366916"/>
                <a:gd name="connsiteY10" fmla="*/ 1545111 h 2404339"/>
                <a:gd name="connsiteX11" fmla="*/ 670063 w 2366916"/>
                <a:gd name="connsiteY11" fmla="*/ 1626391 h 2404339"/>
                <a:gd name="connsiteX12" fmla="*/ 802143 w 2366916"/>
                <a:gd name="connsiteY12" fmla="*/ 1890551 h 2404339"/>
                <a:gd name="connsiteX13" fmla="*/ 995183 w 2366916"/>
                <a:gd name="connsiteY13" fmla="*/ 1931191 h 2404339"/>
                <a:gd name="connsiteX14" fmla="*/ 1289823 w 2366916"/>
                <a:gd name="connsiteY14" fmla="*/ 1799111 h 2404339"/>
                <a:gd name="connsiteX15" fmla="*/ 1401583 w 2366916"/>
                <a:gd name="connsiteY15" fmla="*/ 1626391 h 2404339"/>
                <a:gd name="connsiteX16" fmla="*/ 1401583 w 2366916"/>
                <a:gd name="connsiteY16" fmla="*/ 417351 h 2404339"/>
                <a:gd name="connsiteX17" fmla="*/ 1259343 w 2366916"/>
                <a:gd name="connsiteY17" fmla="*/ 224311 h 2404339"/>
                <a:gd name="connsiteX18" fmla="*/ 1005343 w 2366916"/>
                <a:gd name="connsiteY18" fmla="*/ 183671 h 2404339"/>
                <a:gd name="connsiteX0" fmla="*/ 1062891 w 2380771"/>
                <a:gd name="connsiteY0" fmla="*/ 867 h 2404339"/>
                <a:gd name="connsiteX1" fmla="*/ 1432063 w 2380771"/>
                <a:gd name="connsiteY1" fmla="*/ 31271 h 2404339"/>
                <a:gd name="connsiteX2" fmla="*/ 1906551 w 2380771"/>
                <a:gd name="connsiteY2" fmla="*/ 190495 h 2404339"/>
                <a:gd name="connsiteX3" fmla="*/ 2241527 w 2380771"/>
                <a:gd name="connsiteY3" fmla="*/ 539271 h 2404339"/>
                <a:gd name="connsiteX4" fmla="*/ 2360035 w 2380771"/>
                <a:gd name="connsiteY4" fmla="*/ 1087911 h 2404339"/>
                <a:gd name="connsiteX5" fmla="*/ 1840207 w 2380771"/>
                <a:gd name="connsiteY5" fmla="*/ 1905260 h 2404339"/>
                <a:gd name="connsiteX6" fmla="*/ 1360943 w 2380771"/>
                <a:gd name="connsiteY6" fmla="*/ 2063271 h 2404339"/>
                <a:gd name="connsiteX7" fmla="*/ 842783 w 2380771"/>
                <a:gd name="connsiteY7" fmla="*/ 2063271 h 2404339"/>
                <a:gd name="connsiteX8" fmla="*/ 700543 w 2380771"/>
                <a:gd name="connsiteY8" fmla="*/ 2357911 h 2404339"/>
                <a:gd name="connsiteX9" fmla="*/ 29983 w 2380771"/>
                <a:gd name="connsiteY9" fmla="*/ 2317271 h 2404339"/>
                <a:gd name="connsiteX10" fmla="*/ 172223 w 2380771"/>
                <a:gd name="connsiteY10" fmla="*/ 1545111 h 2404339"/>
                <a:gd name="connsiteX11" fmla="*/ 670063 w 2380771"/>
                <a:gd name="connsiteY11" fmla="*/ 1626391 h 2404339"/>
                <a:gd name="connsiteX12" fmla="*/ 802143 w 2380771"/>
                <a:gd name="connsiteY12" fmla="*/ 1890551 h 2404339"/>
                <a:gd name="connsiteX13" fmla="*/ 995183 w 2380771"/>
                <a:gd name="connsiteY13" fmla="*/ 1931191 h 2404339"/>
                <a:gd name="connsiteX14" fmla="*/ 1289823 w 2380771"/>
                <a:gd name="connsiteY14" fmla="*/ 1799111 h 2404339"/>
                <a:gd name="connsiteX15" fmla="*/ 1401583 w 2380771"/>
                <a:gd name="connsiteY15" fmla="*/ 1626391 h 2404339"/>
                <a:gd name="connsiteX16" fmla="*/ 1401583 w 2380771"/>
                <a:gd name="connsiteY16" fmla="*/ 417351 h 2404339"/>
                <a:gd name="connsiteX17" fmla="*/ 1259343 w 2380771"/>
                <a:gd name="connsiteY17" fmla="*/ 224311 h 2404339"/>
                <a:gd name="connsiteX18" fmla="*/ 1005343 w 2380771"/>
                <a:gd name="connsiteY18" fmla="*/ 183671 h 2404339"/>
                <a:gd name="connsiteX0" fmla="*/ 1062891 w 2361882"/>
                <a:gd name="connsiteY0" fmla="*/ 867 h 2404339"/>
                <a:gd name="connsiteX1" fmla="*/ 1432063 w 2361882"/>
                <a:gd name="connsiteY1" fmla="*/ 31271 h 2404339"/>
                <a:gd name="connsiteX2" fmla="*/ 1906551 w 2361882"/>
                <a:gd name="connsiteY2" fmla="*/ 190495 h 2404339"/>
                <a:gd name="connsiteX3" fmla="*/ 2241527 w 2361882"/>
                <a:gd name="connsiteY3" fmla="*/ 539271 h 2404339"/>
                <a:gd name="connsiteX4" fmla="*/ 2360035 w 2361882"/>
                <a:gd name="connsiteY4" fmla="*/ 1087911 h 2404339"/>
                <a:gd name="connsiteX5" fmla="*/ 2164417 w 2361882"/>
                <a:gd name="connsiteY5" fmla="*/ 1467245 h 2404339"/>
                <a:gd name="connsiteX6" fmla="*/ 1840207 w 2361882"/>
                <a:gd name="connsiteY6" fmla="*/ 1905260 h 2404339"/>
                <a:gd name="connsiteX7" fmla="*/ 1360943 w 2361882"/>
                <a:gd name="connsiteY7" fmla="*/ 2063271 h 2404339"/>
                <a:gd name="connsiteX8" fmla="*/ 842783 w 2361882"/>
                <a:gd name="connsiteY8" fmla="*/ 2063271 h 2404339"/>
                <a:gd name="connsiteX9" fmla="*/ 700543 w 2361882"/>
                <a:gd name="connsiteY9" fmla="*/ 2357911 h 2404339"/>
                <a:gd name="connsiteX10" fmla="*/ 29983 w 2361882"/>
                <a:gd name="connsiteY10" fmla="*/ 2317271 h 2404339"/>
                <a:gd name="connsiteX11" fmla="*/ 172223 w 2361882"/>
                <a:gd name="connsiteY11" fmla="*/ 1545111 h 2404339"/>
                <a:gd name="connsiteX12" fmla="*/ 670063 w 2361882"/>
                <a:gd name="connsiteY12" fmla="*/ 1626391 h 2404339"/>
                <a:gd name="connsiteX13" fmla="*/ 802143 w 2361882"/>
                <a:gd name="connsiteY13" fmla="*/ 1890551 h 2404339"/>
                <a:gd name="connsiteX14" fmla="*/ 995183 w 2361882"/>
                <a:gd name="connsiteY14" fmla="*/ 1931191 h 2404339"/>
                <a:gd name="connsiteX15" fmla="*/ 1289823 w 2361882"/>
                <a:gd name="connsiteY15" fmla="*/ 1799111 h 2404339"/>
                <a:gd name="connsiteX16" fmla="*/ 1401583 w 2361882"/>
                <a:gd name="connsiteY16" fmla="*/ 1626391 h 2404339"/>
                <a:gd name="connsiteX17" fmla="*/ 1401583 w 2361882"/>
                <a:gd name="connsiteY17" fmla="*/ 417351 h 2404339"/>
                <a:gd name="connsiteX18" fmla="*/ 1259343 w 2361882"/>
                <a:gd name="connsiteY18" fmla="*/ 224311 h 2404339"/>
                <a:gd name="connsiteX19" fmla="*/ 1005343 w 2361882"/>
                <a:gd name="connsiteY19" fmla="*/ 183671 h 2404339"/>
                <a:gd name="connsiteX0" fmla="*/ 1062891 w 2360190"/>
                <a:gd name="connsiteY0" fmla="*/ 867 h 2404339"/>
                <a:gd name="connsiteX1" fmla="*/ 1432063 w 2360190"/>
                <a:gd name="connsiteY1" fmla="*/ 31271 h 2404339"/>
                <a:gd name="connsiteX2" fmla="*/ 1906551 w 2360190"/>
                <a:gd name="connsiteY2" fmla="*/ 190495 h 2404339"/>
                <a:gd name="connsiteX3" fmla="*/ 2241527 w 2360190"/>
                <a:gd name="connsiteY3" fmla="*/ 539271 h 2404339"/>
                <a:gd name="connsiteX4" fmla="*/ 2360035 w 2360190"/>
                <a:gd name="connsiteY4" fmla="*/ 1087911 h 2404339"/>
                <a:gd name="connsiteX5" fmla="*/ 2222420 w 2360190"/>
                <a:gd name="connsiteY5" fmla="*/ 1566191 h 2404339"/>
                <a:gd name="connsiteX6" fmla="*/ 1840207 w 2360190"/>
                <a:gd name="connsiteY6" fmla="*/ 1905260 h 2404339"/>
                <a:gd name="connsiteX7" fmla="*/ 1360943 w 2360190"/>
                <a:gd name="connsiteY7" fmla="*/ 2063271 h 2404339"/>
                <a:gd name="connsiteX8" fmla="*/ 842783 w 2360190"/>
                <a:gd name="connsiteY8" fmla="*/ 2063271 h 2404339"/>
                <a:gd name="connsiteX9" fmla="*/ 700543 w 2360190"/>
                <a:gd name="connsiteY9" fmla="*/ 2357911 h 2404339"/>
                <a:gd name="connsiteX10" fmla="*/ 29983 w 2360190"/>
                <a:gd name="connsiteY10" fmla="*/ 2317271 h 2404339"/>
                <a:gd name="connsiteX11" fmla="*/ 172223 w 2360190"/>
                <a:gd name="connsiteY11" fmla="*/ 1545111 h 2404339"/>
                <a:gd name="connsiteX12" fmla="*/ 670063 w 2360190"/>
                <a:gd name="connsiteY12" fmla="*/ 1626391 h 2404339"/>
                <a:gd name="connsiteX13" fmla="*/ 802143 w 2360190"/>
                <a:gd name="connsiteY13" fmla="*/ 1890551 h 2404339"/>
                <a:gd name="connsiteX14" fmla="*/ 995183 w 2360190"/>
                <a:gd name="connsiteY14" fmla="*/ 1931191 h 2404339"/>
                <a:gd name="connsiteX15" fmla="*/ 1289823 w 2360190"/>
                <a:gd name="connsiteY15" fmla="*/ 1799111 h 2404339"/>
                <a:gd name="connsiteX16" fmla="*/ 1401583 w 2360190"/>
                <a:gd name="connsiteY16" fmla="*/ 1626391 h 2404339"/>
                <a:gd name="connsiteX17" fmla="*/ 1401583 w 2360190"/>
                <a:gd name="connsiteY17" fmla="*/ 417351 h 2404339"/>
                <a:gd name="connsiteX18" fmla="*/ 1259343 w 2360190"/>
                <a:gd name="connsiteY18" fmla="*/ 224311 h 2404339"/>
                <a:gd name="connsiteX19" fmla="*/ 1005343 w 2360190"/>
                <a:gd name="connsiteY19" fmla="*/ 183671 h 2404339"/>
                <a:gd name="connsiteX0" fmla="*/ 1062891 w 2360190"/>
                <a:gd name="connsiteY0" fmla="*/ 867 h 2403722"/>
                <a:gd name="connsiteX1" fmla="*/ 1432063 w 2360190"/>
                <a:gd name="connsiteY1" fmla="*/ 31271 h 2403722"/>
                <a:gd name="connsiteX2" fmla="*/ 1906551 w 2360190"/>
                <a:gd name="connsiteY2" fmla="*/ 190495 h 2403722"/>
                <a:gd name="connsiteX3" fmla="*/ 2241527 w 2360190"/>
                <a:gd name="connsiteY3" fmla="*/ 539271 h 2403722"/>
                <a:gd name="connsiteX4" fmla="*/ 2360035 w 2360190"/>
                <a:gd name="connsiteY4" fmla="*/ 1087911 h 2403722"/>
                <a:gd name="connsiteX5" fmla="*/ 2222420 w 2360190"/>
                <a:gd name="connsiteY5" fmla="*/ 1566191 h 2403722"/>
                <a:gd name="connsiteX6" fmla="*/ 1840207 w 2360190"/>
                <a:gd name="connsiteY6" fmla="*/ 1905260 h 2403722"/>
                <a:gd name="connsiteX7" fmla="*/ 1360943 w 2360190"/>
                <a:gd name="connsiteY7" fmla="*/ 2063271 h 2403722"/>
                <a:gd name="connsiteX8" fmla="*/ 866667 w 2360190"/>
                <a:gd name="connsiteY8" fmla="*/ 2073507 h 2403722"/>
                <a:gd name="connsiteX9" fmla="*/ 700543 w 2360190"/>
                <a:gd name="connsiteY9" fmla="*/ 2357911 h 2403722"/>
                <a:gd name="connsiteX10" fmla="*/ 29983 w 2360190"/>
                <a:gd name="connsiteY10" fmla="*/ 2317271 h 2403722"/>
                <a:gd name="connsiteX11" fmla="*/ 172223 w 2360190"/>
                <a:gd name="connsiteY11" fmla="*/ 1545111 h 2403722"/>
                <a:gd name="connsiteX12" fmla="*/ 670063 w 2360190"/>
                <a:gd name="connsiteY12" fmla="*/ 1626391 h 2403722"/>
                <a:gd name="connsiteX13" fmla="*/ 802143 w 2360190"/>
                <a:gd name="connsiteY13" fmla="*/ 1890551 h 2403722"/>
                <a:gd name="connsiteX14" fmla="*/ 995183 w 2360190"/>
                <a:gd name="connsiteY14" fmla="*/ 1931191 h 2403722"/>
                <a:gd name="connsiteX15" fmla="*/ 1289823 w 2360190"/>
                <a:gd name="connsiteY15" fmla="*/ 1799111 h 2403722"/>
                <a:gd name="connsiteX16" fmla="*/ 1401583 w 2360190"/>
                <a:gd name="connsiteY16" fmla="*/ 1626391 h 2403722"/>
                <a:gd name="connsiteX17" fmla="*/ 1401583 w 2360190"/>
                <a:gd name="connsiteY17" fmla="*/ 417351 h 2403722"/>
                <a:gd name="connsiteX18" fmla="*/ 1259343 w 2360190"/>
                <a:gd name="connsiteY18" fmla="*/ 224311 h 2403722"/>
                <a:gd name="connsiteX19" fmla="*/ 1005343 w 2360190"/>
                <a:gd name="connsiteY19" fmla="*/ 183671 h 2403722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806465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0773 w 2358072"/>
                <a:gd name="connsiteY0" fmla="*/ 867 h 2404649"/>
                <a:gd name="connsiteX1" fmla="*/ 1429945 w 2358072"/>
                <a:gd name="connsiteY1" fmla="*/ 31271 h 2404649"/>
                <a:gd name="connsiteX2" fmla="*/ 1904433 w 2358072"/>
                <a:gd name="connsiteY2" fmla="*/ 190495 h 2404649"/>
                <a:gd name="connsiteX3" fmla="*/ 2239409 w 2358072"/>
                <a:gd name="connsiteY3" fmla="*/ 539271 h 2404649"/>
                <a:gd name="connsiteX4" fmla="*/ 2357917 w 2358072"/>
                <a:gd name="connsiteY4" fmla="*/ 1087911 h 2404649"/>
                <a:gd name="connsiteX5" fmla="*/ 2220302 w 2358072"/>
                <a:gd name="connsiteY5" fmla="*/ 1566191 h 2404649"/>
                <a:gd name="connsiteX6" fmla="*/ 1838089 w 2358072"/>
                <a:gd name="connsiteY6" fmla="*/ 1905260 h 2404649"/>
                <a:gd name="connsiteX7" fmla="*/ 1358825 w 2358072"/>
                <a:gd name="connsiteY7" fmla="*/ 2063271 h 2404649"/>
                <a:gd name="connsiteX8" fmla="*/ 864549 w 2358072"/>
                <a:gd name="connsiteY8" fmla="*/ 2073507 h 2404649"/>
                <a:gd name="connsiteX9" fmla="*/ 773639 w 2358072"/>
                <a:gd name="connsiteY9" fmla="*/ 2180340 h 2404649"/>
                <a:gd name="connsiteX10" fmla="*/ 667717 w 2358072"/>
                <a:gd name="connsiteY10" fmla="*/ 2371559 h 2404649"/>
                <a:gd name="connsiteX11" fmla="*/ 27865 w 2358072"/>
                <a:gd name="connsiteY11" fmla="*/ 2317271 h 2404649"/>
                <a:gd name="connsiteX12" fmla="*/ 170105 w 2358072"/>
                <a:gd name="connsiteY12" fmla="*/ 1545111 h 2404649"/>
                <a:gd name="connsiteX13" fmla="*/ 667945 w 2358072"/>
                <a:gd name="connsiteY13" fmla="*/ 1626391 h 2404649"/>
                <a:gd name="connsiteX14" fmla="*/ 800025 w 2358072"/>
                <a:gd name="connsiteY14" fmla="*/ 1890551 h 2404649"/>
                <a:gd name="connsiteX15" fmla="*/ 993065 w 2358072"/>
                <a:gd name="connsiteY15" fmla="*/ 1931191 h 2404649"/>
                <a:gd name="connsiteX16" fmla="*/ 1287705 w 2358072"/>
                <a:gd name="connsiteY16" fmla="*/ 1799111 h 2404649"/>
                <a:gd name="connsiteX17" fmla="*/ 1399465 w 2358072"/>
                <a:gd name="connsiteY17" fmla="*/ 1626391 h 2404649"/>
                <a:gd name="connsiteX18" fmla="*/ 1399465 w 2358072"/>
                <a:gd name="connsiteY18" fmla="*/ 417351 h 2404649"/>
                <a:gd name="connsiteX19" fmla="*/ 1257225 w 2358072"/>
                <a:gd name="connsiteY19" fmla="*/ 224311 h 2404649"/>
                <a:gd name="connsiteX20" fmla="*/ 1003225 w 2358072"/>
                <a:gd name="connsiteY20" fmla="*/ 183671 h 2404649"/>
                <a:gd name="connsiteX0" fmla="*/ 1060773 w 2358072"/>
                <a:gd name="connsiteY0" fmla="*/ 867 h 2404649"/>
                <a:gd name="connsiteX1" fmla="*/ 1429945 w 2358072"/>
                <a:gd name="connsiteY1" fmla="*/ 31271 h 2404649"/>
                <a:gd name="connsiteX2" fmla="*/ 1904433 w 2358072"/>
                <a:gd name="connsiteY2" fmla="*/ 190495 h 2404649"/>
                <a:gd name="connsiteX3" fmla="*/ 2239409 w 2358072"/>
                <a:gd name="connsiteY3" fmla="*/ 539271 h 2404649"/>
                <a:gd name="connsiteX4" fmla="*/ 2357917 w 2358072"/>
                <a:gd name="connsiteY4" fmla="*/ 1087911 h 2404649"/>
                <a:gd name="connsiteX5" fmla="*/ 2220302 w 2358072"/>
                <a:gd name="connsiteY5" fmla="*/ 1566191 h 2404649"/>
                <a:gd name="connsiteX6" fmla="*/ 1838089 w 2358072"/>
                <a:gd name="connsiteY6" fmla="*/ 1905260 h 2404649"/>
                <a:gd name="connsiteX7" fmla="*/ 1358825 w 2358072"/>
                <a:gd name="connsiteY7" fmla="*/ 2063271 h 2404649"/>
                <a:gd name="connsiteX8" fmla="*/ 864549 w 2358072"/>
                <a:gd name="connsiteY8" fmla="*/ 2073507 h 2404649"/>
                <a:gd name="connsiteX9" fmla="*/ 773639 w 2358072"/>
                <a:gd name="connsiteY9" fmla="*/ 2180340 h 2404649"/>
                <a:gd name="connsiteX10" fmla="*/ 667717 w 2358072"/>
                <a:gd name="connsiteY10" fmla="*/ 2371559 h 2404649"/>
                <a:gd name="connsiteX11" fmla="*/ 27865 w 2358072"/>
                <a:gd name="connsiteY11" fmla="*/ 2317271 h 2404649"/>
                <a:gd name="connsiteX12" fmla="*/ 170105 w 2358072"/>
                <a:gd name="connsiteY12" fmla="*/ 1545111 h 2404649"/>
                <a:gd name="connsiteX13" fmla="*/ 667945 w 2358072"/>
                <a:gd name="connsiteY13" fmla="*/ 1626391 h 2404649"/>
                <a:gd name="connsiteX14" fmla="*/ 800025 w 2358072"/>
                <a:gd name="connsiteY14" fmla="*/ 1890551 h 2404649"/>
                <a:gd name="connsiteX15" fmla="*/ 993065 w 2358072"/>
                <a:gd name="connsiteY15" fmla="*/ 1931191 h 2404649"/>
                <a:gd name="connsiteX16" fmla="*/ 1287705 w 2358072"/>
                <a:gd name="connsiteY16" fmla="*/ 1799111 h 2404649"/>
                <a:gd name="connsiteX17" fmla="*/ 1399465 w 2358072"/>
                <a:gd name="connsiteY17" fmla="*/ 1626391 h 2404649"/>
                <a:gd name="connsiteX18" fmla="*/ 1399465 w 2358072"/>
                <a:gd name="connsiteY18" fmla="*/ 417351 h 2404649"/>
                <a:gd name="connsiteX19" fmla="*/ 1257225 w 2358072"/>
                <a:gd name="connsiteY19" fmla="*/ 224311 h 2404649"/>
                <a:gd name="connsiteX20" fmla="*/ 1003225 w 2358072"/>
                <a:gd name="connsiteY20" fmla="*/ 183671 h 2404649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800025 w 2358072"/>
                <a:gd name="connsiteY14" fmla="*/ 1890551 h 2405488"/>
                <a:gd name="connsiteX15" fmla="*/ 993065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93065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50257 w 2358072"/>
                <a:gd name="connsiteY17" fmla="*/ 1770907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435556 w 2358072"/>
                <a:gd name="connsiteY17" fmla="*/ 1115814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8260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1436 w 2358072"/>
                <a:gd name="connsiteY17" fmla="*/ 1119226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0024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2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102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572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52254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5721 h 240548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66564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992812 w 2357820"/>
                <a:gd name="connsiteY15" fmla="*/ 1914131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992812 w 2357820"/>
                <a:gd name="connsiteY15" fmla="*/ 1914131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1033755 w 2357820"/>
                <a:gd name="connsiteY15" fmla="*/ 1910719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1033755 w 2357820"/>
                <a:gd name="connsiteY15" fmla="*/ 1900484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02973 w 2357820"/>
                <a:gd name="connsiteY20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02973 w 2357820"/>
                <a:gd name="connsiteY20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158628 w 2357820"/>
                <a:gd name="connsiteY20" fmla="*/ 196621 h 2407333"/>
                <a:gd name="connsiteX21" fmla="*/ 1002973 w 2357820"/>
                <a:gd name="connsiteY21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158628 w 2357820"/>
                <a:gd name="connsiteY20" fmla="*/ 196621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0730 w 2357820"/>
                <a:gd name="connsiteY21" fmla="*/ 253730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598448 w 2357820"/>
                <a:gd name="connsiteY22" fmla="*/ 684948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773140 w 2357820"/>
                <a:gd name="connsiteY21" fmla="*/ 215657 h 2407333"/>
                <a:gd name="connsiteX22" fmla="*/ 598448 w 2357820"/>
                <a:gd name="connsiteY22" fmla="*/ 684948 h 2407333"/>
                <a:gd name="connsiteX0" fmla="*/ 1060521 w 2357820"/>
                <a:gd name="connsiteY0" fmla="*/ 1770 h 2408236"/>
                <a:gd name="connsiteX1" fmla="*/ 1206219 w 2357820"/>
                <a:gd name="connsiteY1" fmla="*/ 2400 h 2408236"/>
                <a:gd name="connsiteX2" fmla="*/ 1429693 w 2357820"/>
                <a:gd name="connsiteY2" fmla="*/ 32174 h 2408236"/>
                <a:gd name="connsiteX3" fmla="*/ 1904181 w 2357820"/>
                <a:gd name="connsiteY3" fmla="*/ 191398 h 2408236"/>
                <a:gd name="connsiteX4" fmla="*/ 2239157 w 2357820"/>
                <a:gd name="connsiteY4" fmla="*/ 540174 h 2408236"/>
                <a:gd name="connsiteX5" fmla="*/ 2357665 w 2357820"/>
                <a:gd name="connsiteY5" fmla="*/ 1088814 h 2408236"/>
                <a:gd name="connsiteX6" fmla="*/ 2220050 w 2357820"/>
                <a:gd name="connsiteY6" fmla="*/ 1567094 h 2408236"/>
                <a:gd name="connsiteX7" fmla="*/ 1837837 w 2357820"/>
                <a:gd name="connsiteY7" fmla="*/ 1906163 h 2408236"/>
                <a:gd name="connsiteX8" fmla="*/ 1358573 w 2357820"/>
                <a:gd name="connsiteY8" fmla="*/ 2053157 h 2408236"/>
                <a:gd name="connsiteX9" fmla="*/ 864297 w 2357820"/>
                <a:gd name="connsiteY9" fmla="*/ 2074410 h 2408236"/>
                <a:gd name="connsiteX10" fmla="*/ 741899 w 2357820"/>
                <a:gd name="connsiteY10" fmla="*/ 2171008 h 2408236"/>
                <a:gd name="connsiteX11" fmla="*/ 663793 w 2357820"/>
                <a:gd name="connsiteY11" fmla="*/ 2376134 h 2408236"/>
                <a:gd name="connsiteX12" fmla="*/ 27613 w 2357820"/>
                <a:gd name="connsiteY12" fmla="*/ 2318174 h 2408236"/>
                <a:gd name="connsiteX13" fmla="*/ 169853 w 2357820"/>
                <a:gd name="connsiteY13" fmla="*/ 1546014 h 2408236"/>
                <a:gd name="connsiteX14" fmla="*/ 667693 w 2357820"/>
                <a:gd name="connsiteY14" fmla="*/ 1627294 h 2408236"/>
                <a:gd name="connsiteX15" fmla="*/ 782713 w 2357820"/>
                <a:gd name="connsiteY15" fmla="*/ 1857334 h 2408236"/>
                <a:gd name="connsiteX16" fmla="*/ 1033755 w 2357820"/>
                <a:gd name="connsiteY16" fmla="*/ 1901387 h 2408236"/>
                <a:gd name="connsiteX17" fmla="*/ 1358269 w 2357820"/>
                <a:gd name="connsiteY17" fmla="*/ 1668237 h 2408236"/>
                <a:gd name="connsiteX18" fmla="*/ 1408008 w 2357820"/>
                <a:gd name="connsiteY18" fmla="*/ 1116717 h 2408236"/>
                <a:gd name="connsiteX19" fmla="*/ 1388978 w 2357820"/>
                <a:gd name="connsiteY19" fmla="*/ 510377 h 2408236"/>
                <a:gd name="connsiteX20" fmla="*/ 1274033 w 2357820"/>
                <a:gd name="connsiteY20" fmla="*/ 259333 h 2408236"/>
                <a:gd name="connsiteX21" fmla="*/ 1025373 w 2357820"/>
                <a:gd name="connsiteY21" fmla="*/ 183248 h 2408236"/>
                <a:gd name="connsiteX22" fmla="*/ 773140 w 2357820"/>
                <a:gd name="connsiteY22" fmla="*/ 216560 h 2408236"/>
                <a:gd name="connsiteX23" fmla="*/ 598448 w 2357820"/>
                <a:gd name="connsiteY23" fmla="*/ 685851 h 2408236"/>
                <a:gd name="connsiteX0" fmla="*/ 465632 w 2357820"/>
                <a:gd name="connsiteY0" fmla="*/ 8890 h 2405836"/>
                <a:gd name="connsiteX1" fmla="*/ 1206219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73140 w 2357820"/>
                <a:gd name="connsiteY22" fmla="*/ 214160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73140 w 2357820"/>
                <a:gd name="connsiteY22" fmla="*/ 214160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655557 w 2357820"/>
                <a:gd name="connsiteY23" fmla="*/ 74056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655557 w 2357820"/>
                <a:gd name="connsiteY23" fmla="*/ 74056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01693 w 2357820"/>
                <a:gd name="connsiteY22" fmla="*/ 323621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45046 w 2358226"/>
                <a:gd name="connsiteY15" fmla="*/ 1759752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45046 w 2358226"/>
                <a:gd name="connsiteY15" fmla="*/ 1759752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59324 w 2358226"/>
                <a:gd name="connsiteY15" fmla="*/ 1716921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58226" h="2405836">
                  <a:moveTo>
                    <a:pt x="466038" y="8890"/>
                  </a:moveTo>
                  <a:lnTo>
                    <a:pt x="1030538" y="0"/>
                  </a:lnTo>
                  <a:cubicBezTo>
                    <a:pt x="1092067" y="5067"/>
                    <a:pt x="1284424" y="-1726"/>
                    <a:pt x="1430099" y="29774"/>
                  </a:cubicBezTo>
                  <a:cubicBezTo>
                    <a:pt x="1575774" y="61274"/>
                    <a:pt x="1769676" y="104331"/>
                    <a:pt x="1904587" y="188998"/>
                  </a:cubicBezTo>
                  <a:cubicBezTo>
                    <a:pt x="2039498" y="273665"/>
                    <a:pt x="2163982" y="388205"/>
                    <a:pt x="2239563" y="537774"/>
                  </a:cubicBezTo>
                  <a:cubicBezTo>
                    <a:pt x="2315144" y="687343"/>
                    <a:pt x="2361256" y="915261"/>
                    <a:pt x="2358071" y="1086414"/>
                  </a:cubicBezTo>
                  <a:cubicBezTo>
                    <a:pt x="2354887" y="1257567"/>
                    <a:pt x="2307094" y="1428469"/>
                    <a:pt x="2220456" y="1564694"/>
                  </a:cubicBezTo>
                  <a:cubicBezTo>
                    <a:pt x="2133818" y="1700919"/>
                    <a:pt x="1981822" y="1822753"/>
                    <a:pt x="1838243" y="1903763"/>
                  </a:cubicBezTo>
                  <a:cubicBezTo>
                    <a:pt x="1694664" y="1984773"/>
                    <a:pt x="1521236" y="2022716"/>
                    <a:pt x="1358979" y="2050757"/>
                  </a:cubicBezTo>
                  <a:cubicBezTo>
                    <a:pt x="1196722" y="2078798"/>
                    <a:pt x="967482" y="2052368"/>
                    <a:pt x="864703" y="2072010"/>
                  </a:cubicBezTo>
                  <a:cubicBezTo>
                    <a:pt x="761924" y="2091652"/>
                    <a:pt x="759898" y="2110850"/>
                    <a:pt x="742305" y="2168608"/>
                  </a:cubicBezTo>
                  <a:cubicBezTo>
                    <a:pt x="725948" y="2222307"/>
                    <a:pt x="783247" y="2349206"/>
                    <a:pt x="664199" y="2373734"/>
                  </a:cubicBezTo>
                  <a:cubicBezTo>
                    <a:pt x="545151" y="2398262"/>
                    <a:pt x="110342" y="2454127"/>
                    <a:pt x="28019" y="2315774"/>
                  </a:cubicBezTo>
                  <a:cubicBezTo>
                    <a:pt x="-54304" y="2177421"/>
                    <a:pt x="60406" y="1674624"/>
                    <a:pt x="170259" y="1543614"/>
                  </a:cubicBezTo>
                  <a:cubicBezTo>
                    <a:pt x="280112" y="1412604"/>
                    <a:pt x="588958" y="1500827"/>
                    <a:pt x="687135" y="1529711"/>
                  </a:cubicBezTo>
                  <a:cubicBezTo>
                    <a:pt x="785312" y="1558595"/>
                    <a:pt x="739560" y="1598265"/>
                    <a:pt x="759324" y="1716921"/>
                  </a:cubicBezTo>
                  <a:cubicBezTo>
                    <a:pt x="779088" y="1835577"/>
                    <a:pt x="934269" y="1907501"/>
                    <a:pt x="1034161" y="1898987"/>
                  </a:cubicBezTo>
                  <a:cubicBezTo>
                    <a:pt x="1134053" y="1890473"/>
                    <a:pt x="1296300" y="1796615"/>
                    <a:pt x="1358675" y="1665837"/>
                  </a:cubicBezTo>
                  <a:cubicBezTo>
                    <a:pt x="1421050" y="1535059"/>
                    <a:pt x="1408414" y="1315824"/>
                    <a:pt x="1408414" y="1114317"/>
                  </a:cubicBezTo>
                  <a:cubicBezTo>
                    <a:pt x="1408414" y="912810"/>
                    <a:pt x="1411713" y="650874"/>
                    <a:pt x="1389384" y="507977"/>
                  </a:cubicBezTo>
                  <a:cubicBezTo>
                    <a:pt x="1367055" y="365080"/>
                    <a:pt x="1312831" y="309075"/>
                    <a:pt x="1274439" y="256933"/>
                  </a:cubicBezTo>
                  <a:cubicBezTo>
                    <a:pt x="1236047" y="204791"/>
                    <a:pt x="1105295" y="173699"/>
                    <a:pt x="1025779" y="180848"/>
                  </a:cubicBezTo>
                  <a:cubicBezTo>
                    <a:pt x="946263" y="187997"/>
                    <a:pt x="844699" y="239060"/>
                    <a:pt x="797341" y="299825"/>
                  </a:cubicBezTo>
                  <a:cubicBezTo>
                    <a:pt x="749983" y="360590"/>
                    <a:pt x="771535" y="339519"/>
                    <a:pt x="741628" y="545437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</p:grpSp>
      <p:grpSp>
        <p:nvGrpSpPr>
          <p:cNvPr id="291" name="グループ化 290">
            <a:extLst>
              <a:ext uri="{FF2B5EF4-FFF2-40B4-BE49-F238E27FC236}">
                <a16:creationId xmlns:a16="http://schemas.microsoft.com/office/drawing/2014/main" id="{994C85F8-6102-4009-BEEA-D8E94A417B4A}"/>
              </a:ext>
            </a:extLst>
          </p:cNvPr>
          <p:cNvGrpSpPr>
            <a:grpSpLocks noChangeAspect="1"/>
          </p:cNvGrpSpPr>
          <p:nvPr/>
        </p:nvGrpSpPr>
        <p:grpSpPr>
          <a:xfrm>
            <a:off x="924120" y="2010420"/>
            <a:ext cx="670511" cy="670511"/>
            <a:chOff x="3333486" y="723231"/>
            <a:chExt cx="5525029" cy="5525029"/>
          </a:xfrm>
        </p:grpSpPr>
        <p:sp>
          <p:nvSpPr>
            <p:cNvPr id="292" name="楕円 291">
              <a:extLst>
                <a:ext uri="{FF2B5EF4-FFF2-40B4-BE49-F238E27FC236}">
                  <a16:creationId xmlns:a16="http://schemas.microsoft.com/office/drawing/2014/main" id="{517BF279-DCCB-4D0E-B2BF-CCED767D0A2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33486" y="723231"/>
              <a:ext cx="5525029" cy="5525029"/>
            </a:xfrm>
            <a:prstGeom prst="ellipse">
              <a:avLst/>
            </a:pr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93" name="楕円 292">
              <a:extLst>
                <a:ext uri="{FF2B5EF4-FFF2-40B4-BE49-F238E27FC236}">
                  <a16:creationId xmlns:a16="http://schemas.microsoft.com/office/drawing/2014/main" id="{69A969C6-7998-403A-90C6-D783E466CF4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78023" y="967771"/>
              <a:ext cx="5035954" cy="5035954"/>
            </a:xfrm>
            <a:prstGeom prst="ellipse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grpSp>
          <p:nvGrpSpPr>
            <p:cNvPr id="294" name="グループ化 293">
              <a:extLst>
                <a:ext uri="{FF2B5EF4-FFF2-40B4-BE49-F238E27FC236}">
                  <a16:creationId xmlns:a16="http://schemas.microsoft.com/office/drawing/2014/main" id="{5C2234AD-86F1-425E-9D12-C59B152BE7D7}"/>
                </a:ext>
              </a:extLst>
            </p:cNvPr>
            <p:cNvGrpSpPr/>
            <p:nvPr/>
          </p:nvGrpSpPr>
          <p:grpSpPr>
            <a:xfrm>
              <a:off x="4370574" y="2250939"/>
              <a:ext cx="3460942" cy="2011054"/>
              <a:chOff x="3985911" y="2053139"/>
              <a:chExt cx="3944074" cy="2291788"/>
            </a:xfrm>
          </p:grpSpPr>
          <p:sp>
            <p:nvSpPr>
              <p:cNvPr id="305" name="フリーフォーム: 図形 304">
                <a:extLst>
                  <a:ext uri="{FF2B5EF4-FFF2-40B4-BE49-F238E27FC236}">
                    <a16:creationId xmlns:a16="http://schemas.microsoft.com/office/drawing/2014/main" id="{7576CDDC-1015-44B4-9D9A-54207E6EF7AF}"/>
                  </a:ext>
                </a:extLst>
              </p:cNvPr>
              <p:cNvSpPr/>
              <p:nvPr/>
            </p:nvSpPr>
            <p:spPr>
              <a:xfrm>
                <a:off x="3985911" y="2053139"/>
                <a:ext cx="3944074" cy="2291788"/>
              </a:xfrm>
              <a:custGeom>
                <a:avLst/>
                <a:gdLst>
                  <a:gd name="connsiteX0" fmla="*/ 5788 w 3949861"/>
                  <a:gd name="connsiteY0" fmla="*/ 1556795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5788 w 3949861"/>
                  <a:gd name="connsiteY13" fmla="*/ 1556795 h 2291788"/>
                  <a:gd name="connsiteX0" fmla="*/ 5788 w 3949861"/>
                  <a:gd name="connsiteY0" fmla="*/ 1556795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5788 w 3949861"/>
                  <a:gd name="connsiteY13" fmla="*/ 1556795 h 2291788"/>
                  <a:gd name="connsiteX0" fmla="*/ 11576 w 3949861"/>
                  <a:gd name="connsiteY0" fmla="*/ 1559688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11576 w 3949861"/>
                  <a:gd name="connsiteY13" fmla="*/ 1559688 h 2291788"/>
                  <a:gd name="connsiteX0" fmla="*/ 11576 w 3949861"/>
                  <a:gd name="connsiteY0" fmla="*/ 1559688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11576 w 3949861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28464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37145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8286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44074" h="2291788">
                    <a:moveTo>
                      <a:pt x="5789" y="1559688"/>
                    </a:moveTo>
                    <a:lnTo>
                      <a:pt x="355922" y="1556795"/>
                    </a:lnTo>
                    <a:lnTo>
                      <a:pt x="1166150" y="292261"/>
                    </a:lnTo>
                    <a:lnTo>
                      <a:pt x="1406325" y="813122"/>
                    </a:lnTo>
                    <a:lnTo>
                      <a:pt x="1999527" y="0"/>
                    </a:lnTo>
                    <a:lnTo>
                      <a:pt x="2479877" y="772610"/>
                    </a:lnTo>
                    <a:lnTo>
                      <a:pt x="2740307" y="234388"/>
                    </a:lnTo>
                    <a:lnTo>
                      <a:pt x="3446363" y="1857737"/>
                    </a:lnTo>
                    <a:lnTo>
                      <a:pt x="3944074" y="1857737"/>
                    </a:lnTo>
                    <a:cubicBezTo>
                      <a:pt x="3942145" y="1999527"/>
                      <a:pt x="3940215" y="2141317"/>
                      <a:pt x="3938286" y="2283107"/>
                    </a:cubicBezTo>
                    <a:lnTo>
                      <a:pt x="1469985" y="2291788"/>
                    </a:lnTo>
                    <a:lnTo>
                      <a:pt x="1637818" y="2042933"/>
                    </a:lnTo>
                    <a:lnTo>
                      <a:pt x="0" y="2057400"/>
                    </a:lnTo>
                    <a:cubicBezTo>
                      <a:pt x="1930" y="1891496"/>
                      <a:pt x="3859" y="1725592"/>
                      <a:pt x="5789" y="1559688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306" name="フリーフォーム: 図形 305">
                <a:extLst>
                  <a:ext uri="{FF2B5EF4-FFF2-40B4-BE49-F238E27FC236}">
                    <a16:creationId xmlns:a16="http://schemas.microsoft.com/office/drawing/2014/main" id="{EFCCC438-9E0E-4F68-A4F9-D150FA869A3B}"/>
                  </a:ext>
                </a:extLst>
              </p:cNvPr>
              <p:cNvSpPr/>
              <p:nvPr/>
            </p:nvSpPr>
            <p:spPr>
              <a:xfrm>
                <a:off x="4119020" y="2258591"/>
                <a:ext cx="3701005" cy="1961908"/>
              </a:xfrm>
              <a:custGeom>
                <a:avLst/>
                <a:gdLst>
                  <a:gd name="connsiteX0" fmla="*/ 2893 w 3701005"/>
                  <a:gd name="connsiteY0" fmla="*/ 1461304 h 1959015"/>
                  <a:gd name="connsiteX1" fmla="*/ 318303 w 3701005"/>
                  <a:gd name="connsiteY1" fmla="*/ 1458410 h 1959015"/>
                  <a:gd name="connsiteX2" fmla="*/ 1021465 w 3701005"/>
                  <a:gd name="connsiteY2" fmla="*/ 350134 h 1959015"/>
                  <a:gd name="connsiteX3" fmla="*/ 1267427 w 3701005"/>
                  <a:gd name="connsiteY3" fmla="*/ 862314 h 1959015"/>
                  <a:gd name="connsiteX4" fmla="*/ 1863524 w 3701005"/>
                  <a:gd name="connsiteY4" fmla="*/ 0 h 1959015"/>
                  <a:gd name="connsiteX5" fmla="*/ 2364129 w 3701005"/>
                  <a:gd name="connsiteY5" fmla="*/ 824696 h 1959015"/>
                  <a:gd name="connsiteX6" fmla="*/ 2601410 w 3701005"/>
                  <a:gd name="connsiteY6" fmla="*/ 321197 h 1959015"/>
                  <a:gd name="connsiteX7" fmla="*/ 3243805 w 3701005"/>
                  <a:gd name="connsiteY7" fmla="*/ 1791182 h 1959015"/>
                  <a:gd name="connsiteX8" fmla="*/ 3701005 w 3701005"/>
                  <a:gd name="connsiteY8" fmla="*/ 1788289 h 1959015"/>
                  <a:gd name="connsiteX9" fmla="*/ 3695217 w 3701005"/>
                  <a:gd name="connsiteY9" fmla="*/ 1956121 h 1959015"/>
                  <a:gd name="connsiteX10" fmla="*/ 1568369 w 3701005"/>
                  <a:gd name="connsiteY10" fmla="*/ 1959015 h 1959015"/>
                  <a:gd name="connsiteX11" fmla="*/ 1715946 w 3701005"/>
                  <a:gd name="connsiteY11" fmla="*/ 1718840 h 1959015"/>
                  <a:gd name="connsiteX12" fmla="*/ 0 w 3701005"/>
                  <a:gd name="connsiteY12" fmla="*/ 1713053 h 1959015"/>
                  <a:gd name="connsiteX13" fmla="*/ 2893 w 3701005"/>
                  <a:gd name="connsiteY13" fmla="*/ 1461304 h 1959015"/>
                  <a:gd name="connsiteX0" fmla="*/ 2893 w 3701005"/>
                  <a:gd name="connsiteY0" fmla="*/ 1461304 h 1959015"/>
                  <a:gd name="connsiteX1" fmla="*/ 318303 w 3701005"/>
                  <a:gd name="connsiteY1" fmla="*/ 1458410 h 1959015"/>
                  <a:gd name="connsiteX2" fmla="*/ 1021465 w 3701005"/>
                  <a:gd name="connsiteY2" fmla="*/ 350134 h 1959015"/>
                  <a:gd name="connsiteX3" fmla="*/ 1261640 w 3701005"/>
                  <a:gd name="connsiteY3" fmla="*/ 856526 h 1959015"/>
                  <a:gd name="connsiteX4" fmla="*/ 1863524 w 3701005"/>
                  <a:gd name="connsiteY4" fmla="*/ 0 h 1959015"/>
                  <a:gd name="connsiteX5" fmla="*/ 2364129 w 3701005"/>
                  <a:gd name="connsiteY5" fmla="*/ 824696 h 1959015"/>
                  <a:gd name="connsiteX6" fmla="*/ 2601410 w 3701005"/>
                  <a:gd name="connsiteY6" fmla="*/ 321197 h 1959015"/>
                  <a:gd name="connsiteX7" fmla="*/ 3243805 w 3701005"/>
                  <a:gd name="connsiteY7" fmla="*/ 1791182 h 1959015"/>
                  <a:gd name="connsiteX8" fmla="*/ 3701005 w 3701005"/>
                  <a:gd name="connsiteY8" fmla="*/ 1788289 h 1959015"/>
                  <a:gd name="connsiteX9" fmla="*/ 3695217 w 3701005"/>
                  <a:gd name="connsiteY9" fmla="*/ 1956121 h 1959015"/>
                  <a:gd name="connsiteX10" fmla="*/ 1568369 w 3701005"/>
                  <a:gd name="connsiteY10" fmla="*/ 1959015 h 1959015"/>
                  <a:gd name="connsiteX11" fmla="*/ 1715946 w 3701005"/>
                  <a:gd name="connsiteY11" fmla="*/ 1718840 h 1959015"/>
                  <a:gd name="connsiteX12" fmla="*/ 0 w 3701005"/>
                  <a:gd name="connsiteY12" fmla="*/ 1713053 h 1959015"/>
                  <a:gd name="connsiteX13" fmla="*/ 2893 w 3701005"/>
                  <a:gd name="connsiteY13" fmla="*/ 1461304 h 1959015"/>
                  <a:gd name="connsiteX0" fmla="*/ 2893 w 3701005"/>
                  <a:gd name="connsiteY0" fmla="*/ 1461304 h 1964802"/>
                  <a:gd name="connsiteX1" fmla="*/ 318303 w 3701005"/>
                  <a:gd name="connsiteY1" fmla="*/ 1458410 h 1964802"/>
                  <a:gd name="connsiteX2" fmla="*/ 1021465 w 3701005"/>
                  <a:gd name="connsiteY2" fmla="*/ 350134 h 1964802"/>
                  <a:gd name="connsiteX3" fmla="*/ 1261640 w 3701005"/>
                  <a:gd name="connsiteY3" fmla="*/ 856526 h 1964802"/>
                  <a:gd name="connsiteX4" fmla="*/ 1863524 w 3701005"/>
                  <a:gd name="connsiteY4" fmla="*/ 0 h 1964802"/>
                  <a:gd name="connsiteX5" fmla="*/ 2364129 w 3701005"/>
                  <a:gd name="connsiteY5" fmla="*/ 824696 h 1964802"/>
                  <a:gd name="connsiteX6" fmla="*/ 2601410 w 3701005"/>
                  <a:gd name="connsiteY6" fmla="*/ 321197 h 1964802"/>
                  <a:gd name="connsiteX7" fmla="*/ 3243805 w 3701005"/>
                  <a:gd name="connsiteY7" fmla="*/ 1791182 h 1964802"/>
                  <a:gd name="connsiteX8" fmla="*/ 3701005 w 3701005"/>
                  <a:gd name="connsiteY8" fmla="*/ 1788289 h 1964802"/>
                  <a:gd name="connsiteX9" fmla="*/ 3695217 w 3701005"/>
                  <a:gd name="connsiteY9" fmla="*/ 1956121 h 1964802"/>
                  <a:gd name="connsiteX10" fmla="*/ 1565475 w 3701005"/>
                  <a:gd name="connsiteY10" fmla="*/ 1964802 h 1964802"/>
                  <a:gd name="connsiteX11" fmla="*/ 1715946 w 3701005"/>
                  <a:gd name="connsiteY11" fmla="*/ 1718840 h 1964802"/>
                  <a:gd name="connsiteX12" fmla="*/ 0 w 3701005"/>
                  <a:gd name="connsiteY12" fmla="*/ 1713053 h 1964802"/>
                  <a:gd name="connsiteX13" fmla="*/ 2893 w 3701005"/>
                  <a:gd name="connsiteY13" fmla="*/ 1461304 h 1964802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13053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13053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79608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58342 w 3701005"/>
                  <a:gd name="connsiteY5" fmla="*/ 827589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79608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01005" h="1961908">
                    <a:moveTo>
                      <a:pt x="2893" y="1461304"/>
                    </a:moveTo>
                    <a:lnTo>
                      <a:pt x="318303" y="1458410"/>
                    </a:lnTo>
                    <a:lnTo>
                      <a:pt x="1021465" y="350134"/>
                    </a:lnTo>
                    <a:lnTo>
                      <a:pt x="1261640" y="856526"/>
                    </a:lnTo>
                    <a:lnTo>
                      <a:pt x="1863524" y="0"/>
                    </a:lnTo>
                    <a:lnTo>
                      <a:pt x="2358342" y="827589"/>
                    </a:lnTo>
                    <a:lnTo>
                      <a:pt x="2601410" y="321197"/>
                    </a:lnTo>
                    <a:lnTo>
                      <a:pt x="3243805" y="1782501"/>
                    </a:lnTo>
                    <a:lnTo>
                      <a:pt x="3701005" y="1779608"/>
                    </a:lnTo>
                    <a:lnTo>
                      <a:pt x="3695217" y="1956121"/>
                    </a:lnTo>
                    <a:lnTo>
                      <a:pt x="1568368" y="1961908"/>
                    </a:lnTo>
                    <a:lnTo>
                      <a:pt x="1715946" y="1718840"/>
                    </a:lnTo>
                    <a:lnTo>
                      <a:pt x="0" y="1704372"/>
                    </a:lnTo>
                    <a:cubicBezTo>
                      <a:pt x="964" y="1620456"/>
                      <a:pt x="1929" y="1545220"/>
                      <a:pt x="2893" y="146130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</p:grpSp>
        <p:grpSp>
          <p:nvGrpSpPr>
            <p:cNvPr id="295" name="グループ化 294">
              <a:extLst>
                <a:ext uri="{FF2B5EF4-FFF2-40B4-BE49-F238E27FC236}">
                  <a16:creationId xmlns:a16="http://schemas.microsoft.com/office/drawing/2014/main" id="{94E08563-EB0B-4F1E-8674-472908295D9A}"/>
                </a:ext>
              </a:extLst>
            </p:cNvPr>
            <p:cNvGrpSpPr/>
            <p:nvPr/>
          </p:nvGrpSpPr>
          <p:grpSpPr>
            <a:xfrm>
              <a:off x="4403323" y="1982235"/>
              <a:ext cx="3347483" cy="2905788"/>
              <a:chOff x="4023232" y="1746925"/>
              <a:chExt cx="3814776" cy="3311422"/>
            </a:xfrm>
          </p:grpSpPr>
          <p:sp>
            <p:nvSpPr>
              <p:cNvPr id="303" name="フリーフォーム: 図形 302">
                <a:extLst>
                  <a:ext uri="{FF2B5EF4-FFF2-40B4-BE49-F238E27FC236}">
                    <a16:creationId xmlns:a16="http://schemas.microsoft.com/office/drawing/2014/main" id="{3D5D83A1-3FB3-4DCE-93AB-DED930191388}"/>
                  </a:ext>
                </a:extLst>
              </p:cNvPr>
              <p:cNvSpPr/>
              <p:nvPr/>
            </p:nvSpPr>
            <p:spPr>
              <a:xfrm>
                <a:off x="4023232" y="3352211"/>
                <a:ext cx="3814776" cy="180862"/>
              </a:xfrm>
              <a:custGeom>
                <a:avLst/>
                <a:gdLst>
                  <a:gd name="connsiteX0" fmla="*/ 0 w 3782028"/>
                  <a:gd name="connsiteY0" fmla="*/ 26043 h 196770"/>
                  <a:gd name="connsiteX1" fmla="*/ 3782028 w 3782028"/>
                  <a:gd name="connsiteY1" fmla="*/ 0 h 196770"/>
                  <a:gd name="connsiteX2" fmla="*/ 3779134 w 3782028"/>
                  <a:gd name="connsiteY2" fmla="*/ 190982 h 196770"/>
                  <a:gd name="connsiteX3" fmla="*/ 0 w 3782028"/>
                  <a:gd name="connsiteY3" fmla="*/ 196770 h 196770"/>
                  <a:gd name="connsiteX4" fmla="*/ 0 w 3782028"/>
                  <a:gd name="connsiteY4" fmla="*/ 26043 h 196770"/>
                  <a:gd name="connsiteX0" fmla="*/ 0 w 3782028"/>
                  <a:gd name="connsiteY0" fmla="*/ 26043 h 196770"/>
                  <a:gd name="connsiteX1" fmla="*/ 3782028 w 3782028"/>
                  <a:gd name="connsiteY1" fmla="*/ 0 h 196770"/>
                  <a:gd name="connsiteX2" fmla="*/ 3779134 w 3782028"/>
                  <a:gd name="connsiteY2" fmla="*/ 190982 h 196770"/>
                  <a:gd name="connsiteX3" fmla="*/ 0 w 3782028"/>
                  <a:gd name="connsiteY3" fmla="*/ 196770 h 196770"/>
                  <a:gd name="connsiteX4" fmla="*/ 0 w 3782028"/>
                  <a:gd name="connsiteY4" fmla="*/ 26043 h 196770"/>
                  <a:gd name="connsiteX0" fmla="*/ 0 w 3782028"/>
                  <a:gd name="connsiteY0" fmla="*/ 26043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0 w 3782028"/>
                  <a:gd name="connsiteY4" fmla="*/ 26043 h 193876"/>
                  <a:gd name="connsiteX0" fmla="*/ 2893 w 3782028"/>
                  <a:gd name="connsiteY0" fmla="*/ 31830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2893 w 3782028"/>
                  <a:gd name="connsiteY4" fmla="*/ 31830 h 193876"/>
                  <a:gd name="connsiteX0" fmla="*/ 2893 w 3782028"/>
                  <a:gd name="connsiteY0" fmla="*/ 26043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2893 w 3782028"/>
                  <a:gd name="connsiteY4" fmla="*/ 26043 h 193876"/>
                  <a:gd name="connsiteX0" fmla="*/ 2893 w 3782028"/>
                  <a:gd name="connsiteY0" fmla="*/ 26043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26043 h 202557"/>
                  <a:gd name="connsiteX0" fmla="*/ 2893 w 3782028"/>
                  <a:gd name="connsiteY0" fmla="*/ 43460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43460 h 202557"/>
                  <a:gd name="connsiteX0" fmla="*/ 2893 w 3782028"/>
                  <a:gd name="connsiteY0" fmla="*/ 32443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32443 h 202557"/>
                  <a:gd name="connsiteX0" fmla="*/ 100 w 3779235"/>
                  <a:gd name="connsiteY0" fmla="*/ 32443 h 190982"/>
                  <a:gd name="connsiteX1" fmla="*/ 3779235 w 3779235"/>
                  <a:gd name="connsiteY1" fmla="*/ 0 h 190982"/>
                  <a:gd name="connsiteX2" fmla="*/ 3776341 w 3779235"/>
                  <a:gd name="connsiteY2" fmla="*/ 190982 h 190982"/>
                  <a:gd name="connsiteX3" fmla="*/ 4551 w 3779235"/>
                  <a:gd name="connsiteY3" fmla="*/ 184195 h 190982"/>
                  <a:gd name="connsiteX4" fmla="*/ 100 w 3779235"/>
                  <a:gd name="connsiteY4" fmla="*/ 32443 h 190982"/>
                  <a:gd name="connsiteX0" fmla="*/ 100 w 3779235"/>
                  <a:gd name="connsiteY0" fmla="*/ 32443 h 184195"/>
                  <a:gd name="connsiteX1" fmla="*/ 3779235 w 3779235"/>
                  <a:gd name="connsiteY1" fmla="*/ 0 h 184195"/>
                  <a:gd name="connsiteX2" fmla="*/ 3772669 w 3779235"/>
                  <a:gd name="connsiteY2" fmla="*/ 168949 h 184195"/>
                  <a:gd name="connsiteX3" fmla="*/ 4551 w 3779235"/>
                  <a:gd name="connsiteY3" fmla="*/ 184195 h 184195"/>
                  <a:gd name="connsiteX4" fmla="*/ 100 w 3779235"/>
                  <a:gd name="connsiteY4" fmla="*/ 32443 h 184195"/>
                  <a:gd name="connsiteX0" fmla="*/ 100 w 3779235"/>
                  <a:gd name="connsiteY0" fmla="*/ 32443 h 190983"/>
                  <a:gd name="connsiteX1" fmla="*/ 3779235 w 3779235"/>
                  <a:gd name="connsiteY1" fmla="*/ 0 h 190983"/>
                  <a:gd name="connsiteX2" fmla="*/ 3768997 w 3779235"/>
                  <a:gd name="connsiteY2" fmla="*/ 190983 h 190983"/>
                  <a:gd name="connsiteX3" fmla="*/ 4551 w 3779235"/>
                  <a:gd name="connsiteY3" fmla="*/ 184195 h 190983"/>
                  <a:gd name="connsiteX4" fmla="*/ 100 w 3779235"/>
                  <a:gd name="connsiteY4" fmla="*/ 32443 h 190983"/>
                  <a:gd name="connsiteX0" fmla="*/ 100 w 3775562"/>
                  <a:gd name="connsiteY0" fmla="*/ 21426 h 179966"/>
                  <a:gd name="connsiteX1" fmla="*/ 3775562 w 3775562"/>
                  <a:gd name="connsiteY1" fmla="*/ 0 h 179966"/>
                  <a:gd name="connsiteX2" fmla="*/ 3768997 w 3775562"/>
                  <a:gd name="connsiteY2" fmla="*/ 179966 h 179966"/>
                  <a:gd name="connsiteX3" fmla="*/ 4551 w 3775562"/>
                  <a:gd name="connsiteY3" fmla="*/ 173178 h 179966"/>
                  <a:gd name="connsiteX4" fmla="*/ 100 w 3775562"/>
                  <a:gd name="connsiteY4" fmla="*/ 21426 h 179966"/>
                  <a:gd name="connsiteX0" fmla="*/ 100 w 3775562"/>
                  <a:gd name="connsiteY0" fmla="*/ 28770 h 187310"/>
                  <a:gd name="connsiteX1" fmla="*/ 3775562 w 3775562"/>
                  <a:gd name="connsiteY1" fmla="*/ 0 h 187310"/>
                  <a:gd name="connsiteX2" fmla="*/ 3768997 w 3775562"/>
                  <a:gd name="connsiteY2" fmla="*/ 187310 h 187310"/>
                  <a:gd name="connsiteX3" fmla="*/ 4551 w 3775562"/>
                  <a:gd name="connsiteY3" fmla="*/ 180522 h 187310"/>
                  <a:gd name="connsiteX4" fmla="*/ 100 w 3775562"/>
                  <a:gd name="connsiteY4" fmla="*/ 28770 h 187310"/>
                  <a:gd name="connsiteX0" fmla="*/ 100 w 3775562"/>
                  <a:gd name="connsiteY0" fmla="*/ 17753 h 187310"/>
                  <a:gd name="connsiteX1" fmla="*/ 3775562 w 3775562"/>
                  <a:gd name="connsiteY1" fmla="*/ 0 h 187310"/>
                  <a:gd name="connsiteX2" fmla="*/ 3768997 w 3775562"/>
                  <a:gd name="connsiteY2" fmla="*/ 187310 h 187310"/>
                  <a:gd name="connsiteX3" fmla="*/ 4551 w 3775562"/>
                  <a:gd name="connsiteY3" fmla="*/ 180522 h 187310"/>
                  <a:gd name="connsiteX4" fmla="*/ 100 w 3775562"/>
                  <a:gd name="connsiteY4" fmla="*/ 17753 h 187310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1652 w 3775562"/>
                  <a:gd name="connsiteY2" fmla="*/ 165277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91538"/>
                  <a:gd name="connsiteX1" fmla="*/ 3775562 w 3775562"/>
                  <a:gd name="connsiteY1" fmla="*/ 0 h 191538"/>
                  <a:gd name="connsiteX2" fmla="*/ 3761652 w 3775562"/>
                  <a:gd name="connsiteY2" fmla="*/ 165277 h 191538"/>
                  <a:gd name="connsiteX3" fmla="*/ 4551 w 3775562"/>
                  <a:gd name="connsiteY3" fmla="*/ 191538 h 191538"/>
                  <a:gd name="connsiteX4" fmla="*/ 100 w 3775562"/>
                  <a:gd name="connsiteY4" fmla="*/ 17753 h 191538"/>
                  <a:gd name="connsiteX0" fmla="*/ 100 w 3764545"/>
                  <a:gd name="connsiteY0" fmla="*/ 3064 h 176849"/>
                  <a:gd name="connsiteX1" fmla="*/ 3764545 w 3764545"/>
                  <a:gd name="connsiteY1" fmla="*/ 0 h 176849"/>
                  <a:gd name="connsiteX2" fmla="*/ 3761652 w 3764545"/>
                  <a:gd name="connsiteY2" fmla="*/ 150588 h 176849"/>
                  <a:gd name="connsiteX3" fmla="*/ 4551 w 3764545"/>
                  <a:gd name="connsiteY3" fmla="*/ 176849 h 176849"/>
                  <a:gd name="connsiteX4" fmla="*/ 100 w 3764545"/>
                  <a:gd name="connsiteY4" fmla="*/ 3064 h 176849"/>
                  <a:gd name="connsiteX0" fmla="*/ 100 w 3769096"/>
                  <a:gd name="connsiteY0" fmla="*/ 3064 h 176849"/>
                  <a:gd name="connsiteX1" fmla="*/ 3764545 w 3769096"/>
                  <a:gd name="connsiteY1" fmla="*/ 0 h 176849"/>
                  <a:gd name="connsiteX2" fmla="*/ 3768997 w 3769096"/>
                  <a:gd name="connsiteY2" fmla="*/ 150588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69207"/>
                  <a:gd name="connsiteY0" fmla="*/ 3064 h 176849"/>
                  <a:gd name="connsiteX1" fmla="*/ 3768217 w 3769207"/>
                  <a:gd name="connsiteY1" fmla="*/ 0 h 176849"/>
                  <a:gd name="connsiteX2" fmla="*/ 3768997 w 3769207"/>
                  <a:gd name="connsiteY2" fmla="*/ 150588 h 176849"/>
                  <a:gd name="connsiteX3" fmla="*/ 4551 w 3769207"/>
                  <a:gd name="connsiteY3" fmla="*/ 176849 h 176849"/>
                  <a:gd name="connsiteX4" fmla="*/ 100 w 3769207"/>
                  <a:gd name="connsiteY4" fmla="*/ 3064 h 176849"/>
                  <a:gd name="connsiteX0" fmla="*/ 100 w 3769207"/>
                  <a:gd name="connsiteY0" fmla="*/ 0 h 173785"/>
                  <a:gd name="connsiteX1" fmla="*/ 3768217 w 3769207"/>
                  <a:gd name="connsiteY1" fmla="*/ 11625 h 173785"/>
                  <a:gd name="connsiteX2" fmla="*/ 3768997 w 3769207"/>
                  <a:gd name="connsiteY2" fmla="*/ 147524 h 173785"/>
                  <a:gd name="connsiteX3" fmla="*/ 4551 w 3769207"/>
                  <a:gd name="connsiteY3" fmla="*/ 173785 h 173785"/>
                  <a:gd name="connsiteX4" fmla="*/ 100 w 3769207"/>
                  <a:gd name="connsiteY4" fmla="*/ 0 h 173785"/>
                  <a:gd name="connsiteX0" fmla="*/ 100 w 3769096"/>
                  <a:gd name="connsiteY0" fmla="*/ 3064 h 176849"/>
                  <a:gd name="connsiteX1" fmla="*/ 3764544 w 3769096"/>
                  <a:gd name="connsiteY1" fmla="*/ 0 h 176849"/>
                  <a:gd name="connsiteX2" fmla="*/ 3768997 w 3769096"/>
                  <a:gd name="connsiteY2" fmla="*/ 150588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69096"/>
                  <a:gd name="connsiteY0" fmla="*/ 3064 h 176849"/>
                  <a:gd name="connsiteX1" fmla="*/ 3764544 w 3769096"/>
                  <a:gd name="connsiteY1" fmla="*/ 0 h 176849"/>
                  <a:gd name="connsiteX2" fmla="*/ 3768997 w 3769096"/>
                  <a:gd name="connsiteY2" fmla="*/ 160113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71452"/>
                  <a:gd name="connsiteY0" fmla="*/ 3064 h 176849"/>
                  <a:gd name="connsiteX1" fmla="*/ 3764544 w 3771452"/>
                  <a:gd name="connsiteY1" fmla="*/ 0 h 176849"/>
                  <a:gd name="connsiteX2" fmla="*/ 3771378 w 3771452"/>
                  <a:gd name="connsiteY2" fmla="*/ 172020 h 176849"/>
                  <a:gd name="connsiteX3" fmla="*/ 4551 w 3771452"/>
                  <a:gd name="connsiteY3" fmla="*/ 176849 h 176849"/>
                  <a:gd name="connsiteX4" fmla="*/ 100 w 3771452"/>
                  <a:gd name="connsiteY4" fmla="*/ 3064 h 176849"/>
                  <a:gd name="connsiteX0" fmla="*/ 100 w 3774069"/>
                  <a:gd name="connsiteY0" fmla="*/ 12589 h 186374"/>
                  <a:gd name="connsiteX1" fmla="*/ 3774069 w 3774069"/>
                  <a:gd name="connsiteY1" fmla="*/ 0 h 186374"/>
                  <a:gd name="connsiteX2" fmla="*/ 3771378 w 3774069"/>
                  <a:gd name="connsiteY2" fmla="*/ 181545 h 186374"/>
                  <a:gd name="connsiteX3" fmla="*/ 4551 w 3774069"/>
                  <a:gd name="connsiteY3" fmla="*/ 186374 h 186374"/>
                  <a:gd name="connsiteX4" fmla="*/ 100 w 3774069"/>
                  <a:gd name="connsiteY4" fmla="*/ 12589 h 186374"/>
                  <a:gd name="connsiteX0" fmla="*/ 100 w 3774069"/>
                  <a:gd name="connsiteY0" fmla="*/ 3064 h 176849"/>
                  <a:gd name="connsiteX1" fmla="*/ 3774069 w 3774069"/>
                  <a:gd name="connsiteY1" fmla="*/ 0 h 176849"/>
                  <a:gd name="connsiteX2" fmla="*/ 3771378 w 3774069"/>
                  <a:gd name="connsiteY2" fmla="*/ 172020 h 176849"/>
                  <a:gd name="connsiteX3" fmla="*/ 4551 w 3774069"/>
                  <a:gd name="connsiteY3" fmla="*/ 176849 h 176849"/>
                  <a:gd name="connsiteX4" fmla="*/ 100 w 3774069"/>
                  <a:gd name="connsiteY4" fmla="*/ 3064 h 176849"/>
                  <a:gd name="connsiteX0" fmla="*/ 100 w 3774069"/>
                  <a:gd name="connsiteY0" fmla="*/ 3064 h 181545"/>
                  <a:gd name="connsiteX1" fmla="*/ 3774069 w 3774069"/>
                  <a:gd name="connsiteY1" fmla="*/ 0 h 181545"/>
                  <a:gd name="connsiteX2" fmla="*/ 3768997 w 3774069"/>
                  <a:gd name="connsiteY2" fmla="*/ 181545 h 181545"/>
                  <a:gd name="connsiteX3" fmla="*/ 4551 w 3774069"/>
                  <a:gd name="connsiteY3" fmla="*/ 176849 h 181545"/>
                  <a:gd name="connsiteX4" fmla="*/ 100 w 3774069"/>
                  <a:gd name="connsiteY4" fmla="*/ 3064 h 181545"/>
                  <a:gd name="connsiteX0" fmla="*/ 100 w 3774069"/>
                  <a:gd name="connsiteY0" fmla="*/ 3064 h 176849"/>
                  <a:gd name="connsiteX1" fmla="*/ 3774069 w 3774069"/>
                  <a:gd name="connsiteY1" fmla="*/ 0 h 176849"/>
                  <a:gd name="connsiteX2" fmla="*/ 3768997 w 3774069"/>
                  <a:gd name="connsiteY2" fmla="*/ 176782 h 176849"/>
                  <a:gd name="connsiteX3" fmla="*/ 4551 w 3774069"/>
                  <a:gd name="connsiteY3" fmla="*/ 176849 h 176849"/>
                  <a:gd name="connsiteX4" fmla="*/ 100 w 3774069"/>
                  <a:gd name="connsiteY4" fmla="*/ 3064 h 176849"/>
                  <a:gd name="connsiteX0" fmla="*/ 28887 w 3802856"/>
                  <a:gd name="connsiteY0" fmla="*/ 3064 h 176782"/>
                  <a:gd name="connsiteX1" fmla="*/ 3802856 w 3802856"/>
                  <a:gd name="connsiteY1" fmla="*/ 0 h 176782"/>
                  <a:gd name="connsiteX2" fmla="*/ 3797784 w 3802856"/>
                  <a:gd name="connsiteY2" fmla="*/ 176782 h 176782"/>
                  <a:gd name="connsiteX3" fmla="*/ 0 w 3802856"/>
                  <a:gd name="connsiteY3" fmla="*/ 174468 h 176782"/>
                  <a:gd name="connsiteX4" fmla="*/ 28887 w 3802856"/>
                  <a:gd name="connsiteY4" fmla="*/ 3064 h 176782"/>
                  <a:gd name="connsiteX0" fmla="*/ 5074 w 3802856"/>
                  <a:gd name="connsiteY0" fmla="*/ 0 h 180862"/>
                  <a:gd name="connsiteX1" fmla="*/ 3802856 w 3802856"/>
                  <a:gd name="connsiteY1" fmla="*/ 4080 h 180862"/>
                  <a:gd name="connsiteX2" fmla="*/ 3797784 w 3802856"/>
                  <a:gd name="connsiteY2" fmla="*/ 180862 h 180862"/>
                  <a:gd name="connsiteX3" fmla="*/ 0 w 3802856"/>
                  <a:gd name="connsiteY3" fmla="*/ 178548 h 180862"/>
                  <a:gd name="connsiteX4" fmla="*/ 5074 w 3802856"/>
                  <a:gd name="connsiteY4" fmla="*/ 0 h 180862"/>
                  <a:gd name="connsiteX0" fmla="*/ 151 w 3805077"/>
                  <a:gd name="connsiteY0" fmla="*/ 0 h 180862"/>
                  <a:gd name="connsiteX1" fmla="*/ 3805077 w 3805077"/>
                  <a:gd name="connsiteY1" fmla="*/ 4080 h 180862"/>
                  <a:gd name="connsiteX2" fmla="*/ 3800005 w 3805077"/>
                  <a:gd name="connsiteY2" fmla="*/ 180862 h 180862"/>
                  <a:gd name="connsiteX3" fmla="*/ 2221 w 3805077"/>
                  <a:gd name="connsiteY3" fmla="*/ 178548 h 180862"/>
                  <a:gd name="connsiteX4" fmla="*/ 151 w 3805077"/>
                  <a:gd name="connsiteY4" fmla="*/ 0 h 180862"/>
                  <a:gd name="connsiteX0" fmla="*/ 9798 w 3802856"/>
                  <a:gd name="connsiteY0" fmla="*/ 0 h 180862"/>
                  <a:gd name="connsiteX1" fmla="*/ 3802856 w 3802856"/>
                  <a:gd name="connsiteY1" fmla="*/ 4080 h 180862"/>
                  <a:gd name="connsiteX2" fmla="*/ 3797784 w 3802856"/>
                  <a:gd name="connsiteY2" fmla="*/ 180862 h 180862"/>
                  <a:gd name="connsiteX3" fmla="*/ 0 w 3802856"/>
                  <a:gd name="connsiteY3" fmla="*/ 178548 h 180862"/>
                  <a:gd name="connsiteX4" fmla="*/ 9798 w 3802856"/>
                  <a:gd name="connsiteY4" fmla="*/ 0 h 180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2856" h="180862">
                    <a:moveTo>
                      <a:pt x="9798" y="0"/>
                    </a:moveTo>
                    <a:lnTo>
                      <a:pt x="3802856" y="4080"/>
                    </a:lnTo>
                    <a:cubicBezTo>
                      <a:pt x="3801892" y="54276"/>
                      <a:pt x="3798748" y="130666"/>
                      <a:pt x="3797784" y="180862"/>
                    </a:cubicBezTo>
                    <a:lnTo>
                      <a:pt x="0" y="178548"/>
                    </a:lnTo>
                    <a:cubicBezTo>
                      <a:pt x="964" y="124533"/>
                      <a:pt x="8834" y="54015"/>
                      <a:pt x="9798" y="0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304" name="フリーフォーム: 図形 303">
                <a:extLst>
                  <a:ext uri="{FF2B5EF4-FFF2-40B4-BE49-F238E27FC236}">
                    <a16:creationId xmlns:a16="http://schemas.microsoft.com/office/drawing/2014/main" id="{5064BF8A-60C4-4290-85F8-961C46555404}"/>
                  </a:ext>
                </a:extLst>
              </p:cNvPr>
              <p:cNvSpPr/>
              <p:nvPr/>
            </p:nvSpPr>
            <p:spPr>
              <a:xfrm>
                <a:off x="5897087" y="1746925"/>
                <a:ext cx="160310" cy="3311422"/>
              </a:xfrm>
              <a:custGeom>
                <a:avLst/>
                <a:gdLst>
                  <a:gd name="connsiteX0" fmla="*/ 0 w 174567"/>
                  <a:gd name="connsiteY0" fmla="*/ 4156 h 3316778"/>
                  <a:gd name="connsiteX1" fmla="*/ 166254 w 174567"/>
                  <a:gd name="connsiteY1" fmla="*/ 0 h 3316778"/>
                  <a:gd name="connsiteX2" fmla="*/ 174567 w 174567"/>
                  <a:gd name="connsiteY2" fmla="*/ 3316778 h 3316778"/>
                  <a:gd name="connsiteX3" fmla="*/ 0 w 174567"/>
                  <a:gd name="connsiteY3" fmla="*/ 3312622 h 3316778"/>
                  <a:gd name="connsiteX4" fmla="*/ 0 w 174567"/>
                  <a:gd name="connsiteY4" fmla="*/ 4156 h 3316778"/>
                  <a:gd name="connsiteX0" fmla="*/ 0 w 179682"/>
                  <a:gd name="connsiteY0" fmla="*/ 4156 h 3316778"/>
                  <a:gd name="connsiteX1" fmla="*/ 179682 w 179682"/>
                  <a:gd name="connsiteY1" fmla="*/ 0 h 3316778"/>
                  <a:gd name="connsiteX2" fmla="*/ 174567 w 179682"/>
                  <a:gd name="connsiteY2" fmla="*/ 3316778 h 3316778"/>
                  <a:gd name="connsiteX3" fmla="*/ 0 w 179682"/>
                  <a:gd name="connsiteY3" fmla="*/ 3312622 h 3316778"/>
                  <a:gd name="connsiteX4" fmla="*/ 0 w 179682"/>
                  <a:gd name="connsiteY4" fmla="*/ 4156 h 3316778"/>
                  <a:gd name="connsiteX0" fmla="*/ 0 w 187995"/>
                  <a:gd name="connsiteY0" fmla="*/ 4156 h 3320945"/>
                  <a:gd name="connsiteX1" fmla="*/ 179682 w 187995"/>
                  <a:gd name="connsiteY1" fmla="*/ 0 h 3320945"/>
                  <a:gd name="connsiteX2" fmla="*/ 187995 w 187995"/>
                  <a:gd name="connsiteY2" fmla="*/ 3320945 h 3320945"/>
                  <a:gd name="connsiteX3" fmla="*/ 0 w 187995"/>
                  <a:gd name="connsiteY3" fmla="*/ 3312622 h 3320945"/>
                  <a:gd name="connsiteX4" fmla="*/ 0 w 187995"/>
                  <a:gd name="connsiteY4" fmla="*/ 4156 h 3320945"/>
                  <a:gd name="connsiteX0" fmla="*/ 0 w 187995"/>
                  <a:gd name="connsiteY0" fmla="*/ 4156 h 3320956"/>
                  <a:gd name="connsiteX1" fmla="*/ 179682 w 187995"/>
                  <a:gd name="connsiteY1" fmla="*/ 0 h 3320956"/>
                  <a:gd name="connsiteX2" fmla="*/ 187995 w 187995"/>
                  <a:gd name="connsiteY2" fmla="*/ 3320945 h 3320956"/>
                  <a:gd name="connsiteX3" fmla="*/ 8951 w 187995"/>
                  <a:gd name="connsiteY3" fmla="*/ 3320956 h 3320956"/>
                  <a:gd name="connsiteX4" fmla="*/ 0 w 187995"/>
                  <a:gd name="connsiteY4" fmla="*/ 4156 h 3320956"/>
                  <a:gd name="connsiteX0" fmla="*/ 9350 w 197345"/>
                  <a:gd name="connsiteY0" fmla="*/ 4156 h 3320945"/>
                  <a:gd name="connsiteX1" fmla="*/ 189032 w 197345"/>
                  <a:gd name="connsiteY1" fmla="*/ 0 h 3320945"/>
                  <a:gd name="connsiteX2" fmla="*/ 197345 w 197345"/>
                  <a:gd name="connsiteY2" fmla="*/ 3320945 h 3320945"/>
                  <a:gd name="connsiteX3" fmla="*/ 396 w 197345"/>
                  <a:gd name="connsiteY3" fmla="*/ 3316789 h 3320945"/>
                  <a:gd name="connsiteX4" fmla="*/ 9350 w 197345"/>
                  <a:gd name="connsiteY4" fmla="*/ 4156 h 3320945"/>
                  <a:gd name="connsiteX0" fmla="*/ 9350 w 215250"/>
                  <a:gd name="connsiteY0" fmla="*/ 4156 h 3320945"/>
                  <a:gd name="connsiteX1" fmla="*/ 189032 w 215250"/>
                  <a:gd name="connsiteY1" fmla="*/ 0 h 3320945"/>
                  <a:gd name="connsiteX2" fmla="*/ 215250 w 215250"/>
                  <a:gd name="connsiteY2" fmla="*/ 3320945 h 3320945"/>
                  <a:gd name="connsiteX3" fmla="*/ 396 w 215250"/>
                  <a:gd name="connsiteY3" fmla="*/ 3316789 h 3320945"/>
                  <a:gd name="connsiteX4" fmla="*/ 9350 w 215250"/>
                  <a:gd name="connsiteY4" fmla="*/ 4156 h 3320945"/>
                  <a:gd name="connsiteX0" fmla="*/ 9350 w 215250"/>
                  <a:gd name="connsiteY0" fmla="*/ 4156 h 3320945"/>
                  <a:gd name="connsiteX1" fmla="*/ 193509 w 215250"/>
                  <a:gd name="connsiteY1" fmla="*/ 0 h 3320945"/>
                  <a:gd name="connsiteX2" fmla="*/ 215250 w 215250"/>
                  <a:gd name="connsiteY2" fmla="*/ 3320945 h 3320945"/>
                  <a:gd name="connsiteX3" fmla="*/ 396 w 215250"/>
                  <a:gd name="connsiteY3" fmla="*/ 3316789 h 3320945"/>
                  <a:gd name="connsiteX4" fmla="*/ 9350 w 215250"/>
                  <a:gd name="connsiteY4" fmla="*/ 4156 h 3320945"/>
                  <a:gd name="connsiteX0" fmla="*/ 9350 w 215250"/>
                  <a:gd name="connsiteY0" fmla="*/ 12490 h 3329279"/>
                  <a:gd name="connsiteX1" fmla="*/ 184557 w 215250"/>
                  <a:gd name="connsiteY1" fmla="*/ 0 h 3329279"/>
                  <a:gd name="connsiteX2" fmla="*/ 215250 w 215250"/>
                  <a:gd name="connsiteY2" fmla="*/ 3329279 h 3329279"/>
                  <a:gd name="connsiteX3" fmla="*/ 396 w 215250"/>
                  <a:gd name="connsiteY3" fmla="*/ 3325123 h 3329279"/>
                  <a:gd name="connsiteX4" fmla="*/ 9350 w 215250"/>
                  <a:gd name="connsiteY4" fmla="*/ 12490 h 3329279"/>
                  <a:gd name="connsiteX0" fmla="*/ 9350 w 206298"/>
                  <a:gd name="connsiteY0" fmla="*/ 12490 h 3329279"/>
                  <a:gd name="connsiteX1" fmla="*/ 184557 w 206298"/>
                  <a:gd name="connsiteY1" fmla="*/ 0 h 3329279"/>
                  <a:gd name="connsiteX2" fmla="*/ 206298 w 206298"/>
                  <a:gd name="connsiteY2" fmla="*/ 3329279 h 3329279"/>
                  <a:gd name="connsiteX3" fmla="*/ 396 w 206298"/>
                  <a:gd name="connsiteY3" fmla="*/ 3325123 h 3329279"/>
                  <a:gd name="connsiteX4" fmla="*/ 9350 w 206298"/>
                  <a:gd name="connsiteY4" fmla="*/ 12490 h 3329279"/>
                  <a:gd name="connsiteX0" fmla="*/ 0 w 196948"/>
                  <a:gd name="connsiteY0" fmla="*/ 12490 h 3329290"/>
                  <a:gd name="connsiteX1" fmla="*/ 175207 w 196948"/>
                  <a:gd name="connsiteY1" fmla="*/ 0 h 3329290"/>
                  <a:gd name="connsiteX2" fmla="*/ 196948 w 196948"/>
                  <a:gd name="connsiteY2" fmla="*/ 3329279 h 3329290"/>
                  <a:gd name="connsiteX3" fmla="*/ 4474 w 196948"/>
                  <a:gd name="connsiteY3" fmla="*/ 3329290 h 3329290"/>
                  <a:gd name="connsiteX4" fmla="*/ 0 w 196948"/>
                  <a:gd name="connsiteY4" fmla="*/ 12490 h 3329290"/>
                  <a:gd name="connsiteX0" fmla="*/ 0 w 196948"/>
                  <a:gd name="connsiteY0" fmla="*/ 5328 h 3322128"/>
                  <a:gd name="connsiteX1" fmla="*/ 175207 w 196948"/>
                  <a:gd name="connsiteY1" fmla="*/ 0 h 3322128"/>
                  <a:gd name="connsiteX2" fmla="*/ 196948 w 196948"/>
                  <a:gd name="connsiteY2" fmla="*/ 3322117 h 3322128"/>
                  <a:gd name="connsiteX3" fmla="*/ 4474 w 196948"/>
                  <a:gd name="connsiteY3" fmla="*/ 3322128 h 3322128"/>
                  <a:gd name="connsiteX4" fmla="*/ 0 w 196948"/>
                  <a:gd name="connsiteY4" fmla="*/ 5328 h 3322128"/>
                  <a:gd name="connsiteX0" fmla="*/ 0 w 196948"/>
                  <a:gd name="connsiteY0" fmla="*/ 2941 h 3319741"/>
                  <a:gd name="connsiteX1" fmla="*/ 175207 w 196948"/>
                  <a:gd name="connsiteY1" fmla="*/ 0 h 3319741"/>
                  <a:gd name="connsiteX2" fmla="*/ 196948 w 196948"/>
                  <a:gd name="connsiteY2" fmla="*/ 3319730 h 3319741"/>
                  <a:gd name="connsiteX3" fmla="*/ 4474 w 196948"/>
                  <a:gd name="connsiteY3" fmla="*/ 3319741 h 3319741"/>
                  <a:gd name="connsiteX4" fmla="*/ 0 w 196948"/>
                  <a:gd name="connsiteY4" fmla="*/ 2941 h 3319741"/>
                  <a:gd name="connsiteX0" fmla="*/ 0 w 196948"/>
                  <a:gd name="connsiteY0" fmla="*/ 2941 h 3319741"/>
                  <a:gd name="connsiteX1" fmla="*/ 188029 w 196948"/>
                  <a:gd name="connsiteY1" fmla="*/ 0 h 3319741"/>
                  <a:gd name="connsiteX2" fmla="*/ 196948 w 196948"/>
                  <a:gd name="connsiteY2" fmla="*/ 3319730 h 3319741"/>
                  <a:gd name="connsiteX3" fmla="*/ 4474 w 196948"/>
                  <a:gd name="connsiteY3" fmla="*/ 3319741 h 3319741"/>
                  <a:gd name="connsiteX4" fmla="*/ 0 w 196948"/>
                  <a:gd name="connsiteY4" fmla="*/ 2941 h 3319741"/>
                  <a:gd name="connsiteX0" fmla="*/ 0 w 198287"/>
                  <a:gd name="connsiteY0" fmla="*/ 2941 h 3319741"/>
                  <a:gd name="connsiteX1" fmla="*/ 198287 w 198287"/>
                  <a:gd name="connsiteY1" fmla="*/ 0 h 3319741"/>
                  <a:gd name="connsiteX2" fmla="*/ 196948 w 198287"/>
                  <a:gd name="connsiteY2" fmla="*/ 3319730 h 3319741"/>
                  <a:gd name="connsiteX3" fmla="*/ 4474 w 198287"/>
                  <a:gd name="connsiteY3" fmla="*/ 3319741 h 3319741"/>
                  <a:gd name="connsiteX4" fmla="*/ 0 w 198287"/>
                  <a:gd name="connsiteY4" fmla="*/ 2941 h 3319741"/>
                  <a:gd name="connsiteX0" fmla="*/ 3824 w 202111"/>
                  <a:gd name="connsiteY0" fmla="*/ 2941 h 3319741"/>
                  <a:gd name="connsiteX1" fmla="*/ 202111 w 202111"/>
                  <a:gd name="connsiteY1" fmla="*/ 0 h 3319741"/>
                  <a:gd name="connsiteX2" fmla="*/ 200772 w 202111"/>
                  <a:gd name="connsiteY2" fmla="*/ 3319730 h 3319741"/>
                  <a:gd name="connsiteX3" fmla="*/ 604 w 202111"/>
                  <a:gd name="connsiteY3" fmla="*/ 3319741 h 3319741"/>
                  <a:gd name="connsiteX4" fmla="*/ 3824 w 202111"/>
                  <a:gd name="connsiteY4" fmla="*/ 2941 h 3319741"/>
                  <a:gd name="connsiteX0" fmla="*/ 3824 w 200786"/>
                  <a:gd name="connsiteY0" fmla="*/ 10103 h 3326903"/>
                  <a:gd name="connsiteX1" fmla="*/ 191853 w 200786"/>
                  <a:gd name="connsiteY1" fmla="*/ 0 h 3326903"/>
                  <a:gd name="connsiteX2" fmla="*/ 200772 w 200786"/>
                  <a:gd name="connsiteY2" fmla="*/ 3326892 h 3326903"/>
                  <a:gd name="connsiteX3" fmla="*/ 604 w 200786"/>
                  <a:gd name="connsiteY3" fmla="*/ 3326903 h 3326903"/>
                  <a:gd name="connsiteX4" fmla="*/ 3824 w 200786"/>
                  <a:gd name="connsiteY4" fmla="*/ 10103 h 3326903"/>
                  <a:gd name="connsiteX0" fmla="*/ 3824 w 200777"/>
                  <a:gd name="connsiteY0" fmla="*/ 5329 h 3322129"/>
                  <a:gd name="connsiteX1" fmla="*/ 176466 w 200777"/>
                  <a:gd name="connsiteY1" fmla="*/ 0 h 3322129"/>
                  <a:gd name="connsiteX2" fmla="*/ 200772 w 200777"/>
                  <a:gd name="connsiteY2" fmla="*/ 3322118 h 3322129"/>
                  <a:gd name="connsiteX3" fmla="*/ 604 w 200777"/>
                  <a:gd name="connsiteY3" fmla="*/ 3322129 h 3322129"/>
                  <a:gd name="connsiteX4" fmla="*/ 3824 w 200777"/>
                  <a:gd name="connsiteY4" fmla="*/ 5329 h 3322129"/>
                  <a:gd name="connsiteX0" fmla="*/ 3824 w 200776"/>
                  <a:gd name="connsiteY0" fmla="*/ 5329 h 3322129"/>
                  <a:gd name="connsiteX1" fmla="*/ 171337 w 200776"/>
                  <a:gd name="connsiteY1" fmla="*/ 0 h 3322129"/>
                  <a:gd name="connsiteX2" fmla="*/ 200772 w 200776"/>
                  <a:gd name="connsiteY2" fmla="*/ 3322118 h 3322129"/>
                  <a:gd name="connsiteX3" fmla="*/ 604 w 200776"/>
                  <a:gd name="connsiteY3" fmla="*/ 3322129 h 3322129"/>
                  <a:gd name="connsiteX4" fmla="*/ 3824 w 200776"/>
                  <a:gd name="connsiteY4" fmla="*/ 5329 h 3322129"/>
                  <a:gd name="connsiteX0" fmla="*/ 3824 w 182831"/>
                  <a:gd name="connsiteY0" fmla="*/ 5329 h 3324506"/>
                  <a:gd name="connsiteX1" fmla="*/ 171337 w 182831"/>
                  <a:gd name="connsiteY1" fmla="*/ 0 h 3324506"/>
                  <a:gd name="connsiteX2" fmla="*/ 182820 w 182831"/>
                  <a:gd name="connsiteY2" fmla="*/ 3324506 h 3324506"/>
                  <a:gd name="connsiteX3" fmla="*/ 604 w 182831"/>
                  <a:gd name="connsiteY3" fmla="*/ 3322129 h 3324506"/>
                  <a:gd name="connsiteX4" fmla="*/ 3824 w 182831"/>
                  <a:gd name="connsiteY4" fmla="*/ 5329 h 3324506"/>
                  <a:gd name="connsiteX0" fmla="*/ 3824 w 171337"/>
                  <a:gd name="connsiteY0" fmla="*/ 5329 h 3322129"/>
                  <a:gd name="connsiteX1" fmla="*/ 171337 w 171337"/>
                  <a:gd name="connsiteY1" fmla="*/ 0 h 3322129"/>
                  <a:gd name="connsiteX2" fmla="*/ 169998 w 171337"/>
                  <a:gd name="connsiteY2" fmla="*/ 3319731 h 3322129"/>
                  <a:gd name="connsiteX3" fmla="*/ 604 w 171337"/>
                  <a:gd name="connsiteY3" fmla="*/ 3322129 h 3322129"/>
                  <a:gd name="connsiteX4" fmla="*/ 3824 w 171337"/>
                  <a:gd name="connsiteY4" fmla="*/ 5329 h 3322129"/>
                  <a:gd name="connsiteX0" fmla="*/ 0 w 172641"/>
                  <a:gd name="connsiteY0" fmla="*/ 5329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5329 h 3322129"/>
                  <a:gd name="connsiteX0" fmla="*/ 0 w 172641"/>
                  <a:gd name="connsiteY0" fmla="*/ 2942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2942 h 3322129"/>
                  <a:gd name="connsiteX0" fmla="*/ 0 w 175205"/>
                  <a:gd name="connsiteY0" fmla="*/ 0 h 3323961"/>
                  <a:gd name="connsiteX1" fmla="*/ 175205 w 175205"/>
                  <a:gd name="connsiteY1" fmla="*/ 1832 h 3323961"/>
                  <a:gd name="connsiteX2" fmla="*/ 173866 w 175205"/>
                  <a:gd name="connsiteY2" fmla="*/ 3321563 h 3323961"/>
                  <a:gd name="connsiteX3" fmla="*/ 4472 w 175205"/>
                  <a:gd name="connsiteY3" fmla="*/ 3323961 h 3323961"/>
                  <a:gd name="connsiteX4" fmla="*/ 0 w 175205"/>
                  <a:gd name="connsiteY4" fmla="*/ 0 h 3323961"/>
                  <a:gd name="connsiteX0" fmla="*/ 0 w 175205"/>
                  <a:gd name="connsiteY0" fmla="*/ 5330 h 3322129"/>
                  <a:gd name="connsiteX1" fmla="*/ 175205 w 175205"/>
                  <a:gd name="connsiteY1" fmla="*/ 0 h 3322129"/>
                  <a:gd name="connsiteX2" fmla="*/ 173866 w 175205"/>
                  <a:gd name="connsiteY2" fmla="*/ 3319731 h 3322129"/>
                  <a:gd name="connsiteX3" fmla="*/ 4472 w 175205"/>
                  <a:gd name="connsiteY3" fmla="*/ 3322129 h 3322129"/>
                  <a:gd name="connsiteX4" fmla="*/ 0 w 175205"/>
                  <a:gd name="connsiteY4" fmla="*/ 5330 h 3322129"/>
                  <a:gd name="connsiteX0" fmla="*/ 0 w 172641"/>
                  <a:gd name="connsiteY0" fmla="*/ 5330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5330 h 3322129"/>
                  <a:gd name="connsiteX0" fmla="*/ 0 w 172641"/>
                  <a:gd name="connsiteY0" fmla="*/ 5330 h 3319742"/>
                  <a:gd name="connsiteX1" fmla="*/ 172641 w 172641"/>
                  <a:gd name="connsiteY1" fmla="*/ 0 h 3319742"/>
                  <a:gd name="connsiteX2" fmla="*/ 171302 w 172641"/>
                  <a:gd name="connsiteY2" fmla="*/ 3319731 h 3319742"/>
                  <a:gd name="connsiteX3" fmla="*/ 4472 w 172641"/>
                  <a:gd name="connsiteY3" fmla="*/ 3319742 h 3319742"/>
                  <a:gd name="connsiteX4" fmla="*/ 0 w 172641"/>
                  <a:gd name="connsiteY4" fmla="*/ 5330 h 3319742"/>
                  <a:gd name="connsiteX0" fmla="*/ 0 w 172641"/>
                  <a:gd name="connsiteY0" fmla="*/ 5330 h 3319742"/>
                  <a:gd name="connsiteX1" fmla="*/ 172641 w 172641"/>
                  <a:gd name="connsiteY1" fmla="*/ 0 h 3319742"/>
                  <a:gd name="connsiteX2" fmla="*/ 171302 w 172641"/>
                  <a:gd name="connsiteY2" fmla="*/ 3319731 h 3319742"/>
                  <a:gd name="connsiteX3" fmla="*/ 1907 w 172641"/>
                  <a:gd name="connsiteY3" fmla="*/ 3319742 h 3319742"/>
                  <a:gd name="connsiteX4" fmla="*/ 0 w 172641"/>
                  <a:gd name="connsiteY4" fmla="*/ 5330 h 331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641" h="3319742">
                    <a:moveTo>
                      <a:pt x="0" y="5330"/>
                    </a:moveTo>
                    <a:lnTo>
                      <a:pt x="172641" y="0"/>
                    </a:lnTo>
                    <a:cubicBezTo>
                      <a:pt x="172195" y="1106577"/>
                      <a:pt x="171748" y="2213154"/>
                      <a:pt x="171302" y="3319731"/>
                    </a:cubicBezTo>
                    <a:lnTo>
                      <a:pt x="1907" y="3319742"/>
                    </a:lnTo>
                    <a:cubicBezTo>
                      <a:pt x="-1077" y="2214142"/>
                      <a:pt x="2984" y="1110930"/>
                      <a:pt x="0" y="5330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</p:grpSp>
        <p:grpSp>
          <p:nvGrpSpPr>
            <p:cNvPr id="296" name="グループ化 295">
              <a:extLst>
                <a:ext uri="{FF2B5EF4-FFF2-40B4-BE49-F238E27FC236}">
                  <a16:creationId xmlns:a16="http://schemas.microsoft.com/office/drawing/2014/main" id="{FD4FF275-7D27-46F9-B300-26066BD761FC}"/>
                </a:ext>
              </a:extLst>
            </p:cNvPr>
            <p:cNvGrpSpPr/>
            <p:nvPr/>
          </p:nvGrpSpPr>
          <p:grpSpPr>
            <a:xfrm>
              <a:off x="5701658" y="1081726"/>
              <a:ext cx="685680" cy="864206"/>
              <a:chOff x="5502808" y="690565"/>
              <a:chExt cx="781398" cy="984845"/>
            </a:xfrm>
          </p:grpSpPr>
          <p:sp>
            <p:nvSpPr>
              <p:cNvPr id="300" name="フリーフォーム: 図形 299">
                <a:extLst>
                  <a:ext uri="{FF2B5EF4-FFF2-40B4-BE49-F238E27FC236}">
                    <a16:creationId xmlns:a16="http://schemas.microsoft.com/office/drawing/2014/main" id="{6369911F-E40D-408F-8CB9-EE989DF22D77}"/>
                  </a:ext>
                </a:extLst>
              </p:cNvPr>
              <p:cNvSpPr/>
              <p:nvPr/>
            </p:nvSpPr>
            <p:spPr>
              <a:xfrm>
                <a:off x="5834429" y="690565"/>
                <a:ext cx="309377" cy="549541"/>
              </a:xfrm>
              <a:custGeom>
                <a:avLst/>
                <a:gdLst>
                  <a:gd name="connsiteX0" fmla="*/ 11906 w 302419"/>
                  <a:gd name="connsiteY0" fmla="*/ 514350 h 514350"/>
                  <a:gd name="connsiteX1" fmla="*/ 0 w 302419"/>
                  <a:gd name="connsiteY1" fmla="*/ 330994 h 514350"/>
                  <a:gd name="connsiteX2" fmla="*/ 9525 w 302419"/>
                  <a:gd name="connsiteY2" fmla="*/ 176213 h 514350"/>
                  <a:gd name="connsiteX3" fmla="*/ 78581 w 302419"/>
                  <a:gd name="connsiteY3" fmla="*/ 52388 h 514350"/>
                  <a:gd name="connsiteX4" fmla="*/ 154781 w 302419"/>
                  <a:gd name="connsiteY4" fmla="*/ 0 h 514350"/>
                  <a:gd name="connsiteX5" fmla="*/ 216694 w 302419"/>
                  <a:gd name="connsiteY5" fmla="*/ 7144 h 514350"/>
                  <a:gd name="connsiteX6" fmla="*/ 297656 w 302419"/>
                  <a:gd name="connsiteY6" fmla="*/ 90488 h 514350"/>
                  <a:gd name="connsiteX7" fmla="*/ 302419 w 302419"/>
                  <a:gd name="connsiteY7" fmla="*/ 257175 h 514350"/>
                  <a:gd name="connsiteX8" fmla="*/ 285750 w 302419"/>
                  <a:gd name="connsiteY8" fmla="*/ 385763 h 514350"/>
                  <a:gd name="connsiteX9" fmla="*/ 180975 w 302419"/>
                  <a:gd name="connsiteY9" fmla="*/ 395288 h 514350"/>
                  <a:gd name="connsiteX10" fmla="*/ 202406 w 302419"/>
                  <a:gd name="connsiteY10" fmla="*/ 288132 h 514350"/>
                  <a:gd name="connsiteX11" fmla="*/ 190500 w 302419"/>
                  <a:gd name="connsiteY11" fmla="*/ 195263 h 514350"/>
                  <a:gd name="connsiteX12" fmla="*/ 154781 w 302419"/>
                  <a:gd name="connsiteY12" fmla="*/ 159544 h 514350"/>
                  <a:gd name="connsiteX13" fmla="*/ 111919 w 302419"/>
                  <a:gd name="connsiteY13" fmla="*/ 195263 h 514350"/>
                  <a:gd name="connsiteX14" fmla="*/ 88106 w 302419"/>
                  <a:gd name="connsiteY14" fmla="*/ 257175 h 514350"/>
                  <a:gd name="connsiteX15" fmla="*/ 92869 w 302419"/>
                  <a:gd name="connsiteY15" fmla="*/ 338138 h 514350"/>
                  <a:gd name="connsiteX16" fmla="*/ 85725 w 302419"/>
                  <a:gd name="connsiteY16" fmla="*/ 428625 h 514350"/>
                  <a:gd name="connsiteX17" fmla="*/ 95250 w 302419"/>
                  <a:gd name="connsiteY17" fmla="*/ 469107 h 514350"/>
                  <a:gd name="connsiteX18" fmla="*/ 11906 w 302419"/>
                  <a:gd name="connsiteY18" fmla="*/ 514350 h 514350"/>
                  <a:gd name="connsiteX0" fmla="*/ 11906 w 302419"/>
                  <a:gd name="connsiteY0" fmla="*/ 519453 h 519453"/>
                  <a:gd name="connsiteX1" fmla="*/ 0 w 302419"/>
                  <a:gd name="connsiteY1" fmla="*/ 336097 h 519453"/>
                  <a:gd name="connsiteX2" fmla="*/ 9525 w 302419"/>
                  <a:gd name="connsiteY2" fmla="*/ 181316 h 519453"/>
                  <a:gd name="connsiteX3" fmla="*/ 78581 w 302419"/>
                  <a:gd name="connsiteY3" fmla="*/ 57491 h 519453"/>
                  <a:gd name="connsiteX4" fmla="*/ 154781 w 302419"/>
                  <a:gd name="connsiteY4" fmla="*/ 5103 h 519453"/>
                  <a:gd name="connsiteX5" fmla="*/ 216694 w 302419"/>
                  <a:gd name="connsiteY5" fmla="*/ 12247 h 519453"/>
                  <a:gd name="connsiteX6" fmla="*/ 297656 w 302419"/>
                  <a:gd name="connsiteY6" fmla="*/ 95591 h 519453"/>
                  <a:gd name="connsiteX7" fmla="*/ 302419 w 302419"/>
                  <a:gd name="connsiteY7" fmla="*/ 262278 h 519453"/>
                  <a:gd name="connsiteX8" fmla="*/ 285750 w 302419"/>
                  <a:gd name="connsiteY8" fmla="*/ 390866 h 519453"/>
                  <a:gd name="connsiteX9" fmla="*/ 180975 w 302419"/>
                  <a:gd name="connsiteY9" fmla="*/ 400391 h 519453"/>
                  <a:gd name="connsiteX10" fmla="*/ 202406 w 302419"/>
                  <a:gd name="connsiteY10" fmla="*/ 293235 h 519453"/>
                  <a:gd name="connsiteX11" fmla="*/ 190500 w 302419"/>
                  <a:gd name="connsiteY11" fmla="*/ 200366 h 519453"/>
                  <a:gd name="connsiteX12" fmla="*/ 154781 w 302419"/>
                  <a:gd name="connsiteY12" fmla="*/ 164647 h 519453"/>
                  <a:gd name="connsiteX13" fmla="*/ 111919 w 302419"/>
                  <a:gd name="connsiteY13" fmla="*/ 200366 h 519453"/>
                  <a:gd name="connsiteX14" fmla="*/ 88106 w 302419"/>
                  <a:gd name="connsiteY14" fmla="*/ 262278 h 519453"/>
                  <a:gd name="connsiteX15" fmla="*/ 92869 w 302419"/>
                  <a:gd name="connsiteY15" fmla="*/ 343241 h 519453"/>
                  <a:gd name="connsiteX16" fmla="*/ 85725 w 302419"/>
                  <a:gd name="connsiteY16" fmla="*/ 433728 h 519453"/>
                  <a:gd name="connsiteX17" fmla="*/ 95250 w 302419"/>
                  <a:gd name="connsiteY17" fmla="*/ 474210 h 519453"/>
                  <a:gd name="connsiteX18" fmla="*/ 11906 w 302419"/>
                  <a:gd name="connsiteY18" fmla="*/ 519453 h 519453"/>
                  <a:gd name="connsiteX0" fmla="*/ 11906 w 302419"/>
                  <a:gd name="connsiteY0" fmla="*/ 524114 h 524114"/>
                  <a:gd name="connsiteX1" fmla="*/ 0 w 302419"/>
                  <a:gd name="connsiteY1" fmla="*/ 340758 h 524114"/>
                  <a:gd name="connsiteX2" fmla="*/ 9525 w 302419"/>
                  <a:gd name="connsiteY2" fmla="*/ 185977 h 524114"/>
                  <a:gd name="connsiteX3" fmla="*/ 78581 w 302419"/>
                  <a:gd name="connsiteY3" fmla="*/ 62152 h 524114"/>
                  <a:gd name="connsiteX4" fmla="*/ 154781 w 302419"/>
                  <a:gd name="connsiteY4" fmla="*/ 9764 h 524114"/>
                  <a:gd name="connsiteX5" fmla="*/ 216694 w 302419"/>
                  <a:gd name="connsiteY5" fmla="*/ 16908 h 524114"/>
                  <a:gd name="connsiteX6" fmla="*/ 297656 w 302419"/>
                  <a:gd name="connsiteY6" fmla="*/ 100252 h 524114"/>
                  <a:gd name="connsiteX7" fmla="*/ 302419 w 302419"/>
                  <a:gd name="connsiteY7" fmla="*/ 266939 h 524114"/>
                  <a:gd name="connsiteX8" fmla="*/ 285750 w 302419"/>
                  <a:gd name="connsiteY8" fmla="*/ 395527 h 524114"/>
                  <a:gd name="connsiteX9" fmla="*/ 180975 w 302419"/>
                  <a:gd name="connsiteY9" fmla="*/ 405052 h 524114"/>
                  <a:gd name="connsiteX10" fmla="*/ 202406 w 302419"/>
                  <a:gd name="connsiteY10" fmla="*/ 297896 h 524114"/>
                  <a:gd name="connsiteX11" fmla="*/ 190500 w 302419"/>
                  <a:gd name="connsiteY11" fmla="*/ 205027 h 524114"/>
                  <a:gd name="connsiteX12" fmla="*/ 154781 w 302419"/>
                  <a:gd name="connsiteY12" fmla="*/ 169308 h 524114"/>
                  <a:gd name="connsiteX13" fmla="*/ 111919 w 302419"/>
                  <a:gd name="connsiteY13" fmla="*/ 205027 h 524114"/>
                  <a:gd name="connsiteX14" fmla="*/ 88106 w 302419"/>
                  <a:gd name="connsiteY14" fmla="*/ 266939 h 524114"/>
                  <a:gd name="connsiteX15" fmla="*/ 92869 w 302419"/>
                  <a:gd name="connsiteY15" fmla="*/ 347902 h 524114"/>
                  <a:gd name="connsiteX16" fmla="*/ 85725 w 302419"/>
                  <a:gd name="connsiteY16" fmla="*/ 438389 h 524114"/>
                  <a:gd name="connsiteX17" fmla="*/ 95250 w 302419"/>
                  <a:gd name="connsiteY17" fmla="*/ 478871 h 524114"/>
                  <a:gd name="connsiteX18" fmla="*/ 11906 w 302419"/>
                  <a:gd name="connsiteY18" fmla="*/ 524114 h 524114"/>
                  <a:gd name="connsiteX0" fmla="*/ 11906 w 311565"/>
                  <a:gd name="connsiteY0" fmla="*/ 524114 h 524114"/>
                  <a:gd name="connsiteX1" fmla="*/ 0 w 311565"/>
                  <a:gd name="connsiteY1" fmla="*/ 340758 h 524114"/>
                  <a:gd name="connsiteX2" fmla="*/ 9525 w 311565"/>
                  <a:gd name="connsiteY2" fmla="*/ 185977 h 524114"/>
                  <a:gd name="connsiteX3" fmla="*/ 78581 w 311565"/>
                  <a:gd name="connsiteY3" fmla="*/ 62152 h 524114"/>
                  <a:gd name="connsiteX4" fmla="*/ 154781 w 311565"/>
                  <a:gd name="connsiteY4" fmla="*/ 9764 h 524114"/>
                  <a:gd name="connsiteX5" fmla="*/ 216694 w 311565"/>
                  <a:gd name="connsiteY5" fmla="*/ 16908 h 524114"/>
                  <a:gd name="connsiteX6" fmla="*/ 297656 w 311565"/>
                  <a:gd name="connsiteY6" fmla="*/ 100252 h 524114"/>
                  <a:gd name="connsiteX7" fmla="*/ 302419 w 311565"/>
                  <a:gd name="connsiteY7" fmla="*/ 266939 h 524114"/>
                  <a:gd name="connsiteX8" fmla="*/ 285750 w 311565"/>
                  <a:gd name="connsiteY8" fmla="*/ 395527 h 524114"/>
                  <a:gd name="connsiteX9" fmla="*/ 180975 w 311565"/>
                  <a:gd name="connsiteY9" fmla="*/ 405052 h 524114"/>
                  <a:gd name="connsiteX10" fmla="*/ 202406 w 311565"/>
                  <a:gd name="connsiteY10" fmla="*/ 297896 h 524114"/>
                  <a:gd name="connsiteX11" fmla="*/ 190500 w 311565"/>
                  <a:gd name="connsiteY11" fmla="*/ 205027 h 524114"/>
                  <a:gd name="connsiteX12" fmla="*/ 154781 w 311565"/>
                  <a:gd name="connsiteY12" fmla="*/ 169308 h 524114"/>
                  <a:gd name="connsiteX13" fmla="*/ 111919 w 311565"/>
                  <a:gd name="connsiteY13" fmla="*/ 205027 h 524114"/>
                  <a:gd name="connsiteX14" fmla="*/ 88106 w 311565"/>
                  <a:gd name="connsiteY14" fmla="*/ 266939 h 524114"/>
                  <a:gd name="connsiteX15" fmla="*/ 92869 w 311565"/>
                  <a:gd name="connsiteY15" fmla="*/ 347902 h 524114"/>
                  <a:gd name="connsiteX16" fmla="*/ 85725 w 311565"/>
                  <a:gd name="connsiteY16" fmla="*/ 438389 h 524114"/>
                  <a:gd name="connsiteX17" fmla="*/ 95250 w 311565"/>
                  <a:gd name="connsiteY17" fmla="*/ 478871 h 524114"/>
                  <a:gd name="connsiteX18" fmla="*/ 11906 w 311565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2868 w 307481"/>
                  <a:gd name="connsiteY17" fmla="*/ 507446 h 524114"/>
                  <a:gd name="connsiteX18" fmla="*/ 11906 w 307481"/>
                  <a:gd name="connsiteY18" fmla="*/ 524114 h 524114"/>
                  <a:gd name="connsiteX0" fmla="*/ 12527 w 308102"/>
                  <a:gd name="connsiteY0" fmla="*/ 524114 h 524114"/>
                  <a:gd name="connsiteX1" fmla="*/ 621 w 308102"/>
                  <a:gd name="connsiteY1" fmla="*/ 340758 h 524114"/>
                  <a:gd name="connsiteX2" fmla="*/ 10146 w 308102"/>
                  <a:gd name="connsiteY2" fmla="*/ 185977 h 524114"/>
                  <a:gd name="connsiteX3" fmla="*/ 79202 w 308102"/>
                  <a:gd name="connsiteY3" fmla="*/ 62152 h 524114"/>
                  <a:gd name="connsiteX4" fmla="*/ 155402 w 308102"/>
                  <a:gd name="connsiteY4" fmla="*/ 9764 h 524114"/>
                  <a:gd name="connsiteX5" fmla="*/ 217315 w 308102"/>
                  <a:gd name="connsiteY5" fmla="*/ 16908 h 524114"/>
                  <a:gd name="connsiteX6" fmla="*/ 298277 w 308102"/>
                  <a:gd name="connsiteY6" fmla="*/ 100252 h 524114"/>
                  <a:gd name="connsiteX7" fmla="*/ 303040 w 308102"/>
                  <a:gd name="connsiteY7" fmla="*/ 266939 h 524114"/>
                  <a:gd name="connsiteX8" fmla="*/ 286371 w 308102"/>
                  <a:gd name="connsiteY8" fmla="*/ 395527 h 524114"/>
                  <a:gd name="connsiteX9" fmla="*/ 181596 w 308102"/>
                  <a:gd name="connsiteY9" fmla="*/ 405052 h 524114"/>
                  <a:gd name="connsiteX10" fmla="*/ 203027 w 308102"/>
                  <a:gd name="connsiteY10" fmla="*/ 297896 h 524114"/>
                  <a:gd name="connsiteX11" fmla="*/ 191121 w 308102"/>
                  <a:gd name="connsiteY11" fmla="*/ 205027 h 524114"/>
                  <a:gd name="connsiteX12" fmla="*/ 155402 w 308102"/>
                  <a:gd name="connsiteY12" fmla="*/ 169308 h 524114"/>
                  <a:gd name="connsiteX13" fmla="*/ 112540 w 308102"/>
                  <a:gd name="connsiteY13" fmla="*/ 205027 h 524114"/>
                  <a:gd name="connsiteX14" fmla="*/ 88727 w 308102"/>
                  <a:gd name="connsiteY14" fmla="*/ 266939 h 524114"/>
                  <a:gd name="connsiteX15" fmla="*/ 93490 w 308102"/>
                  <a:gd name="connsiteY15" fmla="*/ 347902 h 524114"/>
                  <a:gd name="connsiteX16" fmla="*/ 86346 w 308102"/>
                  <a:gd name="connsiteY16" fmla="*/ 438389 h 524114"/>
                  <a:gd name="connsiteX17" fmla="*/ 93489 w 308102"/>
                  <a:gd name="connsiteY17" fmla="*/ 507446 h 524114"/>
                  <a:gd name="connsiteX18" fmla="*/ 12527 w 308102"/>
                  <a:gd name="connsiteY18" fmla="*/ 524114 h 524114"/>
                  <a:gd name="connsiteX0" fmla="*/ 12527 w 308102"/>
                  <a:gd name="connsiteY0" fmla="*/ 524114 h 524114"/>
                  <a:gd name="connsiteX1" fmla="*/ 621 w 308102"/>
                  <a:gd name="connsiteY1" fmla="*/ 340758 h 524114"/>
                  <a:gd name="connsiteX2" fmla="*/ 10146 w 308102"/>
                  <a:gd name="connsiteY2" fmla="*/ 185977 h 524114"/>
                  <a:gd name="connsiteX3" fmla="*/ 79202 w 308102"/>
                  <a:gd name="connsiteY3" fmla="*/ 62152 h 524114"/>
                  <a:gd name="connsiteX4" fmla="*/ 155402 w 308102"/>
                  <a:gd name="connsiteY4" fmla="*/ 9764 h 524114"/>
                  <a:gd name="connsiteX5" fmla="*/ 217315 w 308102"/>
                  <a:gd name="connsiteY5" fmla="*/ 16908 h 524114"/>
                  <a:gd name="connsiteX6" fmla="*/ 298277 w 308102"/>
                  <a:gd name="connsiteY6" fmla="*/ 100252 h 524114"/>
                  <a:gd name="connsiteX7" fmla="*/ 303040 w 308102"/>
                  <a:gd name="connsiteY7" fmla="*/ 266939 h 524114"/>
                  <a:gd name="connsiteX8" fmla="*/ 286371 w 308102"/>
                  <a:gd name="connsiteY8" fmla="*/ 395527 h 524114"/>
                  <a:gd name="connsiteX9" fmla="*/ 181596 w 308102"/>
                  <a:gd name="connsiteY9" fmla="*/ 405052 h 524114"/>
                  <a:gd name="connsiteX10" fmla="*/ 203027 w 308102"/>
                  <a:gd name="connsiteY10" fmla="*/ 297896 h 524114"/>
                  <a:gd name="connsiteX11" fmla="*/ 191121 w 308102"/>
                  <a:gd name="connsiteY11" fmla="*/ 205027 h 524114"/>
                  <a:gd name="connsiteX12" fmla="*/ 155402 w 308102"/>
                  <a:gd name="connsiteY12" fmla="*/ 169308 h 524114"/>
                  <a:gd name="connsiteX13" fmla="*/ 112540 w 308102"/>
                  <a:gd name="connsiteY13" fmla="*/ 205027 h 524114"/>
                  <a:gd name="connsiteX14" fmla="*/ 88727 w 308102"/>
                  <a:gd name="connsiteY14" fmla="*/ 266939 h 524114"/>
                  <a:gd name="connsiteX15" fmla="*/ 93490 w 308102"/>
                  <a:gd name="connsiteY15" fmla="*/ 347902 h 524114"/>
                  <a:gd name="connsiteX16" fmla="*/ 86346 w 308102"/>
                  <a:gd name="connsiteY16" fmla="*/ 438389 h 524114"/>
                  <a:gd name="connsiteX17" fmla="*/ 93489 w 308102"/>
                  <a:gd name="connsiteY17" fmla="*/ 507446 h 524114"/>
                  <a:gd name="connsiteX18" fmla="*/ 12527 w 308102"/>
                  <a:gd name="connsiteY18" fmla="*/ 524114 h 524114"/>
                  <a:gd name="connsiteX0" fmla="*/ 15973 w 311548"/>
                  <a:gd name="connsiteY0" fmla="*/ 524114 h 524114"/>
                  <a:gd name="connsiteX1" fmla="*/ 4067 w 311548"/>
                  <a:gd name="connsiteY1" fmla="*/ 340758 h 524114"/>
                  <a:gd name="connsiteX2" fmla="*/ 13592 w 311548"/>
                  <a:gd name="connsiteY2" fmla="*/ 185977 h 524114"/>
                  <a:gd name="connsiteX3" fmla="*/ 82648 w 311548"/>
                  <a:gd name="connsiteY3" fmla="*/ 62152 h 524114"/>
                  <a:gd name="connsiteX4" fmla="*/ 158848 w 311548"/>
                  <a:gd name="connsiteY4" fmla="*/ 9764 h 524114"/>
                  <a:gd name="connsiteX5" fmla="*/ 220761 w 311548"/>
                  <a:gd name="connsiteY5" fmla="*/ 16908 h 524114"/>
                  <a:gd name="connsiteX6" fmla="*/ 301723 w 311548"/>
                  <a:gd name="connsiteY6" fmla="*/ 100252 h 524114"/>
                  <a:gd name="connsiteX7" fmla="*/ 306486 w 311548"/>
                  <a:gd name="connsiteY7" fmla="*/ 266939 h 524114"/>
                  <a:gd name="connsiteX8" fmla="*/ 289817 w 311548"/>
                  <a:gd name="connsiteY8" fmla="*/ 395527 h 524114"/>
                  <a:gd name="connsiteX9" fmla="*/ 185042 w 311548"/>
                  <a:gd name="connsiteY9" fmla="*/ 405052 h 524114"/>
                  <a:gd name="connsiteX10" fmla="*/ 206473 w 311548"/>
                  <a:gd name="connsiteY10" fmla="*/ 297896 h 524114"/>
                  <a:gd name="connsiteX11" fmla="*/ 194567 w 311548"/>
                  <a:gd name="connsiteY11" fmla="*/ 205027 h 524114"/>
                  <a:gd name="connsiteX12" fmla="*/ 158848 w 311548"/>
                  <a:gd name="connsiteY12" fmla="*/ 169308 h 524114"/>
                  <a:gd name="connsiteX13" fmla="*/ 115986 w 311548"/>
                  <a:gd name="connsiteY13" fmla="*/ 205027 h 524114"/>
                  <a:gd name="connsiteX14" fmla="*/ 92173 w 311548"/>
                  <a:gd name="connsiteY14" fmla="*/ 266939 h 524114"/>
                  <a:gd name="connsiteX15" fmla="*/ 96936 w 311548"/>
                  <a:gd name="connsiteY15" fmla="*/ 347902 h 524114"/>
                  <a:gd name="connsiteX16" fmla="*/ 89792 w 311548"/>
                  <a:gd name="connsiteY16" fmla="*/ 438389 h 524114"/>
                  <a:gd name="connsiteX17" fmla="*/ 96935 w 311548"/>
                  <a:gd name="connsiteY17" fmla="*/ 507446 h 524114"/>
                  <a:gd name="connsiteX18" fmla="*/ 15973 w 311548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191122 w 307674"/>
                  <a:gd name="connsiteY11" fmla="*/ 208128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205409 w 307674"/>
                  <a:gd name="connsiteY11" fmla="*/ 196222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62547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205408 w 307674"/>
                  <a:gd name="connsiteY11" fmla="*/ 208129 h 527215"/>
                  <a:gd name="connsiteX12" fmla="*/ 162547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0650 w 308177"/>
                  <a:gd name="connsiteY0" fmla="*/ 565315 h 565315"/>
                  <a:gd name="connsiteX1" fmla="*/ 1125 w 308177"/>
                  <a:gd name="connsiteY1" fmla="*/ 343859 h 565315"/>
                  <a:gd name="connsiteX2" fmla="*/ 10650 w 308177"/>
                  <a:gd name="connsiteY2" fmla="*/ 189078 h 565315"/>
                  <a:gd name="connsiteX3" fmla="*/ 79706 w 308177"/>
                  <a:gd name="connsiteY3" fmla="*/ 65253 h 565315"/>
                  <a:gd name="connsiteX4" fmla="*/ 155906 w 308177"/>
                  <a:gd name="connsiteY4" fmla="*/ 12865 h 565315"/>
                  <a:gd name="connsiteX5" fmla="*/ 224963 w 308177"/>
                  <a:gd name="connsiteY5" fmla="*/ 15247 h 565315"/>
                  <a:gd name="connsiteX6" fmla="*/ 298781 w 308177"/>
                  <a:gd name="connsiteY6" fmla="*/ 103353 h 565315"/>
                  <a:gd name="connsiteX7" fmla="*/ 303544 w 308177"/>
                  <a:gd name="connsiteY7" fmla="*/ 270040 h 565315"/>
                  <a:gd name="connsiteX8" fmla="*/ 286875 w 308177"/>
                  <a:gd name="connsiteY8" fmla="*/ 398628 h 565315"/>
                  <a:gd name="connsiteX9" fmla="*/ 189243 w 308177"/>
                  <a:gd name="connsiteY9" fmla="*/ 465303 h 565315"/>
                  <a:gd name="connsiteX10" fmla="*/ 203531 w 308177"/>
                  <a:gd name="connsiteY10" fmla="*/ 300997 h 565315"/>
                  <a:gd name="connsiteX11" fmla="*/ 205911 w 308177"/>
                  <a:gd name="connsiteY11" fmla="*/ 208129 h 565315"/>
                  <a:gd name="connsiteX12" fmla="*/ 163050 w 308177"/>
                  <a:gd name="connsiteY12" fmla="*/ 172409 h 565315"/>
                  <a:gd name="connsiteX13" fmla="*/ 113044 w 308177"/>
                  <a:gd name="connsiteY13" fmla="*/ 208128 h 565315"/>
                  <a:gd name="connsiteX14" fmla="*/ 89231 w 308177"/>
                  <a:gd name="connsiteY14" fmla="*/ 270040 h 565315"/>
                  <a:gd name="connsiteX15" fmla="*/ 77325 w 308177"/>
                  <a:gd name="connsiteY15" fmla="*/ 351003 h 565315"/>
                  <a:gd name="connsiteX16" fmla="*/ 86850 w 308177"/>
                  <a:gd name="connsiteY16" fmla="*/ 441490 h 565315"/>
                  <a:gd name="connsiteX17" fmla="*/ 93993 w 308177"/>
                  <a:gd name="connsiteY17" fmla="*/ 510547 h 565315"/>
                  <a:gd name="connsiteX18" fmla="*/ 10650 w 308177"/>
                  <a:gd name="connsiteY18" fmla="*/ 565315 h 565315"/>
                  <a:gd name="connsiteX0" fmla="*/ 10650 w 307130"/>
                  <a:gd name="connsiteY0" fmla="*/ 560791 h 560791"/>
                  <a:gd name="connsiteX1" fmla="*/ 1125 w 307130"/>
                  <a:gd name="connsiteY1" fmla="*/ 339335 h 560791"/>
                  <a:gd name="connsiteX2" fmla="*/ 10650 w 307130"/>
                  <a:gd name="connsiteY2" fmla="*/ 184554 h 560791"/>
                  <a:gd name="connsiteX3" fmla="*/ 79706 w 307130"/>
                  <a:gd name="connsiteY3" fmla="*/ 60729 h 560791"/>
                  <a:gd name="connsiteX4" fmla="*/ 155906 w 307130"/>
                  <a:gd name="connsiteY4" fmla="*/ 8341 h 560791"/>
                  <a:gd name="connsiteX5" fmla="*/ 244013 w 307130"/>
                  <a:gd name="connsiteY5" fmla="*/ 17867 h 560791"/>
                  <a:gd name="connsiteX6" fmla="*/ 298781 w 307130"/>
                  <a:gd name="connsiteY6" fmla="*/ 98829 h 560791"/>
                  <a:gd name="connsiteX7" fmla="*/ 303544 w 307130"/>
                  <a:gd name="connsiteY7" fmla="*/ 265516 h 560791"/>
                  <a:gd name="connsiteX8" fmla="*/ 286875 w 307130"/>
                  <a:gd name="connsiteY8" fmla="*/ 394104 h 560791"/>
                  <a:gd name="connsiteX9" fmla="*/ 189243 w 307130"/>
                  <a:gd name="connsiteY9" fmla="*/ 460779 h 560791"/>
                  <a:gd name="connsiteX10" fmla="*/ 203531 w 307130"/>
                  <a:gd name="connsiteY10" fmla="*/ 296473 h 560791"/>
                  <a:gd name="connsiteX11" fmla="*/ 205911 w 307130"/>
                  <a:gd name="connsiteY11" fmla="*/ 203605 h 560791"/>
                  <a:gd name="connsiteX12" fmla="*/ 163050 w 307130"/>
                  <a:gd name="connsiteY12" fmla="*/ 167885 h 560791"/>
                  <a:gd name="connsiteX13" fmla="*/ 113044 w 307130"/>
                  <a:gd name="connsiteY13" fmla="*/ 203604 h 560791"/>
                  <a:gd name="connsiteX14" fmla="*/ 89231 w 307130"/>
                  <a:gd name="connsiteY14" fmla="*/ 265516 h 560791"/>
                  <a:gd name="connsiteX15" fmla="*/ 77325 w 307130"/>
                  <a:gd name="connsiteY15" fmla="*/ 346479 h 560791"/>
                  <a:gd name="connsiteX16" fmla="*/ 86850 w 307130"/>
                  <a:gd name="connsiteY16" fmla="*/ 436966 h 560791"/>
                  <a:gd name="connsiteX17" fmla="*/ 93993 w 307130"/>
                  <a:gd name="connsiteY17" fmla="*/ 506023 h 560791"/>
                  <a:gd name="connsiteX18" fmla="*/ 10650 w 307130"/>
                  <a:gd name="connsiteY18" fmla="*/ 560791 h 560791"/>
                  <a:gd name="connsiteX0" fmla="*/ 10650 w 307130"/>
                  <a:gd name="connsiteY0" fmla="*/ 552021 h 552021"/>
                  <a:gd name="connsiteX1" fmla="*/ 1125 w 307130"/>
                  <a:gd name="connsiteY1" fmla="*/ 330565 h 552021"/>
                  <a:gd name="connsiteX2" fmla="*/ 10650 w 307130"/>
                  <a:gd name="connsiteY2" fmla="*/ 175784 h 552021"/>
                  <a:gd name="connsiteX3" fmla="*/ 79706 w 307130"/>
                  <a:gd name="connsiteY3" fmla="*/ 51959 h 552021"/>
                  <a:gd name="connsiteX4" fmla="*/ 155906 w 307130"/>
                  <a:gd name="connsiteY4" fmla="*/ 6715 h 552021"/>
                  <a:gd name="connsiteX5" fmla="*/ 244013 w 307130"/>
                  <a:gd name="connsiteY5" fmla="*/ 9097 h 552021"/>
                  <a:gd name="connsiteX6" fmla="*/ 298781 w 307130"/>
                  <a:gd name="connsiteY6" fmla="*/ 90059 h 552021"/>
                  <a:gd name="connsiteX7" fmla="*/ 303544 w 307130"/>
                  <a:gd name="connsiteY7" fmla="*/ 256746 h 552021"/>
                  <a:gd name="connsiteX8" fmla="*/ 286875 w 307130"/>
                  <a:gd name="connsiteY8" fmla="*/ 385334 h 552021"/>
                  <a:gd name="connsiteX9" fmla="*/ 189243 w 307130"/>
                  <a:gd name="connsiteY9" fmla="*/ 452009 h 552021"/>
                  <a:gd name="connsiteX10" fmla="*/ 203531 w 307130"/>
                  <a:gd name="connsiteY10" fmla="*/ 287703 h 552021"/>
                  <a:gd name="connsiteX11" fmla="*/ 205911 w 307130"/>
                  <a:gd name="connsiteY11" fmla="*/ 194835 h 552021"/>
                  <a:gd name="connsiteX12" fmla="*/ 163050 w 307130"/>
                  <a:gd name="connsiteY12" fmla="*/ 159115 h 552021"/>
                  <a:gd name="connsiteX13" fmla="*/ 113044 w 307130"/>
                  <a:gd name="connsiteY13" fmla="*/ 194834 h 552021"/>
                  <a:gd name="connsiteX14" fmla="*/ 89231 w 307130"/>
                  <a:gd name="connsiteY14" fmla="*/ 256746 h 552021"/>
                  <a:gd name="connsiteX15" fmla="*/ 77325 w 307130"/>
                  <a:gd name="connsiteY15" fmla="*/ 337709 h 552021"/>
                  <a:gd name="connsiteX16" fmla="*/ 86850 w 307130"/>
                  <a:gd name="connsiteY16" fmla="*/ 428196 h 552021"/>
                  <a:gd name="connsiteX17" fmla="*/ 93993 w 307130"/>
                  <a:gd name="connsiteY17" fmla="*/ 497253 h 552021"/>
                  <a:gd name="connsiteX18" fmla="*/ 10650 w 307130"/>
                  <a:gd name="connsiteY18" fmla="*/ 552021 h 552021"/>
                  <a:gd name="connsiteX0" fmla="*/ 10650 w 307765"/>
                  <a:gd name="connsiteY0" fmla="*/ 549541 h 549541"/>
                  <a:gd name="connsiteX1" fmla="*/ 1125 w 307765"/>
                  <a:gd name="connsiteY1" fmla="*/ 328085 h 549541"/>
                  <a:gd name="connsiteX2" fmla="*/ 10650 w 307765"/>
                  <a:gd name="connsiteY2" fmla="*/ 173304 h 549541"/>
                  <a:gd name="connsiteX3" fmla="*/ 79706 w 307765"/>
                  <a:gd name="connsiteY3" fmla="*/ 49479 h 549541"/>
                  <a:gd name="connsiteX4" fmla="*/ 155906 w 307765"/>
                  <a:gd name="connsiteY4" fmla="*/ 4235 h 549541"/>
                  <a:gd name="connsiteX5" fmla="*/ 232106 w 307765"/>
                  <a:gd name="connsiteY5" fmla="*/ 11379 h 549541"/>
                  <a:gd name="connsiteX6" fmla="*/ 298781 w 307765"/>
                  <a:gd name="connsiteY6" fmla="*/ 87579 h 549541"/>
                  <a:gd name="connsiteX7" fmla="*/ 303544 w 307765"/>
                  <a:gd name="connsiteY7" fmla="*/ 254266 h 549541"/>
                  <a:gd name="connsiteX8" fmla="*/ 286875 w 307765"/>
                  <a:gd name="connsiteY8" fmla="*/ 382854 h 549541"/>
                  <a:gd name="connsiteX9" fmla="*/ 189243 w 307765"/>
                  <a:gd name="connsiteY9" fmla="*/ 449529 h 549541"/>
                  <a:gd name="connsiteX10" fmla="*/ 203531 w 307765"/>
                  <a:gd name="connsiteY10" fmla="*/ 285223 h 549541"/>
                  <a:gd name="connsiteX11" fmla="*/ 205911 w 307765"/>
                  <a:gd name="connsiteY11" fmla="*/ 192355 h 549541"/>
                  <a:gd name="connsiteX12" fmla="*/ 163050 w 307765"/>
                  <a:gd name="connsiteY12" fmla="*/ 156635 h 549541"/>
                  <a:gd name="connsiteX13" fmla="*/ 113044 w 307765"/>
                  <a:gd name="connsiteY13" fmla="*/ 192354 h 549541"/>
                  <a:gd name="connsiteX14" fmla="*/ 89231 w 307765"/>
                  <a:gd name="connsiteY14" fmla="*/ 254266 h 549541"/>
                  <a:gd name="connsiteX15" fmla="*/ 77325 w 307765"/>
                  <a:gd name="connsiteY15" fmla="*/ 335229 h 549541"/>
                  <a:gd name="connsiteX16" fmla="*/ 86850 w 307765"/>
                  <a:gd name="connsiteY16" fmla="*/ 425716 h 549541"/>
                  <a:gd name="connsiteX17" fmla="*/ 93993 w 307765"/>
                  <a:gd name="connsiteY17" fmla="*/ 494773 h 549541"/>
                  <a:gd name="connsiteX18" fmla="*/ 10650 w 307765"/>
                  <a:gd name="connsiteY18" fmla="*/ 549541 h 549541"/>
                  <a:gd name="connsiteX0" fmla="*/ 10650 w 307765"/>
                  <a:gd name="connsiteY0" fmla="*/ 549541 h 549541"/>
                  <a:gd name="connsiteX1" fmla="*/ 1125 w 307765"/>
                  <a:gd name="connsiteY1" fmla="*/ 328085 h 549541"/>
                  <a:gd name="connsiteX2" fmla="*/ 10650 w 307765"/>
                  <a:gd name="connsiteY2" fmla="*/ 173304 h 549541"/>
                  <a:gd name="connsiteX3" fmla="*/ 79706 w 307765"/>
                  <a:gd name="connsiteY3" fmla="*/ 49479 h 549541"/>
                  <a:gd name="connsiteX4" fmla="*/ 155906 w 307765"/>
                  <a:gd name="connsiteY4" fmla="*/ 4235 h 549541"/>
                  <a:gd name="connsiteX5" fmla="*/ 232106 w 307765"/>
                  <a:gd name="connsiteY5" fmla="*/ 11379 h 549541"/>
                  <a:gd name="connsiteX6" fmla="*/ 298781 w 307765"/>
                  <a:gd name="connsiteY6" fmla="*/ 87579 h 549541"/>
                  <a:gd name="connsiteX7" fmla="*/ 303544 w 307765"/>
                  <a:gd name="connsiteY7" fmla="*/ 254266 h 549541"/>
                  <a:gd name="connsiteX8" fmla="*/ 286875 w 307765"/>
                  <a:gd name="connsiteY8" fmla="*/ 382854 h 549541"/>
                  <a:gd name="connsiteX9" fmla="*/ 189243 w 307765"/>
                  <a:gd name="connsiteY9" fmla="*/ 449529 h 549541"/>
                  <a:gd name="connsiteX10" fmla="*/ 203531 w 307765"/>
                  <a:gd name="connsiteY10" fmla="*/ 285223 h 549541"/>
                  <a:gd name="connsiteX11" fmla="*/ 205911 w 307765"/>
                  <a:gd name="connsiteY11" fmla="*/ 192355 h 549541"/>
                  <a:gd name="connsiteX12" fmla="*/ 163050 w 307765"/>
                  <a:gd name="connsiteY12" fmla="*/ 156635 h 549541"/>
                  <a:gd name="connsiteX13" fmla="*/ 113044 w 307765"/>
                  <a:gd name="connsiteY13" fmla="*/ 192354 h 549541"/>
                  <a:gd name="connsiteX14" fmla="*/ 89231 w 307765"/>
                  <a:gd name="connsiteY14" fmla="*/ 254266 h 549541"/>
                  <a:gd name="connsiteX15" fmla="*/ 89231 w 307765"/>
                  <a:gd name="connsiteY15" fmla="*/ 335229 h 549541"/>
                  <a:gd name="connsiteX16" fmla="*/ 86850 w 307765"/>
                  <a:gd name="connsiteY16" fmla="*/ 425716 h 549541"/>
                  <a:gd name="connsiteX17" fmla="*/ 93993 w 307765"/>
                  <a:gd name="connsiteY17" fmla="*/ 494773 h 549541"/>
                  <a:gd name="connsiteX18" fmla="*/ 10650 w 307765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90855 w 309377"/>
                  <a:gd name="connsiteY9" fmla="*/ 449529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90843 w 309377"/>
                  <a:gd name="connsiteY15" fmla="*/ 335229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90855 w 309377"/>
                  <a:gd name="connsiteY9" fmla="*/ 449529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61435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78280 w 309377"/>
                  <a:gd name="connsiteY10" fmla="*/ 432862 h 549541"/>
                  <a:gd name="connsiteX11" fmla="*/ 205143 w 309377"/>
                  <a:gd name="connsiteY11" fmla="*/ 285223 h 549541"/>
                  <a:gd name="connsiteX12" fmla="*/ 207523 w 309377"/>
                  <a:gd name="connsiteY12" fmla="*/ 192355 h 549541"/>
                  <a:gd name="connsiteX13" fmla="*/ 164662 w 309377"/>
                  <a:gd name="connsiteY13" fmla="*/ 156635 h 549541"/>
                  <a:gd name="connsiteX14" fmla="*/ 114656 w 309377"/>
                  <a:gd name="connsiteY14" fmla="*/ 192354 h 549541"/>
                  <a:gd name="connsiteX15" fmla="*/ 90843 w 309377"/>
                  <a:gd name="connsiteY15" fmla="*/ 254266 h 549541"/>
                  <a:gd name="connsiteX16" fmla="*/ 81318 w 309377"/>
                  <a:gd name="connsiteY16" fmla="*/ 342373 h 549541"/>
                  <a:gd name="connsiteX17" fmla="*/ 88462 w 309377"/>
                  <a:gd name="connsiteY17" fmla="*/ 425716 h 549541"/>
                  <a:gd name="connsiteX18" fmla="*/ 95605 w 309377"/>
                  <a:gd name="connsiteY18" fmla="*/ 494773 h 549541"/>
                  <a:gd name="connsiteX19" fmla="*/ 12262 w 309377"/>
                  <a:gd name="connsiteY19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90186 w 309377"/>
                  <a:gd name="connsiteY10" fmla="*/ 394762 h 549541"/>
                  <a:gd name="connsiteX11" fmla="*/ 205143 w 309377"/>
                  <a:gd name="connsiteY11" fmla="*/ 285223 h 549541"/>
                  <a:gd name="connsiteX12" fmla="*/ 207523 w 309377"/>
                  <a:gd name="connsiteY12" fmla="*/ 192355 h 549541"/>
                  <a:gd name="connsiteX13" fmla="*/ 164662 w 309377"/>
                  <a:gd name="connsiteY13" fmla="*/ 156635 h 549541"/>
                  <a:gd name="connsiteX14" fmla="*/ 114656 w 309377"/>
                  <a:gd name="connsiteY14" fmla="*/ 192354 h 549541"/>
                  <a:gd name="connsiteX15" fmla="*/ 90843 w 309377"/>
                  <a:gd name="connsiteY15" fmla="*/ 254266 h 549541"/>
                  <a:gd name="connsiteX16" fmla="*/ 81318 w 309377"/>
                  <a:gd name="connsiteY16" fmla="*/ 342373 h 549541"/>
                  <a:gd name="connsiteX17" fmla="*/ 88462 w 309377"/>
                  <a:gd name="connsiteY17" fmla="*/ 425716 h 549541"/>
                  <a:gd name="connsiteX18" fmla="*/ 95605 w 309377"/>
                  <a:gd name="connsiteY18" fmla="*/ 494773 h 549541"/>
                  <a:gd name="connsiteX19" fmla="*/ 12262 w 309377"/>
                  <a:gd name="connsiteY19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80661 w 309377"/>
                  <a:gd name="connsiteY10" fmla="*/ 449531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18749 w 309377"/>
                  <a:gd name="connsiteY10" fmla="*/ 487631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7511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36086 w 309377"/>
                  <a:gd name="connsiteY19" fmla="*/ 547160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9699 w 309377"/>
                  <a:gd name="connsiteY19" fmla="*/ 473343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66200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9224 w 309377"/>
                  <a:gd name="connsiteY19" fmla="*/ 466200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82869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82869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4462 w 309377"/>
                  <a:gd name="connsiteY19" fmla="*/ 480487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37799 w 309377"/>
                  <a:gd name="connsiteY10" fmla="*/ 454293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4462 w 309377"/>
                  <a:gd name="connsiteY19" fmla="*/ 480487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54467 w 309377"/>
                  <a:gd name="connsiteY10" fmla="*/ 480487 h 549541"/>
                  <a:gd name="connsiteX11" fmla="*/ 137799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7799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68743 w 309377"/>
                  <a:gd name="connsiteY20" fmla="*/ 478106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7805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3517 w 309377"/>
                  <a:gd name="connsiteY12" fmla="*/ 385237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3042 w 309377"/>
                  <a:gd name="connsiteY12" fmla="*/ 368568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3042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4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4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92568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5899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5899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78093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78093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25716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118748 w 309377"/>
                  <a:gd name="connsiteY20" fmla="*/ 485249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109224 w 309377"/>
                  <a:gd name="connsiteY11" fmla="*/ 454293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118748 w 309377"/>
                  <a:gd name="connsiteY20" fmla="*/ 485249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09377" h="549541">
                    <a:moveTo>
                      <a:pt x="12262" y="549541"/>
                    </a:moveTo>
                    <a:cubicBezTo>
                      <a:pt x="-3216" y="521760"/>
                      <a:pt x="356" y="390791"/>
                      <a:pt x="356" y="328085"/>
                    </a:cubicBezTo>
                    <a:cubicBezTo>
                      <a:pt x="356" y="265379"/>
                      <a:pt x="-1232" y="219738"/>
                      <a:pt x="12262" y="173304"/>
                    </a:cubicBezTo>
                    <a:cubicBezTo>
                      <a:pt x="25756" y="126870"/>
                      <a:pt x="57109" y="77657"/>
                      <a:pt x="81318" y="49479"/>
                    </a:cubicBezTo>
                    <a:cubicBezTo>
                      <a:pt x="105527" y="21301"/>
                      <a:pt x="132118" y="10585"/>
                      <a:pt x="157518" y="4235"/>
                    </a:cubicBezTo>
                    <a:cubicBezTo>
                      <a:pt x="182918" y="-2115"/>
                      <a:pt x="209906" y="-2512"/>
                      <a:pt x="233718" y="11379"/>
                    </a:cubicBezTo>
                    <a:cubicBezTo>
                      <a:pt x="257531" y="25270"/>
                      <a:pt x="288487" y="47098"/>
                      <a:pt x="300393" y="87579"/>
                    </a:cubicBezTo>
                    <a:cubicBezTo>
                      <a:pt x="312299" y="128060"/>
                      <a:pt x="310712" y="211403"/>
                      <a:pt x="305156" y="254266"/>
                    </a:cubicBezTo>
                    <a:lnTo>
                      <a:pt x="288487" y="382854"/>
                    </a:lnTo>
                    <a:lnTo>
                      <a:pt x="183711" y="492391"/>
                    </a:lnTo>
                    <a:cubicBezTo>
                      <a:pt x="161374" y="508663"/>
                      <a:pt x="35913" y="491600"/>
                      <a:pt x="28261" y="485250"/>
                    </a:cubicBezTo>
                    <a:cubicBezTo>
                      <a:pt x="20609" y="478900"/>
                      <a:pt x="83824" y="467787"/>
                      <a:pt x="109224" y="454293"/>
                    </a:cubicBezTo>
                    <a:cubicBezTo>
                      <a:pt x="134624" y="440799"/>
                      <a:pt x="163882" y="432068"/>
                      <a:pt x="180662" y="404287"/>
                    </a:cubicBezTo>
                    <a:cubicBezTo>
                      <a:pt x="197442" y="376506"/>
                      <a:pt x="205428" y="322926"/>
                      <a:pt x="209905" y="287604"/>
                    </a:cubicBezTo>
                    <a:cubicBezTo>
                      <a:pt x="214382" y="252282"/>
                      <a:pt x="215064" y="214183"/>
                      <a:pt x="207523" y="192355"/>
                    </a:cubicBezTo>
                    <a:cubicBezTo>
                      <a:pt x="199983" y="170527"/>
                      <a:pt x="180140" y="156635"/>
                      <a:pt x="164662" y="156635"/>
                    </a:cubicBezTo>
                    <a:cubicBezTo>
                      <a:pt x="149184" y="156635"/>
                      <a:pt x="126959" y="176082"/>
                      <a:pt x="114656" y="192354"/>
                    </a:cubicBezTo>
                    <a:cubicBezTo>
                      <a:pt x="102353" y="208626"/>
                      <a:pt x="96399" y="229263"/>
                      <a:pt x="90843" y="254266"/>
                    </a:cubicBezTo>
                    <a:cubicBezTo>
                      <a:pt x="85287" y="279269"/>
                      <a:pt x="80127" y="312608"/>
                      <a:pt x="81318" y="342373"/>
                    </a:cubicBezTo>
                    <a:cubicBezTo>
                      <a:pt x="82509" y="372138"/>
                      <a:pt x="91749" y="409046"/>
                      <a:pt x="97987" y="432859"/>
                    </a:cubicBezTo>
                    <a:cubicBezTo>
                      <a:pt x="104225" y="456672"/>
                      <a:pt x="112398" y="466199"/>
                      <a:pt x="118748" y="485249"/>
                    </a:cubicBezTo>
                    <a:cubicBezTo>
                      <a:pt x="125098" y="504299"/>
                      <a:pt x="150659" y="534460"/>
                      <a:pt x="136086" y="547160"/>
                    </a:cubicBezTo>
                    <a:lnTo>
                      <a:pt x="12262" y="549541"/>
                    </a:ln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301" name="フリーフォーム: 図形 300">
                <a:extLst>
                  <a:ext uri="{FF2B5EF4-FFF2-40B4-BE49-F238E27FC236}">
                    <a16:creationId xmlns:a16="http://schemas.microsoft.com/office/drawing/2014/main" id="{1FCE3207-B111-47CD-A2BB-ACE54A7FCED2}"/>
                  </a:ext>
                </a:extLst>
              </p:cNvPr>
              <p:cNvSpPr/>
              <p:nvPr/>
            </p:nvSpPr>
            <p:spPr>
              <a:xfrm>
                <a:off x="5502808" y="1133179"/>
                <a:ext cx="602964" cy="542231"/>
              </a:xfrm>
              <a:custGeom>
                <a:avLst/>
                <a:gdLst>
                  <a:gd name="connsiteX0" fmla="*/ 583406 w 583406"/>
                  <a:gd name="connsiteY0" fmla="*/ 30956 h 540544"/>
                  <a:gd name="connsiteX1" fmla="*/ 533400 w 583406"/>
                  <a:gd name="connsiteY1" fmla="*/ 202406 h 540544"/>
                  <a:gd name="connsiteX2" fmla="*/ 435769 w 583406"/>
                  <a:gd name="connsiteY2" fmla="*/ 326231 h 540544"/>
                  <a:gd name="connsiteX3" fmla="*/ 338137 w 583406"/>
                  <a:gd name="connsiteY3" fmla="*/ 447675 h 540544"/>
                  <a:gd name="connsiteX4" fmla="*/ 214312 w 583406"/>
                  <a:gd name="connsiteY4" fmla="*/ 521494 h 540544"/>
                  <a:gd name="connsiteX5" fmla="*/ 109537 w 583406"/>
                  <a:gd name="connsiteY5" fmla="*/ 540544 h 540544"/>
                  <a:gd name="connsiteX6" fmla="*/ 35719 w 583406"/>
                  <a:gd name="connsiteY6" fmla="*/ 511969 h 540544"/>
                  <a:gd name="connsiteX7" fmla="*/ 0 w 583406"/>
                  <a:gd name="connsiteY7" fmla="*/ 459581 h 540544"/>
                  <a:gd name="connsiteX8" fmla="*/ 9525 w 583406"/>
                  <a:gd name="connsiteY8" fmla="*/ 354806 h 540544"/>
                  <a:gd name="connsiteX9" fmla="*/ 64294 w 583406"/>
                  <a:gd name="connsiteY9" fmla="*/ 257175 h 540544"/>
                  <a:gd name="connsiteX10" fmla="*/ 185737 w 583406"/>
                  <a:gd name="connsiteY10" fmla="*/ 159544 h 540544"/>
                  <a:gd name="connsiteX11" fmla="*/ 321469 w 583406"/>
                  <a:gd name="connsiteY11" fmla="*/ 80963 h 540544"/>
                  <a:gd name="connsiteX12" fmla="*/ 466725 w 583406"/>
                  <a:gd name="connsiteY12" fmla="*/ 0 h 540544"/>
                  <a:gd name="connsiteX13" fmla="*/ 447675 w 583406"/>
                  <a:gd name="connsiteY13" fmla="*/ 100013 h 540544"/>
                  <a:gd name="connsiteX14" fmla="*/ 347662 w 583406"/>
                  <a:gd name="connsiteY14" fmla="*/ 161925 h 540544"/>
                  <a:gd name="connsiteX15" fmla="*/ 223837 w 583406"/>
                  <a:gd name="connsiteY15" fmla="*/ 245269 h 540544"/>
                  <a:gd name="connsiteX16" fmla="*/ 157162 w 583406"/>
                  <a:gd name="connsiteY16" fmla="*/ 314325 h 540544"/>
                  <a:gd name="connsiteX17" fmla="*/ 150019 w 583406"/>
                  <a:gd name="connsiteY17" fmla="*/ 361950 h 540544"/>
                  <a:gd name="connsiteX18" fmla="*/ 173831 w 583406"/>
                  <a:gd name="connsiteY18" fmla="*/ 381000 h 540544"/>
                  <a:gd name="connsiteX19" fmla="*/ 252412 w 583406"/>
                  <a:gd name="connsiteY19" fmla="*/ 347663 h 540544"/>
                  <a:gd name="connsiteX20" fmla="*/ 342900 w 583406"/>
                  <a:gd name="connsiteY20" fmla="*/ 266700 h 540544"/>
                  <a:gd name="connsiteX21" fmla="*/ 416719 w 583406"/>
                  <a:gd name="connsiteY21" fmla="*/ 188119 h 540544"/>
                  <a:gd name="connsiteX22" fmla="*/ 457200 w 583406"/>
                  <a:gd name="connsiteY22" fmla="*/ 133350 h 540544"/>
                  <a:gd name="connsiteX23" fmla="*/ 583406 w 583406"/>
                  <a:gd name="connsiteY23" fmla="*/ 30956 h 540544"/>
                  <a:gd name="connsiteX0" fmla="*/ 600075 w 600075"/>
                  <a:gd name="connsiteY0" fmla="*/ 28575 h 540544"/>
                  <a:gd name="connsiteX1" fmla="*/ 533400 w 600075"/>
                  <a:gd name="connsiteY1" fmla="*/ 202406 h 540544"/>
                  <a:gd name="connsiteX2" fmla="*/ 435769 w 600075"/>
                  <a:gd name="connsiteY2" fmla="*/ 326231 h 540544"/>
                  <a:gd name="connsiteX3" fmla="*/ 338137 w 600075"/>
                  <a:gd name="connsiteY3" fmla="*/ 447675 h 540544"/>
                  <a:gd name="connsiteX4" fmla="*/ 214312 w 600075"/>
                  <a:gd name="connsiteY4" fmla="*/ 521494 h 540544"/>
                  <a:gd name="connsiteX5" fmla="*/ 109537 w 600075"/>
                  <a:gd name="connsiteY5" fmla="*/ 540544 h 540544"/>
                  <a:gd name="connsiteX6" fmla="*/ 35719 w 600075"/>
                  <a:gd name="connsiteY6" fmla="*/ 511969 h 540544"/>
                  <a:gd name="connsiteX7" fmla="*/ 0 w 600075"/>
                  <a:gd name="connsiteY7" fmla="*/ 459581 h 540544"/>
                  <a:gd name="connsiteX8" fmla="*/ 9525 w 600075"/>
                  <a:gd name="connsiteY8" fmla="*/ 354806 h 540544"/>
                  <a:gd name="connsiteX9" fmla="*/ 64294 w 600075"/>
                  <a:gd name="connsiteY9" fmla="*/ 257175 h 540544"/>
                  <a:gd name="connsiteX10" fmla="*/ 185737 w 600075"/>
                  <a:gd name="connsiteY10" fmla="*/ 159544 h 540544"/>
                  <a:gd name="connsiteX11" fmla="*/ 321469 w 600075"/>
                  <a:gd name="connsiteY11" fmla="*/ 80963 h 540544"/>
                  <a:gd name="connsiteX12" fmla="*/ 466725 w 600075"/>
                  <a:gd name="connsiteY12" fmla="*/ 0 h 540544"/>
                  <a:gd name="connsiteX13" fmla="*/ 447675 w 600075"/>
                  <a:gd name="connsiteY13" fmla="*/ 100013 h 540544"/>
                  <a:gd name="connsiteX14" fmla="*/ 347662 w 600075"/>
                  <a:gd name="connsiteY14" fmla="*/ 161925 h 540544"/>
                  <a:gd name="connsiteX15" fmla="*/ 223837 w 600075"/>
                  <a:gd name="connsiteY15" fmla="*/ 245269 h 540544"/>
                  <a:gd name="connsiteX16" fmla="*/ 157162 w 600075"/>
                  <a:gd name="connsiteY16" fmla="*/ 314325 h 540544"/>
                  <a:gd name="connsiteX17" fmla="*/ 150019 w 600075"/>
                  <a:gd name="connsiteY17" fmla="*/ 361950 h 540544"/>
                  <a:gd name="connsiteX18" fmla="*/ 173831 w 600075"/>
                  <a:gd name="connsiteY18" fmla="*/ 381000 h 540544"/>
                  <a:gd name="connsiteX19" fmla="*/ 252412 w 600075"/>
                  <a:gd name="connsiteY19" fmla="*/ 347663 h 540544"/>
                  <a:gd name="connsiteX20" fmla="*/ 342900 w 600075"/>
                  <a:gd name="connsiteY20" fmla="*/ 266700 h 540544"/>
                  <a:gd name="connsiteX21" fmla="*/ 416719 w 600075"/>
                  <a:gd name="connsiteY21" fmla="*/ 188119 h 540544"/>
                  <a:gd name="connsiteX22" fmla="*/ 457200 w 600075"/>
                  <a:gd name="connsiteY22" fmla="*/ 133350 h 540544"/>
                  <a:gd name="connsiteX23" fmla="*/ 600075 w 600075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57200 w 602039"/>
                  <a:gd name="connsiteY22" fmla="*/ 133350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876"/>
                  <a:gd name="connsiteY0" fmla="*/ 28701 h 540944"/>
                  <a:gd name="connsiteX1" fmla="*/ 535295 w 603876"/>
                  <a:gd name="connsiteY1" fmla="*/ 202532 h 540944"/>
                  <a:gd name="connsiteX2" fmla="*/ 449570 w 603876"/>
                  <a:gd name="connsiteY2" fmla="*/ 319213 h 540944"/>
                  <a:gd name="connsiteX3" fmla="*/ 340032 w 603876"/>
                  <a:gd name="connsiteY3" fmla="*/ 447801 h 540944"/>
                  <a:gd name="connsiteX4" fmla="*/ 216207 w 603876"/>
                  <a:gd name="connsiteY4" fmla="*/ 521620 h 540944"/>
                  <a:gd name="connsiteX5" fmla="*/ 111432 w 603876"/>
                  <a:gd name="connsiteY5" fmla="*/ 540670 h 540944"/>
                  <a:gd name="connsiteX6" fmla="*/ 37614 w 603876"/>
                  <a:gd name="connsiteY6" fmla="*/ 512095 h 540944"/>
                  <a:gd name="connsiteX7" fmla="*/ 1895 w 603876"/>
                  <a:gd name="connsiteY7" fmla="*/ 459707 h 540944"/>
                  <a:gd name="connsiteX8" fmla="*/ 11420 w 603876"/>
                  <a:gd name="connsiteY8" fmla="*/ 354932 h 540944"/>
                  <a:gd name="connsiteX9" fmla="*/ 66189 w 603876"/>
                  <a:gd name="connsiteY9" fmla="*/ 257301 h 540944"/>
                  <a:gd name="connsiteX10" fmla="*/ 187632 w 603876"/>
                  <a:gd name="connsiteY10" fmla="*/ 159670 h 540944"/>
                  <a:gd name="connsiteX11" fmla="*/ 323364 w 603876"/>
                  <a:gd name="connsiteY11" fmla="*/ 81089 h 540944"/>
                  <a:gd name="connsiteX12" fmla="*/ 468620 w 603876"/>
                  <a:gd name="connsiteY12" fmla="*/ 126 h 540944"/>
                  <a:gd name="connsiteX13" fmla="*/ 449570 w 603876"/>
                  <a:gd name="connsiteY13" fmla="*/ 100139 h 540944"/>
                  <a:gd name="connsiteX14" fmla="*/ 349557 w 603876"/>
                  <a:gd name="connsiteY14" fmla="*/ 162051 h 540944"/>
                  <a:gd name="connsiteX15" fmla="*/ 225732 w 603876"/>
                  <a:gd name="connsiteY15" fmla="*/ 245395 h 540944"/>
                  <a:gd name="connsiteX16" fmla="*/ 159057 w 603876"/>
                  <a:gd name="connsiteY16" fmla="*/ 314451 h 540944"/>
                  <a:gd name="connsiteX17" fmla="*/ 151914 w 603876"/>
                  <a:gd name="connsiteY17" fmla="*/ 362076 h 540944"/>
                  <a:gd name="connsiteX18" fmla="*/ 175726 w 603876"/>
                  <a:gd name="connsiteY18" fmla="*/ 381126 h 540944"/>
                  <a:gd name="connsiteX19" fmla="*/ 254307 w 603876"/>
                  <a:gd name="connsiteY19" fmla="*/ 347789 h 540944"/>
                  <a:gd name="connsiteX20" fmla="*/ 344795 w 603876"/>
                  <a:gd name="connsiteY20" fmla="*/ 266826 h 540944"/>
                  <a:gd name="connsiteX21" fmla="*/ 418614 w 603876"/>
                  <a:gd name="connsiteY21" fmla="*/ 188245 h 540944"/>
                  <a:gd name="connsiteX22" fmla="*/ 490051 w 603876"/>
                  <a:gd name="connsiteY22" fmla="*/ 97757 h 540944"/>
                  <a:gd name="connsiteX23" fmla="*/ 601970 w 603876"/>
                  <a:gd name="connsiteY23" fmla="*/ 28701 h 540944"/>
                  <a:gd name="connsiteX0" fmla="*/ 601970 w 603876"/>
                  <a:gd name="connsiteY0" fmla="*/ 28701 h 541030"/>
                  <a:gd name="connsiteX1" fmla="*/ 535295 w 603876"/>
                  <a:gd name="connsiteY1" fmla="*/ 202532 h 541030"/>
                  <a:gd name="connsiteX2" fmla="*/ 449570 w 603876"/>
                  <a:gd name="connsiteY2" fmla="*/ 319213 h 541030"/>
                  <a:gd name="connsiteX3" fmla="*/ 337651 w 603876"/>
                  <a:gd name="connsiteY3" fmla="*/ 435895 h 541030"/>
                  <a:gd name="connsiteX4" fmla="*/ 216207 w 603876"/>
                  <a:gd name="connsiteY4" fmla="*/ 521620 h 541030"/>
                  <a:gd name="connsiteX5" fmla="*/ 111432 w 603876"/>
                  <a:gd name="connsiteY5" fmla="*/ 540670 h 541030"/>
                  <a:gd name="connsiteX6" fmla="*/ 37614 w 603876"/>
                  <a:gd name="connsiteY6" fmla="*/ 512095 h 541030"/>
                  <a:gd name="connsiteX7" fmla="*/ 1895 w 603876"/>
                  <a:gd name="connsiteY7" fmla="*/ 459707 h 541030"/>
                  <a:gd name="connsiteX8" fmla="*/ 11420 w 603876"/>
                  <a:gd name="connsiteY8" fmla="*/ 354932 h 541030"/>
                  <a:gd name="connsiteX9" fmla="*/ 66189 w 603876"/>
                  <a:gd name="connsiteY9" fmla="*/ 257301 h 541030"/>
                  <a:gd name="connsiteX10" fmla="*/ 187632 w 603876"/>
                  <a:gd name="connsiteY10" fmla="*/ 159670 h 541030"/>
                  <a:gd name="connsiteX11" fmla="*/ 323364 w 603876"/>
                  <a:gd name="connsiteY11" fmla="*/ 81089 h 541030"/>
                  <a:gd name="connsiteX12" fmla="*/ 468620 w 603876"/>
                  <a:gd name="connsiteY12" fmla="*/ 126 h 541030"/>
                  <a:gd name="connsiteX13" fmla="*/ 449570 w 603876"/>
                  <a:gd name="connsiteY13" fmla="*/ 100139 h 541030"/>
                  <a:gd name="connsiteX14" fmla="*/ 349557 w 603876"/>
                  <a:gd name="connsiteY14" fmla="*/ 162051 h 541030"/>
                  <a:gd name="connsiteX15" fmla="*/ 225732 w 603876"/>
                  <a:gd name="connsiteY15" fmla="*/ 245395 h 541030"/>
                  <a:gd name="connsiteX16" fmla="*/ 159057 w 603876"/>
                  <a:gd name="connsiteY16" fmla="*/ 314451 h 541030"/>
                  <a:gd name="connsiteX17" fmla="*/ 151914 w 603876"/>
                  <a:gd name="connsiteY17" fmla="*/ 362076 h 541030"/>
                  <a:gd name="connsiteX18" fmla="*/ 175726 w 603876"/>
                  <a:gd name="connsiteY18" fmla="*/ 381126 h 541030"/>
                  <a:gd name="connsiteX19" fmla="*/ 254307 w 603876"/>
                  <a:gd name="connsiteY19" fmla="*/ 347789 h 541030"/>
                  <a:gd name="connsiteX20" fmla="*/ 344795 w 603876"/>
                  <a:gd name="connsiteY20" fmla="*/ 266826 h 541030"/>
                  <a:gd name="connsiteX21" fmla="*/ 418614 w 603876"/>
                  <a:gd name="connsiteY21" fmla="*/ 188245 h 541030"/>
                  <a:gd name="connsiteX22" fmla="*/ 490051 w 603876"/>
                  <a:gd name="connsiteY22" fmla="*/ 97757 h 541030"/>
                  <a:gd name="connsiteX23" fmla="*/ 601970 w 603876"/>
                  <a:gd name="connsiteY23" fmla="*/ 28701 h 541030"/>
                  <a:gd name="connsiteX0" fmla="*/ 601970 w 603876"/>
                  <a:gd name="connsiteY0" fmla="*/ 28701 h 533061"/>
                  <a:gd name="connsiteX1" fmla="*/ 535295 w 603876"/>
                  <a:gd name="connsiteY1" fmla="*/ 202532 h 533061"/>
                  <a:gd name="connsiteX2" fmla="*/ 449570 w 603876"/>
                  <a:gd name="connsiteY2" fmla="*/ 319213 h 533061"/>
                  <a:gd name="connsiteX3" fmla="*/ 337651 w 603876"/>
                  <a:gd name="connsiteY3" fmla="*/ 435895 h 533061"/>
                  <a:gd name="connsiteX4" fmla="*/ 216207 w 603876"/>
                  <a:gd name="connsiteY4" fmla="*/ 521620 h 533061"/>
                  <a:gd name="connsiteX5" fmla="*/ 118576 w 603876"/>
                  <a:gd name="connsiteY5" fmla="*/ 531145 h 533061"/>
                  <a:gd name="connsiteX6" fmla="*/ 37614 w 603876"/>
                  <a:gd name="connsiteY6" fmla="*/ 512095 h 533061"/>
                  <a:gd name="connsiteX7" fmla="*/ 1895 w 603876"/>
                  <a:gd name="connsiteY7" fmla="*/ 459707 h 533061"/>
                  <a:gd name="connsiteX8" fmla="*/ 11420 w 603876"/>
                  <a:gd name="connsiteY8" fmla="*/ 354932 h 533061"/>
                  <a:gd name="connsiteX9" fmla="*/ 66189 w 603876"/>
                  <a:gd name="connsiteY9" fmla="*/ 257301 h 533061"/>
                  <a:gd name="connsiteX10" fmla="*/ 187632 w 603876"/>
                  <a:gd name="connsiteY10" fmla="*/ 159670 h 533061"/>
                  <a:gd name="connsiteX11" fmla="*/ 323364 w 603876"/>
                  <a:gd name="connsiteY11" fmla="*/ 81089 h 533061"/>
                  <a:gd name="connsiteX12" fmla="*/ 468620 w 603876"/>
                  <a:gd name="connsiteY12" fmla="*/ 126 h 533061"/>
                  <a:gd name="connsiteX13" fmla="*/ 449570 w 603876"/>
                  <a:gd name="connsiteY13" fmla="*/ 100139 h 533061"/>
                  <a:gd name="connsiteX14" fmla="*/ 349557 w 603876"/>
                  <a:gd name="connsiteY14" fmla="*/ 162051 h 533061"/>
                  <a:gd name="connsiteX15" fmla="*/ 225732 w 603876"/>
                  <a:gd name="connsiteY15" fmla="*/ 245395 h 533061"/>
                  <a:gd name="connsiteX16" fmla="*/ 159057 w 603876"/>
                  <a:gd name="connsiteY16" fmla="*/ 314451 h 533061"/>
                  <a:gd name="connsiteX17" fmla="*/ 151914 w 603876"/>
                  <a:gd name="connsiteY17" fmla="*/ 362076 h 533061"/>
                  <a:gd name="connsiteX18" fmla="*/ 175726 w 603876"/>
                  <a:gd name="connsiteY18" fmla="*/ 381126 h 533061"/>
                  <a:gd name="connsiteX19" fmla="*/ 254307 w 603876"/>
                  <a:gd name="connsiteY19" fmla="*/ 347789 h 533061"/>
                  <a:gd name="connsiteX20" fmla="*/ 344795 w 603876"/>
                  <a:gd name="connsiteY20" fmla="*/ 266826 h 533061"/>
                  <a:gd name="connsiteX21" fmla="*/ 418614 w 603876"/>
                  <a:gd name="connsiteY21" fmla="*/ 188245 h 533061"/>
                  <a:gd name="connsiteX22" fmla="*/ 490051 w 603876"/>
                  <a:gd name="connsiteY22" fmla="*/ 97757 h 533061"/>
                  <a:gd name="connsiteX23" fmla="*/ 601970 w 603876"/>
                  <a:gd name="connsiteY23" fmla="*/ 28701 h 533061"/>
                  <a:gd name="connsiteX0" fmla="*/ 602843 w 604749"/>
                  <a:gd name="connsiteY0" fmla="*/ 28701 h 533061"/>
                  <a:gd name="connsiteX1" fmla="*/ 536168 w 604749"/>
                  <a:gd name="connsiteY1" fmla="*/ 202532 h 533061"/>
                  <a:gd name="connsiteX2" fmla="*/ 450443 w 604749"/>
                  <a:gd name="connsiteY2" fmla="*/ 319213 h 533061"/>
                  <a:gd name="connsiteX3" fmla="*/ 338524 w 604749"/>
                  <a:gd name="connsiteY3" fmla="*/ 435895 h 533061"/>
                  <a:gd name="connsiteX4" fmla="*/ 217080 w 604749"/>
                  <a:gd name="connsiteY4" fmla="*/ 521620 h 533061"/>
                  <a:gd name="connsiteX5" fmla="*/ 119449 w 604749"/>
                  <a:gd name="connsiteY5" fmla="*/ 531145 h 533061"/>
                  <a:gd name="connsiteX6" fmla="*/ 50393 w 604749"/>
                  <a:gd name="connsiteY6" fmla="*/ 512095 h 533061"/>
                  <a:gd name="connsiteX7" fmla="*/ 2768 w 604749"/>
                  <a:gd name="connsiteY7" fmla="*/ 459707 h 533061"/>
                  <a:gd name="connsiteX8" fmla="*/ 12293 w 604749"/>
                  <a:gd name="connsiteY8" fmla="*/ 354932 h 533061"/>
                  <a:gd name="connsiteX9" fmla="*/ 67062 w 604749"/>
                  <a:gd name="connsiteY9" fmla="*/ 257301 h 533061"/>
                  <a:gd name="connsiteX10" fmla="*/ 188505 w 604749"/>
                  <a:gd name="connsiteY10" fmla="*/ 159670 h 533061"/>
                  <a:gd name="connsiteX11" fmla="*/ 324237 w 604749"/>
                  <a:gd name="connsiteY11" fmla="*/ 81089 h 533061"/>
                  <a:gd name="connsiteX12" fmla="*/ 469493 w 604749"/>
                  <a:gd name="connsiteY12" fmla="*/ 126 h 533061"/>
                  <a:gd name="connsiteX13" fmla="*/ 450443 w 604749"/>
                  <a:gd name="connsiteY13" fmla="*/ 100139 h 533061"/>
                  <a:gd name="connsiteX14" fmla="*/ 350430 w 604749"/>
                  <a:gd name="connsiteY14" fmla="*/ 162051 h 533061"/>
                  <a:gd name="connsiteX15" fmla="*/ 226605 w 604749"/>
                  <a:gd name="connsiteY15" fmla="*/ 245395 h 533061"/>
                  <a:gd name="connsiteX16" fmla="*/ 159930 w 604749"/>
                  <a:gd name="connsiteY16" fmla="*/ 314451 h 533061"/>
                  <a:gd name="connsiteX17" fmla="*/ 152787 w 604749"/>
                  <a:gd name="connsiteY17" fmla="*/ 362076 h 533061"/>
                  <a:gd name="connsiteX18" fmla="*/ 176599 w 604749"/>
                  <a:gd name="connsiteY18" fmla="*/ 381126 h 533061"/>
                  <a:gd name="connsiteX19" fmla="*/ 255180 w 604749"/>
                  <a:gd name="connsiteY19" fmla="*/ 347789 h 533061"/>
                  <a:gd name="connsiteX20" fmla="*/ 345668 w 604749"/>
                  <a:gd name="connsiteY20" fmla="*/ 266826 h 533061"/>
                  <a:gd name="connsiteX21" fmla="*/ 419487 w 604749"/>
                  <a:gd name="connsiteY21" fmla="*/ 188245 h 533061"/>
                  <a:gd name="connsiteX22" fmla="*/ 490924 w 604749"/>
                  <a:gd name="connsiteY22" fmla="*/ 97757 h 533061"/>
                  <a:gd name="connsiteX23" fmla="*/ 602843 w 604749"/>
                  <a:gd name="connsiteY23" fmla="*/ 28701 h 533061"/>
                  <a:gd name="connsiteX0" fmla="*/ 600963 w 602869"/>
                  <a:gd name="connsiteY0" fmla="*/ 28701 h 533061"/>
                  <a:gd name="connsiteX1" fmla="*/ 534288 w 602869"/>
                  <a:gd name="connsiteY1" fmla="*/ 202532 h 533061"/>
                  <a:gd name="connsiteX2" fmla="*/ 448563 w 602869"/>
                  <a:gd name="connsiteY2" fmla="*/ 319213 h 533061"/>
                  <a:gd name="connsiteX3" fmla="*/ 336644 w 602869"/>
                  <a:gd name="connsiteY3" fmla="*/ 435895 h 533061"/>
                  <a:gd name="connsiteX4" fmla="*/ 215200 w 602869"/>
                  <a:gd name="connsiteY4" fmla="*/ 521620 h 533061"/>
                  <a:gd name="connsiteX5" fmla="*/ 117569 w 602869"/>
                  <a:gd name="connsiteY5" fmla="*/ 531145 h 533061"/>
                  <a:gd name="connsiteX6" fmla="*/ 48513 w 602869"/>
                  <a:gd name="connsiteY6" fmla="*/ 512095 h 533061"/>
                  <a:gd name="connsiteX7" fmla="*/ 3270 w 602869"/>
                  <a:gd name="connsiteY7" fmla="*/ 452563 h 533061"/>
                  <a:gd name="connsiteX8" fmla="*/ 10413 w 602869"/>
                  <a:gd name="connsiteY8" fmla="*/ 354932 h 533061"/>
                  <a:gd name="connsiteX9" fmla="*/ 65182 w 602869"/>
                  <a:gd name="connsiteY9" fmla="*/ 257301 h 533061"/>
                  <a:gd name="connsiteX10" fmla="*/ 186625 w 602869"/>
                  <a:gd name="connsiteY10" fmla="*/ 159670 h 533061"/>
                  <a:gd name="connsiteX11" fmla="*/ 322357 w 602869"/>
                  <a:gd name="connsiteY11" fmla="*/ 81089 h 533061"/>
                  <a:gd name="connsiteX12" fmla="*/ 467613 w 602869"/>
                  <a:gd name="connsiteY12" fmla="*/ 126 h 533061"/>
                  <a:gd name="connsiteX13" fmla="*/ 448563 w 602869"/>
                  <a:gd name="connsiteY13" fmla="*/ 100139 h 533061"/>
                  <a:gd name="connsiteX14" fmla="*/ 348550 w 602869"/>
                  <a:gd name="connsiteY14" fmla="*/ 162051 h 533061"/>
                  <a:gd name="connsiteX15" fmla="*/ 224725 w 602869"/>
                  <a:gd name="connsiteY15" fmla="*/ 245395 h 533061"/>
                  <a:gd name="connsiteX16" fmla="*/ 158050 w 602869"/>
                  <a:gd name="connsiteY16" fmla="*/ 314451 h 533061"/>
                  <a:gd name="connsiteX17" fmla="*/ 150907 w 602869"/>
                  <a:gd name="connsiteY17" fmla="*/ 362076 h 533061"/>
                  <a:gd name="connsiteX18" fmla="*/ 174719 w 602869"/>
                  <a:gd name="connsiteY18" fmla="*/ 381126 h 533061"/>
                  <a:gd name="connsiteX19" fmla="*/ 253300 w 602869"/>
                  <a:gd name="connsiteY19" fmla="*/ 347789 h 533061"/>
                  <a:gd name="connsiteX20" fmla="*/ 343788 w 602869"/>
                  <a:gd name="connsiteY20" fmla="*/ 266826 h 533061"/>
                  <a:gd name="connsiteX21" fmla="*/ 417607 w 602869"/>
                  <a:gd name="connsiteY21" fmla="*/ 188245 h 533061"/>
                  <a:gd name="connsiteX22" fmla="*/ 489044 w 602869"/>
                  <a:gd name="connsiteY22" fmla="*/ 97757 h 533061"/>
                  <a:gd name="connsiteX23" fmla="*/ 600963 w 602869"/>
                  <a:gd name="connsiteY23" fmla="*/ 28701 h 533061"/>
                  <a:gd name="connsiteX0" fmla="*/ 601058 w 602964"/>
                  <a:gd name="connsiteY0" fmla="*/ 28701 h 533061"/>
                  <a:gd name="connsiteX1" fmla="*/ 534383 w 602964"/>
                  <a:gd name="connsiteY1" fmla="*/ 202532 h 533061"/>
                  <a:gd name="connsiteX2" fmla="*/ 448658 w 602964"/>
                  <a:gd name="connsiteY2" fmla="*/ 319213 h 533061"/>
                  <a:gd name="connsiteX3" fmla="*/ 336739 w 602964"/>
                  <a:gd name="connsiteY3" fmla="*/ 435895 h 533061"/>
                  <a:gd name="connsiteX4" fmla="*/ 215295 w 602964"/>
                  <a:gd name="connsiteY4" fmla="*/ 521620 h 533061"/>
                  <a:gd name="connsiteX5" fmla="*/ 117664 w 602964"/>
                  <a:gd name="connsiteY5" fmla="*/ 531145 h 533061"/>
                  <a:gd name="connsiteX6" fmla="*/ 48608 w 602964"/>
                  <a:gd name="connsiteY6" fmla="*/ 512095 h 533061"/>
                  <a:gd name="connsiteX7" fmla="*/ 3365 w 602964"/>
                  <a:gd name="connsiteY7" fmla="*/ 452563 h 533061"/>
                  <a:gd name="connsiteX8" fmla="*/ 10508 w 602964"/>
                  <a:gd name="connsiteY8" fmla="*/ 354932 h 533061"/>
                  <a:gd name="connsiteX9" fmla="*/ 67658 w 602964"/>
                  <a:gd name="connsiteY9" fmla="*/ 257301 h 533061"/>
                  <a:gd name="connsiteX10" fmla="*/ 186720 w 602964"/>
                  <a:gd name="connsiteY10" fmla="*/ 159670 h 533061"/>
                  <a:gd name="connsiteX11" fmla="*/ 322452 w 602964"/>
                  <a:gd name="connsiteY11" fmla="*/ 81089 h 533061"/>
                  <a:gd name="connsiteX12" fmla="*/ 467708 w 602964"/>
                  <a:gd name="connsiteY12" fmla="*/ 126 h 533061"/>
                  <a:gd name="connsiteX13" fmla="*/ 448658 w 602964"/>
                  <a:gd name="connsiteY13" fmla="*/ 100139 h 533061"/>
                  <a:gd name="connsiteX14" fmla="*/ 348645 w 602964"/>
                  <a:gd name="connsiteY14" fmla="*/ 162051 h 533061"/>
                  <a:gd name="connsiteX15" fmla="*/ 224820 w 602964"/>
                  <a:gd name="connsiteY15" fmla="*/ 245395 h 533061"/>
                  <a:gd name="connsiteX16" fmla="*/ 158145 w 602964"/>
                  <a:gd name="connsiteY16" fmla="*/ 314451 h 533061"/>
                  <a:gd name="connsiteX17" fmla="*/ 151002 w 602964"/>
                  <a:gd name="connsiteY17" fmla="*/ 362076 h 533061"/>
                  <a:gd name="connsiteX18" fmla="*/ 174814 w 602964"/>
                  <a:gd name="connsiteY18" fmla="*/ 381126 h 533061"/>
                  <a:gd name="connsiteX19" fmla="*/ 253395 w 602964"/>
                  <a:gd name="connsiteY19" fmla="*/ 347789 h 533061"/>
                  <a:gd name="connsiteX20" fmla="*/ 343883 w 602964"/>
                  <a:gd name="connsiteY20" fmla="*/ 266826 h 533061"/>
                  <a:gd name="connsiteX21" fmla="*/ 417702 w 602964"/>
                  <a:gd name="connsiteY21" fmla="*/ 188245 h 533061"/>
                  <a:gd name="connsiteX22" fmla="*/ 489139 w 602964"/>
                  <a:gd name="connsiteY22" fmla="*/ 97757 h 533061"/>
                  <a:gd name="connsiteX23" fmla="*/ 601058 w 602964"/>
                  <a:gd name="connsiteY23" fmla="*/ 28701 h 533061"/>
                  <a:gd name="connsiteX0" fmla="*/ 601058 w 602964"/>
                  <a:gd name="connsiteY0" fmla="*/ 28701 h 533061"/>
                  <a:gd name="connsiteX1" fmla="*/ 534383 w 602964"/>
                  <a:gd name="connsiteY1" fmla="*/ 202532 h 533061"/>
                  <a:gd name="connsiteX2" fmla="*/ 448658 w 602964"/>
                  <a:gd name="connsiteY2" fmla="*/ 319213 h 533061"/>
                  <a:gd name="connsiteX3" fmla="*/ 336739 w 602964"/>
                  <a:gd name="connsiteY3" fmla="*/ 435895 h 533061"/>
                  <a:gd name="connsiteX4" fmla="*/ 215295 w 602964"/>
                  <a:gd name="connsiteY4" fmla="*/ 521620 h 533061"/>
                  <a:gd name="connsiteX5" fmla="*/ 117664 w 602964"/>
                  <a:gd name="connsiteY5" fmla="*/ 531145 h 533061"/>
                  <a:gd name="connsiteX6" fmla="*/ 48608 w 602964"/>
                  <a:gd name="connsiteY6" fmla="*/ 512095 h 533061"/>
                  <a:gd name="connsiteX7" fmla="*/ 3365 w 602964"/>
                  <a:gd name="connsiteY7" fmla="*/ 452563 h 533061"/>
                  <a:gd name="connsiteX8" fmla="*/ 10508 w 602964"/>
                  <a:gd name="connsiteY8" fmla="*/ 354932 h 533061"/>
                  <a:gd name="connsiteX9" fmla="*/ 67658 w 602964"/>
                  <a:gd name="connsiteY9" fmla="*/ 257301 h 533061"/>
                  <a:gd name="connsiteX10" fmla="*/ 191482 w 602964"/>
                  <a:gd name="connsiteY10" fmla="*/ 159670 h 533061"/>
                  <a:gd name="connsiteX11" fmla="*/ 322452 w 602964"/>
                  <a:gd name="connsiteY11" fmla="*/ 81089 h 533061"/>
                  <a:gd name="connsiteX12" fmla="*/ 467708 w 602964"/>
                  <a:gd name="connsiteY12" fmla="*/ 126 h 533061"/>
                  <a:gd name="connsiteX13" fmla="*/ 448658 w 602964"/>
                  <a:gd name="connsiteY13" fmla="*/ 100139 h 533061"/>
                  <a:gd name="connsiteX14" fmla="*/ 348645 w 602964"/>
                  <a:gd name="connsiteY14" fmla="*/ 162051 h 533061"/>
                  <a:gd name="connsiteX15" fmla="*/ 224820 w 602964"/>
                  <a:gd name="connsiteY15" fmla="*/ 245395 h 533061"/>
                  <a:gd name="connsiteX16" fmla="*/ 158145 w 602964"/>
                  <a:gd name="connsiteY16" fmla="*/ 314451 h 533061"/>
                  <a:gd name="connsiteX17" fmla="*/ 151002 w 602964"/>
                  <a:gd name="connsiteY17" fmla="*/ 362076 h 533061"/>
                  <a:gd name="connsiteX18" fmla="*/ 174814 w 602964"/>
                  <a:gd name="connsiteY18" fmla="*/ 381126 h 533061"/>
                  <a:gd name="connsiteX19" fmla="*/ 253395 w 602964"/>
                  <a:gd name="connsiteY19" fmla="*/ 347789 h 533061"/>
                  <a:gd name="connsiteX20" fmla="*/ 343883 w 602964"/>
                  <a:gd name="connsiteY20" fmla="*/ 266826 h 533061"/>
                  <a:gd name="connsiteX21" fmla="*/ 417702 w 602964"/>
                  <a:gd name="connsiteY21" fmla="*/ 188245 h 533061"/>
                  <a:gd name="connsiteX22" fmla="*/ 489139 w 602964"/>
                  <a:gd name="connsiteY22" fmla="*/ 97757 h 533061"/>
                  <a:gd name="connsiteX23" fmla="*/ 601058 w 602964"/>
                  <a:gd name="connsiteY23" fmla="*/ 28701 h 533061"/>
                  <a:gd name="connsiteX0" fmla="*/ 601058 w 602964"/>
                  <a:gd name="connsiteY0" fmla="*/ 12071 h 516431"/>
                  <a:gd name="connsiteX1" fmla="*/ 534383 w 602964"/>
                  <a:gd name="connsiteY1" fmla="*/ 185902 h 516431"/>
                  <a:gd name="connsiteX2" fmla="*/ 448658 w 602964"/>
                  <a:gd name="connsiteY2" fmla="*/ 302583 h 516431"/>
                  <a:gd name="connsiteX3" fmla="*/ 336739 w 602964"/>
                  <a:gd name="connsiteY3" fmla="*/ 419265 h 516431"/>
                  <a:gd name="connsiteX4" fmla="*/ 215295 w 602964"/>
                  <a:gd name="connsiteY4" fmla="*/ 504990 h 516431"/>
                  <a:gd name="connsiteX5" fmla="*/ 117664 w 602964"/>
                  <a:gd name="connsiteY5" fmla="*/ 514515 h 516431"/>
                  <a:gd name="connsiteX6" fmla="*/ 48608 w 602964"/>
                  <a:gd name="connsiteY6" fmla="*/ 495465 h 516431"/>
                  <a:gd name="connsiteX7" fmla="*/ 3365 w 602964"/>
                  <a:gd name="connsiteY7" fmla="*/ 435933 h 516431"/>
                  <a:gd name="connsiteX8" fmla="*/ 10508 w 602964"/>
                  <a:gd name="connsiteY8" fmla="*/ 338302 h 516431"/>
                  <a:gd name="connsiteX9" fmla="*/ 67658 w 602964"/>
                  <a:gd name="connsiteY9" fmla="*/ 240671 h 516431"/>
                  <a:gd name="connsiteX10" fmla="*/ 191482 w 602964"/>
                  <a:gd name="connsiteY10" fmla="*/ 143040 h 516431"/>
                  <a:gd name="connsiteX11" fmla="*/ 322452 w 602964"/>
                  <a:gd name="connsiteY11" fmla="*/ 64459 h 516431"/>
                  <a:gd name="connsiteX12" fmla="*/ 484377 w 602964"/>
                  <a:gd name="connsiteY12" fmla="*/ 165 h 516431"/>
                  <a:gd name="connsiteX13" fmla="*/ 448658 w 602964"/>
                  <a:gd name="connsiteY13" fmla="*/ 83509 h 516431"/>
                  <a:gd name="connsiteX14" fmla="*/ 348645 w 602964"/>
                  <a:gd name="connsiteY14" fmla="*/ 145421 h 516431"/>
                  <a:gd name="connsiteX15" fmla="*/ 224820 w 602964"/>
                  <a:gd name="connsiteY15" fmla="*/ 228765 h 516431"/>
                  <a:gd name="connsiteX16" fmla="*/ 158145 w 602964"/>
                  <a:gd name="connsiteY16" fmla="*/ 297821 h 516431"/>
                  <a:gd name="connsiteX17" fmla="*/ 151002 w 602964"/>
                  <a:gd name="connsiteY17" fmla="*/ 345446 h 516431"/>
                  <a:gd name="connsiteX18" fmla="*/ 174814 w 602964"/>
                  <a:gd name="connsiteY18" fmla="*/ 364496 h 516431"/>
                  <a:gd name="connsiteX19" fmla="*/ 253395 w 602964"/>
                  <a:gd name="connsiteY19" fmla="*/ 331159 h 516431"/>
                  <a:gd name="connsiteX20" fmla="*/ 343883 w 602964"/>
                  <a:gd name="connsiteY20" fmla="*/ 250196 h 516431"/>
                  <a:gd name="connsiteX21" fmla="*/ 417702 w 602964"/>
                  <a:gd name="connsiteY21" fmla="*/ 171615 h 516431"/>
                  <a:gd name="connsiteX22" fmla="*/ 489139 w 602964"/>
                  <a:gd name="connsiteY22" fmla="*/ 81127 h 516431"/>
                  <a:gd name="connsiteX23" fmla="*/ 601058 w 602964"/>
                  <a:gd name="connsiteY23" fmla="*/ 12071 h 516431"/>
                  <a:gd name="connsiteX0" fmla="*/ 601058 w 602964"/>
                  <a:gd name="connsiteY0" fmla="*/ 33455 h 537815"/>
                  <a:gd name="connsiteX1" fmla="*/ 534383 w 602964"/>
                  <a:gd name="connsiteY1" fmla="*/ 207286 h 537815"/>
                  <a:gd name="connsiteX2" fmla="*/ 448658 w 602964"/>
                  <a:gd name="connsiteY2" fmla="*/ 323967 h 537815"/>
                  <a:gd name="connsiteX3" fmla="*/ 336739 w 602964"/>
                  <a:gd name="connsiteY3" fmla="*/ 440649 h 537815"/>
                  <a:gd name="connsiteX4" fmla="*/ 215295 w 602964"/>
                  <a:gd name="connsiteY4" fmla="*/ 526374 h 537815"/>
                  <a:gd name="connsiteX5" fmla="*/ 117664 w 602964"/>
                  <a:gd name="connsiteY5" fmla="*/ 535899 h 537815"/>
                  <a:gd name="connsiteX6" fmla="*/ 48608 w 602964"/>
                  <a:gd name="connsiteY6" fmla="*/ 516849 h 537815"/>
                  <a:gd name="connsiteX7" fmla="*/ 3365 w 602964"/>
                  <a:gd name="connsiteY7" fmla="*/ 457317 h 537815"/>
                  <a:gd name="connsiteX8" fmla="*/ 10508 w 602964"/>
                  <a:gd name="connsiteY8" fmla="*/ 359686 h 537815"/>
                  <a:gd name="connsiteX9" fmla="*/ 67658 w 602964"/>
                  <a:gd name="connsiteY9" fmla="*/ 262055 h 537815"/>
                  <a:gd name="connsiteX10" fmla="*/ 191482 w 602964"/>
                  <a:gd name="connsiteY10" fmla="*/ 164424 h 537815"/>
                  <a:gd name="connsiteX11" fmla="*/ 322452 w 602964"/>
                  <a:gd name="connsiteY11" fmla="*/ 85843 h 537815"/>
                  <a:gd name="connsiteX12" fmla="*/ 562959 w 602964"/>
                  <a:gd name="connsiteY12" fmla="*/ 118 h 537815"/>
                  <a:gd name="connsiteX13" fmla="*/ 448658 w 602964"/>
                  <a:gd name="connsiteY13" fmla="*/ 104893 h 537815"/>
                  <a:gd name="connsiteX14" fmla="*/ 348645 w 602964"/>
                  <a:gd name="connsiteY14" fmla="*/ 166805 h 537815"/>
                  <a:gd name="connsiteX15" fmla="*/ 224820 w 602964"/>
                  <a:gd name="connsiteY15" fmla="*/ 250149 h 537815"/>
                  <a:gd name="connsiteX16" fmla="*/ 158145 w 602964"/>
                  <a:gd name="connsiteY16" fmla="*/ 319205 h 537815"/>
                  <a:gd name="connsiteX17" fmla="*/ 151002 w 602964"/>
                  <a:gd name="connsiteY17" fmla="*/ 366830 h 537815"/>
                  <a:gd name="connsiteX18" fmla="*/ 174814 w 602964"/>
                  <a:gd name="connsiteY18" fmla="*/ 385880 h 537815"/>
                  <a:gd name="connsiteX19" fmla="*/ 253395 w 602964"/>
                  <a:gd name="connsiteY19" fmla="*/ 352543 h 537815"/>
                  <a:gd name="connsiteX20" fmla="*/ 343883 w 602964"/>
                  <a:gd name="connsiteY20" fmla="*/ 271580 h 537815"/>
                  <a:gd name="connsiteX21" fmla="*/ 417702 w 602964"/>
                  <a:gd name="connsiteY21" fmla="*/ 192999 h 537815"/>
                  <a:gd name="connsiteX22" fmla="*/ 489139 w 602964"/>
                  <a:gd name="connsiteY22" fmla="*/ 102511 h 537815"/>
                  <a:gd name="connsiteX23" fmla="*/ 601058 w 602964"/>
                  <a:gd name="connsiteY23" fmla="*/ 33455 h 537815"/>
                  <a:gd name="connsiteX0" fmla="*/ 601058 w 602964"/>
                  <a:gd name="connsiteY0" fmla="*/ 35732 h 540092"/>
                  <a:gd name="connsiteX1" fmla="*/ 534383 w 602964"/>
                  <a:gd name="connsiteY1" fmla="*/ 209563 h 540092"/>
                  <a:gd name="connsiteX2" fmla="*/ 448658 w 602964"/>
                  <a:gd name="connsiteY2" fmla="*/ 326244 h 540092"/>
                  <a:gd name="connsiteX3" fmla="*/ 336739 w 602964"/>
                  <a:gd name="connsiteY3" fmla="*/ 442926 h 540092"/>
                  <a:gd name="connsiteX4" fmla="*/ 215295 w 602964"/>
                  <a:gd name="connsiteY4" fmla="*/ 528651 h 540092"/>
                  <a:gd name="connsiteX5" fmla="*/ 117664 w 602964"/>
                  <a:gd name="connsiteY5" fmla="*/ 538176 h 540092"/>
                  <a:gd name="connsiteX6" fmla="*/ 48608 w 602964"/>
                  <a:gd name="connsiteY6" fmla="*/ 519126 h 540092"/>
                  <a:gd name="connsiteX7" fmla="*/ 3365 w 602964"/>
                  <a:gd name="connsiteY7" fmla="*/ 459594 h 540092"/>
                  <a:gd name="connsiteX8" fmla="*/ 10508 w 602964"/>
                  <a:gd name="connsiteY8" fmla="*/ 361963 h 540092"/>
                  <a:gd name="connsiteX9" fmla="*/ 67658 w 602964"/>
                  <a:gd name="connsiteY9" fmla="*/ 264332 h 540092"/>
                  <a:gd name="connsiteX10" fmla="*/ 191482 w 602964"/>
                  <a:gd name="connsiteY10" fmla="*/ 166701 h 540092"/>
                  <a:gd name="connsiteX11" fmla="*/ 322452 w 602964"/>
                  <a:gd name="connsiteY11" fmla="*/ 88120 h 540092"/>
                  <a:gd name="connsiteX12" fmla="*/ 431320 w 602964"/>
                  <a:gd name="connsiteY12" fmla="*/ 38114 h 540092"/>
                  <a:gd name="connsiteX13" fmla="*/ 562959 w 602964"/>
                  <a:gd name="connsiteY13" fmla="*/ 2395 h 540092"/>
                  <a:gd name="connsiteX14" fmla="*/ 448658 w 602964"/>
                  <a:gd name="connsiteY14" fmla="*/ 107170 h 540092"/>
                  <a:gd name="connsiteX15" fmla="*/ 348645 w 602964"/>
                  <a:gd name="connsiteY15" fmla="*/ 169082 h 540092"/>
                  <a:gd name="connsiteX16" fmla="*/ 224820 w 602964"/>
                  <a:gd name="connsiteY16" fmla="*/ 252426 h 540092"/>
                  <a:gd name="connsiteX17" fmla="*/ 158145 w 602964"/>
                  <a:gd name="connsiteY17" fmla="*/ 321482 h 540092"/>
                  <a:gd name="connsiteX18" fmla="*/ 151002 w 602964"/>
                  <a:gd name="connsiteY18" fmla="*/ 369107 h 540092"/>
                  <a:gd name="connsiteX19" fmla="*/ 174814 w 602964"/>
                  <a:gd name="connsiteY19" fmla="*/ 388157 h 540092"/>
                  <a:gd name="connsiteX20" fmla="*/ 253395 w 602964"/>
                  <a:gd name="connsiteY20" fmla="*/ 354820 h 540092"/>
                  <a:gd name="connsiteX21" fmla="*/ 343883 w 602964"/>
                  <a:gd name="connsiteY21" fmla="*/ 273857 h 540092"/>
                  <a:gd name="connsiteX22" fmla="*/ 417702 w 602964"/>
                  <a:gd name="connsiteY22" fmla="*/ 195276 h 540092"/>
                  <a:gd name="connsiteX23" fmla="*/ 489139 w 602964"/>
                  <a:gd name="connsiteY23" fmla="*/ 104788 h 540092"/>
                  <a:gd name="connsiteX24" fmla="*/ 601058 w 602964"/>
                  <a:gd name="connsiteY24" fmla="*/ 35732 h 540092"/>
                  <a:gd name="connsiteX0" fmla="*/ 601058 w 602964"/>
                  <a:gd name="connsiteY0" fmla="*/ 38036 h 542396"/>
                  <a:gd name="connsiteX1" fmla="*/ 534383 w 602964"/>
                  <a:gd name="connsiteY1" fmla="*/ 211867 h 542396"/>
                  <a:gd name="connsiteX2" fmla="*/ 448658 w 602964"/>
                  <a:gd name="connsiteY2" fmla="*/ 328548 h 542396"/>
                  <a:gd name="connsiteX3" fmla="*/ 336739 w 602964"/>
                  <a:gd name="connsiteY3" fmla="*/ 445230 h 542396"/>
                  <a:gd name="connsiteX4" fmla="*/ 215295 w 602964"/>
                  <a:gd name="connsiteY4" fmla="*/ 530955 h 542396"/>
                  <a:gd name="connsiteX5" fmla="*/ 117664 w 602964"/>
                  <a:gd name="connsiteY5" fmla="*/ 540480 h 542396"/>
                  <a:gd name="connsiteX6" fmla="*/ 48608 w 602964"/>
                  <a:gd name="connsiteY6" fmla="*/ 521430 h 542396"/>
                  <a:gd name="connsiteX7" fmla="*/ 3365 w 602964"/>
                  <a:gd name="connsiteY7" fmla="*/ 461898 h 542396"/>
                  <a:gd name="connsiteX8" fmla="*/ 10508 w 602964"/>
                  <a:gd name="connsiteY8" fmla="*/ 364267 h 542396"/>
                  <a:gd name="connsiteX9" fmla="*/ 67658 w 602964"/>
                  <a:gd name="connsiteY9" fmla="*/ 266636 h 542396"/>
                  <a:gd name="connsiteX10" fmla="*/ 191482 w 602964"/>
                  <a:gd name="connsiteY10" fmla="*/ 169005 h 542396"/>
                  <a:gd name="connsiteX11" fmla="*/ 322452 w 602964"/>
                  <a:gd name="connsiteY11" fmla="*/ 90424 h 542396"/>
                  <a:gd name="connsiteX12" fmla="*/ 474182 w 602964"/>
                  <a:gd name="connsiteY12" fmla="*/ 18987 h 542396"/>
                  <a:gd name="connsiteX13" fmla="*/ 562959 w 602964"/>
                  <a:gd name="connsiteY13" fmla="*/ 4699 h 542396"/>
                  <a:gd name="connsiteX14" fmla="*/ 448658 w 602964"/>
                  <a:gd name="connsiteY14" fmla="*/ 109474 h 542396"/>
                  <a:gd name="connsiteX15" fmla="*/ 348645 w 602964"/>
                  <a:gd name="connsiteY15" fmla="*/ 171386 h 542396"/>
                  <a:gd name="connsiteX16" fmla="*/ 224820 w 602964"/>
                  <a:gd name="connsiteY16" fmla="*/ 254730 h 542396"/>
                  <a:gd name="connsiteX17" fmla="*/ 158145 w 602964"/>
                  <a:gd name="connsiteY17" fmla="*/ 323786 h 542396"/>
                  <a:gd name="connsiteX18" fmla="*/ 151002 w 602964"/>
                  <a:gd name="connsiteY18" fmla="*/ 371411 h 542396"/>
                  <a:gd name="connsiteX19" fmla="*/ 174814 w 602964"/>
                  <a:gd name="connsiteY19" fmla="*/ 390461 h 542396"/>
                  <a:gd name="connsiteX20" fmla="*/ 253395 w 602964"/>
                  <a:gd name="connsiteY20" fmla="*/ 357124 h 542396"/>
                  <a:gd name="connsiteX21" fmla="*/ 343883 w 602964"/>
                  <a:gd name="connsiteY21" fmla="*/ 276161 h 542396"/>
                  <a:gd name="connsiteX22" fmla="*/ 417702 w 602964"/>
                  <a:gd name="connsiteY22" fmla="*/ 197580 h 542396"/>
                  <a:gd name="connsiteX23" fmla="*/ 489139 w 602964"/>
                  <a:gd name="connsiteY23" fmla="*/ 107092 h 542396"/>
                  <a:gd name="connsiteX24" fmla="*/ 601058 w 602964"/>
                  <a:gd name="connsiteY24" fmla="*/ 38036 h 54239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02745 w 602964"/>
                  <a:gd name="connsiteY12" fmla="*/ 513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24176 w 602964"/>
                  <a:gd name="connsiteY12" fmla="*/ 132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24176 w 602964"/>
                  <a:gd name="connsiteY12" fmla="*/ 132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871 h 542231"/>
                  <a:gd name="connsiteX1" fmla="*/ 534383 w 602964"/>
                  <a:gd name="connsiteY1" fmla="*/ 211702 h 542231"/>
                  <a:gd name="connsiteX2" fmla="*/ 448658 w 602964"/>
                  <a:gd name="connsiteY2" fmla="*/ 328383 h 542231"/>
                  <a:gd name="connsiteX3" fmla="*/ 336739 w 602964"/>
                  <a:gd name="connsiteY3" fmla="*/ 445065 h 542231"/>
                  <a:gd name="connsiteX4" fmla="*/ 215295 w 602964"/>
                  <a:gd name="connsiteY4" fmla="*/ 530790 h 542231"/>
                  <a:gd name="connsiteX5" fmla="*/ 117664 w 602964"/>
                  <a:gd name="connsiteY5" fmla="*/ 540315 h 542231"/>
                  <a:gd name="connsiteX6" fmla="*/ 48608 w 602964"/>
                  <a:gd name="connsiteY6" fmla="*/ 521265 h 542231"/>
                  <a:gd name="connsiteX7" fmla="*/ 3365 w 602964"/>
                  <a:gd name="connsiteY7" fmla="*/ 461733 h 542231"/>
                  <a:gd name="connsiteX8" fmla="*/ 10508 w 602964"/>
                  <a:gd name="connsiteY8" fmla="*/ 364102 h 542231"/>
                  <a:gd name="connsiteX9" fmla="*/ 67658 w 602964"/>
                  <a:gd name="connsiteY9" fmla="*/ 266471 h 542231"/>
                  <a:gd name="connsiteX10" fmla="*/ 191482 w 602964"/>
                  <a:gd name="connsiteY10" fmla="*/ 168840 h 542231"/>
                  <a:gd name="connsiteX11" fmla="*/ 322452 w 602964"/>
                  <a:gd name="connsiteY11" fmla="*/ 90259 h 542231"/>
                  <a:gd name="connsiteX12" fmla="*/ 424176 w 602964"/>
                  <a:gd name="connsiteY12" fmla="*/ 14060 h 542231"/>
                  <a:gd name="connsiteX13" fmla="*/ 474182 w 602964"/>
                  <a:gd name="connsiteY13" fmla="*/ 14059 h 542231"/>
                  <a:gd name="connsiteX14" fmla="*/ 562959 w 602964"/>
                  <a:gd name="connsiteY14" fmla="*/ 4534 h 542231"/>
                  <a:gd name="connsiteX15" fmla="*/ 448658 w 602964"/>
                  <a:gd name="connsiteY15" fmla="*/ 109309 h 542231"/>
                  <a:gd name="connsiteX16" fmla="*/ 348645 w 602964"/>
                  <a:gd name="connsiteY16" fmla="*/ 171221 h 542231"/>
                  <a:gd name="connsiteX17" fmla="*/ 224820 w 602964"/>
                  <a:gd name="connsiteY17" fmla="*/ 254565 h 542231"/>
                  <a:gd name="connsiteX18" fmla="*/ 158145 w 602964"/>
                  <a:gd name="connsiteY18" fmla="*/ 323621 h 542231"/>
                  <a:gd name="connsiteX19" fmla="*/ 151002 w 602964"/>
                  <a:gd name="connsiteY19" fmla="*/ 371246 h 542231"/>
                  <a:gd name="connsiteX20" fmla="*/ 174814 w 602964"/>
                  <a:gd name="connsiteY20" fmla="*/ 390296 h 542231"/>
                  <a:gd name="connsiteX21" fmla="*/ 253395 w 602964"/>
                  <a:gd name="connsiteY21" fmla="*/ 356959 h 542231"/>
                  <a:gd name="connsiteX22" fmla="*/ 343883 w 602964"/>
                  <a:gd name="connsiteY22" fmla="*/ 275996 h 542231"/>
                  <a:gd name="connsiteX23" fmla="*/ 417702 w 602964"/>
                  <a:gd name="connsiteY23" fmla="*/ 197415 h 542231"/>
                  <a:gd name="connsiteX24" fmla="*/ 489139 w 602964"/>
                  <a:gd name="connsiteY24" fmla="*/ 106927 h 542231"/>
                  <a:gd name="connsiteX25" fmla="*/ 601058 w 602964"/>
                  <a:gd name="connsiteY25" fmla="*/ 37871 h 542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02964" h="542231">
                    <a:moveTo>
                      <a:pt x="601058" y="37871"/>
                    </a:moveTo>
                    <a:cubicBezTo>
                      <a:pt x="613758" y="49380"/>
                      <a:pt x="559783" y="163283"/>
                      <a:pt x="534383" y="211702"/>
                    </a:cubicBezTo>
                    <a:cubicBezTo>
                      <a:pt x="508983" y="260121"/>
                      <a:pt x="481599" y="289489"/>
                      <a:pt x="448658" y="328383"/>
                    </a:cubicBezTo>
                    <a:cubicBezTo>
                      <a:pt x="415717" y="367277"/>
                      <a:pt x="375633" y="411331"/>
                      <a:pt x="336739" y="445065"/>
                    </a:cubicBezTo>
                    <a:cubicBezTo>
                      <a:pt x="297845" y="478800"/>
                      <a:pt x="251808" y="514915"/>
                      <a:pt x="215295" y="530790"/>
                    </a:cubicBezTo>
                    <a:cubicBezTo>
                      <a:pt x="178783" y="546665"/>
                      <a:pt x="145445" y="541902"/>
                      <a:pt x="117664" y="540315"/>
                    </a:cubicBezTo>
                    <a:cubicBezTo>
                      <a:pt x="89883" y="538728"/>
                      <a:pt x="67658" y="534362"/>
                      <a:pt x="48608" y="521265"/>
                    </a:cubicBezTo>
                    <a:cubicBezTo>
                      <a:pt x="29558" y="508168"/>
                      <a:pt x="9715" y="487927"/>
                      <a:pt x="3365" y="461733"/>
                    </a:cubicBezTo>
                    <a:cubicBezTo>
                      <a:pt x="-2985" y="435539"/>
                      <a:pt x="-208" y="396646"/>
                      <a:pt x="10508" y="364102"/>
                    </a:cubicBezTo>
                    <a:cubicBezTo>
                      <a:pt x="21224" y="331558"/>
                      <a:pt x="37496" y="299015"/>
                      <a:pt x="67658" y="266471"/>
                    </a:cubicBezTo>
                    <a:cubicBezTo>
                      <a:pt x="97820" y="233927"/>
                      <a:pt x="149016" y="198209"/>
                      <a:pt x="191482" y="168840"/>
                    </a:cubicBezTo>
                    <a:cubicBezTo>
                      <a:pt x="233948" y="139471"/>
                      <a:pt x="283670" y="116056"/>
                      <a:pt x="322452" y="90259"/>
                    </a:cubicBezTo>
                    <a:cubicBezTo>
                      <a:pt x="361234" y="64462"/>
                      <a:pt x="398888" y="26760"/>
                      <a:pt x="424176" y="14060"/>
                    </a:cubicBezTo>
                    <a:cubicBezTo>
                      <a:pt x="449464" y="1360"/>
                      <a:pt x="447480" y="21997"/>
                      <a:pt x="474182" y="14059"/>
                    </a:cubicBezTo>
                    <a:cubicBezTo>
                      <a:pt x="500884" y="6121"/>
                      <a:pt x="560069" y="-6975"/>
                      <a:pt x="562959" y="4534"/>
                    </a:cubicBezTo>
                    <a:lnTo>
                      <a:pt x="448658" y="109309"/>
                    </a:lnTo>
                    <a:cubicBezTo>
                      <a:pt x="428814" y="136296"/>
                      <a:pt x="385951" y="147012"/>
                      <a:pt x="348645" y="171221"/>
                    </a:cubicBezTo>
                    <a:cubicBezTo>
                      <a:pt x="311339" y="195430"/>
                      <a:pt x="256570" y="229165"/>
                      <a:pt x="224820" y="254565"/>
                    </a:cubicBezTo>
                    <a:cubicBezTo>
                      <a:pt x="193070" y="279965"/>
                      <a:pt x="170448" y="304174"/>
                      <a:pt x="158145" y="323621"/>
                    </a:cubicBezTo>
                    <a:cubicBezTo>
                      <a:pt x="145842" y="343068"/>
                      <a:pt x="148224" y="360134"/>
                      <a:pt x="151002" y="371246"/>
                    </a:cubicBezTo>
                    <a:cubicBezTo>
                      <a:pt x="153780" y="382358"/>
                      <a:pt x="157748" y="392677"/>
                      <a:pt x="174814" y="390296"/>
                    </a:cubicBezTo>
                    <a:cubicBezTo>
                      <a:pt x="191880" y="387915"/>
                      <a:pt x="225217" y="376009"/>
                      <a:pt x="253395" y="356959"/>
                    </a:cubicBezTo>
                    <a:cubicBezTo>
                      <a:pt x="281573" y="337909"/>
                      <a:pt x="316499" y="302587"/>
                      <a:pt x="343883" y="275996"/>
                    </a:cubicBezTo>
                    <a:cubicBezTo>
                      <a:pt x="371267" y="249405"/>
                      <a:pt x="393493" y="225593"/>
                      <a:pt x="417702" y="197415"/>
                    </a:cubicBezTo>
                    <a:cubicBezTo>
                      <a:pt x="441911" y="169237"/>
                      <a:pt x="458580" y="133518"/>
                      <a:pt x="489139" y="106927"/>
                    </a:cubicBezTo>
                    <a:lnTo>
                      <a:pt x="601058" y="37871"/>
                    </a:ln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302" name="フリーフォーム: 図形 301">
                <a:extLst>
                  <a:ext uri="{FF2B5EF4-FFF2-40B4-BE49-F238E27FC236}">
                    <a16:creationId xmlns:a16="http://schemas.microsoft.com/office/drawing/2014/main" id="{B28D8FC5-AC0F-454B-AEDD-3634BB1025DF}"/>
                  </a:ext>
                </a:extLst>
              </p:cNvPr>
              <p:cNvSpPr/>
              <p:nvPr/>
            </p:nvSpPr>
            <p:spPr>
              <a:xfrm>
                <a:off x="5857765" y="1006980"/>
                <a:ext cx="426441" cy="352689"/>
              </a:xfrm>
              <a:custGeom>
                <a:avLst/>
                <a:gdLst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9063 w 395288"/>
                  <a:gd name="connsiteY2" fmla="*/ 35719 h 273844"/>
                  <a:gd name="connsiteX3" fmla="*/ 0 w 395288"/>
                  <a:gd name="connsiteY3" fmla="*/ 195263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95263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23813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8944"/>
                  <a:gd name="connsiteX1" fmla="*/ 273844 w 400076"/>
                  <a:gd name="connsiteY1" fmla="*/ 26775 h 278944"/>
                  <a:gd name="connsiteX2" fmla="*/ 116682 w 400076"/>
                  <a:gd name="connsiteY2" fmla="*/ 122025 h 278944"/>
                  <a:gd name="connsiteX3" fmla="*/ 0 w 400076"/>
                  <a:gd name="connsiteY3" fmla="*/ 183937 h 278944"/>
                  <a:gd name="connsiteX4" fmla="*/ 0 w 400076"/>
                  <a:gd name="connsiteY4" fmla="*/ 276806 h 278944"/>
                  <a:gd name="connsiteX5" fmla="*/ 107156 w 400076"/>
                  <a:gd name="connsiteY5" fmla="*/ 245850 h 278944"/>
                  <a:gd name="connsiteX6" fmla="*/ 207169 w 400076"/>
                  <a:gd name="connsiteY6" fmla="*/ 207750 h 278944"/>
                  <a:gd name="connsiteX7" fmla="*/ 283369 w 400076"/>
                  <a:gd name="connsiteY7" fmla="*/ 160125 h 278944"/>
                  <a:gd name="connsiteX8" fmla="*/ 366713 w 400076"/>
                  <a:gd name="connsiteY8" fmla="*/ 81543 h 278944"/>
                  <a:gd name="connsiteX9" fmla="*/ 395288 w 400076"/>
                  <a:gd name="connsiteY9" fmla="*/ 2962 h 278944"/>
                  <a:gd name="connsiteX0" fmla="*/ 395288 w 400076"/>
                  <a:gd name="connsiteY0" fmla="*/ 2962 h 286717"/>
                  <a:gd name="connsiteX1" fmla="*/ 273844 w 400076"/>
                  <a:gd name="connsiteY1" fmla="*/ 26775 h 286717"/>
                  <a:gd name="connsiteX2" fmla="*/ 116682 w 400076"/>
                  <a:gd name="connsiteY2" fmla="*/ 122025 h 286717"/>
                  <a:gd name="connsiteX3" fmla="*/ 0 w 400076"/>
                  <a:gd name="connsiteY3" fmla="*/ 183937 h 286717"/>
                  <a:gd name="connsiteX4" fmla="*/ 0 w 400076"/>
                  <a:gd name="connsiteY4" fmla="*/ 276806 h 286717"/>
                  <a:gd name="connsiteX5" fmla="*/ 107156 w 400076"/>
                  <a:gd name="connsiteY5" fmla="*/ 245850 h 286717"/>
                  <a:gd name="connsiteX6" fmla="*/ 207169 w 400076"/>
                  <a:gd name="connsiteY6" fmla="*/ 207750 h 286717"/>
                  <a:gd name="connsiteX7" fmla="*/ 283369 w 400076"/>
                  <a:gd name="connsiteY7" fmla="*/ 160125 h 286717"/>
                  <a:gd name="connsiteX8" fmla="*/ 366713 w 400076"/>
                  <a:gd name="connsiteY8" fmla="*/ 81543 h 286717"/>
                  <a:gd name="connsiteX9" fmla="*/ 395288 w 400076"/>
                  <a:gd name="connsiteY9" fmla="*/ 2962 h 286717"/>
                  <a:gd name="connsiteX0" fmla="*/ 414338 w 419126"/>
                  <a:gd name="connsiteY0" fmla="*/ 2962 h 270411"/>
                  <a:gd name="connsiteX1" fmla="*/ 292894 w 419126"/>
                  <a:gd name="connsiteY1" fmla="*/ 26775 h 270411"/>
                  <a:gd name="connsiteX2" fmla="*/ 135732 w 419126"/>
                  <a:gd name="connsiteY2" fmla="*/ 122025 h 270411"/>
                  <a:gd name="connsiteX3" fmla="*/ 19050 w 419126"/>
                  <a:gd name="connsiteY3" fmla="*/ 183937 h 270411"/>
                  <a:gd name="connsiteX4" fmla="*/ 0 w 419126"/>
                  <a:gd name="connsiteY4" fmla="*/ 257756 h 270411"/>
                  <a:gd name="connsiteX5" fmla="*/ 126206 w 419126"/>
                  <a:gd name="connsiteY5" fmla="*/ 245850 h 270411"/>
                  <a:gd name="connsiteX6" fmla="*/ 226219 w 419126"/>
                  <a:gd name="connsiteY6" fmla="*/ 207750 h 270411"/>
                  <a:gd name="connsiteX7" fmla="*/ 302419 w 419126"/>
                  <a:gd name="connsiteY7" fmla="*/ 160125 h 270411"/>
                  <a:gd name="connsiteX8" fmla="*/ 385763 w 419126"/>
                  <a:gd name="connsiteY8" fmla="*/ 81543 h 270411"/>
                  <a:gd name="connsiteX9" fmla="*/ 414338 w 419126"/>
                  <a:gd name="connsiteY9" fmla="*/ 2962 h 270411"/>
                  <a:gd name="connsiteX0" fmla="*/ 420246 w 425034"/>
                  <a:gd name="connsiteY0" fmla="*/ 2962 h 260588"/>
                  <a:gd name="connsiteX1" fmla="*/ 298802 w 425034"/>
                  <a:gd name="connsiteY1" fmla="*/ 26775 h 260588"/>
                  <a:gd name="connsiteX2" fmla="*/ 141640 w 425034"/>
                  <a:gd name="connsiteY2" fmla="*/ 122025 h 260588"/>
                  <a:gd name="connsiteX3" fmla="*/ 22577 w 425034"/>
                  <a:gd name="connsiteY3" fmla="*/ 195843 h 260588"/>
                  <a:gd name="connsiteX4" fmla="*/ 5908 w 425034"/>
                  <a:gd name="connsiteY4" fmla="*/ 257756 h 260588"/>
                  <a:gd name="connsiteX5" fmla="*/ 132114 w 425034"/>
                  <a:gd name="connsiteY5" fmla="*/ 245850 h 260588"/>
                  <a:gd name="connsiteX6" fmla="*/ 232127 w 425034"/>
                  <a:gd name="connsiteY6" fmla="*/ 207750 h 260588"/>
                  <a:gd name="connsiteX7" fmla="*/ 308327 w 425034"/>
                  <a:gd name="connsiteY7" fmla="*/ 160125 h 260588"/>
                  <a:gd name="connsiteX8" fmla="*/ 391671 w 425034"/>
                  <a:gd name="connsiteY8" fmla="*/ 81543 h 260588"/>
                  <a:gd name="connsiteX9" fmla="*/ 420246 w 425034"/>
                  <a:gd name="connsiteY9" fmla="*/ 2962 h 260588"/>
                  <a:gd name="connsiteX0" fmla="*/ 420246 w 425034"/>
                  <a:gd name="connsiteY0" fmla="*/ 2962 h 260588"/>
                  <a:gd name="connsiteX1" fmla="*/ 298802 w 425034"/>
                  <a:gd name="connsiteY1" fmla="*/ 26775 h 260588"/>
                  <a:gd name="connsiteX2" fmla="*/ 141640 w 425034"/>
                  <a:gd name="connsiteY2" fmla="*/ 122025 h 260588"/>
                  <a:gd name="connsiteX3" fmla="*/ 22577 w 425034"/>
                  <a:gd name="connsiteY3" fmla="*/ 195843 h 260588"/>
                  <a:gd name="connsiteX4" fmla="*/ 5908 w 425034"/>
                  <a:gd name="connsiteY4" fmla="*/ 257756 h 260588"/>
                  <a:gd name="connsiteX5" fmla="*/ 132114 w 425034"/>
                  <a:gd name="connsiteY5" fmla="*/ 245850 h 260588"/>
                  <a:gd name="connsiteX6" fmla="*/ 232127 w 425034"/>
                  <a:gd name="connsiteY6" fmla="*/ 207750 h 260588"/>
                  <a:gd name="connsiteX7" fmla="*/ 308327 w 425034"/>
                  <a:gd name="connsiteY7" fmla="*/ 160125 h 260588"/>
                  <a:gd name="connsiteX8" fmla="*/ 391671 w 425034"/>
                  <a:gd name="connsiteY8" fmla="*/ 81543 h 260588"/>
                  <a:gd name="connsiteX9" fmla="*/ 420246 w 425034"/>
                  <a:gd name="connsiteY9" fmla="*/ 2962 h 260588"/>
                  <a:gd name="connsiteX0" fmla="*/ 418956 w 423744"/>
                  <a:gd name="connsiteY0" fmla="*/ 2962 h 261421"/>
                  <a:gd name="connsiteX1" fmla="*/ 297512 w 423744"/>
                  <a:gd name="connsiteY1" fmla="*/ 26775 h 261421"/>
                  <a:gd name="connsiteX2" fmla="*/ 140350 w 423744"/>
                  <a:gd name="connsiteY2" fmla="*/ 122025 h 261421"/>
                  <a:gd name="connsiteX3" fmla="*/ 28431 w 423744"/>
                  <a:gd name="connsiteY3" fmla="*/ 183937 h 261421"/>
                  <a:gd name="connsiteX4" fmla="*/ 4618 w 423744"/>
                  <a:gd name="connsiteY4" fmla="*/ 257756 h 261421"/>
                  <a:gd name="connsiteX5" fmla="*/ 130824 w 423744"/>
                  <a:gd name="connsiteY5" fmla="*/ 245850 h 261421"/>
                  <a:gd name="connsiteX6" fmla="*/ 230837 w 423744"/>
                  <a:gd name="connsiteY6" fmla="*/ 207750 h 261421"/>
                  <a:gd name="connsiteX7" fmla="*/ 307037 w 423744"/>
                  <a:gd name="connsiteY7" fmla="*/ 160125 h 261421"/>
                  <a:gd name="connsiteX8" fmla="*/ 390381 w 423744"/>
                  <a:gd name="connsiteY8" fmla="*/ 81543 h 261421"/>
                  <a:gd name="connsiteX9" fmla="*/ 418956 w 423744"/>
                  <a:gd name="connsiteY9" fmla="*/ 2962 h 261421"/>
                  <a:gd name="connsiteX0" fmla="*/ 418956 w 422806"/>
                  <a:gd name="connsiteY0" fmla="*/ 4037 h 262496"/>
                  <a:gd name="connsiteX1" fmla="*/ 311800 w 422806"/>
                  <a:gd name="connsiteY1" fmla="*/ 23087 h 262496"/>
                  <a:gd name="connsiteX2" fmla="*/ 140350 w 422806"/>
                  <a:gd name="connsiteY2" fmla="*/ 123100 h 262496"/>
                  <a:gd name="connsiteX3" fmla="*/ 28431 w 422806"/>
                  <a:gd name="connsiteY3" fmla="*/ 185012 h 262496"/>
                  <a:gd name="connsiteX4" fmla="*/ 4618 w 422806"/>
                  <a:gd name="connsiteY4" fmla="*/ 258831 h 262496"/>
                  <a:gd name="connsiteX5" fmla="*/ 130824 w 422806"/>
                  <a:gd name="connsiteY5" fmla="*/ 246925 h 262496"/>
                  <a:gd name="connsiteX6" fmla="*/ 230837 w 422806"/>
                  <a:gd name="connsiteY6" fmla="*/ 208825 h 262496"/>
                  <a:gd name="connsiteX7" fmla="*/ 307037 w 422806"/>
                  <a:gd name="connsiteY7" fmla="*/ 161200 h 262496"/>
                  <a:gd name="connsiteX8" fmla="*/ 390381 w 422806"/>
                  <a:gd name="connsiteY8" fmla="*/ 82618 h 262496"/>
                  <a:gd name="connsiteX9" fmla="*/ 418956 w 422806"/>
                  <a:gd name="connsiteY9" fmla="*/ 4037 h 262496"/>
                  <a:gd name="connsiteX0" fmla="*/ 416574 w 420655"/>
                  <a:gd name="connsiteY0" fmla="*/ 4529 h 260607"/>
                  <a:gd name="connsiteX1" fmla="*/ 311800 w 420655"/>
                  <a:gd name="connsiteY1" fmla="*/ 21198 h 260607"/>
                  <a:gd name="connsiteX2" fmla="*/ 140350 w 420655"/>
                  <a:gd name="connsiteY2" fmla="*/ 121211 h 260607"/>
                  <a:gd name="connsiteX3" fmla="*/ 28431 w 420655"/>
                  <a:gd name="connsiteY3" fmla="*/ 183123 h 260607"/>
                  <a:gd name="connsiteX4" fmla="*/ 4618 w 420655"/>
                  <a:gd name="connsiteY4" fmla="*/ 256942 h 260607"/>
                  <a:gd name="connsiteX5" fmla="*/ 130824 w 420655"/>
                  <a:gd name="connsiteY5" fmla="*/ 245036 h 260607"/>
                  <a:gd name="connsiteX6" fmla="*/ 230837 w 420655"/>
                  <a:gd name="connsiteY6" fmla="*/ 206936 h 260607"/>
                  <a:gd name="connsiteX7" fmla="*/ 307037 w 420655"/>
                  <a:gd name="connsiteY7" fmla="*/ 159311 h 260607"/>
                  <a:gd name="connsiteX8" fmla="*/ 390381 w 420655"/>
                  <a:gd name="connsiteY8" fmla="*/ 80729 h 260607"/>
                  <a:gd name="connsiteX9" fmla="*/ 416574 w 420655"/>
                  <a:gd name="connsiteY9" fmla="*/ 4529 h 260607"/>
                  <a:gd name="connsiteX0" fmla="*/ 416574 w 420655"/>
                  <a:gd name="connsiteY0" fmla="*/ 4529 h 261039"/>
                  <a:gd name="connsiteX1" fmla="*/ 311800 w 420655"/>
                  <a:gd name="connsiteY1" fmla="*/ 21198 h 261039"/>
                  <a:gd name="connsiteX2" fmla="*/ 140350 w 420655"/>
                  <a:gd name="connsiteY2" fmla="*/ 121211 h 261039"/>
                  <a:gd name="connsiteX3" fmla="*/ 28431 w 420655"/>
                  <a:gd name="connsiteY3" fmla="*/ 183123 h 261039"/>
                  <a:gd name="connsiteX4" fmla="*/ 4618 w 420655"/>
                  <a:gd name="connsiteY4" fmla="*/ 256942 h 261039"/>
                  <a:gd name="connsiteX5" fmla="*/ 130824 w 420655"/>
                  <a:gd name="connsiteY5" fmla="*/ 245036 h 261039"/>
                  <a:gd name="connsiteX6" fmla="*/ 230837 w 420655"/>
                  <a:gd name="connsiteY6" fmla="*/ 190267 h 261039"/>
                  <a:gd name="connsiteX7" fmla="*/ 307037 w 420655"/>
                  <a:gd name="connsiteY7" fmla="*/ 159311 h 261039"/>
                  <a:gd name="connsiteX8" fmla="*/ 390381 w 420655"/>
                  <a:gd name="connsiteY8" fmla="*/ 80729 h 261039"/>
                  <a:gd name="connsiteX9" fmla="*/ 416574 w 420655"/>
                  <a:gd name="connsiteY9" fmla="*/ 4529 h 261039"/>
                  <a:gd name="connsiteX0" fmla="*/ 416574 w 420700"/>
                  <a:gd name="connsiteY0" fmla="*/ 4529 h 261039"/>
                  <a:gd name="connsiteX1" fmla="*/ 311800 w 420700"/>
                  <a:gd name="connsiteY1" fmla="*/ 21198 h 261039"/>
                  <a:gd name="connsiteX2" fmla="*/ 140350 w 420700"/>
                  <a:gd name="connsiteY2" fmla="*/ 121211 h 261039"/>
                  <a:gd name="connsiteX3" fmla="*/ 28431 w 420700"/>
                  <a:gd name="connsiteY3" fmla="*/ 183123 h 261039"/>
                  <a:gd name="connsiteX4" fmla="*/ 4618 w 420700"/>
                  <a:gd name="connsiteY4" fmla="*/ 256942 h 261039"/>
                  <a:gd name="connsiteX5" fmla="*/ 130824 w 420700"/>
                  <a:gd name="connsiteY5" fmla="*/ 245036 h 261039"/>
                  <a:gd name="connsiteX6" fmla="*/ 230837 w 420700"/>
                  <a:gd name="connsiteY6" fmla="*/ 190267 h 261039"/>
                  <a:gd name="connsiteX7" fmla="*/ 304656 w 420700"/>
                  <a:gd name="connsiteY7" fmla="*/ 154548 h 261039"/>
                  <a:gd name="connsiteX8" fmla="*/ 390381 w 420700"/>
                  <a:gd name="connsiteY8" fmla="*/ 80729 h 261039"/>
                  <a:gd name="connsiteX9" fmla="*/ 416574 w 420700"/>
                  <a:gd name="connsiteY9" fmla="*/ 4529 h 261039"/>
                  <a:gd name="connsiteX0" fmla="*/ 416574 w 420700"/>
                  <a:gd name="connsiteY0" fmla="*/ 4529 h 261039"/>
                  <a:gd name="connsiteX1" fmla="*/ 311800 w 420700"/>
                  <a:gd name="connsiteY1" fmla="*/ 21198 h 261039"/>
                  <a:gd name="connsiteX2" fmla="*/ 140350 w 420700"/>
                  <a:gd name="connsiteY2" fmla="*/ 121211 h 261039"/>
                  <a:gd name="connsiteX3" fmla="*/ 28431 w 420700"/>
                  <a:gd name="connsiteY3" fmla="*/ 183123 h 261039"/>
                  <a:gd name="connsiteX4" fmla="*/ 4618 w 420700"/>
                  <a:gd name="connsiteY4" fmla="*/ 256942 h 261039"/>
                  <a:gd name="connsiteX5" fmla="*/ 130824 w 420700"/>
                  <a:gd name="connsiteY5" fmla="*/ 245036 h 261039"/>
                  <a:gd name="connsiteX6" fmla="*/ 230837 w 420700"/>
                  <a:gd name="connsiteY6" fmla="*/ 190267 h 261039"/>
                  <a:gd name="connsiteX7" fmla="*/ 304656 w 420700"/>
                  <a:gd name="connsiteY7" fmla="*/ 154548 h 261039"/>
                  <a:gd name="connsiteX8" fmla="*/ 390381 w 420700"/>
                  <a:gd name="connsiteY8" fmla="*/ 80729 h 261039"/>
                  <a:gd name="connsiteX9" fmla="*/ 416574 w 420700"/>
                  <a:gd name="connsiteY9" fmla="*/ 4529 h 261039"/>
                  <a:gd name="connsiteX0" fmla="*/ 416425 w 420551"/>
                  <a:gd name="connsiteY0" fmla="*/ 4529 h 259165"/>
                  <a:gd name="connsiteX1" fmla="*/ 311651 w 420551"/>
                  <a:gd name="connsiteY1" fmla="*/ 21198 h 259165"/>
                  <a:gd name="connsiteX2" fmla="*/ 140201 w 420551"/>
                  <a:gd name="connsiteY2" fmla="*/ 121211 h 259165"/>
                  <a:gd name="connsiteX3" fmla="*/ 28282 w 420551"/>
                  <a:gd name="connsiteY3" fmla="*/ 183123 h 259165"/>
                  <a:gd name="connsiteX4" fmla="*/ 4469 w 420551"/>
                  <a:gd name="connsiteY4" fmla="*/ 256942 h 259165"/>
                  <a:gd name="connsiteX5" fmla="*/ 128294 w 420551"/>
                  <a:gd name="connsiteY5" fmla="*/ 235511 h 259165"/>
                  <a:gd name="connsiteX6" fmla="*/ 230688 w 420551"/>
                  <a:gd name="connsiteY6" fmla="*/ 190267 h 259165"/>
                  <a:gd name="connsiteX7" fmla="*/ 304507 w 420551"/>
                  <a:gd name="connsiteY7" fmla="*/ 154548 h 259165"/>
                  <a:gd name="connsiteX8" fmla="*/ 390232 w 420551"/>
                  <a:gd name="connsiteY8" fmla="*/ 80729 h 259165"/>
                  <a:gd name="connsiteX9" fmla="*/ 416425 w 420551"/>
                  <a:gd name="connsiteY9" fmla="*/ 4529 h 259165"/>
                  <a:gd name="connsiteX0" fmla="*/ 412009 w 416135"/>
                  <a:gd name="connsiteY0" fmla="*/ 4529 h 261663"/>
                  <a:gd name="connsiteX1" fmla="*/ 307235 w 416135"/>
                  <a:gd name="connsiteY1" fmla="*/ 21198 h 261663"/>
                  <a:gd name="connsiteX2" fmla="*/ 135785 w 416135"/>
                  <a:gd name="connsiteY2" fmla="*/ 121211 h 261663"/>
                  <a:gd name="connsiteX3" fmla="*/ 23866 w 416135"/>
                  <a:gd name="connsiteY3" fmla="*/ 183123 h 261663"/>
                  <a:gd name="connsiteX4" fmla="*/ 53 w 416135"/>
                  <a:gd name="connsiteY4" fmla="*/ 256942 h 261663"/>
                  <a:gd name="connsiteX5" fmla="*/ 31009 w 416135"/>
                  <a:gd name="connsiteY5" fmla="*/ 252179 h 261663"/>
                  <a:gd name="connsiteX6" fmla="*/ 123878 w 416135"/>
                  <a:gd name="connsiteY6" fmla="*/ 235511 h 261663"/>
                  <a:gd name="connsiteX7" fmla="*/ 226272 w 416135"/>
                  <a:gd name="connsiteY7" fmla="*/ 190267 h 261663"/>
                  <a:gd name="connsiteX8" fmla="*/ 300091 w 416135"/>
                  <a:gd name="connsiteY8" fmla="*/ 154548 h 261663"/>
                  <a:gd name="connsiteX9" fmla="*/ 385816 w 416135"/>
                  <a:gd name="connsiteY9" fmla="*/ 80729 h 261663"/>
                  <a:gd name="connsiteX10" fmla="*/ 412009 w 416135"/>
                  <a:gd name="connsiteY10" fmla="*/ 4529 h 261663"/>
                  <a:gd name="connsiteX0" fmla="*/ 412207 w 416333"/>
                  <a:gd name="connsiteY0" fmla="*/ 4529 h 265573"/>
                  <a:gd name="connsiteX1" fmla="*/ 307433 w 416333"/>
                  <a:gd name="connsiteY1" fmla="*/ 21198 h 265573"/>
                  <a:gd name="connsiteX2" fmla="*/ 135983 w 416333"/>
                  <a:gd name="connsiteY2" fmla="*/ 121211 h 265573"/>
                  <a:gd name="connsiteX3" fmla="*/ 24064 w 416333"/>
                  <a:gd name="connsiteY3" fmla="*/ 183123 h 265573"/>
                  <a:gd name="connsiteX4" fmla="*/ 251 w 416333"/>
                  <a:gd name="connsiteY4" fmla="*/ 256942 h 265573"/>
                  <a:gd name="connsiteX5" fmla="*/ 40732 w 416333"/>
                  <a:gd name="connsiteY5" fmla="*/ 261704 h 265573"/>
                  <a:gd name="connsiteX6" fmla="*/ 124076 w 416333"/>
                  <a:gd name="connsiteY6" fmla="*/ 235511 h 265573"/>
                  <a:gd name="connsiteX7" fmla="*/ 226470 w 416333"/>
                  <a:gd name="connsiteY7" fmla="*/ 190267 h 265573"/>
                  <a:gd name="connsiteX8" fmla="*/ 300289 w 416333"/>
                  <a:gd name="connsiteY8" fmla="*/ 154548 h 265573"/>
                  <a:gd name="connsiteX9" fmla="*/ 386014 w 416333"/>
                  <a:gd name="connsiteY9" fmla="*/ 80729 h 265573"/>
                  <a:gd name="connsiteX10" fmla="*/ 412207 w 416333"/>
                  <a:gd name="connsiteY10" fmla="*/ 4529 h 265573"/>
                  <a:gd name="connsiteX0" fmla="*/ 412207 w 416333"/>
                  <a:gd name="connsiteY0" fmla="*/ 4529 h 324863"/>
                  <a:gd name="connsiteX1" fmla="*/ 307433 w 416333"/>
                  <a:gd name="connsiteY1" fmla="*/ 21198 h 324863"/>
                  <a:gd name="connsiteX2" fmla="*/ 135983 w 416333"/>
                  <a:gd name="connsiteY2" fmla="*/ 121211 h 324863"/>
                  <a:gd name="connsiteX3" fmla="*/ 24064 w 416333"/>
                  <a:gd name="connsiteY3" fmla="*/ 183123 h 324863"/>
                  <a:gd name="connsiteX4" fmla="*/ 251 w 416333"/>
                  <a:gd name="connsiteY4" fmla="*/ 256942 h 324863"/>
                  <a:gd name="connsiteX5" fmla="*/ 40732 w 416333"/>
                  <a:gd name="connsiteY5" fmla="*/ 261704 h 324863"/>
                  <a:gd name="connsiteX6" fmla="*/ 140745 w 416333"/>
                  <a:gd name="connsiteY6" fmla="*/ 323617 h 324863"/>
                  <a:gd name="connsiteX7" fmla="*/ 226470 w 416333"/>
                  <a:gd name="connsiteY7" fmla="*/ 190267 h 324863"/>
                  <a:gd name="connsiteX8" fmla="*/ 300289 w 416333"/>
                  <a:gd name="connsiteY8" fmla="*/ 154548 h 324863"/>
                  <a:gd name="connsiteX9" fmla="*/ 386014 w 416333"/>
                  <a:gd name="connsiteY9" fmla="*/ 80729 h 324863"/>
                  <a:gd name="connsiteX10" fmla="*/ 412207 w 416333"/>
                  <a:gd name="connsiteY10" fmla="*/ 4529 h 324863"/>
                  <a:gd name="connsiteX0" fmla="*/ 412207 w 416333"/>
                  <a:gd name="connsiteY0" fmla="*/ 4529 h 326789"/>
                  <a:gd name="connsiteX1" fmla="*/ 307433 w 416333"/>
                  <a:gd name="connsiteY1" fmla="*/ 21198 h 326789"/>
                  <a:gd name="connsiteX2" fmla="*/ 135983 w 416333"/>
                  <a:gd name="connsiteY2" fmla="*/ 121211 h 326789"/>
                  <a:gd name="connsiteX3" fmla="*/ 24064 w 416333"/>
                  <a:gd name="connsiteY3" fmla="*/ 183123 h 326789"/>
                  <a:gd name="connsiteX4" fmla="*/ 251 w 416333"/>
                  <a:gd name="connsiteY4" fmla="*/ 256942 h 326789"/>
                  <a:gd name="connsiteX5" fmla="*/ 40732 w 416333"/>
                  <a:gd name="connsiteY5" fmla="*/ 261704 h 326789"/>
                  <a:gd name="connsiteX6" fmla="*/ 71018 w 416333"/>
                  <a:gd name="connsiteY6" fmla="*/ 283136 h 326789"/>
                  <a:gd name="connsiteX7" fmla="*/ 140745 w 416333"/>
                  <a:gd name="connsiteY7" fmla="*/ 323617 h 326789"/>
                  <a:gd name="connsiteX8" fmla="*/ 226470 w 416333"/>
                  <a:gd name="connsiteY8" fmla="*/ 190267 h 326789"/>
                  <a:gd name="connsiteX9" fmla="*/ 300289 w 416333"/>
                  <a:gd name="connsiteY9" fmla="*/ 154548 h 326789"/>
                  <a:gd name="connsiteX10" fmla="*/ 386014 w 416333"/>
                  <a:gd name="connsiteY10" fmla="*/ 80729 h 326789"/>
                  <a:gd name="connsiteX11" fmla="*/ 412207 w 416333"/>
                  <a:gd name="connsiteY11" fmla="*/ 4529 h 326789"/>
                  <a:gd name="connsiteX0" fmla="*/ 412207 w 416333"/>
                  <a:gd name="connsiteY0" fmla="*/ 4529 h 324446"/>
                  <a:gd name="connsiteX1" fmla="*/ 307433 w 416333"/>
                  <a:gd name="connsiteY1" fmla="*/ 21198 h 324446"/>
                  <a:gd name="connsiteX2" fmla="*/ 135983 w 416333"/>
                  <a:gd name="connsiteY2" fmla="*/ 121211 h 324446"/>
                  <a:gd name="connsiteX3" fmla="*/ 24064 w 416333"/>
                  <a:gd name="connsiteY3" fmla="*/ 183123 h 324446"/>
                  <a:gd name="connsiteX4" fmla="*/ 251 w 416333"/>
                  <a:gd name="connsiteY4" fmla="*/ 256942 h 324446"/>
                  <a:gd name="connsiteX5" fmla="*/ 40732 w 416333"/>
                  <a:gd name="connsiteY5" fmla="*/ 261704 h 324446"/>
                  <a:gd name="connsiteX6" fmla="*/ 106737 w 416333"/>
                  <a:gd name="connsiteY6" fmla="*/ 247417 h 324446"/>
                  <a:gd name="connsiteX7" fmla="*/ 140745 w 416333"/>
                  <a:gd name="connsiteY7" fmla="*/ 323617 h 324446"/>
                  <a:gd name="connsiteX8" fmla="*/ 226470 w 416333"/>
                  <a:gd name="connsiteY8" fmla="*/ 190267 h 324446"/>
                  <a:gd name="connsiteX9" fmla="*/ 300289 w 416333"/>
                  <a:gd name="connsiteY9" fmla="*/ 154548 h 324446"/>
                  <a:gd name="connsiteX10" fmla="*/ 386014 w 416333"/>
                  <a:gd name="connsiteY10" fmla="*/ 80729 h 324446"/>
                  <a:gd name="connsiteX11" fmla="*/ 412207 w 416333"/>
                  <a:gd name="connsiteY11" fmla="*/ 4529 h 324446"/>
                  <a:gd name="connsiteX0" fmla="*/ 412207 w 416333"/>
                  <a:gd name="connsiteY0" fmla="*/ 4529 h 324446"/>
                  <a:gd name="connsiteX1" fmla="*/ 307433 w 416333"/>
                  <a:gd name="connsiteY1" fmla="*/ 21198 h 324446"/>
                  <a:gd name="connsiteX2" fmla="*/ 135983 w 416333"/>
                  <a:gd name="connsiteY2" fmla="*/ 121211 h 324446"/>
                  <a:gd name="connsiteX3" fmla="*/ 24064 w 416333"/>
                  <a:gd name="connsiteY3" fmla="*/ 183123 h 324446"/>
                  <a:gd name="connsiteX4" fmla="*/ 251 w 416333"/>
                  <a:gd name="connsiteY4" fmla="*/ 256942 h 324446"/>
                  <a:gd name="connsiteX5" fmla="*/ 40732 w 416333"/>
                  <a:gd name="connsiteY5" fmla="*/ 261704 h 324446"/>
                  <a:gd name="connsiteX6" fmla="*/ 106737 w 416333"/>
                  <a:gd name="connsiteY6" fmla="*/ 247417 h 324446"/>
                  <a:gd name="connsiteX7" fmla="*/ 140745 w 416333"/>
                  <a:gd name="connsiteY7" fmla="*/ 323617 h 324446"/>
                  <a:gd name="connsiteX8" fmla="*/ 226470 w 416333"/>
                  <a:gd name="connsiteY8" fmla="*/ 190267 h 324446"/>
                  <a:gd name="connsiteX9" fmla="*/ 300289 w 416333"/>
                  <a:gd name="connsiteY9" fmla="*/ 154548 h 324446"/>
                  <a:gd name="connsiteX10" fmla="*/ 386014 w 416333"/>
                  <a:gd name="connsiteY10" fmla="*/ 80729 h 324446"/>
                  <a:gd name="connsiteX11" fmla="*/ 412207 w 416333"/>
                  <a:gd name="connsiteY11" fmla="*/ 4529 h 324446"/>
                  <a:gd name="connsiteX0" fmla="*/ 412207 w 416333"/>
                  <a:gd name="connsiteY0" fmla="*/ 4529 h 326313"/>
                  <a:gd name="connsiteX1" fmla="*/ 307433 w 416333"/>
                  <a:gd name="connsiteY1" fmla="*/ 21198 h 326313"/>
                  <a:gd name="connsiteX2" fmla="*/ 135983 w 416333"/>
                  <a:gd name="connsiteY2" fmla="*/ 121211 h 326313"/>
                  <a:gd name="connsiteX3" fmla="*/ 24064 w 416333"/>
                  <a:gd name="connsiteY3" fmla="*/ 183123 h 326313"/>
                  <a:gd name="connsiteX4" fmla="*/ 251 w 416333"/>
                  <a:gd name="connsiteY4" fmla="*/ 256942 h 326313"/>
                  <a:gd name="connsiteX5" fmla="*/ 40732 w 416333"/>
                  <a:gd name="connsiteY5" fmla="*/ 261704 h 326313"/>
                  <a:gd name="connsiteX6" fmla="*/ 78162 w 416333"/>
                  <a:gd name="connsiteY6" fmla="*/ 278374 h 326313"/>
                  <a:gd name="connsiteX7" fmla="*/ 140745 w 416333"/>
                  <a:gd name="connsiteY7" fmla="*/ 323617 h 326313"/>
                  <a:gd name="connsiteX8" fmla="*/ 226470 w 416333"/>
                  <a:gd name="connsiteY8" fmla="*/ 190267 h 326313"/>
                  <a:gd name="connsiteX9" fmla="*/ 300289 w 416333"/>
                  <a:gd name="connsiteY9" fmla="*/ 154548 h 326313"/>
                  <a:gd name="connsiteX10" fmla="*/ 386014 w 416333"/>
                  <a:gd name="connsiteY10" fmla="*/ 80729 h 326313"/>
                  <a:gd name="connsiteX11" fmla="*/ 412207 w 416333"/>
                  <a:gd name="connsiteY11" fmla="*/ 4529 h 326313"/>
                  <a:gd name="connsiteX0" fmla="*/ 412207 w 416333"/>
                  <a:gd name="connsiteY0" fmla="*/ 4529 h 340154"/>
                  <a:gd name="connsiteX1" fmla="*/ 307433 w 416333"/>
                  <a:gd name="connsiteY1" fmla="*/ 21198 h 340154"/>
                  <a:gd name="connsiteX2" fmla="*/ 135983 w 416333"/>
                  <a:gd name="connsiteY2" fmla="*/ 121211 h 340154"/>
                  <a:gd name="connsiteX3" fmla="*/ 24064 w 416333"/>
                  <a:gd name="connsiteY3" fmla="*/ 183123 h 340154"/>
                  <a:gd name="connsiteX4" fmla="*/ 251 w 416333"/>
                  <a:gd name="connsiteY4" fmla="*/ 256942 h 340154"/>
                  <a:gd name="connsiteX5" fmla="*/ 40732 w 416333"/>
                  <a:gd name="connsiteY5" fmla="*/ 261704 h 340154"/>
                  <a:gd name="connsiteX6" fmla="*/ 78162 w 416333"/>
                  <a:gd name="connsiteY6" fmla="*/ 278374 h 340154"/>
                  <a:gd name="connsiteX7" fmla="*/ 90739 w 416333"/>
                  <a:gd name="connsiteY7" fmla="*/ 337904 h 340154"/>
                  <a:gd name="connsiteX8" fmla="*/ 226470 w 416333"/>
                  <a:gd name="connsiteY8" fmla="*/ 190267 h 340154"/>
                  <a:gd name="connsiteX9" fmla="*/ 300289 w 416333"/>
                  <a:gd name="connsiteY9" fmla="*/ 154548 h 340154"/>
                  <a:gd name="connsiteX10" fmla="*/ 386014 w 416333"/>
                  <a:gd name="connsiteY10" fmla="*/ 80729 h 340154"/>
                  <a:gd name="connsiteX11" fmla="*/ 412207 w 416333"/>
                  <a:gd name="connsiteY11" fmla="*/ 4529 h 340154"/>
                  <a:gd name="connsiteX0" fmla="*/ 412207 w 416333"/>
                  <a:gd name="connsiteY0" fmla="*/ 4529 h 278712"/>
                  <a:gd name="connsiteX1" fmla="*/ 307433 w 416333"/>
                  <a:gd name="connsiteY1" fmla="*/ 21198 h 278712"/>
                  <a:gd name="connsiteX2" fmla="*/ 135983 w 416333"/>
                  <a:gd name="connsiteY2" fmla="*/ 121211 h 278712"/>
                  <a:gd name="connsiteX3" fmla="*/ 24064 w 416333"/>
                  <a:gd name="connsiteY3" fmla="*/ 183123 h 278712"/>
                  <a:gd name="connsiteX4" fmla="*/ 251 w 416333"/>
                  <a:gd name="connsiteY4" fmla="*/ 256942 h 278712"/>
                  <a:gd name="connsiteX5" fmla="*/ 40732 w 416333"/>
                  <a:gd name="connsiteY5" fmla="*/ 261704 h 278712"/>
                  <a:gd name="connsiteX6" fmla="*/ 78162 w 416333"/>
                  <a:gd name="connsiteY6" fmla="*/ 278374 h 278712"/>
                  <a:gd name="connsiteX7" fmla="*/ 174082 w 416333"/>
                  <a:gd name="connsiteY7" fmla="*/ 245036 h 278712"/>
                  <a:gd name="connsiteX8" fmla="*/ 226470 w 416333"/>
                  <a:gd name="connsiteY8" fmla="*/ 190267 h 278712"/>
                  <a:gd name="connsiteX9" fmla="*/ 300289 w 416333"/>
                  <a:gd name="connsiteY9" fmla="*/ 154548 h 278712"/>
                  <a:gd name="connsiteX10" fmla="*/ 386014 w 416333"/>
                  <a:gd name="connsiteY10" fmla="*/ 80729 h 278712"/>
                  <a:gd name="connsiteX11" fmla="*/ 412207 w 416333"/>
                  <a:gd name="connsiteY11" fmla="*/ 4529 h 278712"/>
                  <a:gd name="connsiteX0" fmla="*/ 412207 w 416333"/>
                  <a:gd name="connsiteY0" fmla="*/ 4529 h 278712"/>
                  <a:gd name="connsiteX1" fmla="*/ 307433 w 416333"/>
                  <a:gd name="connsiteY1" fmla="*/ 21198 h 278712"/>
                  <a:gd name="connsiteX2" fmla="*/ 135983 w 416333"/>
                  <a:gd name="connsiteY2" fmla="*/ 121211 h 278712"/>
                  <a:gd name="connsiteX3" fmla="*/ 24064 w 416333"/>
                  <a:gd name="connsiteY3" fmla="*/ 183123 h 278712"/>
                  <a:gd name="connsiteX4" fmla="*/ 251 w 416333"/>
                  <a:gd name="connsiteY4" fmla="*/ 256942 h 278712"/>
                  <a:gd name="connsiteX5" fmla="*/ 40732 w 416333"/>
                  <a:gd name="connsiteY5" fmla="*/ 261704 h 278712"/>
                  <a:gd name="connsiteX6" fmla="*/ 78162 w 416333"/>
                  <a:gd name="connsiteY6" fmla="*/ 278374 h 278712"/>
                  <a:gd name="connsiteX7" fmla="*/ 174082 w 416333"/>
                  <a:gd name="connsiteY7" fmla="*/ 245036 h 278712"/>
                  <a:gd name="connsiteX8" fmla="*/ 224089 w 416333"/>
                  <a:gd name="connsiteY8" fmla="*/ 197410 h 278712"/>
                  <a:gd name="connsiteX9" fmla="*/ 300289 w 416333"/>
                  <a:gd name="connsiteY9" fmla="*/ 154548 h 278712"/>
                  <a:gd name="connsiteX10" fmla="*/ 386014 w 416333"/>
                  <a:gd name="connsiteY10" fmla="*/ 80729 h 278712"/>
                  <a:gd name="connsiteX11" fmla="*/ 412207 w 416333"/>
                  <a:gd name="connsiteY11" fmla="*/ 4529 h 278712"/>
                  <a:gd name="connsiteX0" fmla="*/ 412207 w 416333"/>
                  <a:gd name="connsiteY0" fmla="*/ 4529 h 278434"/>
                  <a:gd name="connsiteX1" fmla="*/ 307433 w 416333"/>
                  <a:gd name="connsiteY1" fmla="*/ 21198 h 278434"/>
                  <a:gd name="connsiteX2" fmla="*/ 135983 w 416333"/>
                  <a:gd name="connsiteY2" fmla="*/ 121211 h 278434"/>
                  <a:gd name="connsiteX3" fmla="*/ 24064 w 416333"/>
                  <a:gd name="connsiteY3" fmla="*/ 183123 h 278434"/>
                  <a:gd name="connsiteX4" fmla="*/ 251 w 416333"/>
                  <a:gd name="connsiteY4" fmla="*/ 256942 h 278434"/>
                  <a:gd name="connsiteX5" fmla="*/ 40732 w 416333"/>
                  <a:gd name="connsiteY5" fmla="*/ 261704 h 278434"/>
                  <a:gd name="connsiteX6" fmla="*/ 78162 w 416333"/>
                  <a:gd name="connsiteY6" fmla="*/ 278374 h 278434"/>
                  <a:gd name="connsiteX7" fmla="*/ 130549 w 416333"/>
                  <a:gd name="connsiteY7" fmla="*/ 266466 h 278434"/>
                  <a:gd name="connsiteX8" fmla="*/ 174082 w 416333"/>
                  <a:gd name="connsiteY8" fmla="*/ 245036 h 278434"/>
                  <a:gd name="connsiteX9" fmla="*/ 224089 w 416333"/>
                  <a:gd name="connsiteY9" fmla="*/ 197410 h 278434"/>
                  <a:gd name="connsiteX10" fmla="*/ 300289 w 416333"/>
                  <a:gd name="connsiteY10" fmla="*/ 154548 h 278434"/>
                  <a:gd name="connsiteX11" fmla="*/ 386014 w 416333"/>
                  <a:gd name="connsiteY11" fmla="*/ 80729 h 278434"/>
                  <a:gd name="connsiteX12" fmla="*/ 412207 w 416333"/>
                  <a:gd name="connsiteY12" fmla="*/ 4529 h 278434"/>
                  <a:gd name="connsiteX0" fmla="*/ 412207 w 416333"/>
                  <a:gd name="connsiteY0" fmla="*/ 4529 h 352530"/>
                  <a:gd name="connsiteX1" fmla="*/ 307433 w 416333"/>
                  <a:gd name="connsiteY1" fmla="*/ 21198 h 352530"/>
                  <a:gd name="connsiteX2" fmla="*/ 135983 w 416333"/>
                  <a:gd name="connsiteY2" fmla="*/ 121211 h 352530"/>
                  <a:gd name="connsiteX3" fmla="*/ 24064 w 416333"/>
                  <a:gd name="connsiteY3" fmla="*/ 183123 h 352530"/>
                  <a:gd name="connsiteX4" fmla="*/ 251 w 416333"/>
                  <a:gd name="connsiteY4" fmla="*/ 256942 h 352530"/>
                  <a:gd name="connsiteX5" fmla="*/ 40732 w 416333"/>
                  <a:gd name="connsiteY5" fmla="*/ 261704 h 352530"/>
                  <a:gd name="connsiteX6" fmla="*/ 78162 w 416333"/>
                  <a:gd name="connsiteY6" fmla="*/ 278374 h 352530"/>
                  <a:gd name="connsiteX7" fmla="*/ 47205 w 416333"/>
                  <a:gd name="connsiteY7" fmla="*/ 352191 h 352530"/>
                  <a:gd name="connsiteX8" fmla="*/ 174082 w 416333"/>
                  <a:gd name="connsiteY8" fmla="*/ 245036 h 352530"/>
                  <a:gd name="connsiteX9" fmla="*/ 224089 w 416333"/>
                  <a:gd name="connsiteY9" fmla="*/ 197410 h 352530"/>
                  <a:gd name="connsiteX10" fmla="*/ 300289 w 416333"/>
                  <a:gd name="connsiteY10" fmla="*/ 154548 h 352530"/>
                  <a:gd name="connsiteX11" fmla="*/ 386014 w 416333"/>
                  <a:gd name="connsiteY11" fmla="*/ 80729 h 352530"/>
                  <a:gd name="connsiteX12" fmla="*/ 412207 w 416333"/>
                  <a:gd name="connsiteY12" fmla="*/ 4529 h 352530"/>
                  <a:gd name="connsiteX0" fmla="*/ 412207 w 416333"/>
                  <a:gd name="connsiteY0" fmla="*/ 4529 h 352619"/>
                  <a:gd name="connsiteX1" fmla="*/ 307433 w 416333"/>
                  <a:gd name="connsiteY1" fmla="*/ 21198 h 352619"/>
                  <a:gd name="connsiteX2" fmla="*/ 135983 w 416333"/>
                  <a:gd name="connsiteY2" fmla="*/ 121211 h 352619"/>
                  <a:gd name="connsiteX3" fmla="*/ 24064 w 416333"/>
                  <a:gd name="connsiteY3" fmla="*/ 183123 h 352619"/>
                  <a:gd name="connsiteX4" fmla="*/ 251 w 416333"/>
                  <a:gd name="connsiteY4" fmla="*/ 256942 h 352619"/>
                  <a:gd name="connsiteX5" fmla="*/ 40732 w 416333"/>
                  <a:gd name="connsiteY5" fmla="*/ 261704 h 352619"/>
                  <a:gd name="connsiteX6" fmla="*/ 71018 w 416333"/>
                  <a:gd name="connsiteY6" fmla="*/ 292661 h 352619"/>
                  <a:gd name="connsiteX7" fmla="*/ 47205 w 416333"/>
                  <a:gd name="connsiteY7" fmla="*/ 352191 h 352619"/>
                  <a:gd name="connsiteX8" fmla="*/ 174082 w 416333"/>
                  <a:gd name="connsiteY8" fmla="*/ 245036 h 352619"/>
                  <a:gd name="connsiteX9" fmla="*/ 224089 w 416333"/>
                  <a:gd name="connsiteY9" fmla="*/ 197410 h 352619"/>
                  <a:gd name="connsiteX10" fmla="*/ 300289 w 416333"/>
                  <a:gd name="connsiteY10" fmla="*/ 154548 h 352619"/>
                  <a:gd name="connsiteX11" fmla="*/ 386014 w 416333"/>
                  <a:gd name="connsiteY11" fmla="*/ 80729 h 352619"/>
                  <a:gd name="connsiteX12" fmla="*/ 412207 w 416333"/>
                  <a:gd name="connsiteY12" fmla="*/ 4529 h 352619"/>
                  <a:gd name="connsiteX0" fmla="*/ 412207 w 416333"/>
                  <a:gd name="connsiteY0" fmla="*/ 4529 h 352710"/>
                  <a:gd name="connsiteX1" fmla="*/ 307433 w 416333"/>
                  <a:gd name="connsiteY1" fmla="*/ 21198 h 352710"/>
                  <a:gd name="connsiteX2" fmla="*/ 135983 w 416333"/>
                  <a:gd name="connsiteY2" fmla="*/ 121211 h 352710"/>
                  <a:gd name="connsiteX3" fmla="*/ 24064 w 416333"/>
                  <a:gd name="connsiteY3" fmla="*/ 183123 h 352710"/>
                  <a:gd name="connsiteX4" fmla="*/ 251 w 416333"/>
                  <a:gd name="connsiteY4" fmla="*/ 256942 h 352710"/>
                  <a:gd name="connsiteX5" fmla="*/ 40732 w 416333"/>
                  <a:gd name="connsiteY5" fmla="*/ 261704 h 352710"/>
                  <a:gd name="connsiteX6" fmla="*/ 59112 w 416333"/>
                  <a:gd name="connsiteY6" fmla="*/ 302186 h 352710"/>
                  <a:gd name="connsiteX7" fmla="*/ 47205 w 416333"/>
                  <a:gd name="connsiteY7" fmla="*/ 352191 h 352710"/>
                  <a:gd name="connsiteX8" fmla="*/ 174082 w 416333"/>
                  <a:gd name="connsiteY8" fmla="*/ 245036 h 352710"/>
                  <a:gd name="connsiteX9" fmla="*/ 224089 w 416333"/>
                  <a:gd name="connsiteY9" fmla="*/ 197410 h 352710"/>
                  <a:gd name="connsiteX10" fmla="*/ 300289 w 416333"/>
                  <a:gd name="connsiteY10" fmla="*/ 154548 h 352710"/>
                  <a:gd name="connsiteX11" fmla="*/ 386014 w 416333"/>
                  <a:gd name="connsiteY11" fmla="*/ 80729 h 352710"/>
                  <a:gd name="connsiteX12" fmla="*/ 412207 w 416333"/>
                  <a:gd name="connsiteY12" fmla="*/ 4529 h 352710"/>
                  <a:gd name="connsiteX0" fmla="*/ 412207 w 416333"/>
                  <a:gd name="connsiteY0" fmla="*/ 4529 h 352681"/>
                  <a:gd name="connsiteX1" fmla="*/ 307433 w 416333"/>
                  <a:gd name="connsiteY1" fmla="*/ 21198 h 352681"/>
                  <a:gd name="connsiteX2" fmla="*/ 135983 w 416333"/>
                  <a:gd name="connsiteY2" fmla="*/ 121211 h 352681"/>
                  <a:gd name="connsiteX3" fmla="*/ 24064 w 416333"/>
                  <a:gd name="connsiteY3" fmla="*/ 183123 h 352681"/>
                  <a:gd name="connsiteX4" fmla="*/ 251 w 416333"/>
                  <a:gd name="connsiteY4" fmla="*/ 256942 h 352681"/>
                  <a:gd name="connsiteX5" fmla="*/ 40732 w 416333"/>
                  <a:gd name="connsiteY5" fmla="*/ 278373 h 352681"/>
                  <a:gd name="connsiteX6" fmla="*/ 59112 w 416333"/>
                  <a:gd name="connsiteY6" fmla="*/ 302186 h 352681"/>
                  <a:gd name="connsiteX7" fmla="*/ 47205 w 416333"/>
                  <a:gd name="connsiteY7" fmla="*/ 352191 h 352681"/>
                  <a:gd name="connsiteX8" fmla="*/ 174082 w 416333"/>
                  <a:gd name="connsiteY8" fmla="*/ 245036 h 352681"/>
                  <a:gd name="connsiteX9" fmla="*/ 224089 w 416333"/>
                  <a:gd name="connsiteY9" fmla="*/ 197410 h 352681"/>
                  <a:gd name="connsiteX10" fmla="*/ 300289 w 416333"/>
                  <a:gd name="connsiteY10" fmla="*/ 154548 h 352681"/>
                  <a:gd name="connsiteX11" fmla="*/ 386014 w 416333"/>
                  <a:gd name="connsiteY11" fmla="*/ 80729 h 352681"/>
                  <a:gd name="connsiteX12" fmla="*/ 412207 w 416333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35844 w 416194"/>
                  <a:gd name="connsiteY2" fmla="*/ 121211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47750 w 416194"/>
                  <a:gd name="connsiteY2" fmla="*/ 114067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28700 w 416194"/>
                  <a:gd name="connsiteY2" fmla="*/ 102160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88219 w 416194"/>
                  <a:gd name="connsiteY2" fmla="*/ 114066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88219 w 416194"/>
                  <a:gd name="connsiteY3" fmla="*/ 114066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88219 w 416194"/>
                  <a:gd name="connsiteY3" fmla="*/ 125973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64406 w 416194"/>
                  <a:gd name="connsiteY3" fmla="*/ 125973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27770 w 431896"/>
                  <a:gd name="connsiteY0" fmla="*/ 4529 h 352681"/>
                  <a:gd name="connsiteX1" fmla="*/ 322996 w 431896"/>
                  <a:gd name="connsiteY1" fmla="*/ 21198 h 352681"/>
                  <a:gd name="connsiteX2" fmla="*/ 119918 w 431896"/>
                  <a:gd name="connsiteY2" fmla="*/ 118828 h 352681"/>
                  <a:gd name="connsiteX3" fmla="*/ 80108 w 431896"/>
                  <a:gd name="connsiteY3" fmla="*/ 125973 h 352681"/>
                  <a:gd name="connsiteX4" fmla="*/ 1527 w 431896"/>
                  <a:gd name="connsiteY4" fmla="*/ 133118 h 352681"/>
                  <a:gd name="connsiteX5" fmla="*/ 15814 w 431896"/>
                  <a:gd name="connsiteY5" fmla="*/ 256942 h 352681"/>
                  <a:gd name="connsiteX6" fmla="*/ 56295 w 431896"/>
                  <a:gd name="connsiteY6" fmla="*/ 278373 h 352681"/>
                  <a:gd name="connsiteX7" fmla="*/ 74675 w 431896"/>
                  <a:gd name="connsiteY7" fmla="*/ 302186 h 352681"/>
                  <a:gd name="connsiteX8" fmla="*/ 62768 w 431896"/>
                  <a:gd name="connsiteY8" fmla="*/ 352191 h 352681"/>
                  <a:gd name="connsiteX9" fmla="*/ 189645 w 431896"/>
                  <a:gd name="connsiteY9" fmla="*/ 245036 h 352681"/>
                  <a:gd name="connsiteX10" fmla="*/ 239652 w 431896"/>
                  <a:gd name="connsiteY10" fmla="*/ 197410 h 352681"/>
                  <a:gd name="connsiteX11" fmla="*/ 315852 w 431896"/>
                  <a:gd name="connsiteY11" fmla="*/ 154548 h 352681"/>
                  <a:gd name="connsiteX12" fmla="*/ 401577 w 431896"/>
                  <a:gd name="connsiteY12" fmla="*/ 80729 h 352681"/>
                  <a:gd name="connsiteX13" fmla="*/ 427770 w 431896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3845 w 425633"/>
                  <a:gd name="connsiteY3" fmla="*/ 125973 h 352681"/>
                  <a:gd name="connsiteX4" fmla="*/ 2408 w 425633"/>
                  <a:gd name="connsiteY4" fmla="*/ 97399 h 352681"/>
                  <a:gd name="connsiteX5" fmla="*/ 9551 w 425633"/>
                  <a:gd name="connsiteY5" fmla="*/ 256942 h 352681"/>
                  <a:gd name="connsiteX6" fmla="*/ 50032 w 425633"/>
                  <a:gd name="connsiteY6" fmla="*/ 278373 h 352681"/>
                  <a:gd name="connsiteX7" fmla="*/ 68412 w 425633"/>
                  <a:gd name="connsiteY7" fmla="*/ 302186 h 352681"/>
                  <a:gd name="connsiteX8" fmla="*/ 56505 w 425633"/>
                  <a:gd name="connsiteY8" fmla="*/ 352191 h 352681"/>
                  <a:gd name="connsiteX9" fmla="*/ 183382 w 425633"/>
                  <a:gd name="connsiteY9" fmla="*/ 245036 h 352681"/>
                  <a:gd name="connsiteX10" fmla="*/ 233389 w 425633"/>
                  <a:gd name="connsiteY10" fmla="*/ 197410 h 352681"/>
                  <a:gd name="connsiteX11" fmla="*/ 309589 w 425633"/>
                  <a:gd name="connsiteY11" fmla="*/ 154548 h 352681"/>
                  <a:gd name="connsiteX12" fmla="*/ 395314 w 425633"/>
                  <a:gd name="connsiteY12" fmla="*/ 80729 h 352681"/>
                  <a:gd name="connsiteX13" fmla="*/ 421507 w 425633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2408 w 425633"/>
                  <a:gd name="connsiteY4" fmla="*/ 97399 h 352681"/>
                  <a:gd name="connsiteX5" fmla="*/ 9551 w 425633"/>
                  <a:gd name="connsiteY5" fmla="*/ 256942 h 352681"/>
                  <a:gd name="connsiteX6" fmla="*/ 50032 w 425633"/>
                  <a:gd name="connsiteY6" fmla="*/ 278373 h 352681"/>
                  <a:gd name="connsiteX7" fmla="*/ 68412 w 425633"/>
                  <a:gd name="connsiteY7" fmla="*/ 302186 h 352681"/>
                  <a:gd name="connsiteX8" fmla="*/ 56505 w 425633"/>
                  <a:gd name="connsiteY8" fmla="*/ 352191 h 352681"/>
                  <a:gd name="connsiteX9" fmla="*/ 183382 w 425633"/>
                  <a:gd name="connsiteY9" fmla="*/ 245036 h 352681"/>
                  <a:gd name="connsiteX10" fmla="*/ 233389 w 425633"/>
                  <a:gd name="connsiteY10" fmla="*/ 197410 h 352681"/>
                  <a:gd name="connsiteX11" fmla="*/ 309589 w 425633"/>
                  <a:gd name="connsiteY11" fmla="*/ 154548 h 352681"/>
                  <a:gd name="connsiteX12" fmla="*/ 395314 w 425633"/>
                  <a:gd name="connsiteY12" fmla="*/ 80729 h 352681"/>
                  <a:gd name="connsiteX13" fmla="*/ 421507 w 425633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25548 w 425633"/>
                  <a:gd name="connsiteY4" fmla="*/ 95016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69083 w 425633"/>
                  <a:gd name="connsiteY3" fmla="*/ 125973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88133 w 425633"/>
                  <a:gd name="connsiteY3" fmla="*/ 13787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23180 w 425633"/>
                  <a:gd name="connsiteY2" fmla="*/ 133116 h 352681"/>
                  <a:gd name="connsiteX3" fmla="*/ 88133 w 425633"/>
                  <a:gd name="connsiteY3" fmla="*/ 13787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2315 w 426441"/>
                  <a:gd name="connsiteY0" fmla="*/ 4529 h 352689"/>
                  <a:gd name="connsiteX1" fmla="*/ 317541 w 426441"/>
                  <a:gd name="connsiteY1" fmla="*/ 21198 h 352689"/>
                  <a:gd name="connsiteX2" fmla="*/ 123988 w 426441"/>
                  <a:gd name="connsiteY2" fmla="*/ 133116 h 352689"/>
                  <a:gd name="connsiteX3" fmla="*/ 88941 w 426441"/>
                  <a:gd name="connsiteY3" fmla="*/ 137879 h 352689"/>
                  <a:gd name="connsiteX4" fmla="*/ 47787 w 426441"/>
                  <a:gd name="connsiteY4" fmla="*/ 78347 h 352689"/>
                  <a:gd name="connsiteX5" fmla="*/ 3216 w 426441"/>
                  <a:gd name="connsiteY5" fmla="*/ 97399 h 352689"/>
                  <a:gd name="connsiteX6" fmla="*/ 10359 w 426441"/>
                  <a:gd name="connsiteY6" fmla="*/ 256942 h 352689"/>
                  <a:gd name="connsiteX7" fmla="*/ 72271 w 426441"/>
                  <a:gd name="connsiteY7" fmla="*/ 273611 h 352689"/>
                  <a:gd name="connsiteX8" fmla="*/ 69220 w 426441"/>
                  <a:gd name="connsiteY8" fmla="*/ 302186 h 352689"/>
                  <a:gd name="connsiteX9" fmla="*/ 57313 w 426441"/>
                  <a:gd name="connsiteY9" fmla="*/ 352191 h 352689"/>
                  <a:gd name="connsiteX10" fmla="*/ 184190 w 426441"/>
                  <a:gd name="connsiteY10" fmla="*/ 245036 h 352689"/>
                  <a:gd name="connsiteX11" fmla="*/ 234197 w 426441"/>
                  <a:gd name="connsiteY11" fmla="*/ 197410 h 352689"/>
                  <a:gd name="connsiteX12" fmla="*/ 310397 w 426441"/>
                  <a:gd name="connsiteY12" fmla="*/ 154548 h 352689"/>
                  <a:gd name="connsiteX13" fmla="*/ 396122 w 426441"/>
                  <a:gd name="connsiteY13" fmla="*/ 80729 h 352689"/>
                  <a:gd name="connsiteX14" fmla="*/ 422315 w 426441"/>
                  <a:gd name="connsiteY14" fmla="*/ 4529 h 352689"/>
                  <a:gd name="connsiteX0" fmla="*/ 422315 w 426441"/>
                  <a:gd name="connsiteY0" fmla="*/ 4529 h 352689"/>
                  <a:gd name="connsiteX1" fmla="*/ 317541 w 426441"/>
                  <a:gd name="connsiteY1" fmla="*/ 21198 h 352689"/>
                  <a:gd name="connsiteX2" fmla="*/ 123988 w 426441"/>
                  <a:gd name="connsiteY2" fmla="*/ 133116 h 352689"/>
                  <a:gd name="connsiteX3" fmla="*/ 88941 w 426441"/>
                  <a:gd name="connsiteY3" fmla="*/ 137879 h 352689"/>
                  <a:gd name="connsiteX4" fmla="*/ 47787 w 426441"/>
                  <a:gd name="connsiteY4" fmla="*/ 78347 h 352689"/>
                  <a:gd name="connsiteX5" fmla="*/ 3216 w 426441"/>
                  <a:gd name="connsiteY5" fmla="*/ 97399 h 352689"/>
                  <a:gd name="connsiteX6" fmla="*/ 10359 w 426441"/>
                  <a:gd name="connsiteY6" fmla="*/ 256942 h 352689"/>
                  <a:gd name="connsiteX7" fmla="*/ 72271 w 426441"/>
                  <a:gd name="connsiteY7" fmla="*/ 273611 h 352689"/>
                  <a:gd name="connsiteX8" fmla="*/ 76364 w 426441"/>
                  <a:gd name="connsiteY8" fmla="*/ 302186 h 352689"/>
                  <a:gd name="connsiteX9" fmla="*/ 57313 w 426441"/>
                  <a:gd name="connsiteY9" fmla="*/ 352191 h 352689"/>
                  <a:gd name="connsiteX10" fmla="*/ 184190 w 426441"/>
                  <a:gd name="connsiteY10" fmla="*/ 245036 h 352689"/>
                  <a:gd name="connsiteX11" fmla="*/ 234197 w 426441"/>
                  <a:gd name="connsiteY11" fmla="*/ 197410 h 352689"/>
                  <a:gd name="connsiteX12" fmla="*/ 310397 w 426441"/>
                  <a:gd name="connsiteY12" fmla="*/ 154548 h 352689"/>
                  <a:gd name="connsiteX13" fmla="*/ 396122 w 426441"/>
                  <a:gd name="connsiteY13" fmla="*/ 80729 h 352689"/>
                  <a:gd name="connsiteX14" fmla="*/ 422315 w 426441"/>
                  <a:gd name="connsiteY14" fmla="*/ 4529 h 3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6441" h="352689">
                    <a:moveTo>
                      <a:pt x="422315" y="4529"/>
                    </a:moveTo>
                    <a:cubicBezTo>
                      <a:pt x="409218" y="-5393"/>
                      <a:pt x="363975" y="1354"/>
                      <a:pt x="317541" y="21198"/>
                    </a:cubicBezTo>
                    <a:cubicBezTo>
                      <a:pt x="249848" y="51360"/>
                      <a:pt x="191681" y="102954"/>
                      <a:pt x="123988" y="133116"/>
                    </a:cubicBezTo>
                    <a:cubicBezTo>
                      <a:pt x="118656" y="131529"/>
                      <a:pt x="101641" y="147007"/>
                      <a:pt x="88941" y="137879"/>
                    </a:cubicBezTo>
                    <a:cubicBezTo>
                      <a:pt x="76241" y="128751"/>
                      <a:pt x="60090" y="81919"/>
                      <a:pt x="47787" y="78347"/>
                    </a:cubicBezTo>
                    <a:cubicBezTo>
                      <a:pt x="35484" y="74775"/>
                      <a:pt x="5882" y="70411"/>
                      <a:pt x="3216" y="97399"/>
                    </a:cubicBezTo>
                    <a:cubicBezTo>
                      <a:pt x="-2340" y="118037"/>
                      <a:pt x="-1150" y="227573"/>
                      <a:pt x="10359" y="256942"/>
                    </a:cubicBezTo>
                    <a:cubicBezTo>
                      <a:pt x="21868" y="286311"/>
                      <a:pt x="60477" y="269245"/>
                      <a:pt x="72271" y="273611"/>
                    </a:cubicBezTo>
                    <a:cubicBezTo>
                      <a:pt x="84066" y="277977"/>
                      <a:pt x="78857" y="289089"/>
                      <a:pt x="76364" y="302186"/>
                    </a:cubicBezTo>
                    <a:cubicBezTo>
                      <a:pt x="73871" y="315283"/>
                      <a:pt x="41326" y="357747"/>
                      <a:pt x="57313" y="352191"/>
                    </a:cubicBezTo>
                    <a:cubicBezTo>
                      <a:pt x="73300" y="346635"/>
                      <a:pt x="154709" y="270833"/>
                      <a:pt x="184190" y="245036"/>
                    </a:cubicBezTo>
                    <a:cubicBezTo>
                      <a:pt x="213671" y="219239"/>
                      <a:pt x="213163" y="212491"/>
                      <a:pt x="234197" y="197410"/>
                    </a:cubicBezTo>
                    <a:cubicBezTo>
                      <a:pt x="255231" y="182329"/>
                      <a:pt x="283410" y="173995"/>
                      <a:pt x="310397" y="154548"/>
                    </a:cubicBezTo>
                    <a:cubicBezTo>
                      <a:pt x="337384" y="135101"/>
                      <a:pt x="377469" y="105732"/>
                      <a:pt x="396122" y="80729"/>
                    </a:cubicBezTo>
                    <a:cubicBezTo>
                      <a:pt x="414775" y="55726"/>
                      <a:pt x="435412" y="14451"/>
                      <a:pt x="422315" y="4529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 dirty="0"/>
              </a:p>
            </p:txBody>
          </p:sp>
        </p:grpSp>
        <p:sp>
          <p:nvSpPr>
            <p:cNvPr id="297" name="フリーフォーム: 図形 296">
              <a:extLst>
                <a:ext uri="{FF2B5EF4-FFF2-40B4-BE49-F238E27FC236}">
                  <a16:creationId xmlns:a16="http://schemas.microsoft.com/office/drawing/2014/main" id="{9DA309D5-4BED-4D50-A2C7-F7B14E6790E0}"/>
                </a:ext>
              </a:extLst>
            </p:cNvPr>
            <p:cNvSpPr/>
            <p:nvPr/>
          </p:nvSpPr>
          <p:spPr>
            <a:xfrm>
              <a:off x="3742517" y="3055371"/>
              <a:ext cx="551680" cy="767334"/>
            </a:xfrm>
            <a:custGeom>
              <a:avLst/>
              <a:gdLst>
                <a:gd name="connsiteX0" fmla="*/ 428625 w 628650"/>
                <a:gd name="connsiteY0" fmla="*/ 235744 h 852488"/>
                <a:gd name="connsiteX1" fmla="*/ 440531 w 628650"/>
                <a:gd name="connsiteY1" fmla="*/ 100013 h 852488"/>
                <a:gd name="connsiteX2" fmla="*/ 350043 w 628650"/>
                <a:gd name="connsiteY2" fmla="*/ 0 h 852488"/>
                <a:gd name="connsiteX3" fmla="*/ 252412 w 628650"/>
                <a:gd name="connsiteY3" fmla="*/ 14288 h 852488"/>
                <a:gd name="connsiteX4" fmla="*/ 92868 w 628650"/>
                <a:gd name="connsiteY4" fmla="*/ 135731 h 852488"/>
                <a:gd name="connsiteX5" fmla="*/ 0 w 628650"/>
                <a:gd name="connsiteY5" fmla="*/ 333375 h 852488"/>
                <a:gd name="connsiteX6" fmla="*/ 7143 w 628650"/>
                <a:gd name="connsiteY6" fmla="*/ 561975 h 852488"/>
                <a:gd name="connsiteX7" fmla="*/ 97631 w 628650"/>
                <a:gd name="connsiteY7" fmla="*/ 719138 h 852488"/>
                <a:gd name="connsiteX8" fmla="*/ 254793 w 628650"/>
                <a:gd name="connsiteY8" fmla="*/ 795338 h 852488"/>
                <a:gd name="connsiteX9" fmla="*/ 361950 w 628650"/>
                <a:gd name="connsiteY9" fmla="*/ 797719 h 852488"/>
                <a:gd name="connsiteX10" fmla="*/ 392906 w 628650"/>
                <a:gd name="connsiteY10" fmla="*/ 766763 h 852488"/>
                <a:gd name="connsiteX11" fmla="*/ 431006 w 628650"/>
                <a:gd name="connsiteY11" fmla="*/ 762000 h 852488"/>
                <a:gd name="connsiteX12" fmla="*/ 488156 w 628650"/>
                <a:gd name="connsiteY12" fmla="*/ 852488 h 852488"/>
                <a:gd name="connsiteX13" fmla="*/ 628650 w 628650"/>
                <a:gd name="connsiteY13" fmla="*/ 852488 h 852488"/>
                <a:gd name="connsiteX14" fmla="*/ 459581 w 628650"/>
                <a:gd name="connsiteY14" fmla="*/ 407194 h 852488"/>
                <a:gd name="connsiteX15" fmla="*/ 340518 w 628650"/>
                <a:gd name="connsiteY15" fmla="*/ 409575 h 852488"/>
                <a:gd name="connsiteX16" fmla="*/ 371475 w 628650"/>
                <a:gd name="connsiteY16" fmla="*/ 614363 h 852488"/>
                <a:gd name="connsiteX17" fmla="*/ 335756 w 628650"/>
                <a:gd name="connsiteY17" fmla="*/ 650081 h 852488"/>
                <a:gd name="connsiteX18" fmla="*/ 257175 w 628650"/>
                <a:gd name="connsiteY18" fmla="*/ 645319 h 852488"/>
                <a:gd name="connsiteX19" fmla="*/ 161925 w 628650"/>
                <a:gd name="connsiteY19" fmla="*/ 566738 h 852488"/>
                <a:gd name="connsiteX20" fmla="*/ 133350 w 628650"/>
                <a:gd name="connsiteY20" fmla="*/ 476250 h 852488"/>
                <a:gd name="connsiteX21" fmla="*/ 140493 w 628650"/>
                <a:gd name="connsiteY21" fmla="*/ 309563 h 852488"/>
                <a:gd name="connsiteX22" fmla="*/ 195262 w 628650"/>
                <a:gd name="connsiteY22" fmla="*/ 204788 h 852488"/>
                <a:gd name="connsiteX23" fmla="*/ 264318 w 628650"/>
                <a:gd name="connsiteY23" fmla="*/ 119063 h 852488"/>
                <a:gd name="connsiteX24" fmla="*/ 307181 w 628650"/>
                <a:gd name="connsiteY24" fmla="*/ 119063 h 852488"/>
                <a:gd name="connsiteX25" fmla="*/ 290512 w 628650"/>
                <a:gd name="connsiteY25" fmla="*/ 195263 h 852488"/>
                <a:gd name="connsiteX26" fmla="*/ 311943 w 628650"/>
                <a:gd name="connsiteY26" fmla="*/ 228600 h 852488"/>
                <a:gd name="connsiteX27" fmla="*/ 428625 w 628650"/>
                <a:gd name="connsiteY27" fmla="*/ 235744 h 852488"/>
                <a:gd name="connsiteX0" fmla="*/ 428625 w 628650"/>
                <a:gd name="connsiteY0" fmla="*/ 243472 h 860216"/>
                <a:gd name="connsiteX1" fmla="*/ 440531 w 628650"/>
                <a:gd name="connsiteY1" fmla="*/ 107741 h 860216"/>
                <a:gd name="connsiteX2" fmla="*/ 350043 w 628650"/>
                <a:gd name="connsiteY2" fmla="*/ 7728 h 860216"/>
                <a:gd name="connsiteX3" fmla="*/ 252412 w 628650"/>
                <a:gd name="connsiteY3" fmla="*/ 22016 h 860216"/>
                <a:gd name="connsiteX4" fmla="*/ 92868 w 628650"/>
                <a:gd name="connsiteY4" fmla="*/ 143459 h 860216"/>
                <a:gd name="connsiteX5" fmla="*/ 0 w 628650"/>
                <a:gd name="connsiteY5" fmla="*/ 341103 h 860216"/>
                <a:gd name="connsiteX6" fmla="*/ 7143 w 628650"/>
                <a:gd name="connsiteY6" fmla="*/ 569703 h 860216"/>
                <a:gd name="connsiteX7" fmla="*/ 97631 w 628650"/>
                <a:gd name="connsiteY7" fmla="*/ 726866 h 860216"/>
                <a:gd name="connsiteX8" fmla="*/ 254793 w 628650"/>
                <a:gd name="connsiteY8" fmla="*/ 803066 h 860216"/>
                <a:gd name="connsiteX9" fmla="*/ 361950 w 628650"/>
                <a:gd name="connsiteY9" fmla="*/ 805447 h 860216"/>
                <a:gd name="connsiteX10" fmla="*/ 392906 w 628650"/>
                <a:gd name="connsiteY10" fmla="*/ 774491 h 860216"/>
                <a:gd name="connsiteX11" fmla="*/ 431006 w 628650"/>
                <a:gd name="connsiteY11" fmla="*/ 769728 h 860216"/>
                <a:gd name="connsiteX12" fmla="*/ 488156 w 628650"/>
                <a:gd name="connsiteY12" fmla="*/ 860216 h 860216"/>
                <a:gd name="connsiteX13" fmla="*/ 628650 w 628650"/>
                <a:gd name="connsiteY13" fmla="*/ 860216 h 860216"/>
                <a:gd name="connsiteX14" fmla="*/ 459581 w 628650"/>
                <a:gd name="connsiteY14" fmla="*/ 414922 h 860216"/>
                <a:gd name="connsiteX15" fmla="*/ 340518 w 628650"/>
                <a:gd name="connsiteY15" fmla="*/ 417303 h 860216"/>
                <a:gd name="connsiteX16" fmla="*/ 371475 w 628650"/>
                <a:gd name="connsiteY16" fmla="*/ 622091 h 860216"/>
                <a:gd name="connsiteX17" fmla="*/ 335756 w 628650"/>
                <a:gd name="connsiteY17" fmla="*/ 657809 h 860216"/>
                <a:gd name="connsiteX18" fmla="*/ 257175 w 628650"/>
                <a:gd name="connsiteY18" fmla="*/ 653047 h 860216"/>
                <a:gd name="connsiteX19" fmla="*/ 161925 w 628650"/>
                <a:gd name="connsiteY19" fmla="*/ 574466 h 860216"/>
                <a:gd name="connsiteX20" fmla="*/ 133350 w 628650"/>
                <a:gd name="connsiteY20" fmla="*/ 483978 h 860216"/>
                <a:gd name="connsiteX21" fmla="*/ 140493 w 628650"/>
                <a:gd name="connsiteY21" fmla="*/ 317291 h 860216"/>
                <a:gd name="connsiteX22" fmla="*/ 195262 w 628650"/>
                <a:gd name="connsiteY22" fmla="*/ 212516 h 860216"/>
                <a:gd name="connsiteX23" fmla="*/ 264318 w 628650"/>
                <a:gd name="connsiteY23" fmla="*/ 126791 h 860216"/>
                <a:gd name="connsiteX24" fmla="*/ 307181 w 628650"/>
                <a:gd name="connsiteY24" fmla="*/ 126791 h 860216"/>
                <a:gd name="connsiteX25" fmla="*/ 290512 w 628650"/>
                <a:gd name="connsiteY25" fmla="*/ 202991 h 860216"/>
                <a:gd name="connsiteX26" fmla="*/ 311943 w 628650"/>
                <a:gd name="connsiteY26" fmla="*/ 236328 h 860216"/>
                <a:gd name="connsiteX27" fmla="*/ 428625 w 628650"/>
                <a:gd name="connsiteY27" fmla="*/ 243472 h 860216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33464 w 628727"/>
                <a:gd name="connsiteY14" fmla="*/ 427741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92984 w 628727"/>
                <a:gd name="connsiteY15" fmla="*/ 411073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421559 w 628727"/>
                <a:gd name="connsiteY15" fmla="*/ 425361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69184 w 628727"/>
                <a:gd name="connsiteY14" fmla="*/ 444410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31"/>
                <a:gd name="connsiteY0" fmla="*/ 249147 h 865891"/>
                <a:gd name="connsiteX1" fmla="*/ 440608 w 628731"/>
                <a:gd name="connsiteY1" fmla="*/ 113416 h 865891"/>
                <a:gd name="connsiteX2" fmla="*/ 350120 w 628731"/>
                <a:gd name="connsiteY2" fmla="*/ 13403 h 865891"/>
                <a:gd name="connsiteX3" fmla="*/ 252489 w 628731"/>
                <a:gd name="connsiteY3" fmla="*/ 27691 h 865891"/>
                <a:gd name="connsiteX4" fmla="*/ 92945 w 628731"/>
                <a:gd name="connsiteY4" fmla="*/ 149134 h 865891"/>
                <a:gd name="connsiteX5" fmla="*/ 77 w 628731"/>
                <a:gd name="connsiteY5" fmla="*/ 346778 h 865891"/>
                <a:gd name="connsiteX6" fmla="*/ 7220 w 628731"/>
                <a:gd name="connsiteY6" fmla="*/ 575378 h 865891"/>
                <a:gd name="connsiteX7" fmla="*/ 97708 w 628731"/>
                <a:gd name="connsiteY7" fmla="*/ 732541 h 865891"/>
                <a:gd name="connsiteX8" fmla="*/ 254870 w 628731"/>
                <a:gd name="connsiteY8" fmla="*/ 808741 h 865891"/>
                <a:gd name="connsiteX9" fmla="*/ 362027 w 628731"/>
                <a:gd name="connsiteY9" fmla="*/ 811122 h 865891"/>
                <a:gd name="connsiteX10" fmla="*/ 392983 w 628731"/>
                <a:gd name="connsiteY10" fmla="*/ 780166 h 865891"/>
                <a:gd name="connsiteX11" fmla="*/ 431083 w 628731"/>
                <a:gd name="connsiteY11" fmla="*/ 775403 h 865891"/>
                <a:gd name="connsiteX12" fmla="*/ 488233 w 628731"/>
                <a:gd name="connsiteY12" fmla="*/ 865891 h 865891"/>
                <a:gd name="connsiteX13" fmla="*/ 628727 w 628731"/>
                <a:gd name="connsiteY13" fmla="*/ 865891 h 865891"/>
                <a:gd name="connsiteX14" fmla="*/ 492997 w 628731"/>
                <a:gd name="connsiteY14" fmla="*/ 484892 h 865891"/>
                <a:gd name="connsiteX15" fmla="*/ 452514 w 628731"/>
                <a:gd name="connsiteY15" fmla="*/ 401547 h 865891"/>
                <a:gd name="connsiteX16" fmla="*/ 421559 w 628731"/>
                <a:gd name="connsiteY16" fmla="*/ 425361 h 865891"/>
                <a:gd name="connsiteX17" fmla="*/ 340595 w 628731"/>
                <a:gd name="connsiteY17" fmla="*/ 422978 h 865891"/>
                <a:gd name="connsiteX18" fmla="*/ 371552 w 628731"/>
                <a:gd name="connsiteY18" fmla="*/ 627766 h 865891"/>
                <a:gd name="connsiteX19" fmla="*/ 335833 w 628731"/>
                <a:gd name="connsiteY19" fmla="*/ 663484 h 865891"/>
                <a:gd name="connsiteX20" fmla="*/ 257252 w 628731"/>
                <a:gd name="connsiteY20" fmla="*/ 658722 h 865891"/>
                <a:gd name="connsiteX21" fmla="*/ 162002 w 628731"/>
                <a:gd name="connsiteY21" fmla="*/ 580141 h 865891"/>
                <a:gd name="connsiteX22" fmla="*/ 133427 w 628731"/>
                <a:gd name="connsiteY22" fmla="*/ 489653 h 865891"/>
                <a:gd name="connsiteX23" fmla="*/ 140570 w 628731"/>
                <a:gd name="connsiteY23" fmla="*/ 322966 h 865891"/>
                <a:gd name="connsiteX24" fmla="*/ 195339 w 628731"/>
                <a:gd name="connsiteY24" fmla="*/ 218191 h 865891"/>
                <a:gd name="connsiteX25" fmla="*/ 264395 w 628731"/>
                <a:gd name="connsiteY25" fmla="*/ 132466 h 865891"/>
                <a:gd name="connsiteX26" fmla="*/ 307258 w 628731"/>
                <a:gd name="connsiteY26" fmla="*/ 132466 h 865891"/>
                <a:gd name="connsiteX27" fmla="*/ 290589 w 628731"/>
                <a:gd name="connsiteY27" fmla="*/ 208666 h 865891"/>
                <a:gd name="connsiteX28" fmla="*/ 312020 w 628731"/>
                <a:gd name="connsiteY28" fmla="*/ 242003 h 865891"/>
                <a:gd name="connsiteX29" fmla="*/ 428702 w 628731"/>
                <a:gd name="connsiteY29" fmla="*/ 249147 h 865891"/>
                <a:gd name="connsiteX0" fmla="*/ 428702 w 628731"/>
                <a:gd name="connsiteY0" fmla="*/ 249147 h 897772"/>
                <a:gd name="connsiteX1" fmla="*/ 440608 w 628731"/>
                <a:gd name="connsiteY1" fmla="*/ 113416 h 897772"/>
                <a:gd name="connsiteX2" fmla="*/ 350120 w 628731"/>
                <a:gd name="connsiteY2" fmla="*/ 13403 h 897772"/>
                <a:gd name="connsiteX3" fmla="*/ 252489 w 628731"/>
                <a:gd name="connsiteY3" fmla="*/ 27691 h 897772"/>
                <a:gd name="connsiteX4" fmla="*/ 92945 w 628731"/>
                <a:gd name="connsiteY4" fmla="*/ 149134 h 897772"/>
                <a:gd name="connsiteX5" fmla="*/ 77 w 628731"/>
                <a:gd name="connsiteY5" fmla="*/ 346778 h 897772"/>
                <a:gd name="connsiteX6" fmla="*/ 7220 w 628731"/>
                <a:gd name="connsiteY6" fmla="*/ 575378 h 897772"/>
                <a:gd name="connsiteX7" fmla="*/ 97708 w 628731"/>
                <a:gd name="connsiteY7" fmla="*/ 732541 h 897772"/>
                <a:gd name="connsiteX8" fmla="*/ 254870 w 628731"/>
                <a:gd name="connsiteY8" fmla="*/ 808741 h 897772"/>
                <a:gd name="connsiteX9" fmla="*/ 362027 w 628731"/>
                <a:gd name="connsiteY9" fmla="*/ 811122 h 897772"/>
                <a:gd name="connsiteX10" fmla="*/ 392983 w 628731"/>
                <a:gd name="connsiteY10" fmla="*/ 780166 h 897772"/>
                <a:gd name="connsiteX11" fmla="*/ 431083 w 628731"/>
                <a:gd name="connsiteY11" fmla="*/ 775403 h 897772"/>
                <a:gd name="connsiteX12" fmla="*/ 488233 w 628731"/>
                <a:gd name="connsiteY12" fmla="*/ 865891 h 897772"/>
                <a:gd name="connsiteX13" fmla="*/ 628727 w 628731"/>
                <a:gd name="connsiteY13" fmla="*/ 865891 h 897772"/>
                <a:gd name="connsiteX14" fmla="*/ 492997 w 628731"/>
                <a:gd name="connsiteY14" fmla="*/ 484892 h 897772"/>
                <a:gd name="connsiteX15" fmla="*/ 452514 w 628731"/>
                <a:gd name="connsiteY15" fmla="*/ 401547 h 897772"/>
                <a:gd name="connsiteX16" fmla="*/ 421559 w 628731"/>
                <a:gd name="connsiteY16" fmla="*/ 425361 h 897772"/>
                <a:gd name="connsiteX17" fmla="*/ 340595 w 628731"/>
                <a:gd name="connsiteY17" fmla="*/ 422978 h 897772"/>
                <a:gd name="connsiteX18" fmla="*/ 371552 w 628731"/>
                <a:gd name="connsiteY18" fmla="*/ 627766 h 897772"/>
                <a:gd name="connsiteX19" fmla="*/ 335833 w 628731"/>
                <a:gd name="connsiteY19" fmla="*/ 663484 h 897772"/>
                <a:gd name="connsiteX20" fmla="*/ 257252 w 628731"/>
                <a:gd name="connsiteY20" fmla="*/ 658722 h 897772"/>
                <a:gd name="connsiteX21" fmla="*/ 162002 w 628731"/>
                <a:gd name="connsiteY21" fmla="*/ 580141 h 897772"/>
                <a:gd name="connsiteX22" fmla="*/ 133427 w 628731"/>
                <a:gd name="connsiteY22" fmla="*/ 489653 h 897772"/>
                <a:gd name="connsiteX23" fmla="*/ 140570 w 628731"/>
                <a:gd name="connsiteY23" fmla="*/ 322966 h 897772"/>
                <a:gd name="connsiteX24" fmla="*/ 195339 w 628731"/>
                <a:gd name="connsiteY24" fmla="*/ 218191 h 897772"/>
                <a:gd name="connsiteX25" fmla="*/ 264395 w 628731"/>
                <a:gd name="connsiteY25" fmla="*/ 132466 h 897772"/>
                <a:gd name="connsiteX26" fmla="*/ 307258 w 628731"/>
                <a:gd name="connsiteY26" fmla="*/ 132466 h 897772"/>
                <a:gd name="connsiteX27" fmla="*/ 290589 w 628731"/>
                <a:gd name="connsiteY27" fmla="*/ 208666 h 897772"/>
                <a:gd name="connsiteX28" fmla="*/ 312020 w 628731"/>
                <a:gd name="connsiteY28" fmla="*/ 242003 h 897772"/>
                <a:gd name="connsiteX29" fmla="*/ 428702 w 628731"/>
                <a:gd name="connsiteY29" fmla="*/ 249147 h 897772"/>
                <a:gd name="connsiteX0" fmla="*/ 428702 w 626349"/>
                <a:gd name="connsiteY0" fmla="*/ 249147 h 884679"/>
                <a:gd name="connsiteX1" fmla="*/ 440608 w 626349"/>
                <a:gd name="connsiteY1" fmla="*/ 113416 h 884679"/>
                <a:gd name="connsiteX2" fmla="*/ 350120 w 626349"/>
                <a:gd name="connsiteY2" fmla="*/ 13403 h 884679"/>
                <a:gd name="connsiteX3" fmla="*/ 252489 w 626349"/>
                <a:gd name="connsiteY3" fmla="*/ 27691 h 884679"/>
                <a:gd name="connsiteX4" fmla="*/ 92945 w 626349"/>
                <a:gd name="connsiteY4" fmla="*/ 149134 h 884679"/>
                <a:gd name="connsiteX5" fmla="*/ 77 w 626349"/>
                <a:gd name="connsiteY5" fmla="*/ 346778 h 884679"/>
                <a:gd name="connsiteX6" fmla="*/ 7220 w 626349"/>
                <a:gd name="connsiteY6" fmla="*/ 575378 h 884679"/>
                <a:gd name="connsiteX7" fmla="*/ 97708 w 626349"/>
                <a:gd name="connsiteY7" fmla="*/ 732541 h 884679"/>
                <a:gd name="connsiteX8" fmla="*/ 254870 w 626349"/>
                <a:gd name="connsiteY8" fmla="*/ 808741 h 884679"/>
                <a:gd name="connsiteX9" fmla="*/ 362027 w 626349"/>
                <a:gd name="connsiteY9" fmla="*/ 811122 h 884679"/>
                <a:gd name="connsiteX10" fmla="*/ 392983 w 626349"/>
                <a:gd name="connsiteY10" fmla="*/ 780166 h 884679"/>
                <a:gd name="connsiteX11" fmla="*/ 431083 w 626349"/>
                <a:gd name="connsiteY11" fmla="*/ 775403 h 884679"/>
                <a:gd name="connsiteX12" fmla="*/ 488233 w 626349"/>
                <a:gd name="connsiteY12" fmla="*/ 865891 h 884679"/>
                <a:gd name="connsiteX13" fmla="*/ 626345 w 626349"/>
                <a:gd name="connsiteY13" fmla="*/ 844460 h 884679"/>
                <a:gd name="connsiteX14" fmla="*/ 492997 w 626349"/>
                <a:gd name="connsiteY14" fmla="*/ 484892 h 884679"/>
                <a:gd name="connsiteX15" fmla="*/ 452514 w 626349"/>
                <a:gd name="connsiteY15" fmla="*/ 401547 h 884679"/>
                <a:gd name="connsiteX16" fmla="*/ 421559 w 626349"/>
                <a:gd name="connsiteY16" fmla="*/ 425361 h 884679"/>
                <a:gd name="connsiteX17" fmla="*/ 340595 w 626349"/>
                <a:gd name="connsiteY17" fmla="*/ 422978 h 884679"/>
                <a:gd name="connsiteX18" fmla="*/ 371552 w 626349"/>
                <a:gd name="connsiteY18" fmla="*/ 627766 h 884679"/>
                <a:gd name="connsiteX19" fmla="*/ 335833 w 626349"/>
                <a:gd name="connsiteY19" fmla="*/ 663484 h 884679"/>
                <a:gd name="connsiteX20" fmla="*/ 257252 w 626349"/>
                <a:gd name="connsiteY20" fmla="*/ 658722 h 884679"/>
                <a:gd name="connsiteX21" fmla="*/ 162002 w 626349"/>
                <a:gd name="connsiteY21" fmla="*/ 580141 h 884679"/>
                <a:gd name="connsiteX22" fmla="*/ 133427 w 626349"/>
                <a:gd name="connsiteY22" fmla="*/ 489653 h 884679"/>
                <a:gd name="connsiteX23" fmla="*/ 140570 w 626349"/>
                <a:gd name="connsiteY23" fmla="*/ 322966 h 884679"/>
                <a:gd name="connsiteX24" fmla="*/ 195339 w 626349"/>
                <a:gd name="connsiteY24" fmla="*/ 218191 h 884679"/>
                <a:gd name="connsiteX25" fmla="*/ 264395 w 626349"/>
                <a:gd name="connsiteY25" fmla="*/ 132466 h 884679"/>
                <a:gd name="connsiteX26" fmla="*/ 307258 w 626349"/>
                <a:gd name="connsiteY26" fmla="*/ 132466 h 884679"/>
                <a:gd name="connsiteX27" fmla="*/ 290589 w 626349"/>
                <a:gd name="connsiteY27" fmla="*/ 208666 h 884679"/>
                <a:gd name="connsiteX28" fmla="*/ 312020 w 626349"/>
                <a:gd name="connsiteY28" fmla="*/ 242003 h 884679"/>
                <a:gd name="connsiteX29" fmla="*/ 428702 w 626349"/>
                <a:gd name="connsiteY29" fmla="*/ 249147 h 884679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07254 w 626345"/>
                <a:gd name="connsiteY26" fmla="*/ 127826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9142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6578 w 624225"/>
                <a:gd name="connsiteY0" fmla="*/ 244507 h 885750"/>
                <a:gd name="connsiteX1" fmla="*/ 438484 w 624225"/>
                <a:gd name="connsiteY1" fmla="*/ 108776 h 885750"/>
                <a:gd name="connsiteX2" fmla="*/ 347996 w 624225"/>
                <a:gd name="connsiteY2" fmla="*/ 8763 h 885750"/>
                <a:gd name="connsiteX3" fmla="*/ 228933 w 624225"/>
                <a:gd name="connsiteY3" fmla="*/ 32576 h 885750"/>
                <a:gd name="connsiteX4" fmla="*/ 90821 w 624225"/>
                <a:gd name="connsiteY4" fmla="*/ 144494 h 885750"/>
                <a:gd name="connsiteX5" fmla="*/ 12240 w 624225"/>
                <a:gd name="connsiteY5" fmla="*/ 327851 h 885750"/>
                <a:gd name="connsiteX6" fmla="*/ 5096 w 624225"/>
                <a:gd name="connsiteY6" fmla="*/ 570738 h 885750"/>
                <a:gd name="connsiteX7" fmla="*/ 95584 w 624225"/>
                <a:gd name="connsiteY7" fmla="*/ 727901 h 885750"/>
                <a:gd name="connsiteX8" fmla="*/ 252746 w 624225"/>
                <a:gd name="connsiteY8" fmla="*/ 804101 h 885750"/>
                <a:gd name="connsiteX9" fmla="*/ 359903 w 624225"/>
                <a:gd name="connsiteY9" fmla="*/ 806482 h 885750"/>
                <a:gd name="connsiteX10" fmla="*/ 390859 w 624225"/>
                <a:gd name="connsiteY10" fmla="*/ 775526 h 885750"/>
                <a:gd name="connsiteX11" fmla="*/ 428959 w 624225"/>
                <a:gd name="connsiteY11" fmla="*/ 770763 h 885750"/>
                <a:gd name="connsiteX12" fmla="*/ 486109 w 624225"/>
                <a:gd name="connsiteY12" fmla="*/ 861251 h 885750"/>
                <a:gd name="connsiteX13" fmla="*/ 624221 w 624225"/>
                <a:gd name="connsiteY13" fmla="*/ 839820 h 885750"/>
                <a:gd name="connsiteX14" fmla="*/ 490873 w 624225"/>
                <a:gd name="connsiteY14" fmla="*/ 480252 h 885750"/>
                <a:gd name="connsiteX15" fmla="*/ 450390 w 624225"/>
                <a:gd name="connsiteY15" fmla="*/ 396907 h 885750"/>
                <a:gd name="connsiteX16" fmla="*/ 419435 w 624225"/>
                <a:gd name="connsiteY16" fmla="*/ 420721 h 885750"/>
                <a:gd name="connsiteX17" fmla="*/ 338471 w 624225"/>
                <a:gd name="connsiteY17" fmla="*/ 418338 h 885750"/>
                <a:gd name="connsiteX18" fmla="*/ 371809 w 624225"/>
                <a:gd name="connsiteY18" fmla="*/ 608839 h 885750"/>
                <a:gd name="connsiteX19" fmla="*/ 333709 w 624225"/>
                <a:gd name="connsiteY19" fmla="*/ 658844 h 885750"/>
                <a:gd name="connsiteX20" fmla="*/ 255128 w 624225"/>
                <a:gd name="connsiteY20" fmla="*/ 646938 h 885750"/>
                <a:gd name="connsiteX21" fmla="*/ 167022 w 624225"/>
                <a:gd name="connsiteY21" fmla="*/ 575501 h 885750"/>
                <a:gd name="connsiteX22" fmla="*/ 133684 w 624225"/>
                <a:gd name="connsiteY22" fmla="*/ 477869 h 885750"/>
                <a:gd name="connsiteX23" fmla="*/ 145589 w 624225"/>
                <a:gd name="connsiteY23" fmla="*/ 318326 h 885750"/>
                <a:gd name="connsiteX24" fmla="*/ 193215 w 624225"/>
                <a:gd name="connsiteY24" fmla="*/ 213551 h 885750"/>
                <a:gd name="connsiteX25" fmla="*/ 262271 w 624225"/>
                <a:gd name="connsiteY25" fmla="*/ 137351 h 885750"/>
                <a:gd name="connsiteX26" fmla="*/ 319421 w 624225"/>
                <a:gd name="connsiteY26" fmla="*/ 158783 h 885750"/>
                <a:gd name="connsiteX27" fmla="*/ 288465 w 624225"/>
                <a:gd name="connsiteY27" fmla="*/ 204026 h 885750"/>
                <a:gd name="connsiteX28" fmla="*/ 309896 w 624225"/>
                <a:gd name="connsiteY28" fmla="*/ 237363 h 885750"/>
                <a:gd name="connsiteX29" fmla="*/ 426578 w 624225"/>
                <a:gd name="connsiteY29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33012 w 630659"/>
                <a:gd name="connsiteY0" fmla="*/ 244507 h 885750"/>
                <a:gd name="connsiteX1" fmla="*/ 444918 w 630659"/>
                <a:gd name="connsiteY1" fmla="*/ 108776 h 885750"/>
                <a:gd name="connsiteX2" fmla="*/ 354430 w 630659"/>
                <a:gd name="connsiteY2" fmla="*/ 8763 h 885750"/>
                <a:gd name="connsiteX3" fmla="*/ 235367 w 630659"/>
                <a:gd name="connsiteY3" fmla="*/ 32576 h 885750"/>
                <a:gd name="connsiteX4" fmla="*/ 97255 w 630659"/>
                <a:gd name="connsiteY4" fmla="*/ 144494 h 885750"/>
                <a:gd name="connsiteX5" fmla="*/ 18674 w 630659"/>
                <a:gd name="connsiteY5" fmla="*/ 327851 h 885750"/>
                <a:gd name="connsiteX6" fmla="*/ 2006 w 630659"/>
                <a:gd name="connsiteY6" fmla="*/ 446913 h 885750"/>
                <a:gd name="connsiteX7" fmla="*/ 11530 w 630659"/>
                <a:gd name="connsiteY7" fmla="*/ 570738 h 885750"/>
                <a:gd name="connsiteX8" fmla="*/ 102018 w 630659"/>
                <a:gd name="connsiteY8" fmla="*/ 727901 h 885750"/>
                <a:gd name="connsiteX9" fmla="*/ 259180 w 630659"/>
                <a:gd name="connsiteY9" fmla="*/ 804101 h 885750"/>
                <a:gd name="connsiteX10" fmla="*/ 366337 w 630659"/>
                <a:gd name="connsiteY10" fmla="*/ 806482 h 885750"/>
                <a:gd name="connsiteX11" fmla="*/ 397293 w 630659"/>
                <a:gd name="connsiteY11" fmla="*/ 775526 h 885750"/>
                <a:gd name="connsiteX12" fmla="*/ 435393 w 630659"/>
                <a:gd name="connsiteY12" fmla="*/ 770763 h 885750"/>
                <a:gd name="connsiteX13" fmla="*/ 492543 w 630659"/>
                <a:gd name="connsiteY13" fmla="*/ 861251 h 885750"/>
                <a:gd name="connsiteX14" fmla="*/ 630655 w 630659"/>
                <a:gd name="connsiteY14" fmla="*/ 839820 h 885750"/>
                <a:gd name="connsiteX15" fmla="*/ 497307 w 630659"/>
                <a:gd name="connsiteY15" fmla="*/ 480252 h 885750"/>
                <a:gd name="connsiteX16" fmla="*/ 456824 w 630659"/>
                <a:gd name="connsiteY16" fmla="*/ 396907 h 885750"/>
                <a:gd name="connsiteX17" fmla="*/ 425869 w 630659"/>
                <a:gd name="connsiteY17" fmla="*/ 420721 h 885750"/>
                <a:gd name="connsiteX18" fmla="*/ 344905 w 630659"/>
                <a:gd name="connsiteY18" fmla="*/ 418338 h 885750"/>
                <a:gd name="connsiteX19" fmla="*/ 378243 w 630659"/>
                <a:gd name="connsiteY19" fmla="*/ 608839 h 885750"/>
                <a:gd name="connsiteX20" fmla="*/ 340143 w 630659"/>
                <a:gd name="connsiteY20" fmla="*/ 658844 h 885750"/>
                <a:gd name="connsiteX21" fmla="*/ 261562 w 630659"/>
                <a:gd name="connsiteY21" fmla="*/ 646938 h 885750"/>
                <a:gd name="connsiteX22" fmla="*/ 173456 w 630659"/>
                <a:gd name="connsiteY22" fmla="*/ 575501 h 885750"/>
                <a:gd name="connsiteX23" fmla="*/ 140118 w 630659"/>
                <a:gd name="connsiteY23" fmla="*/ 477869 h 885750"/>
                <a:gd name="connsiteX24" fmla="*/ 152023 w 630659"/>
                <a:gd name="connsiteY24" fmla="*/ 318326 h 885750"/>
                <a:gd name="connsiteX25" fmla="*/ 199649 w 630659"/>
                <a:gd name="connsiteY25" fmla="*/ 213551 h 885750"/>
                <a:gd name="connsiteX26" fmla="*/ 268705 w 630659"/>
                <a:gd name="connsiteY26" fmla="*/ 137351 h 885750"/>
                <a:gd name="connsiteX27" fmla="*/ 325855 w 630659"/>
                <a:gd name="connsiteY27" fmla="*/ 158783 h 885750"/>
                <a:gd name="connsiteX28" fmla="*/ 294899 w 630659"/>
                <a:gd name="connsiteY28" fmla="*/ 204026 h 885750"/>
                <a:gd name="connsiteX29" fmla="*/ 316330 w 630659"/>
                <a:gd name="connsiteY29" fmla="*/ 237363 h 885750"/>
                <a:gd name="connsiteX30" fmla="*/ 433012 w 630659"/>
                <a:gd name="connsiteY30" fmla="*/ 244507 h 885750"/>
                <a:gd name="connsiteX0" fmla="*/ 433012 w 630659"/>
                <a:gd name="connsiteY0" fmla="*/ 249147 h 890390"/>
                <a:gd name="connsiteX1" fmla="*/ 444918 w 630659"/>
                <a:gd name="connsiteY1" fmla="*/ 113416 h 890390"/>
                <a:gd name="connsiteX2" fmla="*/ 354430 w 630659"/>
                <a:gd name="connsiteY2" fmla="*/ 13403 h 890390"/>
                <a:gd name="connsiteX3" fmla="*/ 223461 w 630659"/>
                <a:gd name="connsiteY3" fmla="*/ 27691 h 890390"/>
                <a:gd name="connsiteX4" fmla="*/ 97255 w 630659"/>
                <a:gd name="connsiteY4" fmla="*/ 149134 h 890390"/>
                <a:gd name="connsiteX5" fmla="*/ 18674 w 630659"/>
                <a:gd name="connsiteY5" fmla="*/ 332491 h 890390"/>
                <a:gd name="connsiteX6" fmla="*/ 2006 w 630659"/>
                <a:gd name="connsiteY6" fmla="*/ 451553 h 890390"/>
                <a:gd name="connsiteX7" fmla="*/ 11530 w 630659"/>
                <a:gd name="connsiteY7" fmla="*/ 575378 h 890390"/>
                <a:gd name="connsiteX8" fmla="*/ 102018 w 630659"/>
                <a:gd name="connsiteY8" fmla="*/ 732541 h 890390"/>
                <a:gd name="connsiteX9" fmla="*/ 259180 w 630659"/>
                <a:gd name="connsiteY9" fmla="*/ 808741 h 890390"/>
                <a:gd name="connsiteX10" fmla="*/ 366337 w 630659"/>
                <a:gd name="connsiteY10" fmla="*/ 811122 h 890390"/>
                <a:gd name="connsiteX11" fmla="*/ 397293 w 630659"/>
                <a:gd name="connsiteY11" fmla="*/ 780166 h 890390"/>
                <a:gd name="connsiteX12" fmla="*/ 435393 w 630659"/>
                <a:gd name="connsiteY12" fmla="*/ 775403 h 890390"/>
                <a:gd name="connsiteX13" fmla="*/ 492543 w 630659"/>
                <a:gd name="connsiteY13" fmla="*/ 865891 h 890390"/>
                <a:gd name="connsiteX14" fmla="*/ 630655 w 630659"/>
                <a:gd name="connsiteY14" fmla="*/ 844460 h 890390"/>
                <a:gd name="connsiteX15" fmla="*/ 497307 w 630659"/>
                <a:gd name="connsiteY15" fmla="*/ 484892 h 890390"/>
                <a:gd name="connsiteX16" fmla="*/ 456824 w 630659"/>
                <a:gd name="connsiteY16" fmla="*/ 401547 h 890390"/>
                <a:gd name="connsiteX17" fmla="*/ 425869 w 630659"/>
                <a:gd name="connsiteY17" fmla="*/ 425361 h 890390"/>
                <a:gd name="connsiteX18" fmla="*/ 344905 w 630659"/>
                <a:gd name="connsiteY18" fmla="*/ 422978 h 890390"/>
                <a:gd name="connsiteX19" fmla="*/ 378243 w 630659"/>
                <a:gd name="connsiteY19" fmla="*/ 613479 h 890390"/>
                <a:gd name="connsiteX20" fmla="*/ 340143 w 630659"/>
                <a:gd name="connsiteY20" fmla="*/ 663484 h 890390"/>
                <a:gd name="connsiteX21" fmla="*/ 261562 w 630659"/>
                <a:gd name="connsiteY21" fmla="*/ 651578 h 890390"/>
                <a:gd name="connsiteX22" fmla="*/ 173456 w 630659"/>
                <a:gd name="connsiteY22" fmla="*/ 580141 h 890390"/>
                <a:gd name="connsiteX23" fmla="*/ 140118 w 630659"/>
                <a:gd name="connsiteY23" fmla="*/ 482509 h 890390"/>
                <a:gd name="connsiteX24" fmla="*/ 152023 w 630659"/>
                <a:gd name="connsiteY24" fmla="*/ 322966 h 890390"/>
                <a:gd name="connsiteX25" fmla="*/ 199649 w 630659"/>
                <a:gd name="connsiteY25" fmla="*/ 218191 h 890390"/>
                <a:gd name="connsiteX26" fmla="*/ 268705 w 630659"/>
                <a:gd name="connsiteY26" fmla="*/ 141991 h 890390"/>
                <a:gd name="connsiteX27" fmla="*/ 325855 w 630659"/>
                <a:gd name="connsiteY27" fmla="*/ 163423 h 890390"/>
                <a:gd name="connsiteX28" fmla="*/ 294899 w 630659"/>
                <a:gd name="connsiteY28" fmla="*/ 208666 h 890390"/>
                <a:gd name="connsiteX29" fmla="*/ 316330 w 630659"/>
                <a:gd name="connsiteY29" fmla="*/ 242003 h 890390"/>
                <a:gd name="connsiteX30" fmla="*/ 433012 w 630659"/>
                <a:gd name="connsiteY30" fmla="*/ 249147 h 890390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5869 w 630659"/>
                <a:gd name="connsiteY17" fmla="*/ 422894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1106 w 630659"/>
                <a:gd name="connsiteY17" fmla="*/ 408607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1383"/>
                <a:gd name="connsiteY0" fmla="*/ 246680 h 878073"/>
                <a:gd name="connsiteX1" fmla="*/ 444918 w 631383"/>
                <a:gd name="connsiteY1" fmla="*/ 110949 h 878073"/>
                <a:gd name="connsiteX2" fmla="*/ 354430 w 631383"/>
                <a:gd name="connsiteY2" fmla="*/ 10936 h 878073"/>
                <a:gd name="connsiteX3" fmla="*/ 209174 w 631383"/>
                <a:gd name="connsiteY3" fmla="*/ 29987 h 878073"/>
                <a:gd name="connsiteX4" fmla="*/ 97255 w 631383"/>
                <a:gd name="connsiteY4" fmla="*/ 146667 h 878073"/>
                <a:gd name="connsiteX5" fmla="*/ 18674 w 631383"/>
                <a:gd name="connsiteY5" fmla="*/ 330024 h 878073"/>
                <a:gd name="connsiteX6" fmla="*/ 2006 w 631383"/>
                <a:gd name="connsiteY6" fmla="*/ 449086 h 878073"/>
                <a:gd name="connsiteX7" fmla="*/ 11530 w 631383"/>
                <a:gd name="connsiteY7" fmla="*/ 572911 h 878073"/>
                <a:gd name="connsiteX8" fmla="*/ 102018 w 631383"/>
                <a:gd name="connsiteY8" fmla="*/ 730074 h 878073"/>
                <a:gd name="connsiteX9" fmla="*/ 259180 w 631383"/>
                <a:gd name="connsiteY9" fmla="*/ 806274 h 878073"/>
                <a:gd name="connsiteX10" fmla="*/ 366337 w 631383"/>
                <a:gd name="connsiteY10" fmla="*/ 808655 h 878073"/>
                <a:gd name="connsiteX11" fmla="*/ 397293 w 631383"/>
                <a:gd name="connsiteY11" fmla="*/ 777699 h 878073"/>
                <a:gd name="connsiteX12" fmla="*/ 435393 w 631383"/>
                <a:gd name="connsiteY12" fmla="*/ 772936 h 878073"/>
                <a:gd name="connsiteX13" fmla="*/ 492543 w 631383"/>
                <a:gd name="connsiteY13" fmla="*/ 863424 h 878073"/>
                <a:gd name="connsiteX14" fmla="*/ 630655 w 631383"/>
                <a:gd name="connsiteY14" fmla="*/ 841993 h 878073"/>
                <a:gd name="connsiteX15" fmla="*/ 544932 w 631383"/>
                <a:gd name="connsiteY15" fmla="*/ 680068 h 878073"/>
                <a:gd name="connsiteX16" fmla="*/ 497307 w 631383"/>
                <a:gd name="connsiteY16" fmla="*/ 482425 h 878073"/>
                <a:gd name="connsiteX17" fmla="*/ 456824 w 631383"/>
                <a:gd name="connsiteY17" fmla="*/ 399080 h 878073"/>
                <a:gd name="connsiteX18" fmla="*/ 421106 w 631383"/>
                <a:gd name="connsiteY18" fmla="*/ 408607 h 878073"/>
                <a:gd name="connsiteX19" fmla="*/ 344905 w 631383"/>
                <a:gd name="connsiteY19" fmla="*/ 420511 h 878073"/>
                <a:gd name="connsiteX20" fmla="*/ 378243 w 631383"/>
                <a:gd name="connsiteY20" fmla="*/ 611012 h 878073"/>
                <a:gd name="connsiteX21" fmla="*/ 340143 w 631383"/>
                <a:gd name="connsiteY21" fmla="*/ 661017 h 878073"/>
                <a:gd name="connsiteX22" fmla="*/ 261562 w 631383"/>
                <a:gd name="connsiteY22" fmla="*/ 649111 h 878073"/>
                <a:gd name="connsiteX23" fmla="*/ 173456 w 631383"/>
                <a:gd name="connsiteY23" fmla="*/ 577674 h 878073"/>
                <a:gd name="connsiteX24" fmla="*/ 140118 w 631383"/>
                <a:gd name="connsiteY24" fmla="*/ 480042 h 878073"/>
                <a:gd name="connsiteX25" fmla="*/ 152023 w 631383"/>
                <a:gd name="connsiteY25" fmla="*/ 320499 h 878073"/>
                <a:gd name="connsiteX26" fmla="*/ 199649 w 631383"/>
                <a:gd name="connsiteY26" fmla="*/ 215724 h 878073"/>
                <a:gd name="connsiteX27" fmla="*/ 268705 w 631383"/>
                <a:gd name="connsiteY27" fmla="*/ 139524 h 878073"/>
                <a:gd name="connsiteX28" fmla="*/ 325855 w 631383"/>
                <a:gd name="connsiteY28" fmla="*/ 160956 h 878073"/>
                <a:gd name="connsiteX29" fmla="*/ 294899 w 631383"/>
                <a:gd name="connsiteY29" fmla="*/ 206199 h 878073"/>
                <a:gd name="connsiteX30" fmla="*/ 316330 w 631383"/>
                <a:gd name="connsiteY30" fmla="*/ 239536 h 878073"/>
                <a:gd name="connsiteX31" fmla="*/ 433012 w 631383"/>
                <a:gd name="connsiteY31" fmla="*/ 246680 h 878073"/>
                <a:gd name="connsiteX0" fmla="*/ 433012 w 631560"/>
                <a:gd name="connsiteY0" fmla="*/ 246680 h 877891"/>
                <a:gd name="connsiteX1" fmla="*/ 444918 w 631560"/>
                <a:gd name="connsiteY1" fmla="*/ 110949 h 877891"/>
                <a:gd name="connsiteX2" fmla="*/ 354430 w 631560"/>
                <a:gd name="connsiteY2" fmla="*/ 10936 h 877891"/>
                <a:gd name="connsiteX3" fmla="*/ 209174 w 631560"/>
                <a:gd name="connsiteY3" fmla="*/ 29987 h 877891"/>
                <a:gd name="connsiteX4" fmla="*/ 97255 w 631560"/>
                <a:gd name="connsiteY4" fmla="*/ 146667 h 877891"/>
                <a:gd name="connsiteX5" fmla="*/ 18674 w 631560"/>
                <a:gd name="connsiteY5" fmla="*/ 330024 h 877891"/>
                <a:gd name="connsiteX6" fmla="*/ 2006 w 631560"/>
                <a:gd name="connsiteY6" fmla="*/ 449086 h 877891"/>
                <a:gd name="connsiteX7" fmla="*/ 11530 w 631560"/>
                <a:gd name="connsiteY7" fmla="*/ 572911 h 877891"/>
                <a:gd name="connsiteX8" fmla="*/ 102018 w 631560"/>
                <a:gd name="connsiteY8" fmla="*/ 730074 h 877891"/>
                <a:gd name="connsiteX9" fmla="*/ 259180 w 631560"/>
                <a:gd name="connsiteY9" fmla="*/ 806274 h 877891"/>
                <a:gd name="connsiteX10" fmla="*/ 366337 w 631560"/>
                <a:gd name="connsiteY10" fmla="*/ 808655 h 877891"/>
                <a:gd name="connsiteX11" fmla="*/ 397293 w 631560"/>
                <a:gd name="connsiteY11" fmla="*/ 777699 h 877891"/>
                <a:gd name="connsiteX12" fmla="*/ 435393 w 631560"/>
                <a:gd name="connsiteY12" fmla="*/ 772936 h 877891"/>
                <a:gd name="connsiteX13" fmla="*/ 492543 w 631560"/>
                <a:gd name="connsiteY13" fmla="*/ 863424 h 877891"/>
                <a:gd name="connsiteX14" fmla="*/ 630655 w 631560"/>
                <a:gd name="connsiteY14" fmla="*/ 841993 h 877891"/>
                <a:gd name="connsiteX15" fmla="*/ 549695 w 631560"/>
                <a:gd name="connsiteY15" fmla="*/ 684830 h 877891"/>
                <a:gd name="connsiteX16" fmla="*/ 497307 w 631560"/>
                <a:gd name="connsiteY16" fmla="*/ 482425 h 877891"/>
                <a:gd name="connsiteX17" fmla="*/ 456824 w 631560"/>
                <a:gd name="connsiteY17" fmla="*/ 399080 h 877891"/>
                <a:gd name="connsiteX18" fmla="*/ 421106 w 631560"/>
                <a:gd name="connsiteY18" fmla="*/ 408607 h 877891"/>
                <a:gd name="connsiteX19" fmla="*/ 344905 w 631560"/>
                <a:gd name="connsiteY19" fmla="*/ 420511 h 877891"/>
                <a:gd name="connsiteX20" fmla="*/ 378243 w 631560"/>
                <a:gd name="connsiteY20" fmla="*/ 611012 h 877891"/>
                <a:gd name="connsiteX21" fmla="*/ 340143 w 631560"/>
                <a:gd name="connsiteY21" fmla="*/ 661017 h 877891"/>
                <a:gd name="connsiteX22" fmla="*/ 261562 w 631560"/>
                <a:gd name="connsiteY22" fmla="*/ 649111 h 877891"/>
                <a:gd name="connsiteX23" fmla="*/ 173456 w 631560"/>
                <a:gd name="connsiteY23" fmla="*/ 577674 h 877891"/>
                <a:gd name="connsiteX24" fmla="*/ 140118 w 631560"/>
                <a:gd name="connsiteY24" fmla="*/ 480042 h 877891"/>
                <a:gd name="connsiteX25" fmla="*/ 152023 w 631560"/>
                <a:gd name="connsiteY25" fmla="*/ 320499 h 877891"/>
                <a:gd name="connsiteX26" fmla="*/ 199649 w 631560"/>
                <a:gd name="connsiteY26" fmla="*/ 215724 h 877891"/>
                <a:gd name="connsiteX27" fmla="*/ 268705 w 631560"/>
                <a:gd name="connsiteY27" fmla="*/ 139524 h 877891"/>
                <a:gd name="connsiteX28" fmla="*/ 325855 w 631560"/>
                <a:gd name="connsiteY28" fmla="*/ 160956 h 877891"/>
                <a:gd name="connsiteX29" fmla="*/ 294899 w 631560"/>
                <a:gd name="connsiteY29" fmla="*/ 206199 h 877891"/>
                <a:gd name="connsiteX30" fmla="*/ 316330 w 631560"/>
                <a:gd name="connsiteY30" fmla="*/ 239536 h 877891"/>
                <a:gd name="connsiteX31" fmla="*/ 433012 w 631560"/>
                <a:gd name="connsiteY31" fmla="*/ 246680 h 877891"/>
                <a:gd name="connsiteX0" fmla="*/ 433012 w 631579"/>
                <a:gd name="connsiteY0" fmla="*/ 246680 h 877891"/>
                <a:gd name="connsiteX1" fmla="*/ 444918 w 631579"/>
                <a:gd name="connsiteY1" fmla="*/ 110949 h 877891"/>
                <a:gd name="connsiteX2" fmla="*/ 354430 w 631579"/>
                <a:gd name="connsiteY2" fmla="*/ 10936 h 877891"/>
                <a:gd name="connsiteX3" fmla="*/ 209174 w 631579"/>
                <a:gd name="connsiteY3" fmla="*/ 29987 h 877891"/>
                <a:gd name="connsiteX4" fmla="*/ 97255 w 631579"/>
                <a:gd name="connsiteY4" fmla="*/ 146667 h 877891"/>
                <a:gd name="connsiteX5" fmla="*/ 18674 w 631579"/>
                <a:gd name="connsiteY5" fmla="*/ 330024 h 877891"/>
                <a:gd name="connsiteX6" fmla="*/ 2006 w 631579"/>
                <a:gd name="connsiteY6" fmla="*/ 449086 h 877891"/>
                <a:gd name="connsiteX7" fmla="*/ 11530 w 631579"/>
                <a:gd name="connsiteY7" fmla="*/ 572911 h 877891"/>
                <a:gd name="connsiteX8" fmla="*/ 102018 w 631579"/>
                <a:gd name="connsiteY8" fmla="*/ 730074 h 877891"/>
                <a:gd name="connsiteX9" fmla="*/ 259180 w 631579"/>
                <a:gd name="connsiteY9" fmla="*/ 806274 h 877891"/>
                <a:gd name="connsiteX10" fmla="*/ 366337 w 631579"/>
                <a:gd name="connsiteY10" fmla="*/ 808655 h 877891"/>
                <a:gd name="connsiteX11" fmla="*/ 397293 w 631579"/>
                <a:gd name="connsiteY11" fmla="*/ 777699 h 877891"/>
                <a:gd name="connsiteX12" fmla="*/ 435393 w 631579"/>
                <a:gd name="connsiteY12" fmla="*/ 772936 h 877891"/>
                <a:gd name="connsiteX13" fmla="*/ 492543 w 631579"/>
                <a:gd name="connsiteY13" fmla="*/ 863424 h 877891"/>
                <a:gd name="connsiteX14" fmla="*/ 630655 w 631579"/>
                <a:gd name="connsiteY14" fmla="*/ 841993 h 877891"/>
                <a:gd name="connsiteX15" fmla="*/ 549695 w 631579"/>
                <a:gd name="connsiteY15" fmla="*/ 684830 h 877891"/>
                <a:gd name="connsiteX16" fmla="*/ 487782 w 631579"/>
                <a:gd name="connsiteY16" fmla="*/ 491950 h 877891"/>
                <a:gd name="connsiteX17" fmla="*/ 456824 w 631579"/>
                <a:gd name="connsiteY17" fmla="*/ 399080 h 877891"/>
                <a:gd name="connsiteX18" fmla="*/ 421106 w 631579"/>
                <a:gd name="connsiteY18" fmla="*/ 408607 h 877891"/>
                <a:gd name="connsiteX19" fmla="*/ 344905 w 631579"/>
                <a:gd name="connsiteY19" fmla="*/ 420511 h 877891"/>
                <a:gd name="connsiteX20" fmla="*/ 378243 w 631579"/>
                <a:gd name="connsiteY20" fmla="*/ 611012 h 877891"/>
                <a:gd name="connsiteX21" fmla="*/ 340143 w 631579"/>
                <a:gd name="connsiteY21" fmla="*/ 661017 h 877891"/>
                <a:gd name="connsiteX22" fmla="*/ 261562 w 631579"/>
                <a:gd name="connsiteY22" fmla="*/ 649111 h 877891"/>
                <a:gd name="connsiteX23" fmla="*/ 173456 w 631579"/>
                <a:gd name="connsiteY23" fmla="*/ 577674 h 877891"/>
                <a:gd name="connsiteX24" fmla="*/ 140118 w 631579"/>
                <a:gd name="connsiteY24" fmla="*/ 480042 h 877891"/>
                <a:gd name="connsiteX25" fmla="*/ 152023 w 631579"/>
                <a:gd name="connsiteY25" fmla="*/ 320499 h 877891"/>
                <a:gd name="connsiteX26" fmla="*/ 199649 w 631579"/>
                <a:gd name="connsiteY26" fmla="*/ 215724 h 877891"/>
                <a:gd name="connsiteX27" fmla="*/ 268705 w 631579"/>
                <a:gd name="connsiteY27" fmla="*/ 139524 h 877891"/>
                <a:gd name="connsiteX28" fmla="*/ 325855 w 631579"/>
                <a:gd name="connsiteY28" fmla="*/ 160956 h 877891"/>
                <a:gd name="connsiteX29" fmla="*/ 294899 w 631579"/>
                <a:gd name="connsiteY29" fmla="*/ 206199 h 877891"/>
                <a:gd name="connsiteX30" fmla="*/ 316330 w 631579"/>
                <a:gd name="connsiteY30" fmla="*/ 239536 h 877891"/>
                <a:gd name="connsiteX31" fmla="*/ 433012 w 631579"/>
                <a:gd name="connsiteY31" fmla="*/ 246680 h 877891"/>
                <a:gd name="connsiteX0" fmla="*/ 433012 w 631910"/>
                <a:gd name="connsiteY0" fmla="*/ 246680 h 878073"/>
                <a:gd name="connsiteX1" fmla="*/ 444918 w 631910"/>
                <a:gd name="connsiteY1" fmla="*/ 110949 h 878073"/>
                <a:gd name="connsiteX2" fmla="*/ 354430 w 631910"/>
                <a:gd name="connsiteY2" fmla="*/ 10936 h 878073"/>
                <a:gd name="connsiteX3" fmla="*/ 209174 w 631910"/>
                <a:gd name="connsiteY3" fmla="*/ 29987 h 878073"/>
                <a:gd name="connsiteX4" fmla="*/ 97255 w 631910"/>
                <a:gd name="connsiteY4" fmla="*/ 146667 h 878073"/>
                <a:gd name="connsiteX5" fmla="*/ 18674 w 631910"/>
                <a:gd name="connsiteY5" fmla="*/ 330024 h 878073"/>
                <a:gd name="connsiteX6" fmla="*/ 2006 w 631910"/>
                <a:gd name="connsiteY6" fmla="*/ 449086 h 878073"/>
                <a:gd name="connsiteX7" fmla="*/ 11530 w 631910"/>
                <a:gd name="connsiteY7" fmla="*/ 572911 h 878073"/>
                <a:gd name="connsiteX8" fmla="*/ 102018 w 631910"/>
                <a:gd name="connsiteY8" fmla="*/ 730074 h 878073"/>
                <a:gd name="connsiteX9" fmla="*/ 259180 w 631910"/>
                <a:gd name="connsiteY9" fmla="*/ 806274 h 878073"/>
                <a:gd name="connsiteX10" fmla="*/ 366337 w 631910"/>
                <a:gd name="connsiteY10" fmla="*/ 808655 h 878073"/>
                <a:gd name="connsiteX11" fmla="*/ 397293 w 631910"/>
                <a:gd name="connsiteY11" fmla="*/ 777699 h 878073"/>
                <a:gd name="connsiteX12" fmla="*/ 435393 w 631910"/>
                <a:gd name="connsiteY12" fmla="*/ 772936 h 878073"/>
                <a:gd name="connsiteX13" fmla="*/ 492543 w 631910"/>
                <a:gd name="connsiteY13" fmla="*/ 863424 h 878073"/>
                <a:gd name="connsiteX14" fmla="*/ 630655 w 631910"/>
                <a:gd name="connsiteY14" fmla="*/ 841993 h 878073"/>
                <a:gd name="connsiteX15" fmla="*/ 556838 w 631910"/>
                <a:gd name="connsiteY15" fmla="*/ 680068 h 878073"/>
                <a:gd name="connsiteX16" fmla="*/ 487782 w 631910"/>
                <a:gd name="connsiteY16" fmla="*/ 491950 h 878073"/>
                <a:gd name="connsiteX17" fmla="*/ 456824 w 631910"/>
                <a:gd name="connsiteY17" fmla="*/ 399080 h 878073"/>
                <a:gd name="connsiteX18" fmla="*/ 421106 w 631910"/>
                <a:gd name="connsiteY18" fmla="*/ 408607 h 878073"/>
                <a:gd name="connsiteX19" fmla="*/ 344905 w 631910"/>
                <a:gd name="connsiteY19" fmla="*/ 420511 h 878073"/>
                <a:gd name="connsiteX20" fmla="*/ 378243 w 631910"/>
                <a:gd name="connsiteY20" fmla="*/ 611012 h 878073"/>
                <a:gd name="connsiteX21" fmla="*/ 340143 w 631910"/>
                <a:gd name="connsiteY21" fmla="*/ 661017 h 878073"/>
                <a:gd name="connsiteX22" fmla="*/ 261562 w 631910"/>
                <a:gd name="connsiteY22" fmla="*/ 649111 h 878073"/>
                <a:gd name="connsiteX23" fmla="*/ 173456 w 631910"/>
                <a:gd name="connsiteY23" fmla="*/ 577674 h 878073"/>
                <a:gd name="connsiteX24" fmla="*/ 140118 w 631910"/>
                <a:gd name="connsiteY24" fmla="*/ 480042 h 878073"/>
                <a:gd name="connsiteX25" fmla="*/ 152023 w 631910"/>
                <a:gd name="connsiteY25" fmla="*/ 320499 h 878073"/>
                <a:gd name="connsiteX26" fmla="*/ 199649 w 631910"/>
                <a:gd name="connsiteY26" fmla="*/ 215724 h 878073"/>
                <a:gd name="connsiteX27" fmla="*/ 268705 w 631910"/>
                <a:gd name="connsiteY27" fmla="*/ 139524 h 878073"/>
                <a:gd name="connsiteX28" fmla="*/ 325855 w 631910"/>
                <a:gd name="connsiteY28" fmla="*/ 160956 h 878073"/>
                <a:gd name="connsiteX29" fmla="*/ 294899 w 631910"/>
                <a:gd name="connsiteY29" fmla="*/ 206199 h 878073"/>
                <a:gd name="connsiteX30" fmla="*/ 316330 w 631910"/>
                <a:gd name="connsiteY30" fmla="*/ 239536 h 878073"/>
                <a:gd name="connsiteX31" fmla="*/ 433012 w 631910"/>
                <a:gd name="connsiteY31" fmla="*/ 246680 h 878073"/>
                <a:gd name="connsiteX0" fmla="*/ 433012 w 630697"/>
                <a:gd name="connsiteY0" fmla="*/ 246680 h 877639"/>
                <a:gd name="connsiteX1" fmla="*/ 444918 w 630697"/>
                <a:gd name="connsiteY1" fmla="*/ 110949 h 877639"/>
                <a:gd name="connsiteX2" fmla="*/ 354430 w 630697"/>
                <a:gd name="connsiteY2" fmla="*/ 10936 h 877639"/>
                <a:gd name="connsiteX3" fmla="*/ 209174 w 630697"/>
                <a:gd name="connsiteY3" fmla="*/ 29987 h 877639"/>
                <a:gd name="connsiteX4" fmla="*/ 97255 w 630697"/>
                <a:gd name="connsiteY4" fmla="*/ 146667 h 877639"/>
                <a:gd name="connsiteX5" fmla="*/ 18674 w 630697"/>
                <a:gd name="connsiteY5" fmla="*/ 330024 h 877639"/>
                <a:gd name="connsiteX6" fmla="*/ 2006 w 630697"/>
                <a:gd name="connsiteY6" fmla="*/ 449086 h 877639"/>
                <a:gd name="connsiteX7" fmla="*/ 11530 w 630697"/>
                <a:gd name="connsiteY7" fmla="*/ 572911 h 877639"/>
                <a:gd name="connsiteX8" fmla="*/ 102018 w 630697"/>
                <a:gd name="connsiteY8" fmla="*/ 730074 h 877639"/>
                <a:gd name="connsiteX9" fmla="*/ 259180 w 630697"/>
                <a:gd name="connsiteY9" fmla="*/ 806274 h 877639"/>
                <a:gd name="connsiteX10" fmla="*/ 366337 w 630697"/>
                <a:gd name="connsiteY10" fmla="*/ 808655 h 877639"/>
                <a:gd name="connsiteX11" fmla="*/ 397293 w 630697"/>
                <a:gd name="connsiteY11" fmla="*/ 777699 h 877639"/>
                <a:gd name="connsiteX12" fmla="*/ 435393 w 630697"/>
                <a:gd name="connsiteY12" fmla="*/ 772936 h 877639"/>
                <a:gd name="connsiteX13" fmla="*/ 492543 w 630697"/>
                <a:gd name="connsiteY13" fmla="*/ 863424 h 877639"/>
                <a:gd name="connsiteX14" fmla="*/ 566361 w 630697"/>
                <a:gd name="connsiteY14" fmla="*/ 875331 h 877639"/>
                <a:gd name="connsiteX15" fmla="*/ 630655 w 630697"/>
                <a:gd name="connsiteY15" fmla="*/ 841993 h 877639"/>
                <a:gd name="connsiteX16" fmla="*/ 556838 w 630697"/>
                <a:gd name="connsiteY16" fmla="*/ 680068 h 877639"/>
                <a:gd name="connsiteX17" fmla="*/ 487782 w 630697"/>
                <a:gd name="connsiteY17" fmla="*/ 491950 h 877639"/>
                <a:gd name="connsiteX18" fmla="*/ 456824 w 630697"/>
                <a:gd name="connsiteY18" fmla="*/ 399080 h 877639"/>
                <a:gd name="connsiteX19" fmla="*/ 421106 w 630697"/>
                <a:gd name="connsiteY19" fmla="*/ 408607 h 877639"/>
                <a:gd name="connsiteX20" fmla="*/ 344905 w 630697"/>
                <a:gd name="connsiteY20" fmla="*/ 420511 h 877639"/>
                <a:gd name="connsiteX21" fmla="*/ 378243 w 630697"/>
                <a:gd name="connsiteY21" fmla="*/ 611012 h 877639"/>
                <a:gd name="connsiteX22" fmla="*/ 340143 w 630697"/>
                <a:gd name="connsiteY22" fmla="*/ 661017 h 877639"/>
                <a:gd name="connsiteX23" fmla="*/ 261562 w 630697"/>
                <a:gd name="connsiteY23" fmla="*/ 649111 h 877639"/>
                <a:gd name="connsiteX24" fmla="*/ 173456 w 630697"/>
                <a:gd name="connsiteY24" fmla="*/ 577674 h 877639"/>
                <a:gd name="connsiteX25" fmla="*/ 140118 w 630697"/>
                <a:gd name="connsiteY25" fmla="*/ 480042 h 877639"/>
                <a:gd name="connsiteX26" fmla="*/ 152023 w 630697"/>
                <a:gd name="connsiteY26" fmla="*/ 320499 h 877639"/>
                <a:gd name="connsiteX27" fmla="*/ 199649 w 630697"/>
                <a:gd name="connsiteY27" fmla="*/ 215724 h 877639"/>
                <a:gd name="connsiteX28" fmla="*/ 268705 w 630697"/>
                <a:gd name="connsiteY28" fmla="*/ 139524 h 877639"/>
                <a:gd name="connsiteX29" fmla="*/ 325855 w 630697"/>
                <a:gd name="connsiteY29" fmla="*/ 160956 h 877639"/>
                <a:gd name="connsiteX30" fmla="*/ 294899 w 630697"/>
                <a:gd name="connsiteY30" fmla="*/ 206199 h 877639"/>
                <a:gd name="connsiteX31" fmla="*/ 316330 w 630697"/>
                <a:gd name="connsiteY31" fmla="*/ 239536 h 877639"/>
                <a:gd name="connsiteX32" fmla="*/ 433012 w 630697"/>
                <a:gd name="connsiteY32" fmla="*/ 246680 h 877639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1989"/>
                <a:gd name="connsiteX1" fmla="*/ 444918 w 630697"/>
                <a:gd name="connsiteY1" fmla="*/ 110949 h 871989"/>
                <a:gd name="connsiteX2" fmla="*/ 354430 w 630697"/>
                <a:gd name="connsiteY2" fmla="*/ 10936 h 871989"/>
                <a:gd name="connsiteX3" fmla="*/ 209174 w 630697"/>
                <a:gd name="connsiteY3" fmla="*/ 29987 h 871989"/>
                <a:gd name="connsiteX4" fmla="*/ 97255 w 630697"/>
                <a:gd name="connsiteY4" fmla="*/ 146667 h 871989"/>
                <a:gd name="connsiteX5" fmla="*/ 18674 w 630697"/>
                <a:gd name="connsiteY5" fmla="*/ 330024 h 871989"/>
                <a:gd name="connsiteX6" fmla="*/ 2006 w 630697"/>
                <a:gd name="connsiteY6" fmla="*/ 449086 h 871989"/>
                <a:gd name="connsiteX7" fmla="*/ 11530 w 630697"/>
                <a:gd name="connsiteY7" fmla="*/ 572911 h 871989"/>
                <a:gd name="connsiteX8" fmla="*/ 102018 w 630697"/>
                <a:gd name="connsiteY8" fmla="*/ 730074 h 871989"/>
                <a:gd name="connsiteX9" fmla="*/ 259180 w 630697"/>
                <a:gd name="connsiteY9" fmla="*/ 806274 h 871989"/>
                <a:gd name="connsiteX10" fmla="*/ 366337 w 630697"/>
                <a:gd name="connsiteY10" fmla="*/ 808655 h 871989"/>
                <a:gd name="connsiteX11" fmla="*/ 397293 w 630697"/>
                <a:gd name="connsiteY11" fmla="*/ 777699 h 871989"/>
                <a:gd name="connsiteX12" fmla="*/ 435393 w 630697"/>
                <a:gd name="connsiteY12" fmla="*/ 772936 h 871989"/>
                <a:gd name="connsiteX13" fmla="*/ 492543 w 630697"/>
                <a:gd name="connsiteY13" fmla="*/ 863424 h 871989"/>
                <a:gd name="connsiteX14" fmla="*/ 566361 w 630697"/>
                <a:gd name="connsiteY14" fmla="*/ 865807 h 871989"/>
                <a:gd name="connsiteX15" fmla="*/ 630655 w 630697"/>
                <a:gd name="connsiteY15" fmla="*/ 841993 h 871989"/>
                <a:gd name="connsiteX16" fmla="*/ 556838 w 630697"/>
                <a:gd name="connsiteY16" fmla="*/ 680068 h 871989"/>
                <a:gd name="connsiteX17" fmla="*/ 487782 w 630697"/>
                <a:gd name="connsiteY17" fmla="*/ 491950 h 871989"/>
                <a:gd name="connsiteX18" fmla="*/ 456824 w 630697"/>
                <a:gd name="connsiteY18" fmla="*/ 399080 h 871989"/>
                <a:gd name="connsiteX19" fmla="*/ 421106 w 630697"/>
                <a:gd name="connsiteY19" fmla="*/ 408607 h 871989"/>
                <a:gd name="connsiteX20" fmla="*/ 344905 w 630697"/>
                <a:gd name="connsiteY20" fmla="*/ 420511 h 871989"/>
                <a:gd name="connsiteX21" fmla="*/ 378243 w 630697"/>
                <a:gd name="connsiteY21" fmla="*/ 611012 h 871989"/>
                <a:gd name="connsiteX22" fmla="*/ 340143 w 630697"/>
                <a:gd name="connsiteY22" fmla="*/ 661017 h 871989"/>
                <a:gd name="connsiteX23" fmla="*/ 261562 w 630697"/>
                <a:gd name="connsiteY23" fmla="*/ 649111 h 871989"/>
                <a:gd name="connsiteX24" fmla="*/ 173456 w 630697"/>
                <a:gd name="connsiteY24" fmla="*/ 577674 h 871989"/>
                <a:gd name="connsiteX25" fmla="*/ 140118 w 630697"/>
                <a:gd name="connsiteY25" fmla="*/ 480042 h 871989"/>
                <a:gd name="connsiteX26" fmla="*/ 152023 w 630697"/>
                <a:gd name="connsiteY26" fmla="*/ 320499 h 871989"/>
                <a:gd name="connsiteX27" fmla="*/ 199649 w 630697"/>
                <a:gd name="connsiteY27" fmla="*/ 215724 h 871989"/>
                <a:gd name="connsiteX28" fmla="*/ 268705 w 630697"/>
                <a:gd name="connsiteY28" fmla="*/ 139524 h 871989"/>
                <a:gd name="connsiteX29" fmla="*/ 325855 w 630697"/>
                <a:gd name="connsiteY29" fmla="*/ 160956 h 871989"/>
                <a:gd name="connsiteX30" fmla="*/ 294899 w 630697"/>
                <a:gd name="connsiteY30" fmla="*/ 206199 h 871989"/>
                <a:gd name="connsiteX31" fmla="*/ 316330 w 630697"/>
                <a:gd name="connsiteY31" fmla="*/ 239536 h 871989"/>
                <a:gd name="connsiteX32" fmla="*/ 433012 w 630697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19101 w 628692"/>
                <a:gd name="connsiteY19" fmla="*/ 408607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19101 w 628692"/>
                <a:gd name="connsiteY19" fmla="*/ 403844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4528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42900 w 628692"/>
                <a:gd name="connsiteY10" fmla="*/ 799130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28613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28613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309563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09563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431007 w 628692"/>
                <a:gd name="connsiteY32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385091 w 628692"/>
                <a:gd name="connsiteY32" fmla="*/ 253825 h 874450"/>
                <a:gd name="connsiteX33" fmla="*/ 431007 w 628692"/>
                <a:gd name="connsiteY33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385091 w 628692"/>
                <a:gd name="connsiteY32" fmla="*/ 249062 h 874450"/>
                <a:gd name="connsiteX33" fmla="*/ 431007 w 628692"/>
                <a:gd name="connsiteY33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33375 w 628692"/>
                <a:gd name="connsiteY31" fmla="*/ 237154 h 874450"/>
                <a:gd name="connsiteX32" fmla="*/ 385091 w 628692"/>
                <a:gd name="connsiteY32" fmla="*/ 249062 h 874450"/>
                <a:gd name="connsiteX33" fmla="*/ 431007 w 628692"/>
                <a:gd name="connsiteY33" fmla="*/ 244299 h 87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28692" h="874450">
                  <a:moveTo>
                    <a:pt x="431007" y="244299"/>
                  </a:moveTo>
                  <a:cubicBezTo>
                    <a:pt x="440644" y="221280"/>
                    <a:pt x="456010" y="149843"/>
                    <a:pt x="442913" y="110949"/>
                  </a:cubicBezTo>
                  <a:cubicBezTo>
                    <a:pt x="429816" y="72055"/>
                    <a:pt x="391716" y="24430"/>
                    <a:pt x="352425" y="10936"/>
                  </a:cubicBezTo>
                  <a:cubicBezTo>
                    <a:pt x="313134" y="-2558"/>
                    <a:pt x="260350" y="-10494"/>
                    <a:pt x="207169" y="29987"/>
                  </a:cubicBezTo>
                  <a:cubicBezTo>
                    <a:pt x="161132" y="67293"/>
                    <a:pt x="127000" y="96661"/>
                    <a:pt x="95250" y="146667"/>
                  </a:cubicBezTo>
                  <a:cubicBezTo>
                    <a:pt x="63500" y="196673"/>
                    <a:pt x="32544" y="279621"/>
                    <a:pt x="16669" y="330024"/>
                  </a:cubicBezTo>
                  <a:cubicBezTo>
                    <a:pt x="794" y="380427"/>
                    <a:pt x="1" y="406620"/>
                    <a:pt x="1" y="449086"/>
                  </a:cubicBezTo>
                  <a:cubicBezTo>
                    <a:pt x="1" y="491552"/>
                    <a:pt x="0" y="537987"/>
                    <a:pt x="16669" y="584818"/>
                  </a:cubicBezTo>
                  <a:cubicBezTo>
                    <a:pt x="33338" y="631649"/>
                    <a:pt x="59929" y="693165"/>
                    <a:pt x="100013" y="730074"/>
                  </a:cubicBezTo>
                  <a:cubicBezTo>
                    <a:pt x="140097" y="766983"/>
                    <a:pt x="218678" y="803496"/>
                    <a:pt x="257175" y="806274"/>
                  </a:cubicBezTo>
                  <a:cubicBezTo>
                    <a:pt x="295672" y="809052"/>
                    <a:pt x="314325" y="809448"/>
                    <a:pt x="330994" y="803892"/>
                  </a:cubicBezTo>
                  <a:cubicBezTo>
                    <a:pt x="347663" y="798336"/>
                    <a:pt x="378222" y="782858"/>
                    <a:pt x="395288" y="777699"/>
                  </a:cubicBezTo>
                  <a:cubicBezTo>
                    <a:pt x="412354" y="772540"/>
                    <a:pt x="414338" y="742773"/>
                    <a:pt x="433388" y="772936"/>
                  </a:cubicBezTo>
                  <a:cubicBezTo>
                    <a:pt x="452438" y="803099"/>
                    <a:pt x="468710" y="847152"/>
                    <a:pt x="490538" y="863424"/>
                  </a:cubicBezTo>
                  <a:cubicBezTo>
                    <a:pt x="512366" y="879696"/>
                    <a:pt x="541337" y="874142"/>
                    <a:pt x="564356" y="870570"/>
                  </a:cubicBezTo>
                  <a:cubicBezTo>
                    <a:pt x="587375" y="866998"/>
                    <a:pt x="630237" y="873743"/>
                    <a:pt x="628650" y="841993"/>
                  </a:cubicBezTo>
                  <a:cubicBezTo>
                    <a:pt x="627063" y="810243"/>
                    <a:pt x="578645" y="738408"/>
                    <a:pt x="554833" y="680068"/>
                  </a:cubicBezTo>
                  <a:cubicBezTo>
                    <a:pt x="531021" y="621728"/>
                    <a:pt x="502446" y="538781"/>
                    <a:pt x="485777" y="491950"/>
                  </a:cubicBezTo>
                  <a:cubicBezTo>
                    <a:pt x="469108" y="445119"/>
                    <a:pt x="467916" y="414161"/>
                    <a:pt x="454819" y="399080"/>
                  </a:cubicBezTo>
                  <a:cubicBezTo>
                    <a:pt x="441722" y="383999"/>
                    <a:pt x="425847" y="397890"/>
                    <a:pt x="407194" y="401462"/>
                  </a:cubicBezTo>
                  <a:cubicBezTo>
                    <a:pt x="388541" y="405034"/>
                    <a:pt x="347663" y="384395"/>
                    <a:pt x="342900" y="420511"/>
                  </a:cubicBezTo>
                  <a:cubicBezTo>
                    <a:pt x="338137" y="456627"/>
                    <a:pt x="390525" y="606249"/>
                    <a:pt x="378619" y="618155"/>
                  </a:cubicBezTo>
                  <a:cubicBezTo>
                    <a:pt x="365919" y="634823"/>
                    <a:pt x="357982" y="655858"/>
                    <a:pt x="338138" y="661017"/>
                  </a:cubicBezTo>
                  <a:cubicBezTo>
                    <a:pt x="318294" y="666176"/>
                    <a:pt x="287338" y="663001"/>
                    <a:pt x="259557" y="649111"/>
                  </a:cubicBezTo>
                  <a:cubicBezTo>
                    <a:pt x="231776" y="635221"/>
                    <a:pt x="191692" y="605852"/>
                    <a:pt x="171451" y="577674"/>
                  </a:cubicBezTo>
                  <a:cubicBezTo>
                    <a:pt x="151210" y="549496"/>
                    <a:pt x="141685" y="522904"/>
                    <a:pt x="138113" y="480042"/>
                  </a:cubicBezTo>
                  <a:cubicBezTo>
                    <a:pt x="134541" y="437180"/>
                    <a:pt x="140096" y="364552"/>
                    <a:pt x="150018" y="320499"/>
                  </a:cubicBezTo>
                  <a:cubicBezTo>
                    <a:pt x="159940" y="276446"/>
                    <a:pt x="178197" y="245886"/>
                    <a:pt x="197644" y="215724"/>
                  </a:cubicBezTo>
                  <a:cubicBezTo>
                    <a:pt x="217091" y="185562"/>
                    <a:pt x="246063" y="152224"/>
                    <a:pt x="266700" y="139524"/>
                  </a:cubicBezTo>
                  <a:cubicBezTo>
                    <a:pt x="287337" y="126824"/>
                    <a:pt x="311546" y="128809"/>
                    <a:pt x="321468" y="139525"/>
                  </a:cubicBezTo>
                  <a:cubicBezTo>
                    <a:pt x="331390" y="150241"/>
                    <a:pt x="324247" y="187547"/>
                    <a:pt x="326231" y="203818"/>
                  </a:cubicBezTo>
                  <a:cubicBezTo>
                    <a:pt x="328215" y="220089"/>
                    <a:pt x="323565" y="229613"/>
                    <a:pt x="333375" y="237154"/>
                  </a:cubicBezTo>
                  <a:cubicBezTo>
                    <a:pt x="343185" y="244695"/>
                    <a:pt x="366835" y="248268"/>
                    <a:pt x="385091" y="249062"/>
                  </a:cubicBezTo>
                  <a:cubicBezTo>
                    <a:pt x="403347" y="249856"/>
                    <a:pt x="421370" y="267318"/>
                    <a:pt x="431007" y="244299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98" name="フリーフォーム: 図形 297">
              <a:extLst>
                <a:ext uri="{FF2B5EF4-FFF2-40B4-BE49-F238E27FC236}">
                  <a16:creationId xmlns:a16="http://schemas.microsoft.com/office/drawing/2014/main" id="{2B2066E3-F374-4CAB-BB4D-29EFDFF123EB}"/>
                </a:ext>
              </a:extLst>
            </p:cNvPr>
            <p:cNvSpPr/>
            <p:nvPr/>
          </p:nvSpPr>
          <p:spPr>
            <a:xfrm>
              <a:off x="5738009" y="5191830"/>
              <a:ext cx="852732" cy="593144"/>
            </a:xfrm>
            <a:custGeom>
              <a:avLst/>
              <a:gdLst>
                <a:gd name="connsiteX0" fmla="*/ 0 w 971550"/>
                <a:gd name="connsiteY0" fmla="*/ 230981 h 676275"/>
                <a:gd name="connsiteX1" fmla="*/ 78581 w 971550"/>
                <a:gd name="connsiteY1" fmla="*/ 140494 h 676275"/>
                <a:gd name="connsiteX2" fmla="*/ 264319 w 971550"/>
                <a:gd name="connsiteY2" fmla="*/ 64294 h 676275"/>
                <a:gd name="connsiteX3" fmla="*/ 416719 w 971550"/>
                <a:gd name="connsiteY3" fmla="*/ 23813 h 676275"/>
                <a:gd name="connsiteX4" fmla="*/ 631031 w 971550"/>
                <a:gd name="connsiteY4" fmla="*/ 0 h 676275"/>
                <a:gd name="connsiteX5" fmla="*/ 754856 w 971550"/>
                <a:gd name="connsiteY5" fmla="*/ 19050 h 676275"/>
                <a:gd name="connsiteX6" fmla="*/ 845344 w 971550"/>
                <a:gd name="connsiteY6" fmla="*/ 47625 h 676275"/>
                <a:gd name="connsiteX7" fmla="*/ 931069 w 971550"/>
                <a:gd name="connsiteY7" fmla="*/ 121444 h 676275"/>
                <a:gd name="connsiteX8" fmla="*/ 971550 w 971550"/>
                <a:gd name="connsiteY8" fmla="*/ 240506 h 676275"/>
                <a:gd name="connsiteX9" fmla="*/ 916781 w 971550"/>
                <a:gd name="connsiteY9" fmla="*/ 361950 h 676275"/>
                <a:gd name="connsiteX10" fmla="*/ 804863 w 971550"/>
                <a:gd name="connsiteY10" fmla="*/ 440531 h 676275"/>
                <a:gd name="connsiteX11" fmla="*/ 681038 w 971550"/>
                <a:gd name="connsiteY11" fmla="*/ 490538 h 676275"/>
                <a:gd name="connsiteX12" fmla="*/ 590550 w 971550"/>
                <a:gd name="connsiteY12" fmla="*/ 488156 h 676275"/>
                <a:gd name="connsiteX13" fmla="*/ 545306 w 971550"/>
                <a:gd name="connsiteY13" fmla="*/ 481013 h 676275"/>
                <a:gd name="connsiteX14" fmla="*/ 528638 w 971550"/>
                <a:gd name="connsiteY14" fmla="*/ 457200 h 676275"/>
                <a:gd name="connsiteX15" fmla="*/ 464344 w 971550"/>
                <a:gd name="connsiteY15" fmla="*/ 542925 h 676275"/>
                <a:gd name="connsiteX16" fmla="*/ 400050 w 971550"/>
                <a:gd name="connsiteY16" fmla="*/ 623888 h 676275"/>
                <a:gd name="connsiteX17" fmla="*/ 321469 w 971550"/>
                <a:gd name="connsiteY17" fmla="*/ 676275 h 676275"/>
                <a:gd name="connsiteX18" fmla="*/ 250031 w 971550"/>
                <a:gd name="connsiteY18" fmla="*/ 666750 h 676275"/>
                <a:gd name="connsiteX19" fmla="*/ 221456 w 971550"/>
                <a:gd name="connsiteY19" fmla="*/ 626269 h 676275"/>
                <a:gd name="connsiteX20" fmla="*/ 288131 w 971550"/>
                <a:gd name="connsiteY20" fmla="*/ 516731 h 676275"/>
                <a:gd name="connsiteX21" fmla="*/ 361950 w 971550"/>
                <a:gd name="connsiteY21" fmla="*/ 378619 h 676275"/>
                <a:gd name="connsiteX22" fmla="*/ 464344 w 971550"/>
                <a:gd name="connsiteY22" fmla="*/ 295275 h 676275"/>
                <a:gd name="connsiteX23" fmla="*/ 497681 w 971550"/>
                <a:gd name="connsiteY23" fmla="*/ 257175 h 676275"/>
                <a:gd name="connsiteX24" fmla="*/ 566738 w 971550"/>
                <a:gd name="connsiteY24" fmla="*/ 259556 h 676275"/>
                <a:gd name="connsiteX25" fmla="*/ 602456 w 971550"/>
                <a:gd name="connsiteY25" fmla="*/ 326231 h 676275"/>
                <a:gd name="connsiteX26" fmla="*/ 590550 w 971550"/>
                <a:gd name="connsiteY26" fmla="*/ 352425 h 676275"/>
                <a:gd name="connsiteX27" fmla="*/ 611981 w 971550"/>
                <a:gd name="connsiteY27" fmla="*/ 361950 h 676275"/>
                <a:gd name="connsiteX28" fmla="*/ 678656 w 971550"/>
                <a:gd name="connsiteY28" fmla="*/ 352425 h 676275"/>
                <a:gd name="connsiteX29" fmla="*/ 745331 w 971550"/>
                <a:gd name="connsiteY29" fmla="*/ 319088 h 676275"/>
                <a:gd name="connsiteX30" fmla="*/ 754856 w 971550"/>
                <a:gd name="connsiteY30" fmla="*/ 254794 h 676275"/>
                <a:gd name="connsiteX31" fmla="*/ 750094 w 971550"/>
                <a:gd name="connsiteY31" fmla="*/ 183356 h 676275"/>
                <a:gd name="connsiteX32" fmla="*/ 659606 w 971550"/>
                <a:gd name="connsiteY32" fmla="*/ 154781 h 676275"/>
                <a:gd name="connsiteX33" fmla="*/ 566738 w 971550"/>
                <a:gd name="connsiteY33" fmla="*/ 159544 h 676275"/>
                <a:gd name="connsiteX34" fmla="*/ 461963 w 971550"/>
                <a:gd name="connsiteY34" fmla="*/ 164306 h 676275"/>
                <a:gd name="connsiteX35" fmla="*/ 342900 w 971550"/>
                <a:gd name="connsiteY35" fmla="*/ 195263 h 676275"/>
                <a:gd name="connsiteX36" fmla="*/ 228600 w 971550"/>
                <a:gd name="connsiteY36" fmla="*/ 235744 h 676275"/>
                <a:gd name="connsiteX37" fmla="*/ 150019 w 971550"/>
                <a:gd name="connsiteY37" fmla="*/ 271463 h 676275"/>
                <a:gd name="connsiteX38" fmla="*/ 69056 w 971550"/>
                <a:gd name="connsiteY38" fmla="*/ 261938 h 676275"/>
                <a:gd name="connsiteX39" fmla="*/ 0 w 97155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845"/>
                <a:gd name="connsiteY0" fmla="*/ 232227 h 677521"/>
                <a:gd name="connsiteX1" fmla="*/ 78621 w 971845"/>
                <a:gd name="connsiteY1" fmla="*/ 141740 h 677521"/>
                <a:gd name="connsiteX2" fmla="*/ 264359 w 971845"/>
                <a:gd name="connsiteY2" fmla="*/ 65540 h 677521"/>
                <a:gd name="connsiteX3" fmla="*/ 416759 w 971845"/>
                <a:gd name="connsiteY3" fmla="*/ 25059 h 677521"/>
                <a:gd name="connsiteX4" fmla="*/ 631071 w 971845"/>
                <a:gd name="connsiteY4" fmla="*/ 1246 h 677521"/>
                <a:gd name="connsiteX5" fmla="*/ 754896 w 971845"/>
                <a:gd name="connsiteY5" fmla="*/ 20296 h 677521"/>
                <a:gd name="connsiteX6" fmla="*/ 845384 w 971845"/>
                <a:gd name="connsiteY6" fmla="*/ 48871 h 677521"/>
                <a:gd name="connsiteX7" fmla="*/ 931109 w 971845"/>
                <a:gd name="connsiteY7" fmla="*/ 122690 h 677521"/>
                <a:gd name="connsiteX8" fmla="*/ 971590 w 971845"/>
                <a:gd name="connsiteY8" fmla="*/ 241752 h 677521"/>
                <a:gd name="connsiteX9" fmla="*/ 916821 w 971845"/>
                <a:gd name="connsiteY9" fmla="*/ 363196 h 677521"/>
                <a:gd name="connsiteX10" fmla="*/ 804903 w 971845"/>
                <a:gd name="connsiteY10" fmla="*/ 441777 h 677521"/>
                <a:gd name="connsiteX11" fmla="*/ 681078 w 971845"/>
                <a:gd name="connsiteY11" fmla="*/ 491784 h 677521"/>
                <a:gd name="connsiteX12" fmla="*/ 590590 w 971845"/>
                <a:gd name="connsiteY12" fmla="*/ 489402 h 677521"/>
                <a:gd name="connsiteX13" fmla="*/ 545346 w 971845"/>
                <a:gd name="connsiteY13" fmla="*/ 482259 h 677521"/>
                <a:gd name="connsiteX14" fmla="*/ 528678 w 971845"/>
                <a:gd name="connsiteY14" fmla="*/ 458446 h 677521"/>
                <a:gd name="connsiteX15" fmla="*/ 464384 w 971845"/>
                <a:gd name="connsiteY15" fmla="*/ 544171 h 677521"/>
                <a:gd name="connsiteX16" fmla="*/ 400090 w 971845"/>
                <a:gd name="connsiteY16" fmla="*/ 625134 h 677521"/>
                <a:gd name="connsiteX17" fmla="*/ 321509 w 971845"/>
                <a:gd name="connsiteY17" fmla="*/ 677521 h 677521"/>
                <a:gd name="connsiteX18" fmla="*/ 250071 w 971845"/>
                <a:gd name="connsiteY18" fmla="*/ 667996 h 677521"/>
                <a:gd name="connsiteX19" fmla="*/ 221496 w 971845"/>
                <a:gd name="connsiteY19" fmla="*/ 627515 h 677521"/>
                <a:gd name="connsiteX20" fmla="*/ 288171 w 971845"/>
                <a:gd name="connsiteY20" fmla="*/ 517977 h 677521"/>
                <a:gd name="connsiteX21" fmla="*/ 361990 w 971845"/>
                <a:gd name="connsiteY21" fmla="*/ 379865 h 677521"/>
                <a:gd name="connsiteX22" fmla="*/ 464384 w 971845"/>
                <a:gd name="connsiteY22" fmla="*/ 296521 h 677521"/>
                <a:gd name="connsiteX23" fmla="*/ 497721 w 971845"/>
                <a:gd name="connsiteY23" fmla="*/ 258421 h 677521"/>
                <a:gd name="connsiteX24" fmla="*/ 566778 w 971845"/>
                <a:gd name="connsiteY24" fmla="*/ 260802 h 677521"/>
                <a:gd name="connsiteX25" fmla="*/ 602496 w 971845"/>
                <a:gd name="connsiteY25" fmla="*/ 327477 h 677521"/>
                <a:gd name="connsiteX26" fmla="*/ 590590 w 971845"/>
                <a:gd name="connsiteY26" fmla="*/ 353671 h 677521"/>
                <a:gd name="connsiteX27" fmla="*/ 612021 w 971845"/>
                <a:gd name="connsiteY27" fmla="*/ 363196 h 677521"/>
                <a:gd name="connsiteX28" fmla="*/ 678696 w 971845"/>
                <a:gd name="connsiteY28" fmla="*/ 353671 h 677521"/>
                <a:gd name="connsiteX29" fmla="*/ 745371 w 971845"/>
                <a:gd name="connsiteY29" fmla="*/ 320334 h 677521"/>
                <a:gd name="connsiteX30" fmla="*/ 754896 w 971845"/>
                <a:gd name="connsiteY30" fmla="*/ 256040 h 677521"/>
                <a:gd name="connsiteX31" fmla="*/ 750134 w 971845"/>
                <a:gd name="connsiteY31" fmla="*/ 184602 h 677521"/>
                <a:gd name="connsiteX32" fmla="*/ 659646 w 971845"/>
                <a:gd name="connsiteY32" fmla="*/ 156027 h 677521"/>
                <a:gd name="connsiteX33" fmla="*/ 566778 w 971845"/>
                <a:gd name="connsiteY33" fmla="*/ 160790 h 677521"/>
                <a:gd name="connsiteX34" fmla="*/ 462003 w 971845"/>
                <a:gd name="connsiteY34" fmla="*/ 165552 h 677521"/>
                <a:gd name="connsiteX35" fmla="*/ 342940 w 971845"/>
                <a:gd name="connsiteY35" fmla="*/ 196509 h 677521"/>
                <a:gd name="connsiteX36" fmla="*/ 228640 w 971845"/>
                <a:gd name="connsiteY36" fmla="*/ 236990 h 677521"/>
                <a:gd name="connsiteX37" fmla="*/ 150059 w 971845"/>
                <a:gd name="connsiteY37" fmla="*/ 272709 h 677521"/>
                <a:gd name="connsiteX38" fmla="*/ 69096 w 971845"/>
                <a:gd name="connsiteY38" fmla="*/ 263184 h 677521"/>
                <a:gd name="connsiteX39" fmla="*/ 40 w 971845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84739"/>
                <a:gd name="connsiteX1" fmla="*/ 78621 w 976436"/>
                <a:gd name="connsiteY1" fmla="*/ 141740 h 684739"/>
                <a:gd name="connsiteX2" fmla="*/ 264359 w 976436"/>
                <a:gd name="connsiteY2" fmla="*/ 65540 h 684739"/>
                <a:gd name="connsiteX3" fmla="*/ 416759 w 976436"/>
                <a:gd name="connsiteY3" fmla="*/ 25059 h 684739"/>
                <a:gd name="connsiteX4" fmla="*/ 631071 w 976436"/>
                <a:gd name="connsiteY4" fmla="*/ 1246 h 684739"/>
                <a:gd name="connsiteX5" fmla="*/ 754896 w 976436"/>
                <a:gd name="connsiteY5" fmla="*/ 20296 h 684739"/>
                <a:gd name="connsiteX6" fmla="*/ 845384 w 976436"/>
                <a:gd name="connsiteY6" fmla="*/ 48871 h 684739"/>
                <a:gd name="connsiteX7" fmla="*/ 931109 w 976436"/>
                <a:gd name="connsiteY7" fmla="*/ 122690 h 684739"/>
                <a:gd name="connsiteX8" fmla="*/ 971590 w 976436"/>
                <a:gd name="connsiteY8" fmla="*/ 241752 h 684739"/>
                <a:gd name="connsiteX9" fmla="*/ 916821 w 976436"/>
                <a:gd name="connsiteY9" fmla="*/ 363196 h 684739"/>
                <a:gd name="connsiteX10" fmla="*/ 804903 w 976436"/>
                <a:gd name="connsiteY10" fmla="*/ 441777 h 684739"/>
                <a:gd name="connsiteX11" fmla="*/ 681078 w 976436"/>
                <a:gd name="connsiteY11" fmla="*/ 491784 h 684739"/>
                <a:gd name="connsiteX12" fmla="*/ 590590 w 976436"/>
                <a:gd name="connsiteY12" fmla="*/ 489402 h 684739"/>
                <a:gd name="connsiteX13" fmla="*/ 545346 w 976436"/>
                <a:gd name="connsiteY13" fmla="*/ 482259 h 684739"/>
                <a:gd name="connsiteX14" fmla="*/ 528678 w 976436"/>
                <a:gd name="connsiteY14" fmla="*/ 458446 h 684739"/>
                <a:gd name="connsiteX15" fmla="*/ 464384 w 976436"/>
                <a:gd name="connsiteY15" fmla="*/ 544171 h 684739"/>
                <a:gd name="connsiteX16" fmla="*/ 400090 w 976436"/>
                <a:gd name="connsiteY16" fmla="*/ 625134 h 684739"/>
                <a:gd name="connsiteX17" fmla="*/ 321509 w 976436"/>
                <a:gd name="connsiteY17" fmla="*/ 677521 h 684739"/>
                <a:gd name="connsiteX18" fmla="*/ 250071 w 976436"/>
                <a:gd name="connsiteY18" fmla="*/ 667996 h 684739"/>
                <a:gd name="connsiteX19" fmla="*/ 221496 w 976436"/>
                <a:gd name="connsiteY19" fmla="*/ 627515 h 684739"/>
                <a:gd name="connsiteX20" fmla="*/ 288171 w 976436"/>
                <a:gd name="connsiteY20" fmla="*/ 517977 h 684739"/>
                <a:gd name="connsiteX21" fmla="*/ 361990 w 976436"/>
                <a:gd name="connsiteY21" fmla="*/ 379865 h 684739"/>
                <a:gd name="connsiteX22" fmla="*/ 464384 w 976436"/>
                <a:gd name="connsiteY22" fmla="*/ 296521 h 684739"/>
                <a:gd name="connsiteX23" fmla="*/ 497721 w 976436"/>
                <a:gd name="connsiteY23" fmla="*/ 258421 h 684739"/>
                <a:gd name="connsiteX24" fmla="*/ 566778 w 976436"/>
                <a:gd name="connsiteY24" fmla="*/ 260802 h 684739"/>
                <a:gd name="connsiteX25" fmla="*/ 602496 w 976436"/>
                <a:gd name="connsiteY25" fmla="*/ 327477 h 684739"/>
                <a:gd name="connsiteX26" fmla="*/ 590590 w 976436"/>
                <a:gd name="connsiteY26" fmla="*/ 353671 h 684739"/>
                <a:gd name="connsiteX27" fmla="*/ 612021 w 976436"/>
                <a:gd name="connsiteY27" fmla="*/ 363196 h 684739"/>
                <a:gd name="connsiteX28" fmla="*/ 678696 w 976436"/>
                <a:gd name="connsiteY28" fmla="*/ 353671 h 684739"/>
                <a:gd name="connsiteX29" fmla="*/ 745371 w 976436"/>
                <a:gd name="connsiteY29" fmla="*/ 320334 h 684739"/>
                <a:gd name="connsiteX30" fmla="*/ 754896 w 976436"/>
                <a:gd name="connsiteY30" fmla="*/ 256040 h 684739"/>
                <a:gd name="connsiteX31" fmla="*/ 750134 w 976436"/>
                <a:gd name="connsiteY31" fmla="*/ 184602 h 684739"/>
                <a:gd name="connsiteX32" fmla="*/ 659646 w 976436"/>
                <a:gd name="connsiteY32" fmla="*/ 156027 h 684739"/>
                <a:gd name="connsiteX33" fmla="*/ 566778 w 976436"/>
                <a:gd name="connsiteY33" fmla="*/ 160790 h 684739"/>
                <a:gd name="connsiteX34" fmla="*/ 462003 w 976436"/>
                <a:gd name="connsiteY34" fmla="*/ 165552 h 684739"/>
                <a:gd name="connsiteX35" fmla="*/ 342940 w 976436"/>
                <a:gd name="connsiteY35" fmla="*/ 196509 h 684739"/>
                <a:gd name="connsiteX36" fmla="*/ 228640 w 976436"/>
                <a:gd name="connsiteY36" fmla="*/ 236990 h 684739"/>
                <a:gd name="connsiteX37" fmla="*/ 150059 w 976436"/>
                <a:gd name="connsiteY37" fmla="*/ 272709 h 684739"/>
                <a:gd name="connsiteX38" fmla="*/ 69096 w 976436"/>
                <a:gd name="connsiteY38" fmla="*/ 263184 h 684739"/>
                <a:gd name="connsiteX39" fmla="*/ 40 w 976436"/>
                <a:gd name="connsiteY39" fmla="*/ 232227 h 684739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63184 h 681230"/>
                <a:gd name="connsiteX39" fmla="*/ 42 w 976438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63184 h 681230"/>
                <a:gd name="connsiteX39" fmla="*/ 42 w 976438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70328 h 681230"/>
                <a:gd name="connsiteX39" fmla="*/ 42 w 976438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28641 w 976437"/>
                <a:gd name="connsiteY36" fmla="*/ 236990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71516 w 976437"/>
                <a:gd name="connsiteY21" fmla="*/ 389390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5791 w 976437"/>
                <a:gd name="connsiteY20" fmla="*/ 510833 h 681230"/>
                <a:gd name="connsiteX21" fmla="*/ 371516 w 976437"/>
                <a:gd name="connsiteY21" fmla="*/ 389390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0227"/>
                <a:gd name="connsiteX1" fmla="*/ 78622 w 976437"/>
                <a:gd name="connsiteY1" fmla="*/ 141740 h 680227"/>
                <a:gd name="connsiteX2" fmla="*/ 264360 w 976437"/>
                <a:gd name="connsiteY2" fmla="*/ 65540 h 680227"/>
                <a:gd name="connsiteX3" fmla="*/ 416760 w 976437"/>
                <a:gd name="connsiteY3" fmla="*/ 25059 h 680227"/>
                <a:gd name="connsiteX4" fmla="*/ 631072 w 976437"/>
                <a:gd name="connsiteY4" fmla="*/ 1246 h 680227"/>
                <a:gd name="connsiteX5" fmla="*/ 754897 w 976437"/>
                <a:gd name="connsiteY5" fmla="*/ 20296 h 680227"/>
                <a:gd name="connsiteX6" fmla="*/ 845385 w 976437"/>
                <a:gd name="connsiteY6" fmla="*/ 48871 h 680227"/>
                <a:gd name="connsiteX7" fmla="*/ 931110 w 976437"/>
                <a:gd name="connsiteY7" fmla="*/ 122690 h 680227"/>
                <a:gd name="connsiteX8" fmla="*/ 971591 w 976437"/>
                <a:gd name="connsiteY8" fmla="*/ 241752 h 680227"/>
                <a:gd name="connsiteX9" fmla="*/ 916822 w 976437"/>
                <a:gd name="connsiteY9" fmla="*/ 363196 h 680227"/>
                <a:gd name="connsiteX10" fmla="*/ 804904 w 976437"/>
                <a:gd name="connsiteY10" fmla="*/ 441777 h 680227"/>
                <a:gd name="connsiteX11" fmla="*/ 681079 w 976437"/>
                <a:gd name="connsiteY11" fmla="*/ 491784 h 680227"/>
                <a:gd name="connsiteX12" fmla="*/ 590591 w 976437"/>
                <a:gd name="connsiteY12" fmla="*/ 489402 h 680227"/>
                <a:gd name="connsiteX13" fmla="*/ 545347 w 976437"/>
                <a:gd name="connsiteY13" fmla="*/ 482259 h 680227"/>
                <a:gd name="connsiteX14" fmla="*/ 528679 w 976437"/>
                <a:gd name="connsiteY14" fmla="*/ 458446 h 680227"/>
                <a:gd name="connsiteX15" fmla="*/ 464385 w 976437"/>
                <a:gd name="connsiteY15" fmla="*/ 544171 h 680227"/>
                <a:gd name="connsiteX16" fmla="*/ 400091 w 976437"/>
                <a:gd name="connsiteY16" fmla="*/ 625134 h 680227"/>
                <a:gd name="connsiteX17" fmla="*/ 321510 w 976437"/>
                <a:gd name="connsiteY17" fmla="*/ 677521 h 680227"/>
                <a:gd name="connsiteX18" fmla="*/ 250072 w 976437"/>
                <a:gd name="connsiteY18" fmla="*/ 667996 h 680227"/>
                <a:gd name="connsiteX19" fmla="*/ 221497 w 976437"/>
                <a:gd name="connsiteY19" fmla="*/ 627515 h 680227"/>
                <a:gd name="connsiteX20" fmla="*/ 285791 w 976437"/>
                <a:gd name="connsiteY20" fmla="*/ 510833 h 680227"/>
                <a:gd name="connsiteX21" fmla="*/ 371516 w 976437"/>
                <a:gd name="connsiteY21" fmla="*/ 389390 h 680227"/>
                <a:gd name="connsiteX22" fmla="*/ 462004 w 976437"/>
                <a:gd name="connsiteY22" fmla="*/ 296521 h 680227"/>
                <a:gd name="connsiteX23" fmla="*/ 497722 w 976437"/>
                <a:gd name="connsiteY23" fmla="*/ 267946 h 680227"/>
                <a:gd name="connsiteX24" fmla="*/ 566779 w 976437"/>
                <a:gd name="connsiteY24" fmla="*/ 260802 h 680227"/>
                <a:gd name="connsiteX25" fmla="*/ 602497 w 976437"/>
                <a:gd name="connsiteY25" fmla="*/ 320334 h 680227"/>
                <a:gd name="connsiteX26" fmla="*/ 590591 w 976437"/>
                <a:gd name="connsiteY26" fmla="*/ 353671 h 680227"/>
                <a:gd name="connsiteX27" fmla="*/ 623928 w 976437"/>
                <a:gd name="connsiteY27" fmla="*/ 363196 h 680227"/>
                <a:gd name="connsiteX28" fmla="*/ 678697 w 976437"/>
                <a:gd name="connsiteY28" fmla="*/ 353671 h 680227"/>
                <a:gd name="connsiteX29" fmla="*/ 745372 w 976437"/>
                <a:gd name="connsiteY29" fmla="*/ 320334 h 680227"/>
                <a:gd name="connsiteX30" fmla="*/ 778709 w 976437"/>
                <a:gd name="connsiteY30" fmla="*/ 256040 h 680227"/>
                <a:gd name="connsiteX31" fmla="*/ 750135 w 976437"/>
                <a:gd name="connsiteY31" fmla="*/ 184602 h 680227"/>
                <a:gd name="connsiteX32" fmla="*/ 659647 w 976437"/>
                <a:gd name="connsiteY32" fmla="*/ 146502 h 680227"/>
                <a:gd name="connsiteX33" fmla="*/ 566779 w 976437"/>
                <a:gd name="connsiteY33" fmla="*/ 146503 h 680227"/>
                <a:gd name="connsiteX34" fmla="*/ 462004 w 976437"/>
                <a:gd name="connsiteY34" fmla="*/ 165552 h 680227"/>
                <a:gd name="connsiteX35" fmla="*/ 342941 w 976437"/>
                <a:gd name="connsiteY35" fmla="*/ 196509 h 680227"/>
                <a:gd name="connsiteX36" fmla="*/ 231022 w 976437"/>
                <a:gd name="connsiteY36" fmla="*/ 241752 h 680227"/>
                <a:gd name="connsiteX37" fmla="*/ 152442 w 976437"/>
                <a:gd name="connsiteY37" fmla="*/ 265565 h 680227"/>
                <a:gd name="connsiteX38" fmla="*/ 69097 w 976437"/>
                <a:gd name="connsiteY38" fmla="*/ 270328 h 680227"/>
                <a:gd name="connsiteX39" fmla="*/ 41 w 976437"/>
                <a:gd name="connsiteY39" fmla="*/ 232227 h 680227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4904 w 976437"/>
                <a:gd name="connsiteY10" fmla="*/ 441777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64385 w 976437"/>
                <a:gd name="connsiteY15" fmla="*/ 544171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4904 w 976437"/>
                <a:gd name="connsiteY10" fmla="*/ 441777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78698 w 976437"/>
                <a:gd name="connsiteY11" fmla="*/ 482259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56039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78698 w 976437"/>
                <a:gd name="connsiteY11" fmla="*/ 482259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0591 w 971769"/>
                <a:gd name="connsiteY26" fmla="*/ 353671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51290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46528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46528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7735 w 971769"/>
                <a:gd name="connsiteY26" fmla="*/ 341766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7735 w 971769"/>
                <a:gd name="connsiteY26" fmla="*/ 341766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623928 w 971769"/>
                <a:gd name="connsiteY26" fmla="*/ 363196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609640 w 971769"/>
                <a:gd name="connsiteY26" fmla="*/ 358434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17952 h 681603"/>
                <a:gd name="connsiteX26" fmla="*/ 609640 w 971769"/>
                <a:gd name="connsiteY26" fmla="*/ 358434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306 h 681682"/>
                <a:gd name="connsiteX1" fmla="*/ 78622 w 971769"/>
                <a:gd name="connsiteY1" fmla="*/ 141819 h 681682"/>
                <a:gd name="connsiteX2" fmla="*/ 264360 w 971769"/>
                <a:gd name="connsiteY2" fmla="*/ 65619 h 681682"/>
                <a:gd name="connsiteX3" fmla="*/ 416760 w 971769"/>
                <a:gd name="connsiteY3" fmla="*/ 25138 h 681682"/>
                <a:gd name="connsiteX4" fmla="*/ 555603 w 971769"/>
                <a:gd name="connsiteY4" fmla="*/ 4230 h 681682"/>
                <a:gd name="connsiteX5" fmla="*/ 631072 w 971769"/>
                <a:gd name="connsiteY5" fmla="*/ 1325 h 681682"/>
                <a:gd name="connsiteX6" fmla="*/ 754897 w 971769"/>
                <a:gd name="connsiteY6" fmla="*/ 20375 h 681682"/>
                <a:gd name="connsiteX7" fmla="*/ 845385 w 971769"/>
                <a:gd name="connsiteY7" fmla="*/ 48950 h 681682"/>
                <a:gd name="connsiteX8" fmla="*/ 931110 w 971769"/>
                <a:gd name="connsiteY8" fmla="*/ 122769 h 681682"/>
                <a:gd name="connsiteX9" fmla="*/ 971591 w 971769"/>
                <a:gd name="connsiteY9" fmla="*/ 256118 h 681682"/>
                <a:gd name="connsiteX10" fmla="*/ 916822 w 971769"/>
                <a:gd name="connsiteY10" fmla="*/ 363275 h 681682"/>
                <a:gd name="connsiteX11" fmla="*/ 802523 w 971769"/>
                <a:gd name="connsiteY11" fmla="*/ 449000 h 681682"/>
                <a:gd name="connsiteX12" fmla="*/ 678698 w 971769"/>
                <a:gd name="connsiteY12" fmla="*/ 482338 h 681682"/>
                <a:gd name="connsiteX13" fmla="*/ 590591 w 971769"/>
                <a:gd name="connsiteY13" fmla="*/ 489481 h 681682"/>
                <a:gd name="connsiteX14" fmla="*/ 545347 w 971769"/>
                <a:gd name="connsiteY14" fmla="*/ 482338 h 681682"/>
                <a:gd name="connsiteX15" fmla="*/ 528679 w 971769"/>
                <a:gd name="connsiteY15" fmla="*/ 458525 h 681682"/>
                <a:gd name="connsiteX16" fmla="*/ 457241 w 971769"/>
                <a:gd name="connsiteY16" fmla="*/ 537106 h 681682"/>
                <a:gd name="connsiteX17" fmla="*/ 392948 w 971769"/>
                <a:gd name="connsiteY17" fmla="*/ 606163 h 681682"/>
                <a:gd name="connsiteX18" fmla="*/ 321510 w 971769"/>
                <a:gd name="connsiteY18" fmla="*/ 677600 h 681682"/>
                <a:gd name="connsiteX19" fmla="*/ 250072 w 971769"/>
                <a:gd name="connsiteY19" fmla="*/ 668075 h 681682"/>
                <a:gd name="connsiteX20" fmla="*/ 221497 w 971769"/>
                <a:gd name="connsiteY20" fmla="*/ 627594 h 681682"/>
                <a:gd name="connsiteX21" fmla="*/ 285791 w 971769"/>
                <a:gd name="connsiteY21" fmla="*/ 510912 h 681682"/>
                <a:gd name="connsiteX22" fmla="*/ 371516 w 971769"/>
                <a:gd name="connsiteY22" fmla="*/ 389469 h 681682"/>
                <a:gd name="connsiteX23" fmla="*/ 462004 w 971769"/>
                <a:gd name="connsiteY23" fmla="*/ 296600 h 681682"/>
                <a:gd name="connsiteX24" fmla="*/ 497722 w 971769"/>
                <a:gd name="connsiteY24" fmla="*/ 268025 h 681682"/>
                <a:gd name="connsiteX25" fmla="*/ 566779 w 971769"/>
                <a:gd name="connsiteY25" fmla="*/ 260881 h 681682"/>
                <a:gd name="connsiteX26" fmla="*/ 602497 w 971769"/>
                <a:gd name="connsiteY26" fmla="*/ 318031 h 681682"/>
                <a:gd name="connsiteX27" fmla="*/ 609640 w 971769"/>
                <a:gd name="connsiteY27" fmla="*/ 358513 h 681682"/>
                <a:gd name="connsiteX28" fmla="*/ 678697 w 971769"/>
                <a:gd name="connsiteY28" fmla="*/ 353750 h 681682"/>
                <a:gd name="connsiteX29" fmla="*/ 745372 w 971769"/>
                <a:gd name="connsiteY29" fmla="*/ 320413 h 681682"/>
                <a:gd name="connsiteX30" fmla="*/ 778709 w 971769"/>
                <a:gd name="connsiteY30" fmla="*/ 256119 h 681682"/>
                <a:gd name="connsiteX31" fmla="*/ 750135 w 971769"/>
                <a:gd name="connsiteY31" fmla="*/ 184681 h 681682"/>
                <a:gd name="connsiteX32" fmla="*/ 659647 w 971769"/>
                <a:gd name="connsiteY32" fmla="*/ 146581 h 681682"/>
                <a:gd name="connsiteX33" fmla="*/ 566779 w 971769"/>
                <a:gd name="connsiteY33" fmla="*/ 146582 h 681682"/>
                <a:gd name="connsiteX34" fmla="*/ 462004 w 971769"/>
                <a:gd name="connsiteY34" fmla="*/ 165631 h 681682"/>
                <a:gd name="connsiteX35" fmla="*/ 342941 w 971769"/>
                <a:gd name="connsiteY35" fmla="*/ 196588 h 681682"/>
                <a:gd name="connsiteX36" fmla="*/ 231022 w 971769"/>
                <a:gd name="connsiteY36" fmla="*/ 241831 h 681682"/>
                <a:gd name="connsiteX37" fmla="*/ 152442 w 971769"/>
                <a:gd name="connsiteY37" fmla="*/ 265644 h 681682"/>
                <a:gd name="connsiteX38" fmla="*/ 69097 w 971769"/>
                <a:gd name="connsiteY38" fmla="*/ 270407 h 681682"/>
                <a:gd name="connsiteX39" fmla="*/ 41 w 971769"/>
                <a:gd name="connsiteY39" fmla="*/ 232306 h 681682"/>
                <a:gd name="connsiteX0" fmla="*/ 41 w 971769"/>
                <a:gd name="connsiteY0" fmla="*/ 232306 h 681682"/>
                <a:gd name="connsiteX1" fmla="*/ 78622 w 971769"/>
                <a:gd name="connsiteY1" fmla="*/ 141819 h 681682"/>
                <a:gd name="connsiteX2" fmla="*/ 264360 w 971769"/>
                <a:gd name="connsiteY2" fmla="*/ 65619 h 681682"/>
                <a:gd name="connsiteX3" fmla="*/ 416760 w 971769"/>
                <a:gd name="connsiteY3" fmla="*/ 25138 h 681682"/>
                <a:gd name="connsiteX4" fmla="*/ 555603 w 971769"/>
                <a:gd name="connsiteY4" fmla="*/ 4230 h 681682"/>
                <a:gd name="connsiteX5" fmla="*/ 631072 w 971769"/>
                <a:gd name="connsiteY5" fmla="*/ 1325 h 681682"/>
                <a:gd name="connsiteX6" fmla="*/ 754897 w 971769"/>
                <a:gd name="connsiteY6" fmla="*/ 20375 h 681682"/>
                <a:gd name="connsiteX7" fmla="*/ 845385 w 971769"/>
                <a:gd name="connsiteY7" fmla="*/ 48950 h 681682"/>
                <a:gd name="connsiteX8" fmla="*/ 931110 w 971769"/>
                <a:gd name="connsiteY8" fmla="*/ 122769 h 681682"/>
                <a:gd name="connsiteX9" fmla="*/ 971591 w 971769"/>
                <a:gd name="connsiteY9" fmla="*/ 256118 h 681682"/>
                <a:gd name="connsiteX10" fmla="*/ 916822 w 971769"/>
                <a:gd name="connsiteY10" fmla="*/ 363275 h 681682"/>
                <a:gd name="connsiteX11" fmla="*/ 802523 w 971769"/>
                <a:gd name="connsiteY11" fmla="*/ 449000 h 681682"/>
                <a:gd name="connsiteX12" fmla="*/ 678698 w 971769"/>
                <a:gd name="connsiteY12" fmla="*/ 482338 h 681682"/>
                <a:gd name="connsiteX13" fmla="*/ 590591 w 971769"/>
                <a:gd name="connsiteY13" fmla="*/ 489481 h 681682"/>
                <a:gd name="connsiteX14" fmla="*/ 545347 w 971769"/>
                <a:gd name="connsiteY14" fmla="*/ 482338 h 681682"/>
                <a:gd name="connsiteX15" fmla="*/ 528679 w 971769"/>
                <a:gd name="connsiteY15" fmla="*/ 458525 h 681682"/>
                <a:gd name="connsiteX16" fmla="*/ 457241 w 971769"/>
                <a:gd name="connsiteY16" fmla="*/ 537106 h 681682"/>
                <a:gd name="connsiteX17" fmla="*/ 392948 w 971769"/>
                <a:gd name="connsiteY17" fmla="*/ 606163 h 681682"/>
                <a:gd name="connsiteX18" fmla="*/ 321510 w 971769"/>
                <a:gd name="connsiteY18" fmla="*/ 677600 h 681682"/>
                <a:gd name="connsiteX19" fmla="*/ 250072 w 971769"/>
                <a:gd name="connsiteY19" fmla="*/ 668075 h 681682"/>
                <a:gd name="connsiteX20" fmla="*/ 221497 w 971769"/>
                <a:gd name="connsiteY20" fmla="*/ 627594 h 681682"/>
                <a:gd name="connsiteX21" fmla="*/ 285791 w 971769"/>
                <a:gd name="connsiteY21" fmla="*/ 510912 h 681682"/>
                <a:gd name="connsiteX22" fmla="*/ 371516 w 971769"/>
                <a:gd name="connsiteY22" fmla="*/ 389469 h 681682"/>
                <a:gd name="connsiteX23" fmla="*/ 462004 w 971769"/>
                <a:gd name="connsiteY23" fmla="*/ 296600 h 681682"/>
                <a:gd name="connsiteX24" fmla="*/ 497722 w 971769"/>
                <a:gd name="connsiteY24" fmla="*/ 268025 h 681682"/>
                <a:gd name="connsiteX25" fmla="*/ 566779 w 971769"/>
                <a:gd name="connsiteY25" fmla="*/ 260881 h 681682"/>
                <a:gd name="connsiteX26" fmla="*/ 602497 w 971769"/>
                <a:gd name="connsiteY26" fmla="*/ 318031 h 681682"/>
                <a:gd name="connsiteX27" fmla="*/ 609640 w 971769"/>
                <a:gd name="connsiteY27" fmla="*/ 358513 h 681682"/>
                <a:gd name="connsiteX28" fmla="*/ 678697 w 971769"/>
                <a:gd name="connsiteY28" fmla="*/ 353750 h 681682"/>
                <a:gd name="connsiteX29" fmla="*/ 745372 w 971769"/>
                <a:gd name="connsiteY29" fmla="*/ 320413 h 681682"/>
                <a:gd name="connsiteX30" fmla="*/ 778709 w 971769"/>
                <a:gd name="connsiteY30" fmla="*/ 256119 h 681682"/>
                <a:gd name="connsiteX31" fmla="*/ 750135 w 971769"/>
                <a:gd name="connsiteY31" fmla="*/ 184681 h 681682"/>
                <a:gd name="connsiteX32" fmla="*/ 659647 w 971769"/>
                <a:gd name="connsiteY32" fmla="*/ 146581 h 681682"/>
                <a:gd name="connsiteX33" fmla="*/ 566779 w 971769"/>
                <a:gd name="connsiteY33" fmla="*/ 146582 h 681682"/>
                <a:gd name="connsiteX34" fmla="*/ 462004 w 971769"/>
                <a:gd name="connsiteY34" fmla="*/ 165631 h 681682"/>
                <a:gd name="connsiteX35" fmla="*/ 342941 w 971769"/>
                <a:gd name="connsiteY35" fmla="*/ 196588 h 681682"/>
                <a:gd name="connsiteX36" fmla="*/ 231022 w 971769"/>
                <a:gd name="connsiteY36" fmla="*/ 241831 h 681682"/>
                <a:gd name="connsiteX37" fmla="*/ 152442 w 971769"/>
                <a:gd name="connsiteY37" fmla="*/ 265644 h 681682"/>
                <a:gd name="connsiteX38" fmla="*/ 69097 w 971769"/>
                <a:gd name="connsiteY38" fmla="*/ 270407 h 681682"/>
                <a:gd name="connsiteX39" fmla="*/ 41 w 971769"/>
                <a:gd name="connsiteY39" fmla="*/ 232306 h 681682"/>
                <a:gd name="connsiteX0" fmla="*/ 41 w 971769"/>
                <a:gd name="connsiteY0" fmla="*/ 230688 h 680064"/>
                <a:gd name="connsiteX1" fmla="*/ 78622 w 971769"/>
                <a:gd name="connsiteY1" fmla="*/ 140201 h 680064"/>
                <a:gd name="connsiteX2" fmla="*/ 264360 w 971769"/>
                <a:gd name="connsiteY2" fmla="*/ 64001 h 680064"/>
                <a:gd name="connsiteX3" fmla="*/ 416760 w 971769"/>
                <a:gd name="connsiteY3" fmla="*/ 23520 h 680064"/>
                <a:gd name="connsiteX4" fmla="*/ 555603 w 971769"/>
                <a:gd name="connsiteY4" fmla="*/ 2612 h 680064"/>
                <a:gd name="connsiteX5" fmla="*/ 631072 w 971769"/>
                <a:gd name="connsiteY5" fmla="*/ 2088 h 680064"/>
                <a:gd name="connsiteX6" fmla="*/ 754897 w 971769"/>
                <a:gd name="connsiteY6" fmla="*/ 18757 h 680064"/>
                <a:gd name="connsiteX7" fmla="*/ 845385 w 971769"/>
                <a:gd name="connsiteY7" fmla="*/ 47332 h 680064"/>
                <a:gd name="connsiteX8" fmla="*/ 931110 w 971769"/>
                <a:gd name="connsiteY8" fmla="*/ 121151 h 680064"/>
                <a:gd name="connsiteX9" fmla="*/ 971591 w 971769"/>
                <a:gd name="connsiteY9" fmla="*/ 254500 h 680064"/>
                <a:gd name="connsiteX10" fmla="*/ 916822 w 971769"/>
                <a:gd name="connsiteY10" fmla="*/ 361657 h 680064"/>
                <a:gd name="connsiteX11" fmla="*/ 802523 w 971769"/>
                <a:gd name="connsiteY11" fmla="*/ 447382 h 680064"/>
                <a:gd name="connsiteX12" fmla="*/ 678698 w 971769"/>
                <a:gd name="connsiteY12" fmla="*/ 480720 h 680064"/>
                <a:gd name="connsiteX13" fmla="*/ 590591 w 971769"/>
                <a:gd name="connsiteY13" fmla="*/ 487863 h 680064"/>
                <a:gd name="connsiteX14" fmla="*/ 545347 w 971769"/>
                <a:gd name="connsiteY14" fmla="*/ 480720 h 680064"/>
                <a:gd name="connsiteX15" fmla="*/ 528679 w 971769"/>
                <a:gd name="connsiteY15" fmla="*/ 456907 h 680064"/>
                <a:gd name="connsiteX16" fmla="*/ 457241 w 971769"/>
                <a:gd name="connsiteY16" fmla="*/ 535488 h 680064"/>
                <a:gd name="connsiteX17" fmla="*/ 392948 w 971769"/>
                <a:gd name="connsiteY17" fmla="*/ 604545 h 680064"/>
                <a:gd name="connsiteX18" fmla="*/ 321510 w 971769"/>
                <a:gd name="connsiteY18" fmla="*/ 675982 h 680064"/>
                <a:gd name="connsiteX19" fmla="*/ 250072 w 971769"/>
                <a:gd name="connsiteY19" fmla="*/ 666457 h 680064"/>
                <a:gd name="connsiteX20" fmla="*/ 221497 w 971769"/>
                <a:gd name="connsiteY20" fmla="*/ 625976 h 680064"/>
                <a:gd name="connsiteX21" fmla="*/ 285791 w 971769"/>
                <a:gd name="connsiteY21" fmla="*/ 509294 h 680064"/>
                <a:gd name="connsiteX22" fmla="*/ 371516 w 971769"/>
                <a:gd name="connsiteY22" fmla="*/ 387851 h 680064"/>
                <a:gd name="connsiteX23" fmla="*/ 462004 w 971769"/>
                <a:gd name="connsiteY23" fmla="*/ 294982 h 680064"/>
                <a:gd name="connsiteX24" fmla="*/ 497722 w 971769"/>
                <a:gd name="connsiteY24" fmla="*/ 266407 h 680064"/>
                <a:gd name="connsiteX25" fmla="*/ 566779 w 971769"/>
                <a:gd name="connsiteY25" fmla="*/ 259263 h 680064"/>
                <a:gd name="connsiteX26" fmla="*/ 602497 w 971769"/>
                <a:gd name="connsiteY26" fmla="*/ 316413 h 680064"/>
                <a:gd name="connsiteX27" fmla="*/ 609640 w 971769"/>
                <a:gd name="connsiteY27" fmla="*/ 356895 h 680064"/>
                <a:gd name="connsiteX28" fmla="*/ 678697 w 971769"/>
                <a:gd name="connsiteY28" fmla="*/ 352132 h 680064"/>
                <a:gd name="connsiteX29" fmla="*/ 745372 w 971769"/>
                <a:gd name="connsiteY29" fmla="*/ 318795 h 680064"/>
                <a:gd name="connsiteX30" fmla="*/ 778709 w 971769"/>
                <a:gd name="connsiteY30" fmla="*/ 254501 h 680064"/>
                <a:gd name="connsiteX31" fmla="*/ 750135 w 971769"/>
                <a:gd name="connsiteY31" fmla="*/ 183063 h 680064"/>
                <a:gd name="connsiteX32" fmla="*/ 659647 w 971769"/>
                <a:gd name="connsiteY32" fmla="*/ 144963 h 680064"/>
                <a:gd name="connsiteX33" fmla="*/ 566779 w 971769"/>
                <a:gd name="connsiteY33" fmla="*/ 144964 h 680064"/>
                <a:gd name="connsiteX34" fmla="*/ 462004 w 971769"/>
                <a:gd name="connsiteY34" fmla="*/ 164013 h 680064"/>
                <a:gd name="connsiteX35" fmla="*/ 342941 w 971769"/>
                <a:gd name="connsiteY35" fmla="*/ 194970 h 680064"/>
                <a:gd name="connsiteX36" fmla="*/ 231022 w 971769"/>
                <a:gd name="connsiteY36" fmla="*/ 240213 h 680064"/>
                <a:gd name="connsiteX37" fmla="*/ 152442 w 971769"/>
                <a:gd name="connsiteY37" fmla="*/ 264026 h 680064"/>
                <a:gd name="connsiteX38" fmla="*/ 69097 w 971769"/>
                <a:gd name="connsiteY38" fmla="*/ 268789 h 680064"/>
                <a:gd name="connsiteX39" fmla="*/ 41 w 971769"/>
                <a:gd name="connsiteY39" fmla="*/ 230688 h 680064"/>
                <a:gd name="connsiteX0" fmla="*/ 41 w 971769"/>
                <a:gd name="connsiteY0" fmla="*/ 228850 h 678226"/>
                <a:gd name="connsiteX1" fmla="*/ 78622 w 971769"/>
                <a:gd name="connsiteY1" fmla="*/ 138363 h 678226"/>
                <a:gd name="connsiteX2" fmla="*/ 264360 w 971769"/>
                <a:gd name="connsiteY2" fmla="*/ 62163 h 678226"/>
                <a:gd name="connsiteX3" fmla="*/ 416760 w 971769"/>
                <a:gd name="connsiteY3" fmla="*/ 21682 h 678226"/>
                <a:gd name="connsiteX4" fmla="*/ 531791 w 971769"/>
                <a:gd name="connsiteY4" fmla="*/ 7917 h 678226"/>
                <a:gd name="connsiteX5" fmla="*/ 631072 w 971769"/>
                <a:gd name="connsiteY5" fmla="*/ 250 h 678226"/>
                <a:gd name="connsiteX6" fmla="*/ 754897 w 971769"/>
                <a:gd name="connsiteY6" fmla="*/ 16919 h 678226"/>
                <a:gd name="connsiteX7" fmla="*/ 845385 w 971769"/>
                <a:gd name="connsiteY7" fmla="*/ 45494 h 678226"/>
                <a:gd name="connsiteX8" fmla="*/ 931110 w 971769"/>
                <a:gd name="connsiteY8" fmla="*/ 119313 h 678226"/>
                <a:gd name="connsiteX9" fmla="*/ 971591 w 971769"/>
                <a:gd name="connsiteY9" fmla="*/ 252662 h 678226"/>
                <a:gd name="connsiteX10" fmla="*/ 916822 w 971769"/>
                <a:gd name="connsiteY10" fmla="*/ 359819 h 678226"/>
                <a:gd name="connsiteX11" fmla="*/ 802523 w 971769"/>
                <a:gd name="connsiteY11" fmla="*/ 445544 h 678226"/>
                <a:gd name="connsiteX12" fmla="*/ 678698 w 971769"/>
                <a:gd name="connsiteY12" fmla="*/ 478882 h 678226"/>
                <a:gd name="connsiteX13" fmla="*/ 590591 w 971769"/>
                <a:gd name="connsiteY13" fmla="*/ 486025 h 678226"/>
                <a:gd name="connsiteX14" fmla="*/ 545347 w 971769"/>
                <a:gd name="connsiteY14" fmla="*/ 478882 h 678226"/>
                <a:gd name="connsiteX15" fmla="*/ 528679 w 971769"/>
                <a:gd name="connsiteY15" fmla="*/ 455069 h 678226"/>
                <a:gd name="connsiteX16" fmla="*/ 457241 w 971769"/>
                <a:gd name="connsiteY16" fmla="*/ 533650 h 678226"/>
                <a:gd name="connsiteX17" fmla="*/ 392948 w 971769"/>
                <a:gd name="connsiteY17" fmla="*/ 602707 h 678226"/>
                <a:gd name="connsiteX18" fmla="*/ 321510 w 971769"/>
                <a:gd name="connsiteY18" fmla="*/ 674144 h 678226"/>
                <a:gd name="connsiteX19" fmla="*/ 250072 w 971769"/>
                <a:gd name="connsiteY19" fmla="*/ 664619 h 678226"/>
                <a:gd name="connsiteX20" fmla="*/ 221497 w 971769"/>
                <a:gd name="connsiteY20" fmla="*/ 624138 h 678226"/>
                <a:gd name="connsiteX21" fmla="*/ 285791 w 971769"/>
                <a:gd name="connsiteY21" fmla="*/ 507456 h 678226"/>
                <a:gd name="connsiteX22" fmla="*/ 371516 w 971769"/>
                <a:gd name="connsiteY22" fmla="*/ 386013 h 678226"/>
                <a:gd name="connsiteX23" fmla="*/ 462004 w 971769"/>
                <a:gd name="connsiteY23" fmla="*/ 293144 h 678226"/>
                <a:gd name="connsiteX24" fmla="*/ 497722 w 971769"/>
                <a:gd name="connsiteY24" fmla="*/ 264569 h 678226"/>
                <a:gd name="connsiteX25" fmla="*/ 566779 w 971769"/>
                <a:gd name="connsiteY25" fmla="*/ 257425 h 678226"/>
                <a:gd name="connsiteX26" fmla="*/ 602497 w 971769"/>
                <a:gd name="connsiteY26" fmla="*/ 314575 h 678226"/>
                <a:gd name="connsiteX27" fmla="*/ 609640 w 971769"/>
                <a:gd name="connsiteY27" fmla="*/ 355057 h 678226"/>
                <a:gd name="connsiteX28" fmla="*/ 678697 w 971769"/>
                <a:gd name="connsiteY28" fmla="*/ 350294 h 678226"/>
                <a:gd name="connsiteX29" fmla="*/ 745372 w 971769"/>
                <a:gd name="connsiteY29" fmla="*/ 316957 h 678226"/>
                <a:gd name="connsiteX30" fmla="*/ 778709 w 971769"/>
                <a:gd name="connsiteY30" fmla="*/ 252663 h 678226"/>
                <a:gd name="connsiteX31" fmla="*/ 750135 w 971769"/>
                <a:gd name="connsiteY31" fmla="*/ 181225 h 678226"/>
                <a:gd name="connsiteX32" fmla="*/ 659647 w 971769"/>
                <a:gd name="connsiteY32" fmla="*/ 143125 h 678226"/>
                <a:gd name="connsiteX33" fmla="*/ 566779 w 971769"/>
                <a:gd name="connsiteY33" fmla="*/ 143126 h 678226"/>
                <a:gd name="connsiteX34" fmla="*/ 462004 w 971769"/>
                <a:gd name="connsiteY34" fmla="*/ 162175 h 678226"/>
                <a:gd name="connsiteX35" fmla="*/ 342941 w 971769"/>
                <a:gd name="connsiteY35" fmla="*/ 193132 h 678226"/>
                <a:gd name="connsiteX36" fmla="*/ 231022 w 971769"/>
                <a:gd name="connsiteY36" fmla="*/ 238375 h 678226"/>
                <a:gd name="connsiteX37" fmla="*/ 152442 w 971769"/>
                <a:gd name="connsiteY37" fmla="*/ 262188 h 678226"/>
                <a:gd name="connsiteX38" fmla="*/ 69097 w 971769"/>
                <a:gd name="connsiteY38" fmla="*/ 266951 h 678226"/>
                <a:gd name="connsiteX39" fmla="*/ 41 w 971769"/>
                <a:gd name="connsiteY39" fmla="*/ 228850 h 678226"/>
                <a:gd name="connsiteX0" fmla="*/ 41 w 971769"/>
                <a:gd name="connsiteY0" fmla="*/ 222651 h 672027"/>
                <a:gd name="connsiteX1" fmla="*/ 78622 w 971769"/>
                <a:gd name="connsiteY1" fmla="*/ 132164 h 672027"/>
                <a:gd name="connsiteX2" fmla="*/ 264360 w 971769"/>
                <a:gd name="connsiteY2" fmla="*/ 55964 h 672027"/>
                <a:gd name="connsiteX3" fmla="*/ 416760 w 971769"/>
                <a:gd name="connsiteY3" fmla="*/ 15483 h 672027"/>
                <a:gd name="connsiteX4" fmla="*/ 531791 w 971769"/>
                <a:gd name="connsiteY4" fmla="*/ 1718 h 672027"/>
                <a:gd name="connsiteX5" fmla="*/ 631072 w 971769"/>
                <a:gd name="connsiteY5" fmla="*/ 1195 h 672027"/>
                <a:gd name="connsiteX6" fmla="*/ 754897 w 971769"/>
                <a:gd name="connsiteY6" fmla="*/ 10720 h 672027"/>
                <a:gd name="connsiteX7" fmla="*/ 845385 w 971769"/>
                <a:gd name="connsiteY7" fmla="*/ 39295 h 672027"/>
                <a:gd name="connsiteX8" fmla="*/ 931110 w 971769"/>
                <a:gd name="connsiteY8" fmla="*/ 113114 h 672027"/>
                <a:gd name="connsiteX9" fmla="*/ 971591 w 971769"/>
                <a:gd name="connsiteY9" fmla="*/ 246463 h 672027"/>
                <a:gd name="connsiteX10" fmla="*/ 916822 w 971769"/>
                <a:gd name="connsiteY10" fmla="*/ 353620 h 672027"/>
                <a:gd name="connsiteX11" fmla="*/ 802523 w 971769"/>
                <a:gd name="connsiteY11" fmla="*/ 439345 h 672027"/>
                <a:gd name="connsiteX12" fmla="*/ 678698 w 971769"/>
                <a:gd name="connsiteY12" fmla="*/ 472683 h 672027"/>
                <a:gd name="connsiteX13" fmla="*/ 590591 w 971769"/>
                <a:gd name="connsiteY13" fmla="*/ 479826 h 672027"/>
                <a:gd name="connsiteX14" fmla="*/ 545347 w 971769"/>
                <a:gd name="connsiteY14" fmla="*/ 472683 h 672027"/>
                <a:gd name="connsiteX15" fmla="*/ 528679 w 971769"/>
                <a:gd name="connsiteY15" fmla="*/ 448870 h 672027"/>
                <a:gd name="connsiteX16" fmla="*/ 457241 w 971769"/>
                <a:gd name="connsiteY16" fmla="*/ 527451 h 672027"/>
                <a:gd name="connsiteX17" fmla="*/ 392948 w 971769"/>
                <a:gd name="connsiteY17" fmla="*/ 596508 h 672027"/>
                <a:gd name="connsiteX18" fmla="*/ 321510 w 971769"/>
                <a:gd name="connsiteY18" fmla="*/ 667945 h 672027"/>
                <a:gd name="connsiteX19" fmla="*/ 250072 w 971769"/>
                <a:gd name="connsiteY19" fmla="*/ 658420 h 672027"/>
                <a:gd name="connsiteX20" fmla="*/ 221497 w 971769"/>
                <a:gd name="connsiteY20" fmla="*/ 617939 h 672027"/>
                <a:gd name="connsiteX21" fmla="*/ 285791 w 971769"/>
                <a:gd name="connsiteY21" fmla="*/ 501257 h 672027"/>
                <a:gd name="connsiteX22" fmla="*/ 371516 w 971769"/>
                <a:gd name="connsiteY22" fmla="*/ 379814 h 672027"/>
                <a:gd name="connsiteX23" fmla="*/ 462004 w 971769"/>
                <a:gd name="connsiteY23" fmla="*/ 286945 h 672027"/>
                <a:gd name="connsiteX24" fmla="*/ 497722 w 971769"/>
                <a:gd name="connsiteY24" fmla="*/ 258370 h 672027"/>
                <a:gd name="connsiteX25" fmla="*/ 566779 w 971769"/>
                <a:gd name="connsiteY25" fmla="*/ 251226 h 672027"/>
                <a:gd name="connsiteX26" fmla="*/ 602497 w 971769"/>
                <a:gd name="connsiteY26" fmla="*/ 308376 h 672027"/>
                <a:gd name="connsiteX27" fmla="*/ 609640 w 971769"/>
                <a:gd name="connsiteY27" fmla="*/ 348858 h 672027"/>
                <a:gd name="connsiteX28" fmla="*/ 678697 w 971769"/>
                <a:gd name="connsiteY28" fmla="*/ 344095 h 672027"/>
                <a:gd name="connsiteX29" fmla="*/ 745372 w 971769"/>
                <a:gd name="connsiteY29" fmla="*/ 310758 h 672027"/>
                <a:gd name="connsiteX30" fmla="*/ 778709 w 971769"/>
                <a:gd name="connsiteY30" fmla="*/ 246464 h 672027"/>
                <a:gd name="connsiteX31" fmla="*/ 750135 w 971769"/>
                <a:gd name="connsiteY31" fmla="*/ 175026 h 672027"/>
                <a:gd name="connsiteX32" fmla="*/ 659647 w 971769"/>
                <a:gd name="connsiteY32" fmla="*/ 136926 h 672027"/>
                <a:gd name="connsiteX33" fmla="*/ 566779 w 971769"/>
                <a:gd name="connsiteY33" fmla="*/ 136927 h 672027"/>
                <a:gd name="connsiteX34" fmla="*/ 462004 w 971769"/>
                <a:gd name="connsiteY34" fmla="*/ 155976 h 672027"/>
                <a:gd name="connsiteX35" fmla="*/ 342941 w 971769"/>
                <a:gd name="connsiteY35" fmla="*/ 186933 h 672027"/>
                <a:gd name="connsiteX36" fmla="*/ 231022 w 971769"/>
                <a:gd name="connsiteY36" fmla="*/ 232176 h 672027"/>
                <a:gd name="connsiteX37" fmla="*/ 152442 w 971769"/>
                <a:gd name="connsiteY37" fmla="*/ 255989 h 672027"/>
                <a:gd name="connsiteX38" fmla="*/ 69097 w 971769"/>
                <a:gd name="connsiteY38" fmla="*/ 260752 h 672027"/>
                <a:gd name="connsiteX39" fmla="*/ 41 w 971769"/>
                <a:gd name="connsiteY39" fmla="*/ 222651 h 672027"/>
                <a:gd name="connsiteX0" fmla="*/ 41 w 971769"/>
                <a:gd name="connsiteY0" fmla="*/ 226568 h 675944"/>
                <a:gd name="connsiteX1" fmla="*/ 78622 w 971769"/>
                <a:gd name="connsiteY1" fmla="*/ 136081 h 675944"/>
                <a:gd name="connsiteX2" fmla="*/ 264360 w 971769"/>
                <a:gd name="connsiteY2" fmla="*/ 59881 h 675944"/>
                <a:gd name="connsiteX3" fmla="*/ 416760 w 971769"/>
                <a:gd name="connsiteY3" fmla="*/ 19400 h 675944"/>
                <a:gd name="connsiteX4" fmla="*/ 531791 w 971769"/>
                <a:gd name="connsiteY4" fmla="*/ 5635 h 675944"/>
                <a:gd name="connsiteX5" fmla="*/ 631072 w 971769"/>
                <a:gd name="connsiteY5" fmla="*/ 350 h 675944"/>
                <a:gd name="connsiteX6" fmla="*/ 754897 w 971769"/>
                <a:gd name="connsiteY6" fmla="*/ 14637 h 675944"/>
                <a:gd name="connsiteX7" fmla="*/ 845385 w 971769"/>
                <a:gd name="connsiteY7" fmla="*/ 43212 h 675944"/>
                <a:gd name="connsiteX8" fmla="*/ 931110 w 971769"/>
                <a:gd name="connsiteY8" fmla="*/ 117031 h 675944"/>
                <a:gd name="connsiteX9" fmla="*/ 971591 w 971769"/>
                <a:gd name="connsiteY9" fmla="*/ 250380 h 675944"/>
                <a:gd name="connsiteX10" fmla="*/ 916822 w 971769"/>
                <a:gd name="connsiteY10" fmla="*/ 357537 h 675944"/>
                <a:gd name="connsiteX11" fmla="*/ 802523 w 971769"/>
                <a:gd name="connsiteY11" fmla="*/ 443262 h 675944"/>
                <a:gd name="connsiteX12" fmla="*/ 678698 w 971769"/>
                <a:gd name="connsiteY12" fmla="*/ 476600 h 675944"/>
                <a:gd name="connsiteX13" fmla="*/ 590591 w 971769"/>
                <a:gd name="connsiteY13" fmla="*/ 483743 h 675944"/>
                <a:gd name="connsiteX14" fmla="*/ 545347 w 971769"/>
                <a:gd name="connsiteY14" fmla="*/ 476600 h 675944"/>
                <a:gd name="connsiteX15" fmla="*/ 528679 w 971769"/>
                <a:gd name="connsiteY15" fmla="*/ 452787 h 675944"/>
                <a:gd name="connsiteX16" fmla="*/ 457241 w 971769"/>
                <a:gd name="connsiteY16" fmla="*/ 531368 h 675944"/>
                <a:gd name="connsiteX17" fmla="*/ 392948 w 971769"/>
                <a:gd name="connsiteY17" fmla="*/ 600425 h 675944"/>
                <a:gd name="connsiteX18" fmla="*/ 321510 w 971769"/>
                <a:gd name="connsiteY18" fmla="*/ 671862 h 675944"/>
                <a:gd name="connsiteX19" fmla="*/ 250072 w 971769"/>
                <a:gd name="connsiteY19" fmla="*/ 662337 h 675944"/>
                <a:gd name="connsiteX20" fmla="*/ 221497 w 971769"/>
                <a:gd name="connsiteY20" fmla="*/ 621856 h 675944"/>
                <a:gd name="connsiteX21" fmla="*/ 285791 w 971769"/>
                <a:gd name="connsiteY21" fmla="*/ 505174 h 675944"/>
                <a:gd name="connsiteX22" fmla="*/ 371516 w 971769"/>
                <a:gd name="connsiteY22" fmla="*/ 383731 h 675944"/>
                <a:gd name="connsiteX23" fmla="*/ 462004 w 971769"/>
                <a:gd name="connsiteY23" fmla="*/ 290862 h 675944"/>
                <a:gd name="connsiteX24" fmla="*/ 497722 w 971769"/>
                <a:gd name="connsiteY24" fmla="*/ 262287 h 675944"/>
                <a:gd name="connsiteX25" fmla="*/ 566779 w 971769"/>
                <a:gd name="connsiteY25" fmla="*/ 255143 h 675944"/>
                <a:gd name="connsiteX26" fmla="*/ 602497 w 971769"/>
                <a:gd name="connsiteY26" fmla="*/ 312293 h 675944"/>
                <a:gd name="connsiteX27" fmla="*/ 609640 w 971769"/>
                <a:gd name="connsiteY27" fmla="*/ 352775 h 675944"/>
                <a:gd name="connsiteX28" fmla="*/ 678697 w 971769"/>
                <a:gd name="connsiteY28" fmla="*/ 348012 h 675944"/>
                <a:gd name="connsiteX29" fmla="*/ 745372 w 971769"/>
                <a:gd name="connsiteY29" fmla="*/ 314675 h 675944"/>
                <a:gd name="connsiteX30" fmla="*/ 778709 w 971769"/>
                <a:gd name="connsiteY30" fmla="*/ 250381 h 675944"/>
                <a:gd name="connsiteX31" fmla="*/ 750135 w 971769"/>
                <a:gd name="connsiteY31" fmla="*/ 178943 h 675944"/>
                <a:gd name="connsiteX32" fmla="*/ 659647 w 971769"/>
                <a:gd name="connsiteY32" fmla="*/ 140843 h 675944"/>
                <a:gd name="connsiteX33" fmla="*/ 566779 w 971769"/>
                <a:gd name="connsiteY33" fmla="*/ 140844 h 675944"/>
                <a:gd name="connsiteX34" fmla="*/ 462004 w 971769"/>
                <a:gd name="connsiteY34" fmla="*/ 159893 h 675944"/>
                <a:gd name="connsiteX35" fmla="*/ 342941 w 971769"/>
                <a:gd name="connsiteY35" fmla="*/ 190850 h 675944"/>
                <a:gd name="connsiteX36" fmla="*/ 231022 w 971769"/>
                <a:gd name="connsiteY36" fmla="*/ 236093 h 675944"/>
                <a:gd name="connsiteX37" fmla="*/ 152442 w 971769"/>
                <a:gd name="connsiteY37" fmla="*/ 259906 h 675944"/>
                <a:gd name="connsiteX38" fmla="*/ 69097 w 971769"/>
                <a:gd name="connsiteY38" fmla="*/ 264669 h 675944"/>
                <a:gd name="connsiteX39" fmla="*/ 41 w 971769"/>
                <a:gd name="connsiteY39" fmla="*/ 226568 h 67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71769" h="675944">
                  <a:moveTo>
                    <a:pt x="41" y="226568"/>
                  </a:moveTo>
                  <a:cubicBezTo>
                    <a:pt x="1629" y="205137"/>
                    <a:pt x="16709" y="161481"/>
                    <a:pt x="78622" y="136081"/>
                  </a:cubicBezTo>
                  <a:lnTo>
                    <a:pt x="264360" y="59881"/>
                  </a:lnTo>
                  <a:cubicBezTo>
                    <a:pt x="320716" y="40434"/>
                    <a:pt x="372188" y="28441"/>
                    <a:pt x="416760" y="19400"/>
                  </a:cubicBezTo>
                  <a:cubicBezTo>
                    <a:pt x="461332" y="10359"/>
                    <a:pt x="496072" y="8810"/>
                    <a:pt x="531791" y="5635"/>
                  </a:cubicBezTo>
                  <a:cubicBezTo>
                    <a:pt x="567510" y="2460"/>
                    <a:pt x="593888" y="-1150"/>
                    <a:pt x="631072" y="350"/>
                  </a:cubicBezTo>
                  <a:cubicBezTo>
                    <a:pt x="668256" y="1850"/>
                    <a:pt x="719178" y="7493"/>
                    <a:pt x="754897" y="14637"/>
                  </a:cubicBezTo>
                  <a:cubicBezTo>
                    <a:pt x="790616" y="21781"/>
                    <a:pt x="816016" y="26146"/>
                    <a:pt x="845385" y="43212"/>
                  </a:cubicBezTo>
                  <a:cubicBezTo>
                    <a:pt x="874754" y="60278"/>
                    <a:pt x="910076" y="82503"/>
                    <a:pt x="931110" y="117031"/>
                  </a:cubicBezTo>
                  <a:cubicBezTo>
                    <a:pt x="952144" y="151559"/>
                    <a:pt x="973972" y="210296"/>
                    <a:pt x="971591" y="250380"/>
                  </a:cubicBezTo>
                  <a:cubicBezTo>
                    <a:pt x="969210" y="290464"/>
                    <a:pt x="945000" y="325390"/>
                    <a:pt x="916822" y="357537"/>
                  </a:cubicBezTo>
                  <a:cubicBezTo>
                    <a:pt x="888644" y="389684"/>
                    <a:pt x="842210" y="423418"/>
                    <a:pt x="802523" y="443262"/>
                  </a:cubicBezTo>
                  <a:cubicBezTo>
                    <a:pt x="762836" y="463106"/>
                    <a:pt x="714020" y="469853"/>
                    <a:pt x="678698" y="476600"/>
                  </a:cubicBezTo>
                  <a:cubicBezTo>
                    <a:pt x="643376" y="483347"/>
                    <a:pt x="612816" y="483743"/>
                    <a:pt x="590591" y="483743"/>
                  </a:cubicBezTo>
                  <a:cubicBezTo>
                    <a:pt x="568366" y="483743"/>
                    <a:pt x="560428" y="478981"/>
                    <a:pt x="545347" y="476600"/>
                  </a:cubicBezTo>
                  <a:cubicBezTo>
                    <a:pt x="535028" y="471441"/>
                    <a:pt x="543363" y="443659"/>
                    <a:pt x="528679" y="452787"/>
                  </a:cubicBezTo>
                  <a:cubicBezTo>
                    <a:pt x="513995" y="461915"/>
                    <a:pt x="479863" y="506762"/>
                    <a:pt x="457241" y="531368"/>
                  </a:cubicBezTo>
                  <a:cubicBezTo>
                    <a:pt x="434619" y="555974"/>
                    <a:pt x="415570" y="577009"/>
                    <a:pt x="392948" y="600425"/>
                  </a:cubicBezTo>
                  <a:cubicBezTo>
                    <a:pt x="370326" y="623841"/>
                    <a:pt x="345323" y="661543"/>
                    <a:pt x="321510" y="671862"/>
                  </a:cubicBezTo>
                  <a:cubicBezTo>
                    <a:pt x="297697" y="682181"/>
                    <a:pt x="266741" y="670671"/>
                    <a:pt x="250072" y="662337"/>
                  </a:cubicBezTo>
                  <a:cubicBezTo>
                    <a:pt x="233403" y="654003"/>
                    <a:pt x="215544" y="648050"/>
                    <a:pt x="221497" y="621856"/>
                  </a:cubicBezTo>
                  <a:cubicBezTo>
                    <a:pt x="227450" y="595662"/>
                    <a:pt x="260788" y="544861"/>
                    <a:pt x="285791" y="505174"/>
                  </a:cubicBezTo>
                  <a:cubicBezTo>
                    <a:pt x="310794" y="465487"/>
                    <a:pt x="342147" y="419450"/>
                    <a:pt x="371516" y="383731"/>
                  </a:cubicBezTo>
                  <a:cubicBezTo>
                    <a:pt x="400885" y="348012"/>
                    <a:pt x="440970" y="311103"/>
                    <a:pt x="462004" y="290862"/>
                  </a:cubicBezTo>
                  <a:cubicBezTo>
                    <a:pt x="483038" y="270621"/>
                    <a:pt x="480260" y="268240"/>
                    <a:pt x="497722" y="262287"/>
                  </a:cubicBezTo>
                  <a:cubicBezTo>
                    <a:pt x="515185" y="256334"/>
                    <a:pt x="549317" y="246809"/>
                    <a:pt x="566779" y="255143"/>
                  </a:cubicBezTo>
                  <a:cubicBezTo>
                    <a:pt x="584241" y="263477"/>
                    <a:pt x="595354" y="296021"/>
                    <a:pt x="602497" y="312293"/>
                  </a:cubicBezTo>
                  <a:cubicBezTo>
                    <a:pt x="609640" y="328565"/>
                    <a:pt x="596940" y="346822"/>
                    <a:pt x="609640" y="352775"/>
                  </a:cubicBezTo>
                  <a:cubicBezTo>
                    <a:pt x="622340" y="358728"/>
                    <a:pt x="656075" y="354362"/>
                    <a:pt x="678697" y="348012"/>
                  </a:cubicBezTo>
                  <a:cubicBezTo>
                    <a:pt x="701319" y="341662"/>
                    <a:pt x="728703" y="330947"/>
                    <a:pt x="745372" y="314675"/>
                  </a:cubicBezTo>
                  <a:cubicBezTo>
                    <a:pt x="762041" y="298403"/>
                    <a:pt x="777915" y="273003"/>
                    <a:pt x="778709" y="250381"/>
                  </a:cubicBezTo>
                  <a:cubicBezTo>
                    <a:pt x="779503" y="227759"/>
                    <a:pt x="769979" y="197199"/>
                    <a:pt x="750135" y="178943"/>
                  </a:cubicBezTo>
                  <a:cubicBezTo>
                    <a:pt x="730291" y="160687"/>
                    <a:pt x="690206" y="147193"/>
                    <a:pt x="659647" y="140843"/>
                  </a:cubicBezTo>
                  <a:cubicBezTo>
                    <a:pt x="629088" y="134493"/>
                    <a:pt x="599720" y="137669"/>
                    <a:pt x="566779" y="140844"/>
                  </a:cubicBezTo>
                  <a:cubicBezTo>
                    <a:pt x="533838" y="144019"/>
                    <a:pt x="499310" y="151559"/>
                    <a:pt x="462004" y="159893"/>
                  </a:cubicBezTo>
                  <a:cubicBezTo>
                    <a:pt x="424698" y="168227"/>
                    <a:pt x="381438" y="178150"/>
                    <a:pt x="342941" y="190850"/>
                  </a:cubicBezTo>
                  <a:cubicBezTo>
                    <a:pt x="304444" y="203550"/>
                    <a:pt x="262772" y="224584"/>
                    <a:pt x="231022" y="236093"/>
                  </a:cubicBezTo>
                  <a:cubicBezTo>
                    <a:pt x="199272" y="247602"/>
                    <a:pt x="179430" y="255143"/>
                    <a:pt x="152442" y="259906"/>
                  </a:cubicBezTo>
                  <a:cubicBezTo>
                    <a:pt x="125454" y="264669"/>
                    <a:pt x="94497" y="270225"/>
                    <a:pt x="69097" y="264669"/>
                  </a:cubicBezTo>
                  <a:cubicBezTo>
                    <a:pt x="43697" y="259113"/>
                    <a:pt x="-1547" y="247999"/>
                    <a:pt x="41" y="226568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299" name="フリーフォーム: 図形 298">
              <a:extLst>
                <a:ext uri="{FF2B5EF4-FFF2-40B4-BE49-F238E27FC236}">
                  <a16:creationId xmlns:a16="http://schemas.microsoft.com/office/drawing/2014/main" id="{9BB7DE0A-23D9-47C1-8FA6-E07F9A88E9EE}"/>
                </a:ext>
              </a:extLst>
            </p:cNvPr>
            <p:cNvSpPr/>
            <p:nvPr/>
          </p:nvSpPr>
          <p:spPr>
            <a:xfrm>
              <a:off x="7833116" y="3163637"/>
              <a:ext cx="545829" cy="756105"/>
            </a:xfrm>
            <a:custGeom>
              <a:avLst/>
              <a:gdLst>
                <a:gd name="connsiteX0" fmla="*/ 428625 w 628650"/>
                <a:gd name="connsiteY0" fmla="*/ 235744 h 852488"/>
                <a:gd name="connsiteX1" fmla="*/ 440531 w 628650"/>
                <a:gd name="connsiteY1" fmla="*/ 100013 h 852488"/>
                <a:gd name="connsiteX2" fmla="*/ 350043 w 628650"/>
                <a:gd name="connsiteY2" fmla="*/ 0 h 852488"/>
                <a:gd name="connsiteX3" fmla="*/ 252412 w 628650"/>
                <a:gd name="connsiteY3" fmla="*/ 14288 h 852488"/>
                <a:gd name="connsiteX4" fmla="*/ 92868 w 628650"/>
                <a:gd name="connsiteY4" fmla="*/ 135731 h 852488"/>
                <a:gd name="connsiteX5" fmla="*/ 0 w 628650"/>
                <a:gd name="connsiteY5" fmla="*/ 333375 h 852488"/>
                <a:gd name="connsiteX6" fmla="*/ 7143 w 628650"/>
                <a:gd name="connsiteY6" fmla="*/ 561975 h 852488"/>
                <a:gd name="connsiteX7" fmla="*/ 97631 w 628650"/>
                <a:gd name="connsiteY7" fmla="*/ 719138 h 852488"/>
                <a:gd name="connsiteX8" fmla="*/ 254793 w 628650"/>
                <a:gd name="connsiteY8" fmla="*/ 795338 h 852488"/>
                <a:gd name="connsiteX9" fmla="*/ 361950 w 628650"/>
                <a:gd name="connsiteY9" fmla="*/ 797719 h 852488"/>
                <a:gd name="connsiteX10" fmla="*/ 392906 w 628650"/>
                <a:gd name="connsiteY10" fmla="*/ 766763 h 852488"/>
                <a:gd name="connsiteX11" fmla="*/ 431006 w 628650"/>
                <a:gd name="connsiteY11" fmla="*/ 762000 h 852488"/>
                <a:gd name="connsiteX12" fmla="*/ 488156 w 628650"/>
                <a:gd name="connsiteY12" fmla="*/ 852488 h 852488"/>
                <a:gd name="connsiteX13" fmla="*/ 628650 w 628650"/>
                <a:gd name="connsiteY13" fmla="*/ 852488 h 852488"/>
                <a:gd name="connsiteX14" fmla="*/ 459581 w 628650"/>
                <a:gd name="connsiteY14" fmla="*/ 407194 h 852488"/>
                <a:gd name="connsiteX15" fmla="*/ 340518 w 628650"/>
                <a:gd name="connsiteY15" fmla="*/ 409575 h 852488"/>
                <a:gd name="connsiteX16" fmla="*/ 371475 w 628650"/>
                <a:gd name="connsiteY16" fmla="*/ 614363 h 852488"/>
                <a:gd name="connsiteX17" fmla="*/ 335756 w 628650"/>
                <a:gd name="connsiteY17" fmla="*/ 650081 h 852488"/>
                <a:gd name="connsiteX18" fmla="*/ 257175 w 628650"/>
                <a:gd name="connsiteY18" fmla="*/ 645319 h 852488"/>
                <a:gd name="connsiteX19" fmla="*/ 161925 w 628650"/>
                <a:gd name="connsiteY19" fmla="*/ 566738 h 852488"/>
                <a:gd name="connsiteX20" fmla="*/ 133350 w 628650"/>
                <a:gd name="connsiteY20" fmla="*/ 476250 h 852488"/>
                <a:gd name="connsiteX21" fmla="*/ 140493 w 628650"/>
                <a:gd name="connsiteY21" fmla="*/ 309563 h 852488"/>
                <a:gd name="connsiteX22" fmla="*/ 195262 w 628650"/>
                <a:gd name="connsiteY22" fmla="*/ 204788 h 852488"/>
                <a:gd name="connsiteX23" fmla="*/ 264318 w 628650"/>
                <a:gd name="connsiteY23" fmla="*/ 119063 h 852488"/>
                <a:gd name="connsiteX24" fmla="*/ 307181 w 628650"/>
                <a:gd name="connsiteY24" fmla="*/ 119063 h 852488"/>
                <a:gd name="connsiteX25" fmla="*/ 290512 w 628650"/>
                <a:gd name="connsiteY25" fmla="*/ 195263 h 852488"/>
                <a:gd name="connsiteX26" fmla="*/ 311943 w 628650"/>
                <a:gd name="connsiteY26" fmla="*/ 228600 h 852488"/>
                <a:gd name="connsiteX27" fmla="*/ 428625 w 628650"/>
                <a:gd name="connsiteY27" fmla="*/ 235744 h 852488"/>
                <a:gd name="connsiteX0" fmla="*/ 428625 w 628650"/>
                <a:gd name="connsiteY0" fmla="*/ 243472 h 860216"/>
                <a:gd name="connsiteX1" fmla="*/ 440531 w 628650"/>
                <a:gd name="connsiteY1" fmla="*/ 107741 h 860216"/>
                <a:gd name="connsiteX2" fmla="*/ 350043 w 628650"/>
                <a:gd name="connsiteY2" fmla="*/ 7728 h 860216"/>
                <a:gd name="connsiteX3" fmla="*/ 252412 w 628650"/>
                <a:gd name="connsiteY3" fmla="*/ 22016 h 860216"/>
                <a:gd name="connsiteX4" fmla="*/ 92868 w 628650"/>
                <a:gd name="connsiteY4" fmla="*/ 143459 h 860216"/>
                <a:gd name="connsiteX5" fmla="*/ 0 w 628650"/>
                <a:gd name="connsiteY5" fmla="*/ 341103 h 860216"/>
                <a:gd name="connsiteX6" fmla="*/ 7143 w 628650"/>
                <a:gd name="connsiteY6" fmla="*/ 569703 h 860216"/>
                <a:gd name="connsiteX7" fmla="*/ 97631 w 628650"/>
                <a:gd name="connsiteY7" fmla="*/ 726866 h 860216"/>
                <a:gd name="connsiteX8" fmla="*/ 254793 w 628650"/>
                <a:gd name="connsiteY8" fmla="*/ 803066 h 860216"/>
                <a:gd name="connsiteX9" fmla="*/ 361950 w 628650"/>
                <a:gd name="connsiteY9" fmla="*/ 805447 h 860216"/>
                <a:gd name="connsiteX10" fmla="*/ 392906 w 628650"/>
                <a:gd name="connsiteY10" fmla="*/ 774491 h 860216"/>
                <a:gd name="connsiteX11" fmla="*/ 431006 w 628650"/>
                <a:gd name="connsiteY11" fmla="*/ 769728 h 860216"/>
                <a:gd name="connsiteX12" fmla="*/ 488156 w 628650"/>
                <a:gd name="connsiteY12" fmla="*/ 860216 h 860216"/>
                <a:gd name="connsiteX13" fmla="*/ 628650 w 628650"/>
                <a:gd name="connsiteY13" fmla="*/ 860216 h 860216"/>
                <a:gd name="connsiteX14" fmla="*/ 459581 w 628650"/>
                <a:gd name="connsiteY14" fmla="*/ 414922 h 860216"/>
                <a:gd name="connsiteX15" fmla="*/ 340518 w 628650"/>
                <a:gd name="connsiteY15" fmla="*/ 417303 h 860216"/>
                <a:gd name="connsiteX16" fmla="*/ 371475 w 628650"/>
                <a:gd name="connsiteY16" fmla="*/ 622091 h 860216"/>
                <a:gd name="connsiteX17" fmla="*/ 335756 w 628650"/>
                <a:gd name="connsiteY17" fmla="*/ 657809 h 860216"/>
                <a:gd name="connsiteX18" fmla="*/ 257175 w 628650"/>
                <a:gd name="connsiteY18" fmla="*/ 653047 h 860216"/>
                <a:gd name="connsiteX19" fmla="*/ 161925 w 628650"/>
                <a:gd name="connsiteY19" fmla="*/ 574466 h 860216"/>
                <a:gd name="connsiteX20" fmla="*/ 133350 w 628650"/>
                <a:gd name="connsiteY20" fmla="*/ 483978 h 860216"/>
                <a:gd name="connsiteX21" fmla="*/ 140493 w 628650"/>
                <a:gd name="connsiteY21" fmla="*/ 317291 h 860216"/>
                <a:gd name="connsiteX22" fmla="*/ 195262 w 628650"/>
                <a:gd name="connsiteY22" fmla="*/ 212516 h 860216"/>
                <a:gd name="connsiteX23" fmla="*/ 264318 w 628650"/>
                <a:gd name="connsiteY23" fmla="*/ 126791 h 860216"/>
                <a:gd name="connsiteX24" fmla="*/ 307181 w 628650"/>
                <a:gd name="connsiteY24" fmla="*/ 126791 h 860216"/>
                <a:gd name="connsiteX25" fmla="*/ 290512 w 628650"/>
                <a:gd name="connsiteY25" fmla="*/ 202991 h 860216"/>
                <a:gd name="connsiteX26" fmla="*/ 311943 w 628650"/>
                <a:gd name="connsiteY26" fmla="*/ 236328 h 860216"/>
                <a:gd name="connsiteX27" fmla="*/ 428625 w 628650"/>
                <a:gd name="connsiteY27" fmla="*/ 243472 h 860216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33464 w 628727"/>
                <a:gd name="connsiteY14" fmla="*/ 427741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92984 w 628727"/>
                <a:gd name="connsiteY15" fmla="*/ 411073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421559 w 628727"/>
                <a:gd name="connsiteY15" fmla="*/ 425361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69184 w 628727"/>
                <a:gd name="connsiteY14" fmla="*/ 444410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31"/>
                <a:gd name="connsiteY0" fmla="*/ 249147 h 865891"/>
                <a:gd name="connsiteX1" fmla="*/ 440608 w 628731"/>
                <a:gd name="connsiteY1" fmla="*/ 113416 h 865891"/>
                <a:gd name="connsiteX2" fmla="*/ 350120 w 628731"/>
                <a:gd name="connsiteY2" fmla="*/ 13403 h 865891"/>
                <a:gd name="connsiteX3" fmla="*/ 252489 w 628731"/>
                <a:gd name="connsiteY3" fmla="*/ 27691 h 865891"/>
                <a:gd name="connsiteX4" fmla="*/ 92945 w 628731"/>
                <a:gd name="connsiteY4" fmla="*/ 149134 h 865891"/>
                <a:gd name="connsiteX5" fmla="*/ 77 w 628731"/>
                <a:gd name="connsiteY5" fmla="*/ 346778 h 865891"/>
                <a:gd name="connsiteX6" fmla="*/ 7220 w 628731"/>
                <a:gd name="connsiteY6" fmla="*/ 575378 h 865891"/>
                <a:gd name="connsiteX7" fmla="*/ 97708 w 628731"/>
                <a:gd name="connsiteY7" fmla="*/ 732541 h 865891"/>
                <a:gd name="connsiteX8" fmla="*/ 254870 w 628731"/>
                <a:gd name="connsiteY8" fmla="*/ 808741 h 865891"/>
                <a:gd name="connsiteX9" fmla="*/ 362027 w 628731"/>
                <a:gd name="connsiteY9" fmla="*/ 811122 h 865891"/>
                <a:gd name="connsiteX10" fmla="*/ 392983 w 628731"/>
                <a:gd name="connsiteY10" fmla="*/ 780166 h 865891"/>
                <a:gd name="connsiteX11" fmla="*/ 431083 w 628731"/>
                <a:gd name="connsiteY11" fmla="*/ 775403 h 865891"/>
                <a:gd name="connsiteX12" fmla="*/ 488233 w 628731"/>
                <a:gd name="connsiteY12" fmla="*/ 865891 h 865891"/>
                <a:gd name="connsiteX13" fmla="*/ 628727 w 628731"/>
                <a:gd name="connsiteY13" fmla="*/ 865891 h 865891"/>
                <a:gd name="connsiteX14" fmla="*/ 492997 w 628731"/>
                <a:gd name="connsiteY14" fmla="*/ 484892 h 865891"/>
                <a:gd name="connsiteX15" fmla="*/ 452514 w 628731"/>
                <a:gd name="connsiteY15" fmla="*/ 401547 h 865891"/>
                <a:gd name="connsiteX16" fmla="*/ 421559 w 628731"/>
                <a:gd name="connsiteY16" fmla="*/ 425361 h 865891"/>
                <a:gd name="connsiteX17" fmla="*/ 340595 w 628731"/>
                <a:gd name="connsiteY17" fmla="*/ 422978 h 865891"/>
                <a:gd name="connsiteX18" fmla="*/ 371552 w 628731"/>
                <a:gd name="connsiteY18" fmla="*/ 627766 h 865891"/>
                <a:gd name="connsiteX19" fmla="*/ 335833 w 628731"/>
                <a:gd name="connsiteY19" fmla="*/ 663484 h 865891"/>
                <a:gd name="connsiteX20" fmla="*/ 257252 w 628731"/>
                <a:gd name="connsiteY20" fmla="*/ 658722 h 865891"/>
                <a:gd name="connsiteX21" fmla="*/ 162002 w 628731"/>
                <a:gd name="connsiteY21" fmla="*/ 580141 h 865891"/>
                <a:gd name="connsiteX22" fmla="*/ 133427 w 628731"/>
                <a:gd name="connsiteY22" fmla="*/ 489653 h 865891"/>
                <a:gd name="connsiteX23" fmla="*/ 140570 w 628731"/>
                <a:gd name="connsiteY23" fmla="*/ 322966 h 865891"/>
                <a:gd name="connsiteX24" fmla="*/ 195339 w 628731"/>
                <a:gd name="connsiteY24" fmla="*/ 218191 h 865891"/>
                <a:gd name="connsiteX25" fmla="*/ 264395 w 628731"/>
                <a:gd name="connsiteY25" fmla="*/ 132466 h 865891"/>
                <a:gd name="connsiteX26" fmla="*/ 307258 w 628731"/>
                <a:gd name="connsiteY26" fmla="*/ 132466 h 865891"/>
                <a:gd name="connsiteX27" fmla="*/ 290589 w 628731"/>
                <a:gd name="connsiteY27" fmla="*/ 208666 h 865891"/>
                <a:gd name="connsiteX28" fmla="*/ 312020 w 628731"/>
                <a:gd name="connsiteY28" fmla="*/ 242003 h 865891"/>
                <a:gd name="connsiteX29" fmla="*/ 428702 w 628731"/>
                <a:gd name="connsiteY29" fmla="*/ 249147 h 865891"/>
                <a:gd name="connsiteX0" fmla="*/ 428702 w 628731"/>
                <a:gd name="connsiteY0" fmla="*/ 249147 h 897772"/>
                <a:gd name="connsiteX1" fmla="*/ 440608 w 628731"/>
                <a:gd name="connsiteY1" fmla="*/ 113416 h 897772"/>
                <a:gd name="connsiteX2" fmla="*/ 350120 w 628731"/>
                <a:gd name="connsiteY2" fmla="*/ 13403 h 897772"/>
                <a:gd name="connsiteX3" fmla="*/ 252489 w 628731"/>
                <a:gd name="connsiteY3" fmla="*/ 27691 h 897772"/>
                <a:gd name="connsiteX4" fmla="*/ 92945 w 628731"/>
                <a:gd name="connsiteY4" fmla="*/ 149134 h 897772"/>
                <a:gd name="connsiteX5" fmla="*/ 77 w 628731"/>
                <a:gd name="connsiteY5" fmla="*/ 346778 h 897772"/>
                <a:gd name="connsiteX6" fmla="*/ 7220 w 628731"/>
                <a:gd name="connsiteY6" fmla="*/ 575378 h 897772"/>
                <a:gd name="connsiteX7" fmla="*/ 97708 w 628731"/>
                <a:gd name="connsiteY7" fmla="*/ 732541 h 897772"/>
                <a:gd name="connsiteX8" fmla="*/ 254870 w 628731"/>
                <a:gd name="connsiteY8" fmla="*/ 808741 h 897772"/>
                <a:gd name="connsiteX9" fmla="*/ 362027 w 628731"/>
                <a:gd name="connsiteY9" fmla="*/ 811122 h 897772"/>
                <a:gd name="connsiteX10" fmla="*/ 392983 w 628731"/>
                <a:gd name="connsiteY10" fmla="*/ 780166 h 897772"/>
                <a:gd name="connsiteX11" fmla="*/ 431083 w 628731"/>
                <a:gd name="connsiteY11" fmla="*/ 775403 h 897772"/>
                <a:gd name="connsiteX12" fmla="*/ 488233 w 628731"/>
                <a:gd name="connsiteY12" fmla="*/ 865891 h 897772"/>
                <a:gd name="connsiteX13" fmla="*/ 628727 w 628731"/>
                <a:gd name="connsiteY13" fmla="*/ 865891 h 897772"/>
                <a:gd name="connsiteX14" fmla="*/ 492997 w 628731"/>
                <a:gd name="connsiteY14" fmla="*/ 484892 h 897772"/>
                <a:gd name="connsiteX15" fmla="*/ 452514 w 628731"/>
                <a:gd name="connsiteY15" fmla="*/ 401547 h 897772"/>
                <a:gd name="connsiteX16" fmla="*/ 421559 w 628731"/>
                <a:gd name="connsiteY16" fmla="*/ 425361 h 897772"/>
                <a:gd name="connsiteX17" fmla="*/ 340595 w 628731"/>
                <a:gd name="connsiteY17" fmla="*/ 422978 h 897772"/>
                <a:gd name="connsiteX18" fmla="*/ 371552 w 628731"/>
                <a:gd name="connsiteY18" fmla="*/ 627766 h 897772"/>
                <a:gd name="connsiteX19" fmla="*/ 335833 w 628731"/>
                <a:gd name="connsiteY19" fmla="*/ 663484 h 897772"/>
                <a:gd name="connsiteX20" fmla="*/ 257252 w 628731"/>
                <a:gd name="connsiteY20" fmla="*/ 658722 h 897772"/>
                <a:gd name="connsiteX21" fmla="*/ 162002 w 628731"/>
                <a:gd name="connsiteY21" fmla="*/ 580141 h 897772"/>
                <a:gd name="connsiteX22" fmla="*/ 133427 w 628731"/>
                <a:gd name="connsiteY22" fmla="*/ 489653 h 897772"/>
                <a:gd name="connsiteX23" fmla="*/ 140570 w 628731"/>
                <a:gd name="connsiteY23" fmla="*/ 322966 h 897772"/>
                <a:gd name="connsiteX24" fmla="*/ 195339 w 628731"/>
                <a:gd name="connsiteY24" fmla="*/ 218191 h 897772"/>
                <a:gd name="connsiteX25" fmla="*/ 264395 w 628731"/>
                <a:gd name="connsiteY25" fmla="*/ 132466 h 897772"/>
                <a:gd name="connsiteX26" fmla="*/ 307258 w 628731"/>
                <a:gd name="connsiteY26" fmla="*/ 132466 h 897772"/>
                <a:gd name="connsiteX27" fmla="*/ 290589 w 628731"/>
                <a:gd name="connsiteY27" fmla="*/ 208666 h 897772"/>
                <a:gd name="connsiteX28" fmla="*/ 312020 w 628731"/>
                <a:gd name="connsiteY28" fmla="*/ 242003 h 897772"/>
                <a:gd name="connsiteX29" fmla="*/ 428702 w 628731"/>
                <a:gd name="connsiteY29" fmla="*/ 249147 h 897772"/>
                <a:gd name="connsiteX0" fmla="*/ 428702 w 626349"/>
                <a:gd name="connsiteY0" fmla="*/ 249147 h 884679"/>
                <a:gd name="connsiteX1" fmla="*/ 440608 w 626349"/>
                <a:gd name="connsiteY1" fmla="*/ 113416 h 884679"/>
                <a:gd name="connsiteX2" fmla="*/ 350120 w 626349"/>
                <a:gd name="connsiteY2" fmla="*/ 13403 h 884679"/>
                <a:gd name="connsiteX3" fmla="*/ 252489 w 626349"/>
                <a:gd name="connsiteY3" fmla="*/ 27691 h 884679"/>
                <a:gd name="connsiteX4" fmla="*/ 92945 w 626349"/>
                <a:gd name="connsiteY4" fmla="*/ 149134 h 884679"/>
                <a:gd name="connsiteX5" fmla="*/ 77 w 626349"/>
                <a:gd name="connsiteY5" fmla="*/ 346778 h 884679"/>
                <a:gd name="connsiteX6" fmla="*/ 7220 w 626349"/>
                <a:gd name="connsiteY6" fmla="*/ 575378 h 884679"/>
                <a:gd name="connsiteX7" fmla="*/ 97708 w 626349"/>
                <a:gd name="connsiteY7" fmla="*/ 732541 h 884679"/>
                <a:gd name="connsiteX8" fmla="*/ 254870 w 626349"/>
                <a:gd name="connsiteY8" fmla="*/ 808741 h 884679"/>
                <a:gd name="connsiteX9" fmla="*/ 362027 w 626349"/>
                <a:gd name="connsiteY9" fmla="*/ 811122 h 884679"/>
                <a:gd name="connsiteX10" fmla="*/ 392983 w 626349"/>
                <a:gd name="connsiteY10" fmla="*/ 780166 h 884679"/>
                <a:gd name="connsiteX11" fmla="*/ 431083 w 626349"/>
                <a:gd name="connsiteY11" fmla="*/ 775403 h 884679"/>
                <a:gd name="connsiteX12" fmla="*/ 488233 w 626349"/>
                <a:gd name="connsiteY12" fmla="*/ 865891 h 884679"/>
                <a:gd name="connsiteX13" fmla="*/ 626345 w 626349"/>
                <a:gd name="connsiteY13" fmla="*/ 844460 h 884679"/>
                <a:gd name="connsiteX14" fmla="*/ 492997 w 626349"/>
                <a:gd name="connsiteY14" fmla="*/ 484892 h 884679"/>
                <a:gd name="connsiteX15" fmla="*/ 452514 w 626349"/>
                <a:gd name="connsiteY15" fmla="*/ 401547 h 884679"/>
                <a:gd name="connsiteX16" fmla="*/ 421559 w 626349"/>
                <a:gd name="connsiteY16" fmla="*/ 425361 h 884679"/>
                <a:gd name="connsiteX17" fmla="*/ 340595 w 626349"/>
                <a:gd name="connsiteY17" fmla="*/ 422978 h 884679"/>
                <a:gd name="connsiteX18" fmla="*/ 371552 w 626349"/>
                <a:gd name="connsiteY18" fmla="*/ 627766 h 884679"/>
                <a:gd name="connsiteX19" fmla="*/ 335833 w 626349"/>
                <a:gd name="connsiteY19" fmla="*/ 663484 h 884679"/>
                <a:gd name="connsiteX20" fmla="*/ 257252 w 626349"/>
                <a:gd name="connsiteY20" fmla="*/ 658722 h 884679"/>
                <a:gd name="connsiteX21" fmla="*/ 162002 w 626349"/>
                <a:gd name="connsiteY21" fmla="*/ 580141 h 884679"/>
                <a:gd name="connsiteX22" fmla="*/ 133427 w 626349"/>
                <a:gd name="connsiteY22" fmla="*/ 489653 h 884679"/>
                <a:gd name="connsiteX23" fmla="*/ 140570 w 626349"/>
                <a:gd name="connsiteY23" fmla="*/ 322966 h 884679"/>
                <a:gd name="connsiteX24" fmla="*/ 195339 w 626349"/>
                <a:gd name="connsiteY24" fmla="*/ 218191 h 884679"/>
                <a:gd name="connsiteX25" fmla="*/ 264395 w 626349"/>
                <a:gd name="connsiteY25" fmla="*/ 132466 h 884679"/>
                <a:gd name="connsiteX26" fmla="*/ 307258 w 626349"/>
                <a:gd name="connsiteY26" fmla="*/ 132466 h 884679"/>
                <a:gd name="connsiteX27" fmla="*/ 290589 w 626349"/>
                <a:gd name="connsiteY27" fmla="*/ 208666 h 884679"/>
                <a:gd name="connsiteX28" fmla="*/ 312020 w 626349"/>
                <a:gd name="connsiteY28" fmla="*/ 242003 h 884679"/>
                <a:gd name="connsiteX29" fmla="*/ 428702 w 626349"/>
                <a:gd name="connsiteY29" fmla="*/ 249147 h 884679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07254 w 626345"/>
                <a:gd name="connsiteY26" fmla="*/ 127826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9142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6578 w 624225"/>
                <a:gd name="connsiteY0" fmla="*/ 244507 h 885750"/>
                <a:gd name="connsiteX1" fmla="*/ 438484 w 624225"/>
                <a:gd name="connsiteY1" fmla="*/ 108776 h 885750"/>
                <a:gd name="connsiteX2" fmla="*/ 347996 w 624225"/>
                <a:gd name="connsiteY2" fmla="*/ 8763 h 885750"/>
                <a:gd name="connsiteX3" fmla="*/ 228933 w 624225"/>
                <a:gd name="connsiteY3" fmla="*/ 32576 h 885750"/>
                <a:gd name="connsiteX4" fmla="*/ 90821 w 624225"/>
                <a:gd name="connsiteY4" fmla="*/ 144494 h 885750"/>
                <a:gd name="connsiteX5" fmla="*/ 12240 w 624225"/>
                <a:gd name="connsiteY5" fmla="*/ 327851 h 885750"/>
                <a:gd name="connsiteX6" fmla="*/ 5096 w 624225"/>
                <a:gd name="connsiteY6" fmla="*/ 570738 h 885750"/>
                <a:gd name="connsiteX7" fmla="*/ 95584 w 624225"/>
                <a:gd name="connsiteY7" fmla="*/ 727901 h 885750"/>
                <a:gd name="connsiteX8" fmla="*/ 252746 w 624225"/>
                <a:gd name="connsiteY8" fmla="*/ 804101 h 885750"/>
                <a:gd name="connsiteX9" fmla="*/ 359903 w 624225"/>
                <a:gd name="connsiteY9" fmla="*/ 806482 h 885750"/>
                <a:gd name="connsiteX10" fmla="*/ 390859 w 624225"/>
                <a:gd name="connsiteY10" fmla="*/ 775526 h 885750"/>
                <a:gd name="connsiteX11" fmla="*/ 428959 w 624225"/>
                <a:gd name="connsiteY11" fmla="*/ 770763 h 885750"/>
                <a:gd name="connsiteX12" fmla="*/ 486109 w 624225"/>
                <a:gd name="connsiteY12" fmla="*/ 861251 h 885750"/>
                <a:gd name="connsiteX13" fmla="*/ 624221 w 624225"/>
                <a:gd name="connsiteY13" fmla="*/ 839820 h 885750"/>
                <a:gd name="connsiteX14" fmla="*/ 490873 w 624225"/>
                <a:gd name="connsiteY14" fmla="*/ 480252 h 885750"/>
                <a:gd name="connsiteX15" fmla="*/ 450390 w 624225"/>
                <a:gd name="connsiteY15" fmla="*/ 396907 h 885750"/>
                <a:gd name="connsiteX16" fmla="*/ 419435 w 624225"/>
                <a:gd name="connsiteY16" fmla="*/ 420721 h 885750"/>
                <a:gd name="connsiteX17" fmla="*/ 338471 w 624225"/>
                <a:gd name="connsiteY17" fmla="*/ 418338 h 885750"/>
                <a:gd name="connsiteX18" fmla="*/ 371809 w 624225"/>
                <a:gd name="connsiteY18" fmla="*/ 608839 h 885750"/>
                <a:gd name="connsiteX19" fmla="*/ 333709 w 624225"/>
                <a:gd name="connsiteY19" fmla="*/ 658844 h 885750"/>
                <a:gd name="connsiteX20" fmla="*/ 255128 w 624225"/>
                <a:gd name="connsiteY20" fmla="*/ 646938 h 885750"/>
                <a:gd name="connsiteX21" fmla="*/ 167022 w 624225"/>
                <a:gd name="connsiteY21" fmla="*/ 575501 h 885750"/>
                <a:gd name="connsiteX22" fmla="*/ 133684 w 624225"/>
                <a:gd name="connsiteY22" fmla="*/ 477869 h 885750"/>
                <a:gd name="connsiteX23" fmla="*/ 145589 w 624225"/>
                <a:gd name="connsiteY23" fmla="*/ 318326 h 885750"/>
                <a:gd name="connsiteX24" fmla="*/ 193215 w 624225"/>
                <a:gd name="connsiteY24" fmla="*/ 213551 h 885750"/>
                <a:gd name="connsiteX25" fmla="*/ 262271 w 624225"/>
                <a:gd name="connsiteY25" fmla="*/ 137351 h 885750"/>
                <a:gd name="connsiteX26" fmla="*/ 319421 w 624225"/>
                <a:gd name="connsiteY26" fmla="*/ 158783 h 885750"/>
                <a:gd name="connsiteX27" fmla="*/ 288465 w 624225"/>
                <a:gd name="connsiteY27" fmla="*/ 204026 h 885750"/>
                <a:gd name="connsiteX28" fmla="*/ 309896 w 624225"/>
                <a:gd name="connsiteY28" fmla="*/ 237363 h 885750"/>
                <a:gd name="connsiteX29" fmla="*/ 426578 w 624225"/>
                <a:gd name="connsiteY29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33012 w 630659"/>
                <a:gd name="connsiteY0" fmla="*/ 244507 h 885750"/>
                <a:gd name="connsiteX1" fmla="*/ 444918 w 630659"/>
                <a:gd name="connsiteY1" fmla="*/ 108776 h 885750"/>
                <a:gd name="connsiteX2" fmla="*/ 354430 w 630659"/>
                <a:gd name="connsiteY2" fmla="*/ 8763 h 885750"/>
                <a:gd name="connsiteX3" fmla="*/ 235367 w 630659"/>
                <a:gd name="connsiteY3" fmla="*/ 32576 h 885750"/>
                <a:gd name="connsiteX4" fmla="*/ 97255 w 630659"/>
                <a:gd name="connsiteY4" fmla="*/ 144494 h 885750"/>
                <a:gd name="connsiteX5" fmla="*/ 18674 w 630659"/>
                <a:gd name="connsiteY5" fmla="*/ 327851 h 885750"/>
                <a:gd name="connsiteX6" fmla="*/ 2006 w 630659"/>
                <a:gd name="connsiteY6" fmla="*/ 446913 h 885750"/>
                <a:gd name="connsiteX7" fmla="*/ 11530 w 630659"/>
                <a:gd name="connsiteY7" fmla="*/ 570738 h 885750"/>
                <a:gd name="connsiteX8" fmla="*/ 102018 w 630659"/>
                <a:gd name="connsiteY8" fmla="*/ 727901 h 885750"/>
                <a:gd name="connsiteX9" fmla="*/ 259180 w 630659"/>
                <a:gd name="connsiteY9" fmla="*/ 804101 h 885750"/>
                <a:gd name="connsiteX10" fmla="*/ 366337 w 630659"/>
                <a:gd name="connsiteY10" fmla="*/ 806482 h 885750"/>
                <a:gd name="connsiteX11" fmla="*/ 397293 w 630659"/>
                <a:gd name="connsiteY11" fmla="*/ 775526 h 885750"/>
                <a:gd name="connsiteX12" fmla="*/ 435393 w 630659"/>
                <a:gd name="connsiteY12" fmla="*/ 770763 h 885750"/>
                <a:gd name="connsiteX13" fmla="*/ 492543 w 630659"/>
                <a:gd name="connsiteY13" fmla="*/ 861251 h 885750"/>
                <a:gd name="connsiteX14" fmla="*/ 630655 w 630659"/>
                <a:gd name="connsiteY14" fmla="*/ 839820 h 885750"/>
                <a:gd name="connsiteX15" fmla="*/ 497307 w 630659"/>
                <a:gd name="connsiteY15" fmla="*/ 480252 h 885750"/>
                <a:gd name="connsiteX16" fmla="*/ 456824 w 630659"/>
                <a:gd name="connsiteY16" fmla="*/ 396907 h 885750"/>
                <a:gd name="connsiteX17" fmla="*/ 425869 w 630659"/>
                <a:gd name="connsiteY17" fmla="*/ 420721 h 885750"/>
                <a:gd name="connsiteX18" fmla="*/ 344905 w 630659"/>
                <a:gd name="connsiteY18" fmla="*/ 418338 h 885750"/>
                <a:gd name="connsiteX19" fmla="*/ 378243 w 630659"/>
                <a:gd name="connsiteY19" fmla="*/ 608839 h 885750"/>
                <a:gd name="connsiteX20" fmla="*/ 340143 w 630659"/>
                <a:gd name="connsiteY20" fmla="*/ 658844 h 885750"/>
                <a:gd name="connsiteX21" fmla="*/ 261562 w 630659"/>
                <a:gd name="connsiteY21" fmla="*/ 646938 h 885750"/>
                <a:gd name="connsiteX22" fmla="*/ 173456 w 630659"/>
                <a:gd name="connsiteY22" fmla="*/ 575501 h 885750"/>
                <a:gd name="connsiteX23" fmla="*/ 140118 w 630659"/>
                <a:gd name="connsiteY23" fmla="*/ 477869 h 885750"/>
                <a:gd name="connsiteX24" fmla="*/ 152023 w 630659"/>
                <a:gd name="connsiteY24" fmla="*/ 318326 h 885750"/>
                <a:gd name="connsiteX25" fmla="*/ 199649 w 630659"/>
                <a:gd name="connsiteY25" fmla="*/ 213551 h 885750"/>
                <a:gd name="connsiteX26" fmla="*/ 268705 w 630659"/>
                <a:gd name="connsiteY26" fmla="*/ 137351 h 885750"/>
                <a:gd name="connsiteX27" fmla="*/ 325855 w 630659"/>
                <a:gd name="connsiteY27" fmla="*/ 158783 h 885750"/>
                <a:gd name="connsiteX28" fmla="*/ 294899 w 630659"/>
                <a:gd name="connsiteY28" fmla="*/ 204026 h 885750"/>
                <a:gd name="connsiteX29" fmla="*/ 316330 w 630659"/>
                <a:gd name="connsiteY29" fmla="*/ 237363 h 885750"/>
                <a:gd name="connsiteX30" fmla="*/ 433012 w 630659"/>
                <a:gd name="connsiteY30" fmla="*/ 244507 h 885750"/>
                <a:gd name="connsiteX0" fmla="*/ 433012 w 630659"/>
                <a:gd name="connsiteY0" fmla="*/ 249147 h 890390"/>
                <a:gd name="connsiteX1" fmla="*/ 444918 w 630659"/>
                <a:gd name="connsiteY1" fmla="*/ 113416 h 890390"/>
                <a:gd name="connsiteX2" fmla="*/ 354430 w 630659"/>
                <a:gd name="connsiteY2" fmla="*/ 13403 h 890390"/>
                <a:gd name="connsiteX3" fmla="*/ 223461 w 630659"/>
                <a:gd name="connsiteY3" fmla="*/ 27691 h 890390"/>
                <a:gd name="connsiteX4" fmla="*/ 97255 w 630659"/>
                <a:gd name="connsiteY4" fmla="*/ 149134 h 890390"/>
                <a:gd name="connsiteX5" fmla="*/ 18674 w 630659"/>
                <a:gd name="connsiteY5" fmla="*/ 332491 h 890390"/>
                <a:gd name="connsiteX6" fmla="*/ 2006 w 630659"/>
                <a:gd name="connsiteY6" fmla="*/ 451553 h 890390"/>
                <a:gd name="connsiteX7" fmla="*/ 11530 w 630659"/>
                <a:gd name="connsiteY7" fmla="*/ 575378 h 890390"/>
                <a:gd name="connsiteX8" fmla="*/ 102018 w 630659"/>
                <a:gd name="connsiteY8" fmla="*/ 732541 h 890390"/>
                <a:gd name="connsiteX9" fmla="*/ 259180 w 630659"/>
                <a:gd name="connsiteY9" fmla="*/ 808741 h 890390"/>
                <a:gd name="connsiteX10" fmla="*/ 366337 w 630659"/>
                <a:gd name="connsiteY10" fmla="*/ 811122 h 890390"/>
                <a:gd name="connsiteX11" fmla="*/ 397293 w 630659"/>
                <a:gd name="connsiteY11" fmla="*/ 780166 h 890390"/>
                <a:gd name="connsiteX12" fmla="*/ 435393 w 630659"/>
                <a:gd name="connsiteY12" fmla="*/ 775403 h 890390"/>
                <a:gd name="connsiteX13" fmla="*/ 492543 w 630659"/>
                <a:gd name="connsiteY13" fmla="*/ 865891 h 890390"/>
                <a:gd name="connsiteX14" fmla="*/ 630655 w 630659"/>
                <a:gd name="connsiteY14" fmla="*/ 844460 h 890390"/>
                <a:gd name="connsiteX15" fmla="*/ 497307 w 630659"/>
                <a:gd name="connsiteY15" fmla="*/ 484892 h 890390"/>
                <a:gd name="connsiteX16" fmla="*/ 456824 w 630659"/>
                <a:gd name="connsiteY16" fmla="*/ 401547 h 890390"/>
                <a:gd name="connsiteX17" fmla="*/ 425869 w 630659"/>
                <a:gd name="connsiteY17" fmla="*/ 425361 h 890390"/>
                <a:gd name="connsiteX18" fmla="*/ 344905 w 630659"/>
                <a:gd name="connsiteY18" fmla="*/ 422978 h 890390"/>
                <a:gd name="connsiteX19" fmla="*/ 378243 w 630659"/>
                <a:gd name="connsiteY19" fmla="*/ 613479 h 890390"/>
                <a:gd name="connsiteX20" fmla="*/ 340143 w 630659"/>
                <a:gd name="connsiteY20" fmla="*/ 663484 h 890390"/>
                <a:gd name="connsiteX21" fmla="*/ 261562 w 630659"/>
                <a:gd name="connsiteY21" fmla="*/ 651578 h 890390"/>
                <a:gd name="connsiteX22" fmla="*/ 173456 w 630659"/>
                <a:gd name="connsiteY22" fmla="*/ 580141 h 890390"/>
                <a:gd name="connsiteX23" fmla="*/ 140118 w 630659"/>
                <a:gd name="connsiteY23" fmla="*/ 482509 h 890390"/>
                <a:gd name="connsiteX24" fmla="*/ 152023 w 630659"/>
                <a:gd name="connsiteY24" fmla="*/ 322966 h 890390"/>
                <a:gd name="connsiteX25" fmla="*/ 199649 w 630659"/>
                <a:gd name="connsiteY25" fmla="*/ 218191 h 890390"/>
                <a:gd name="connsiteX26" fmla="*/ 268705 w 630659"/>
                <a:gd name="connsiteY26" fmla="*/ 141991 h 890390"/>
                <a:gd name="connsiteX27" fmla="*/ 325855 w 630659"/>
                <a:gd name="connsiteY27" fmla="*/ 163423 h 890390"/>
                <a:gd name="connsiteX28" fmla="*/ 294899 w 630659"/>
                <a:gd name="connsiteY28" fmla="*/ 208666 h 890390"/>
                <a:gd name="connsiteX29" fmla="*/ 316330 w 630659"/>
                <a:gd name="connsiteY29" fmla="*/ 242003 h 890390"/>
                <a:gd name="connsiteX30" fmla="*/ 433012 w 630659"/>
                <a:gd name="connsiteY30" fmla="*/ 249147 h 890390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5869 w 630659"/>
                <a:gd name="connsiteY17" fmla="*/ 422894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1106 w 630659"/>
                <a:gd name="connsiteY17" fmla="*/ 408607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1383"/>
                <a:gd name="connsiteY0" fmla="*/ 246680 h 878073"/>
                <a:gd name="connsiteX1" fmla="*/ 444918 w 631383"/>
                <a:gd name="connsiteY1" fmla="*/ 110949 h 878073"/>
                <a:gd name="connsiteX2" fmla="*/ 354430 w 631383"/>
                <a:gd name="connsiteY2" fmla="*/ 10936 h 878073"/>
                <a:gd name="connsiteX3" fmla="*/ 209174 w 631383"/>
                <a:gd name="connsiteY3" fmla="*/ 29987 h 878073"/>
                <a:gd name="connsiteX4" fmla="*/ 97255 w 631383"/>
                <a:gd name="connsiteY4" fmla="*/ 146667 h 878073"/>
                <a:gd name="connsiteX5" fmla="*/ 18674 w 631383"/>
                <a:gd name="connsiteY5" fmla="*/ 330024 h 878073"/>
                <a:gd name="connsiteX6" fmla="*/ 2006 w 631383"/>
                <a:gd name="connsiteY6" fmla="*/ 449086 h 878073"/>
                <a:gd name="connsiteX7" fmla="*/ 11530 w 631383"/>
                <a:gd name="connsiteY7" fmla="*/ 572911 h 878073"/>
                <a:gd name="connsiteX8" fmla="*/ 102018 w 631383"/>
                <a:gd name="connsiteY8" fmla="*/ 730074 h 878073"/>
                <a:gd name="connsiteX9" fmla="*/ 259180 w 631383"/>
                <a:gd name="connsiteY9" fmla="*/ 806274 h 878073"/>
                <a:gd name="connsiteX10" fmla="*/ 366337 w 631383"/>
                <a:gd name="connsiteY10" fmla="*/ 808655 h 878073"/>
                <a:gd name="connsiteX11" fmla="*/ 397293 w 631383"/>
                <a:gd name="connsiteY11" fmla="*/ 777699 h 878073"/>
                <a:gd name="connsiteX12" fmla="*/ 435393 w 631383"/>
                <a:gd name="connsiteY12" fmla="*/ 772936 h 878073"/>
                <a:gd name="connsiteX13" fmla="*/ 492543 w 631383"/>
                <a:gd name="connsiteY13" fmla="*/ 863424 h 878073"/>
                <a:gd name="connsiteX14" fmla="*/ 630655 w 631383"/>
                <a:gd name="connsiteY14" fmla="*/ 841993 h 878073"/>
                <a:gd name="connsiteX15" fmla="*/ 544932 w 631383"/>
                <a:gd name="connsiteY15" fmla="*/ 680068 h 878073"/>
                <a:gd name="connsiteX16" fmla="*/ 497307 w 631383"/>
                <a:gd name="connsiteY16" fmla="*/ 482425 h 878073"/>
                <a:gd name="connsiteX17" fmla="*/ 456824 w 631383"/>
                <a:gd name="connsiteY17" fmla="*/ 399080 h 878073"/>
                <a:gd name="connsiteX18" fmla="*/ 421106 w 631383"/>
                <a:gd name="connsiteY18" fmla="*/ 408607 h 878073"/>
                <a:gd name="connsiteX19" fmla="*/ 344905 w 631383"/>
                <a:gd name="connsiteY19" fmla="*/ 420511 h 878073"/>
                <a:gd name="connsiteX20" fmla="*/ 378243 w 631383"/>
                <a:gd name="connsiteY20" fmla="*/ 611012 h 878073"/>
                <a:gd name="connsiteX21" fmla="*/ 340143 w 631383"/>
                <a:gd name="connsiteY21" fmla="*/ 661017 h 878073"/>
                <a:gd name="connsiteX22" fmla="*/ 261562 w 631383"/>
                <a:gd name="connsiteY22" fmla="*/ 649111 h 878073"/>
                <a:gd name="connsiteX23" fmla="*/ 173456 w 631383"/>
                <a:gd name="connsiteY23" fmla="*/ 577674 h 878073"/>
                <a:gd name="connsiteX24" fmla="*/ 140118 w 631383"/>
                <a:gd name="connsiteY24" fmla="*/ 480042 h 878073"/>
                <a:gd name="connsiteX25" fmla="*/ 152023 w 631383"/>
                <a:gd name="connsiteY25" fmla="*/ 320499 h 878073"/>
                <a:gd name="connsiteX26" fmla="*/ 199649 w 631383"/>
                <a:gd name="connsiteY26" fmla="*/ 215724 h 878073"/>
                <a:gd name="connsiteX27" fmla="*/ 268705 w 631383"/>
                <a:gd name="connsiteY27" fmla="*/ 139524 h 878073"/>
                <a:gd name="connsiteX28" fmla="*/ 325855 w 631383"/>
                <a:gd name="connsiteY28" fmla="*/ 160956 h 878073"/>
                <a:gd name="connsiteX29" fmla="*/ 294899 w 631383"/>
                <a:gd name="connsiteY29" fmla="*/ 206199 h 878073"/>
                <a:gd name="connsiteX30" fmla="*/ 316330 w 631383"/>
                <a:gd name="connsiteY30" fmla="*/ 239536 h 878073"/>
                <a:gd name="connsiteX31" fmla="*/ 433012 w 631383"/>
                <a:gd name="connsiteY31" fmla="*/ 246680 h 878073"/>
                <a:gd name="connsiteX0" fmla="*/ 433012 w 631560"/>
                <a:gd name="connsiteY0" fmla="*/ 246680 h 877891"/>
                <a:gd name="connsiteX1" fmla="*/ 444918 w 631560"/>
                <a:gd name="connsiteY1" fmla="*/ 110949 h 877891"/>
                <a:gd name="connsiteX2" fmla="*/ 354430 w 631560"/>
                <a:gd name="connsiteY2" fmla="*/ 10936 h 877891"/>
                <a:gd name="connsiteX3" fmla="*/ 209174 w 631560"/>
                <a:gd name="connsiteY3" fmla="*/ 29987 h 877891"/>
                <a:gd name="connsiteX4" fmla="*/ 97255 w 631560"/>
                <a:gd name="connsiteY4" fmla="*/ 146667 h 877891"/>
                <a:gd name="connsiteX5" fmla="*/ 18674 w 631560"/>
                <a:gd name="connsiteY5" fmla="*/ 330024 h 877891"/>
                <a:gd name="connsiteX6" fmla="*/ 2006 w 631560"/>
                <a:gd name="connsiteY6" fmla="*/ 449086 h 877891"/>
                <a:gd name="connsiteX7" fmla="*/ 11530 w 631560"/>
                <a:gd name="connsiteY7" fmla="*/ 572911 h 877891"/>
                <a:gd name="connsiteX8" fmla="*/ 102018 w 631560"/>
                <a:gd name="connsiteY8" fmla="*/ 730074 h 877891"/>
                <a:gd name="connsiteX9" fmla="*/ 259180 w 631560"/>
                <a:gd name="connsiteY9" fmla="*/ 806274 h 877891"/>
                <a:gd name="connsiteX10" fmla="*/ 366337 w 631560"/>
                <a:gd name="connsiteY10" fmla="*/ 808655 h 877891"/>
                <a:gd name="connsiteX11" fmla="*/ 397293 w 631560"/>
                <a:gd name="connsiteY11" fmla="*/ 777699 h 877891"/>
                <a:gd name="connsiteX12" fmla="*/ 435393 w 631560"/>
                <a:gd name="connsiteY12" fmla="*/ 772936 h 877891"/>
                <a:gd name="connsiteX13" fmla="*/ 492543 w 631560"/>
                <a:gd name="connsiteY13" fmla="*/ 863424 h 877891"/>
                <a:gd name="connsiteX14" fmla="*/ 630655 w 631560"/>
                <a:gd name="connsiteY14" fmla="*/ 841993 h 877891"/>
                <a:gd name="connsiteX15" fmla="*/ 549695 w 631560"/>
                <a:gd name="connsiteY15" fmla="*/ 684830 h 877891"/>
                <a:gd name="connsiteX16" fmla="*/ 497307 w 631560"/>
                <a:gd name="connsiteY16" fmla="*/ 482425 h 877891"/>
                <a:gd name="connsiteX17" fmla="*/ 456824 w 631560"/>
                <a:gd name="connsiteY17" fmla="*/ 399080 h 877891"/>
                <a:gd name="connsiteX18" fmla="*/ 421106 w 631560"/>
                <a:gd name="connsiteY18" fmla="*/ 408607 h 877891"/>
                <a:gd name="connsiteX19" fmla="*/ 344905 w 631560"/>
                <a:gd name="connsiteY19" fmla="*/ 420511 h 877891"/>
                <a:gd name="connsiteX20" fmla="*/ 378243 w 631560"/>
                <a:gd name="connsiteY20" fmla="*/ 611012 h 877891"/>
                <a:gd name="connsiteX21" fmla="*/ 340143 w 631560"/>
                <a:gd name="connsiteY21" fmla="*/ 661017 h 877891"/>
                <a:gd name="connsiteX22" fmla="*/ 261562 w 631560"/>
                <a:gd name="connsiteY22" fmla="*/ 649111 h 877891"/>
                <a:gd name="connsiteX23" fmla="*/ 173456 w 631560"/>
                <a:gd name="connsiteY23" fmla="*/ 577674 h 877891"/>
                <a:gd name="connsiteX24" fmla="*/ 140118 w 631560"/>
                <a:gd name="connsiteY24" fmla="*/ 480042 h 877891"/>
                <a:gd name="connsiteX25" fmla="*/ 152023 w 631560"/>
                <a:gd name="connsiteY25" fmla="*/ 320499 h 877891"/>
                <a:gd name="connsiteX26" fmla="*/ 199649 w 631560"/>
                <a:gd name="connsiteY26" fmla="*/ 215724 h 877891"/>
                <a:gd name="connsiteX27" fmla="*/ 268705 w 631560"/>
                <a:gd name="connsiteY27" fmla="*/ 139524 h 877891"/>
                <a:gd name="connsiteX28" fmla="*/ 325855 w 631560"/>
                <a:gd name="connsiteY28" fmla="*/ 160956 h 877891"/>
                <a:gd name="connsiteX29" fmla="*/ 294899 w 631560"/>
                <a:gd name="connsiteY29" fmla="*/ 206199 h 877891"/>
                <a:gd name="connsiteX30" fmla="*/ 316330 w 631560"/>
                <a:gd name="connsiteY30" fmla="*/ 239536 h 877891"/>
                <a:gd name="connsiteX31" fmla="*/ 433012 w 631560"/>
                <a:gd name="connsiteY31" fmla="*/ 246680 h 877891"/>
                <a:gd name="connsiteX0" fmla="*/ 433012 w 631579"/>
                <a:gd name="connsiteY0" fmla="*/ 246680 h 877891"/>
                <a:gd name="connsiteX1" fmla="*/ 444918 w 631579"/>
                <a:gd name="connsiteY1" fmla="*/ 110949 h 877891"/>
                <a:gd name="connsiteX2" fmla="*/ 354430 w 631579"/>
                <a:gd name="connsiteY2" fmla="*/ 10936 h 877891"/>
                <a:gd name="connsiteX3" fmla="*/ 209174 w 631579"/>
                <a:gd name="connsiteY3" fmla="*/ 29987 h 877891"/>
                <a:gd name="connsiteX4" fmla="*/ 97255 w 631579"/>
                <a:gd name="connsiteY4" fmla="*/ 146667 h 877891"/>
                <a:gd name="connsiteX5" fmla="*/ 18674 w 631579"/>
                <a:gd name="connsiteY5" fmla="*/ 330024 h 877891"/>
                <a:gd name="connsiteX6" fmla="*/ 2006 w 631579"/>
                <a:gd name="connsiteY6" fmla="*/ 449086 h 877891"/>
                <a:gd name="connsiteX7" fmla="*/ 11530 w 631579"/>
                <a:gd name="connsiteY7" fmla="*/ 572911 h 877891"/>
                <a:gd name="connsiteX8" fmla="*/ 102018 w 631579"/>
                <a:gd name="connsiteY8" fmla="*/ 730074 h 877891"/>
                <a:gd name="connsiteX9" fmla="*/ 259180 w 631579"/>
                <a:gd name="connsiteY9" fmla="*/ 806274 h 877891"/>
                <a:gd name="connsiteX10" fmla="*/ 366337 w 631579"/>
                <a:gd name="connsiteY10" fmla="*/ 808655 h 877891"/>
                <a:gd name="connsiteX11" fmla="*/ 397293 w 631579"/>
                <a:gd name="connsiteY11" fmla="*/ 777699 h 877891"/>
                <a:gd name="connsiteX12" fmla="*/ 435393 w 631579"/>
                <a:gd name="connsiteY12" fmla="*/ 772936 h 877891"/>
                <a:gd name="connsiteX13" fmla="*/ 492543 w 631579"/>
                <a:gd name="connsiteY13" fmla="*/ 863424 h 877891"/>
                <a:gd name="connsiteX14" fmla="*/ 630655 w 631579"/>
                <a:gd name="connsiteY14" fmla="*/ 841993 h 877891"/>
                <a:gd name="connsiteX15" fmla="*/ 549695 w 631579"/>
                <a:gd name="connsiteY15" fmla="*/ 684830 h 877891"/>
                <a:gd name="connsiteX16" fmla="*/ 487782 w 631579"/>
                <a:gd name="connsiteY16" fmla="*/ 491950 h 877891"/>
                <a:gd name="connsiteX17" fmla="*/ 456824 w 631579"/>
                <a:gd name="connsiteY17" fmla="*/ 399080 h 877891"/>
                <a:gd name="connsiteX18" fmla="*/ 421106 w 631579"/>
                <a:gd name="connsiteY18" fmla="*/ 408607 h 877891"/>
                <a:gd name="connsiteX19" fmla="*/ 344905 w 631579"/>
                <a:gd name="connsiteY19" fmla="*/ 420511 h 877891"/>
                <a:gd name="connsiteX20" fmla="*/ 378243 w 631579"/>
                <a:gd name="connsiteY20" fmla="*/ 611012 h 877891"/>
                <a:gd name="connsiteX21" fmla="*/ 340143 w 631579"/>
                <a:gd name="connsiteY21" fmla="*/ 661017 h 877891"/>
                <a:gd name="connsiteX22" fmla="*/ 261562 w 631579"/>
                <a:gd name="connsiteY22" fmla="*/ 649111 h 877891"/>
                <a:gd name="connsiteX23" fmla="*/ 173456 w 631579"/>
                <a:gd name="connsiteY23" fmla="*/ 577674 h 877891"/>
                <a:gd name="connsiteX24" fmla="*/ 140118 w 631579"/>
                <a:gd name="connsiteY24" fmla="*/ 480042 h 877891"/>
                <a:gd name="connsiteX25" fmla="*/ 152023 w 631579"/>
                <a:gd name="connsiteY25" fmla="*/ 320499 h 877891"/>
                <a:gd name="connsiteX26" fmla="*/ 199649 w 631579"/>
                <a:gd name="connsiteY26" fmla="*/ 215724 h 877891"/>
                <a:gd name="connsiteX27" fmla="*/ 268705 w 631579"/>
                <a:gd name="connsiteY27" fmla="*/ 139524 h 877891"/>
                <a:gd name="connsiteX28" fmla="*/ 325855 w 631579"/>
                <a:gd name="connsiteY28" fmla="*/ 160956 h 877891"/>
                <a:gd name="connsiteX29" fmla="*/ 294899 w 631579"/>
                <a:gd name="connsiteY29" fmla="*/ 206199 h 877891"/>
                <a:gd name="connsiteX30" fmla="*/ 316330 w 631579"/>
                <a:gd name="connsiteY30" fmla="*/ 239536 h 877891"/>
                <a:gd name="connsiteX31" fmla="*/ 433012 w 631579"/>
                <a:gd name="connsiteY31" fmla="*/ 246680 h 877891"/>
                <a:gd name="connsiteX0" fmla="*/ 433012 w 631910"/>
                <a:gd name="connsiteY0" fmla="*/ 246680 h 878073"/>
                <a:gd name="connsiteX1" fmla="*/ 444918 w 631910"/>
                <a:gd name="connsiteY1" fmla="*/ 110949 h 878073"/>
                <a:gd name="connsiteX2" fmla="*/ 354430 w 631910"/>
                <a:gd name="connsiteY2" fmla="*/ 10936 h 878073"/>
                <a:gd name="connsiteX3" fmla="*/ 209174 w 631910"/>
                <a:gd name="connsiteY3" fmla="*/ 29987 h 878073"/>
                <a:gd name="connsiteX4" fmla="*/ 97255 w 631910"/>
                <a:gd name="connsiteY4" fmla="*/ 146667 h 878073"/>
                <a:gd name="connsiteX5" fmla="*/ 18674 w 631910"/>
                <a:gd name="connsiteY5" fmla="*/ 330024 h 878073"/>
                <a:gd name="connsiteX6" fmla="*/ 2006 w 631910"/>
                <a:gd name="connsiteY6" fmla="*/ 449086 h 878073"/>
                <a:gd name="connsiteX7" fmla="*/ 11530 w 631910"/>
                <a:gd name="connsiteY7" fmla="*/ 572911 h 878073"/>
                <a:gd name="connsiteX8" fmla="*/ 102018 w 631910"/>
                <a:gd name="connsiteY8" fmla="*/ 730074 h 878073"/>
                <a:gd name="connsiteX9" fmla="*/ 259180 w 631910"/>
                <a:gd name="connsiteY9" fmla="*/ 806274 h 878073"/>
                <a:gd name="connsiteX10" fmla="*/ 366337 w 631910"/>
                <a:gd name="connsiteY10" fmla="*/ 808655 h 878073"/>
                <a:gd name="connsiteX11" fmla="*/ 397293 w 631910"/>
                <a:gd name="connsiteY11" fmla="*/ 777699 h 878073"/>
                <a:gd name="connsiteX12" fmla="*/ 435393 w 631910"/>
                <a:gd name="connsiteY12" fmla="*/ 772936 h 878073"/>
                <a:gd name="connsiteX13" fmla="*/ 492543 w 631910"/>
                <a:gd name="connsiteY13" fmla="*/ 863424 h 878073"/>
                <a:gd name="connsiteX14" fmla="*/ 630655 w 631910"/>
                <a:gd name="connsiteY14" fmla="*/ 841993 h 878073"/>
                <a:gd name="connsiteX15" fmla="*/ 556838 w 631910"/>
                <a:gd name="connsiteY15" fmla="*/ 680068 h 878073"/>
                <a:gd name="connsiteX16" fmla="*/ 487782 w 631910"/>
                <a:gd name="connsiteY16" fmla="*/ 491950 h 878073"/>
                <a:gd name="connsiteX17" fmla="*/ 456824 w 631910"/>
                <a:gd name="connsiteY17" fmla="*/ 399080 h 878073"/>
                <a:gd name="connsiteX18" fmla="*/ 421106 w 631910"/>
                <a:gd name="connsiteY18" fmla="*/ 408607 h 878073"/>
                <a:gd name="connsiteX19" fmla="*/ 344905 w 631910"/>
                <a:gd name="connsiteY19" fmla="*/ 420511 h 878073"/>
                <a:gd name="connsiteX20" fmla="*/ 378243 w 631910"/>
                <a:gd name="connsiteY20" fmla="*/ 611012 h 878073"/>
                <a:gd name="connsiteX21" fmla="*/ 340143 w 631910"/>
                <a:gd name="connsiteY21" fmla="*/ 661017 h 878073"/>
                <a:gd name="connsiteX22" fmla="*/ 261562 w 631910"/>
                <a:gd name="connsiteY22" fmla="*/ 649111 h 878073"/>
                <a:gd name="connsiteX23" fmla="*/ 173456 w 631910"/>
                <a:gd name="connsiteY23" fmla="*/ 577674 h 878073"/>
                <a:gd name="connsiteX24" fmla="*/ 140118 w 631910"/>
                <a:gd name="connsiteY24" fmla="*/ 480042 h 878073"/>
                <a:gd name="connsiteX25" fmla="*/ 152023 w 631910"/>
                <a:gd name="connsiteY25" fmla="*/ 320499 h 878073"/>
                <a:gd name="connsiteX26" fmla="*/ 199649 w 631910"/>
                <a:gd name="connsiteY26" fmla="*/ 215724 h 878073"/>
                <a:gd name="connsiteX27" fmla="*/ 268705 w 631910"/>
                <a:gd name="connsiteY27" fmla="*/ 139524 h 878073"/>
                <a:gd name="connsiteX28" fmla="*/ 325855 w 631910"/>
                <a:gd name="connsiteY28" fmla="*/ 160956 h 878073"/>
                <a:gd name="connsiteX29" fmla="*/ 294899 w 631910"/>
                <a:gd name="connsiteY29" fmla="*/ 206199 h 878073"/>
                <a:gd name="connsiteX30" fmla="*/ 316330 w 631910"/>
                <a:gd name="connsiteY30" fmla="*/ 239536 h 878073"/>
                <a:gd name="connsiteX31" fmla="*/ 433012 w 631910"/>
                <a:gd name="connsiteY31" fmla="*/ 246680 h 878073"/>
                <a:gd name="connsiteX0" fmla="*/ 433012 w 630697"/>
                <a:gd name="connsiteY0" fmla="*/ 246680 h 877639"/>
                <a:gd name="connsiteX1" fmla="*/ 444918 w 630697"/>
                <a:gd name="connsiteY1" fmla="*/ 110949 h 877639"/>
                <a:gd name="connsiteX2" fmla="*/ 354430 w 630697"/>
                <a:gd name="connsiteY2" fmla="*/ 10936 h 877639"/>
                <a:gd name="connsiteX3" fmla="*/ 209174 w 630697"/>
                <a:gd name="connsiteY3" fmla="*/ 29987 h 877639"/>
                <a:gd name="connsiteX4" fmla="*/ 97255 w 630697"/>
                <a:gd name="connsiteY4" fmla="*/ 146667 h 877639"/>
                <a:gd name="connsiteX5" fmla="*/ 18674 w 630697"/>
                <a:gd name="connsiteY5" fmla="*/ 330024 h 877639"/>
                <a:gd name="connsiteX6" fmla="*/ 2006 w 630697"/>
                <a:gd name="connsiteY6" fmla="*/ 449086 h 877639"/>
                <a:gd name="connsiteX7" fmla="*/ 11530 w 630697"/>
                <a:gd name="connsiteY7" fmla="*/ 572911 h 877639"/>
                <a:gd name="connsiteX8" fmla="*/ 102018 w 630697"/>
                <a:gd name="connsiteY8" fmla="*/ 730074 h 877639"/>
                <a:gd name="connsiteX9" fmla="*/ 259180 w 630697"/>
                <a:gd name="connsiteY9" fmla="*/ 806274 h 877639"/>
                <a:gd name="connsiteX10" fmla="*/ 366337 w 630697"/>
                <a:gd name="connsiteY10" fmla="*/ 808655 h 877639"/>
                <a:gd name="connsiteX11" fmla="*/ 397293 w 630697"/>
                <a:gd name="connsiteY11" fmla="*/ 777699 h 877639"/>
                <a:gd name="connsiteX12" fmla="*/ 435393 w 630697"/>
                <a:gd name="connsiteY12" fmla="*/ 772936 h 877639"/>
                <a:gd name="connsiteX13" fmla="*/ 492543 w 630697"/>
                <a:gd name="connsiteY13" fmla="*/ 863424 h 877639"/>
                <a:gd name="connsiteX14" fmla="*/ 566361 w 630697"/>
                <a:gd name="connsiteY14" fmla="*/ 875331 h 877639"/>
                <a:gd name="connsiteX15" fmla="*/ 630655 w 630697"/>
                <a:gd name="connsiteY15" fmla="*/ 841993 h 877639"/>
                <a:gd name="connsiteX16" fmla="*/ 556838 w 630697"/>
                <a:gd name="connsiteY16" fmla="*/ 680068 h 877639"/>
                <a:gd name="connsiteX17" fmla="*/ 487782 w 630697"/>
                <a:gd name="connsiteY17" fmla="*/ 491950 h 877639"/>
                <a:gd name="connsiteX18" fmla="*/ 456824 w 630697"/>
                <a:gd name="connsiteY18" fmla="*/ 399080 h 877639"/>
                <a:gd name="connsiteX19" fmla="*/ 421106 w 630697"/>
                <a:gd name="connsiteY19" fmla="*/ 408607 h 877639"/>
                <a:gd name="connsiteX20" fmla="*/ 344905 w 630697"/>
                <a:gd name="connsiteY20" fmla="*/ 420511 h 877639"/>
                <a:gd name="connsiteX21" fmla="*/ 378243 w 630697"/>
                <a:gd name="connsiteY21" fmla="*/ 611012 h 877639"/>
                <a:gd name="connsiteX22" fmla="*/ 340143 w 630697"/>
                <a:gd name="connsiteY22" fmla="*/ 661017 h 877639"/>
                <a:gd name="connsiteX23" fmla="*/ 261562 w 630697"/>
                <a:gd name="connsiteY23" fmla="*/ 649111 h 877639"/>
                <a:gd name="connsiteX24" fmla="*/ 173456 w 630697"/>
                <a:gd name="connsiteY24" fmla="*/ 577674 h 877639"/>
                <a:gd name="connsiteX25" fmla="*/ 140118 w 630697"/>
                <a:gd name="connsiteY25" fmla="*/ 480042 h 877639"/>
                <a:gd name="connsiteX26" fmla="*/ 152023 w 630697"/>
                <a:gd name="connsiteY26" fmla="*/ 320499 h 877639"/>
                <a:gd name="connsiteX27" fmla="*/ 199649 w 630697"/>
                <a:gd name="connsiteY27" fmla="*/ 215724 h 877639"/>
                <a:gd name="connsiteX28" fmla="*/ 268705 w 630697"/>
                <a:gd name="connsiteY28" fmla="*/ 139524 h 877639"/>
                <a:gd name="connsiteX29" fmla="*/ 325855 w 630697"/>
                <a:gd name="connsiteY29" fmla="*/ 160956 h 877639"/>
                <a:gd name="connsiteX30" fmla="*/ 294899 w 630697"/>
                <a:gd name="connsiteY30" fmla="*/ 206199 h 877639"/>
                <a:gd name="connsiteX31" fmla="*/ 316330 w 630697"/>
                <a:gd name="connsiteY31" fmla="*/ 239536 h 877639"/>
                <a:gd name="connsiteX32" fmla="*/ 433012 w 630697"/>
                <a:gd name="connsiteY32" fmla="*/ 246680 h 877639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1989"/>
                <a:gd name="connsiteX1" fmla="*/ 444918 w 630697"/>
                <a:gd name="connsiteY1" fmla="*/ 110949 h 871989"/>
                <a:gd name="connsiteX2" fmla="*/ 354430 w 630697"/>
                <a:gd name="connsiteY2" fmla="*/ 10936 h 871989"/>
                <a:gd name="connsiteX3" fmla="*/ 209174 w 630697"/>
                <a:gd name="connsiteY3" fmla="*/ 29987 h 871989"/>
                <a:gd name="connsiteX4" fmla="*/ 97255 w 630697"/>
                <a:gd name="connsiteY4" fmla="*/ 146667 h 871989"/>
                <a:gd name="connsiteX5" fmla="*/ 18674 w 630697"/>
                <a:gd name="connsiteY5" fmla="*/ 330024 h 871989"/>
                <a:gd name="connsiteX6" fmla="*/ 2006 w 630697"/>
                <a:gd name="connsiteY6" fmla="*/ 449086 h 871989"/>
                <a:gd name="connsiteX7" fmla="*/ 11530 w 630697"/>
                <a:gd name="connsiteY7" fmla="*/ 572911 h 871989"/>
                <a:gd name="connsiteX8" fmla="*/ 102018 w 630697"/>
                <a:gd name="connsiteY8" fmla="*/ 730074 h 871989"/>
                <a:gd name="connsiteX9" fmla="*/ 259180 w 630697"/>
                <a:gd name="connsiteY9" fmla="*/ 806274 h 871989"/>
                <a:gd name="connsiteX10" fmla="*/ 366337 w 630697"/>
                <a:gd name="connsiteY10" fmla="*/ 808655 h 871989"/>
                <a:gd name="connsiteX11" fmla="*/ 397293 w 630697"/>
                <a:gd name="connsiteY11" fmla="*/ 777699 h 871989"/>
                <a:gd name="connsiteX12" fmla="*/ 435393 w 630697"/>
                <a:gd name="connsiteY12" fmla="*/ 772936 h 871989"/>
                <a:gd name="connsiteX13" fmla="*/ 492543 w 630697"/>
                <a:gd name="connsiteY13" fmla="*/ 863424 h 871989"/>
                <a:gd name="connsiteX14" fmla="*/ 566361 w 630697"/>
                <a:gd name="connsiteY14" fmla="*/ 865807 h 871989"/>
                <a:gd name="connsiteX15" fmla="*/ 630655 w 630697"/>
                <a:gd name="connsiteY15" fmla="*/ 841993 h 871989"/>
                <a:gd name="connsiteX16" fmla="*/ 556838 w 630697"/>
                <a:gd name="connsiteY16" fmla="*/ 680068 h 871989"/>
                <a:gd name="connsiteX17" fmla="*/ 487782 w 630697"/>
                <a:gd name="connsiteY17" fmla="*/ 491950 h 871989"/>
                <a:gd name="connsiteX18" fmla="*/ 456824 w 630697"/>
                <a:gd name="connsiteY18" fmla="*/ 399080 h 871989"/>
                <a:gd name="connsiteX19" fmla="*/ 421106 w 630697"/>
                <a:gd name="connsiteY19" fmla="*/ 408607 h 871989"/>
                <a:gd name="connsiteX20" fmla="*/ 344905 w 630697"/>
                <a:gd name="connsiteY20" fmla="*/ 420511 h 871989"/>
                <a:gd name="connsiteX21" fmla="*/ 378243 w 630697"/>
                <a:gd name="connsiteY21" fmla="*/ 611012 h 871989"/>
                <a:gd name="connsiteX22" fmla="*/ 340143 w 630697"/>
                <a:gd name="connsiteY22" fmla="*/ 661017 h 871989"/>
                <a:gd name="connsiteX23" fmla="*/ 261562 w 630697"/>
                <a:gd name="connsiteY23" fmla="*/ 649111 h 871989"/>
                <a:gd name="connsiteX24" fmla="*/ 173456 w 630697"/>
                <a:gd name="connsiteY24" fmla="*/ 577674 h 871989"/>
                <a:gd name="connsiteX25" fmla="*/ 140118 w 630697"/>
                <a:gd name="connsiteY25" fmla="*/ 480042 h 871989"/>
                <a:gd name="connsiteX26" fmla="*/ 152023 w 630697"/>
                <a:gd name="connsiteY26" fmla="*/ 320499 h 871989"/>
                <a:gd name="connsiteX27" fmla="*/ 199649 w 630697"/>
                <a:gd name="connsiteY27" fmla="*/ 215724 h 871989"/>
                <a:gd name="connsiteX28" fmla="*/ 268705 w 630697"/>
                <a:gd name="connsiteY28" fmla="*/ 139524 h 871989"/>
                <a:gd name="connsiteX29" fmla="*/ 325855 w 630697"/>
                <a:gd name="connsiteY29" fmla="*/ 160956 h 871989"/>
                <a:gd name="connsiteX30" fmla="*/ 294899 w 630697"/>
                <a:gd name="connsiteY30" fmla="*/ 206199 h 871989"/>
                <a:gd name="connsiteX31" fmla="*/ 316330 w 630697"/>
                <a:gd name="connsiteY31" fmla="*/ 239536 h 871989"/>
                <a:gd name="connsiteX32" fmla="*/ 433012 w 630697"/>
                <a:gd name="connsiteY32" fmla="*/ 246680 h 871989"/>
                <a:gd name="connsiteX0" fmla="*/ 433012 w 630697"/>
                <a:gd name="connsiteY0" fmla="*/ 245070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316330 w 630697"/>
                <a:gd name="connsiteY31" fmla="*/ 237926 h 870379"/>
                <a:gd name="connsiteX32" fmla="*/ 433012 w 630697"/>
                <a:gd name="connsiteY32" fmla="*/ 245070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316330 w 630697"/>
                <a:gd name="connsiteY31" fmla="*/ 2379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416343 w 630697"/>
                <a:gd name="connsiteY30" fmla="*/ 156964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35380 w 630697"/>
                <a:gd name="connsiteY29" fmla="*/ 118864 h 870379"/>
                <a:gd name="connsiteX30" fmla="*/ 416343 w 630697"/>
                <a:gd name="connsiteY30" fmla="*/ 156964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197268 w 630697"/>
                <a:gd name="connsiteY9" fmla="*/ 780851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197268 w 630697"/>
                <a:gd name="connsiteY9" fmla="*/ 780851 h 870379"/>
                <a:gd name="connsiteX10" fmla="*/ 354431 w 630697"/>
                <a:gd name="connsiteY10" fmla="*/ 785613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397293 w 630697"/>
                <a:gd name="connsiteY11" fmla="*/ 776089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409200 w 630697"/>
                <a:gd name="connsiteY11" fmla="*/ 780852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397294 w 630697"/>
                <a:gd name="connsiteY11" fmla="*/ 780852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5565"/>
                <a:gd name="connsiteX1" fmla="*/ 540168 w 630697"/>
                <a:gd name="connsiteY1" fmla="*/ 85527 h 865565"/>
                <a:gd name="connsiteX2" fmla="*/ 354430 w 630697"/>
                <a:gd name="connsiteY2" fmla="*/ 9326 h 865565"/>
                <a:gd name="connsiteX3" fmla="*/ 209174 w 630697"/>
                <a:gd name="connsiteY3" fmla="*/ 28377 h 865565"/>
                <a:gd name="connsiteX4" fmla="*/ 97255 w 630697"/>
                <a:gd name="connsiteY4" fmla="*/ 145057 h 865565"/>
                <a:gd name="connsiteX5" fmla="*/ 18674 w 630697"/>
                <a:gd name="connsiteY5" fmla="*/ 328414 h 865565"/>
                <a:gd name="connsiteX6" fmla="*/ 2006 w 630697"/>
                <a:gd name="connsiteY6" fmla="*/ 447476 h 865565"/>
                <a:gd name="connsiteX7" fmla="*/ 11530 w 630697"/>
                <a:gd name="connsiteY7" fmla="*/ 571301 h 865565"/>
                <a:gd name="connsiteX8" fmla="*/ 102018 w 630697"/>
                <a:gd name="connsiteY8" fmla="*/ 728464 h 865565"/>
                <a:gd name="connsiteX9" fmla="*/ 197268 w 630697"/>
                <a:gd name="connsiteY9" fmla="*/ 780851 h 865565"/>
                <a:gd name="connsiteX10" fmla="*/ 354431 w 630697"/>
                <a:gd name="connsiteY10" fmla="*/ 785613 h 865565"/>
                <a:gd name="connsiteX11" fmla="*/ 397294 w 630697"/>
                <a:gd name="connsiteY11" fmla="*/ 780852 h 865565"/>
                <a:gd name="connsiteX12" fmla="*/ 442538 w 630697"/>
                <a:gd name="connsiteY12" fmla="*/ 854670 h 865565"/>
                <a:gd name="connsiteX13" fmla="*/ 492543 w 630697"/>
                <a:gd name="connsiteY13" fmla="*/ 861814 h 865565"/>
                <a:gd name="connsiteX14" fmla="*/ 566361 w 630697"/>
                <a:gd name="connsiteY14" fmla="*/ 864197 h 865565"/>
                <a:gd name="connsiteX15" fmla="*/ 630655 w 630697"/>
                <a:gd name="connsiteY15" fmla="*/ 840383 h 865565"/>
                <a:gd name="connsiteX16" fmla="*/ 556838 w 630697"/>
                <a:gd name="connsiteY16" fmla="*/ 678458 h 865565"/>
                <a:gd name="connsiteX17" fmla="*/ 499688 w 630697"/>
                <a:gd name="connsiteY17" fmla="*/ 485577 h 865565"/>
                <a:gd name="connsiteX18" fmla="*/ 480637 w 630697"/>
                <a:gd name="connsiteY18" fmla="*/ 404613 h 865565"/>
                <a:gd name="connsiteX19" fmla="*/ 421106 w 630697"/>
                <a:gd name="connsiteY19" fmla="*/ 406997 h 865565"/>
                <a:gd name="connsiteX20" fmla="*/ 373480 w 630697"/>
                <a:gd name="connsiteY20" fmla="*/ 418901 h 865565"/>
                <a:gd name="connsiteX21" fmla="*/ 378243 w 630697"/>
                <a:gd name="connsiteY21" fmla="*/ 609402 h 865565"/>
                <a:gd name="connsiteX22" fmla="*/ 340143 w 630697"/>
                <a:gd name="connsiteY22" fmla="*/ 659407 h 865565"/>
                <a:gd name="connsiteX23" fmla="*/ 261562 w 630697"/>
                <a:gd name="connsiteY23" fmla="*/ 647501 h 865565"/>
                <a:gd name="connsiteX24" fmla="*/ 173456 w 630697"/>
                <a:gd name="connsiteY24" fmla="*/ 576064 h 865565"/>
                <a:gd name="connsiteX25" fmla="*/ 140118 w 630697"/>
                <a:gd name="connsiteY25" fmla="*/ 478432 h 865565"/>
                <a:gd name="connsiteX26" fmla="*/ 152023 w 630697"/>
                <a:gd name="connsiteY26" fmla="*/ 318889 h 865565"/>
                <a:gd name="connsiteX27" fmla="*/ 199649 w 630697"/>
                <a:gd name="connsiteY27" fmla="*/ 214114 h 865565"/>
                <a:gd name="connsiteX28" fmla="*/ 263942 w 630697"/>
                <a:gd name="connsiteY28" fmla="*/ 152202 h 865565"/>
                <a:gd name="connsiteX29" fmla="*/ 335380 w 630697"/>
                <a:gd name="connsiteY29" fmla="*/ 118864 h 865565"/>
                <a:gd name="connsiteX30" fmla="*/ 404437 w 630697"/>
                <a:gd name="connsiteY30" fmla="*/ 152202 h 865565"/>
                <a:gd name="connsiteX31" fmla="*/ 413961 w 630697"/>
                <a:gd name="connsiteY31" fmla="*/ 199826 h 865565"/>
                <a:gd name="connsiteX32" fmla="*/ 537787 w 630697"/>
                <a:gd name="connsiteY32" fmla="*/ 202207 h 865565"/>
                <a:gd name="connsiteX0" fmla="*/ 537787 w 630698"/>
                <a:gd name="connsiteY0" fmla="*/ 202207 h 871719"/>
                <a:gd name="connsiteX1" fmla="*/ 540168 w 630698"/>
                <a:gd name="connsiteY1" fmla="*/ 85527 h 871719"/>
                <a:gd name="connsiteX2" fmla="*/ 354430 w 630698"/>
                <a:gd name="connsiteY2" fmla="*/ 9326 h 871719"/>
                <a:gd name="connsiteX3" fmla="*/ 209174 w 630698"/>
                <a:gd name="connsiteY3" fmla="*/ 28377 h 871719"/>
                <a:gd name="connsiteX4" fmla="*/ 97255 w 630698"/>
                <a:gd name="connsiteY4" fmla="*/ 145057 h 871719"/>
                <a:gd name="connsiteX5" fmla="*/ 18674 w 630698"/>
                <a:gd name="connsiteY5" fmla="*/ 328414 h 871719"/>
                <a:gd name="connsiteX6" fmla="*/ 2006 w 630698"/>
                <a:gd name="connsiteY6" fmla="*/ 447476 h 871719"/>
                <a:gd name="connsiteX7" fmla="*/ 11530 w 630698"/>
                <a:gd name="connsiteY7" fmla="*/ 571301 h 871719"/>
                <a:gd name="connsiteX8" fmla="*/ 102018 w 630698"/>
                <a:gd name="connsiteY8" fmla="*/ 728464 h 871719"/>
                <a:gd name="connsiteX9" fmla="*/ 197268 w 630698"/>
                <a:gd name="connsiteY9" fmla="*/ 780851 h 871719"/>
                <a:gd name="connsiteX10" fmla="*/ 354431 w 630698"/>
                <a:gd name="connsiteY10" fmla="*/ 785613 h 871719"/>
                <a:gd name="connsiteX11" fmla="*/ 397294 w 630698"/>
                <a:gd name="connsiteY11" fmla="*/ 780852 h 871719"/>
                <a:gd name="connsiteX12" fmla="*/ 442538 w 630698"/>
                <a:gd name="connsiteY12" fmla="*/ 854670 h 871719"/>
                <a:gd name="connsiteX13" fmla="*/ 490161 w 630698"/>
                <a:gd name="connsiteY13" fmla="*/ 871339 h 871719"/>
                <a:gd name="connsiteX14" fmla="*/ 566361 w 630698"/>
                <a:gd name="connsiteY14" fmla="*/ 864197 h 871719"/>
                <a:gd name="connsiteX15" fmla="*/ 630655 w 630698"/>
                <a:gd name="connsiteY15" fmla="*/ 840383 h 871719"/>
                <a:gd name="connsiteX16" fmla="*/ 556838 w 630698"/>
                <a:gd name="connsiteY16" fmla="*/ 678458 h 871719"/>
                <a:gd name="connsiteX17" fmla="*/ 499688 w 630698"/>
                <a:gd name="connsiteY17" fmla="*/ 485577 h 871719"/>
                <a:gd name="connsiteX18" fmla="*/ 480637 w 630698"/>
                <a:gd name="connsiteY18" fmla="*/ 404613 h 871719"/>
                <a:gd name="connsiteX19" fmla="*/ 421106 w 630698"/>
                <a:gd name="connsiteY19" fmla="*/ 406997 h 871719"/>
                <a:gd name="connsiteX20" fmla="*/ 373480 w 630698"/>
                <a:gd name="connsiteY20" fmla="*/ 418901 h 871719"/>
                <a:gd name="connsiteX21" fmla="*/ 378243 w 630698"/>
                <a:gd name="connsiteY21" fmla="*/ 609402 h 871719"/>
                <a:gd name="connsiteX22" fmla="*/ 340143 w 630698"/>
                <a:gd name="connsiteY22" fmla="*/ 659407 h 871719"/>
                <a:gd name="connsiteX23" fmla="*/ 261562 w 630698"/>
                <a:gd name="connsiteY23" fmla="*/ 647501 h 871719"/>
                <a:gd name="connsiteX24" fmla="*/ 173456 w 630698"/>
                <a:gd name="connsiteY24" fmla="*/ 576064 h 871719"/>
                <a:gd name="connsiteX25" fmla="*/ 140118 w 630698"/>
                <a:gd name="connsiteY25" fmla="*/ 478432 h 871719"/>
                <a:gd name="connsiteX26" fmla="*/ 152023 w 630698"/>
                <a:gd name="connsiteY26" fmla="*/ 318889 h 871719"/>
                <a:gd name="connsiteX27" fmla="*/ 199649 w 630698"/>
                <a:gd name="connsiteY27" fmla="*/ 214114 h 871719"/>
                <a:gd name="connsiteX28" fmla="*/ 263942 w 630698"/>
                <a:gd name="connsiteY28" fmla="*/ 152202 h 871719"/>
                <a:gd name="connsiteX29" fmla="*/ 335380 w 630698"/>
                <a:gd name="connsiteY29" fmla="*/ 118864 h 871719"/>
                <a:gd name="connsiteX30" fmla="*/ 404437 w 630698"/>
                <a:gd name="connsiteY30" fmla="*/ 152202 h 871719"/>
                <a:gd name="connsiteX31" fmla="*/ 413961 w 630698"/>
                <a:gd name="connsiteY31" fmla="*/ 199826 h 871719"/>
                <a:gd name="connsiteX32" fmla="*/ 537787 w 630698"/>
                <a:gd name="connsiteY32" fmla="*/ 202207 h 871719"/>
                <a:gd name="connsiteX0" fmla="*/ 537787 w 630698"/>
                <a:gd name="connsiteY0" fmla="*/ 202207 h 874381"/>
                <a:gd name="connsiteX1" fmla="*/ 540168 w 630698"/>
                <a:gd name="connsiteY1" fmla="*/ 85527 h 874381"/>
                <a:gd name="connsiteX2" fmla="*/ 354430 w 630698"/>
                <a:gd name="connsiteY2" fmla="*/ 9326 h 874381"/>
                <a:gd name="connsiteX3" fmla="*/ 209174 w 630698"/>
                <a:gd name="connsiteY3" fmla="*/ 28377 h 874381"/>
                <a:gd name="connsiteX4" fmla="*/ 97255 w 630698"/>
                <a:gd name="connsiteY4" fmla="*/ 145057 h 874381"/>
                <a:gd name="connsiteX5" fmla="*/ 18674 w 630698"/>
                <a:gd name="connsiteY5" fmla="*/ 328414 h 874381"/>
                <a:gd name="connsiteX6" fmla="*/ 2006 w 630698"/>
                <a:gd name="connsiteY6" fmla="*/ 447476 h 874381"/>
                <a:gd name="connsiteX7" fmla="*/ 11530 w 630698"/>
                <a:gd name="connsiteY7" fmla="*/ 571301 h 874381"/>
                <a:gd name="connsiteX8" fmla="*/ 102018 w 630698"/>
                <a:gd name="connsiteY8" fmla="*/ 728464 h 874381"/>
                <a:gd name="connsiteX9" fmla="*/ 197268 w 630698"/>
                <a:gd name="connsiteY9" fmla="*/ 780851 h 874381"/>
                <a:gd name="connsiteX10" fmla="*/ 354431 w 630698"/>
                <a:gd name="connsiteY10" fmla="*/ 785613 h 874381"/>
                <a:gd name="connsiteX11" fmla="*/ 397294 w 630698"/>
                <a:gd name="connsiteY11" fmla="*/ 780852 h 874381"/>
                <a:gd name="connsiteX12" fmla="*/ 442538 w 630698"/>
                <a:gd name="connsiteY12" fmla="*/ 854670 h 874381"/>
                <a:gd name="connsiteX13" fmla="*/ 490161 w 630698"/>
                <a:gd name="connsiteY13" fmla="*/ 871339 h 874381"/>
                <a:gd name="connsiteX14" fmla="*/ 566361 w 630698"/>
                <a:gd name="connsiteY14" fmla="*/ 871341 h 874381"/>
                <a:gd name="connsiteX15" fmla="*/ 630655 w 630698"/>
                <a:gd name="connsiteY15" fmla="*/ 840383 h 874381"/>
                <a:gd name="connsiteX16" fmla="*/ 556838 w 630698"/>
                <a:gd name="connsiteY16" fmla="*/ 678458 h 874381"/>
                <a:gd name="connsiteX17" fmla="*/ 499688 w 630698"/>
                <a:gd name="connsiteY17" fmla="*/ 485577 h 874381"/>
                <a:gd name="connsiteX18" fmla="*/ 480637 w 630698"/>
                <a:gd name="connsiteY18" fmla="*/ 404613 h 874381"/>
                <a:gd name="connsiteX19" fmla="*/ 421106 w 630698"/>
                <a:gd name="connsiteY19" fmla="*/ 406997 h 874381"/>
                <a:gd name="connsiteX20" fmla="*/ 373480 w 630698"/>
                <a:gd name="connsiteY20" fmla="*/ 418901 h 874381"/>
                <a:gd name="connsiteX21" fmla="*/ 378243 w 630698"/>
                <a:gd name="connsiteY21" fmla="*/ 609402 h 874381"/>
                <a:gd name="connsiteX22" fmla="*/ 340143 w 630698"/>
                <a:gd name="connsiteY22" fmla="*/ 659407 h 874381"/>
                <a:gd name="connsiteX23" fmla="*/ 261562 w 630698"/>
                <a:gd name="connsiteY23" fmla="*/ 647501 h 874381"/>
                <a:gd name="connsiteX24" fmla="*/ 173456 w 630698"/>
                <a:gd name="connsiteY24" fmla="*/ 576064 h 874381"/>
                <a:gd name="connsiteX25" fmla="*/ 140118 w 630698"/>
                <a:gd name="connsiteY25" fmla="*/ 478432 h 874381"/>
                <a:gd name="connsiteX26" fmla="*/ 152023 w 630698"/>
                <a:gd name="connsiteY26" fmla="*/ 318889 h 874381"/>
                <a:gd name="connsiteX27" fmla="*/ 199649 w 630698"/>
                <a:gd name="connsiteY27" fmla="*/ 214114 h 874381"/>
                <a:gd name="connsiteX28" fmla="*/ 263942 w 630698"/>
                <a:gd name="connsiteY28" fmla="*/ 152202 h 874381"/>
                <a:gd name="connsiteX29" fmla="*/ 335380 w 630698"/>
                <a:gd name="connsiteY29" fmla="*/ 118864 h 874381"/>
                <a:gd name="connsiteX30" fmla="*/ 404437 w 630698"/>
                <a:gd name="connsiteY30" fmla="*/ 152202 h 874381"/>
                <a:gd name="connsiteX31" fmla="*/ 413961 w 630698"/>
                <a:gd name="connsiteY31" fmla="*/ 199826 h 874381"/>
                <a:gd name="connsiteX32" fmla="*/ 537787 w 630698"/>
                <a:gd name="connsiteY32" fmla="*/ 202207 h 874381"/>
                <a:gd name="connsiteX0" fmla="*/ 537787 w 623561"/>
                <a:gd name="connsiteY0" fmla="*/ 202207 h 873730"/>
                <a:gd name="connsiteX1" fmla="*/ 540168 w 623561"/>
                <a:gd name="connsiteY1" fmla="*/ 85527 h 873730"/>
                <a:gd name="connsiteX2" fmla="*/ 354430 w 623561"/>
                <a:gd name="connsiteY2" fmla="*/ 9326 h 873730"/>
                <a:gd name="connsiteX3" fmla="*/ 209174 w 623561"/>
                <a:gd name="connsiteY3" fmla="*/ 28377 h 873730"/>
                <a:gd name="connsiteX4" fmla="*/ 97255 w 623561"/>
                <a:gd name="connsiteY4" fmla="*/ 145057 h 873730"/>
                <a:gd name="connsiteX5" fmla="*/ 18674 w 623561"/>
                <a:gd name="connsiteY5" fmla="*/ 328414 h 873730"/>
                <a:gd name="connsiteX6" fmla="*/ 2006 w 623561"/>
                <a:gd name="connsiteY6" fmla="*/ 447476 h 873730"/>
                <a:gd name="connsiteX7" fmla="*/ 11530 w 623561"/>
                <a:gd name="connsiteY7" fmla="*/ 571301 h 873730"/>
                <a:gd name="connsiteX8" fmla="*/ 102018 w 623561"/>
                <a:gd name="connsiteY8" fmla="*/ 728464 h 873730"/>
                <a:gd name="connsiteX9" fmla="*/ 197268 w 623561"/>
                <a:gd name="connsiteY9" fmla="*/ 780851 h 873730"/>
                <a:gd name="connsiteX10" fmla="*/ 354431 w 623561"/>
                <a:gd name="connsiteY10" fmla="*/ 785613 h 873730"/>
                <a:gd name="connsiteX11" fmla="*/ 397294 w 623561"/>
                <a:gd name="connsiteY11" fmla="*/ 780852 h 873730"/>
                <a:gd name="connsiteX12" fmla="*/ 442538 w 623561"/>
                <a:gd name="connsiteY12" fmla="*/ 854670 h 873730"/>
                <a:gd name="connsiteX13" fmla="*/ 490161 w 623561"/>
                <a:gd name="connsiteY13" fmla="*/ 871339 h 873730"/>
                <a:gd name="connsiteX14" fmla="*/ 566361 w 623561"/>
                <a:gd name="connsiteY14" fmla="*/ 871341 h 873730"/>
                <a:gd name="connsiteX15" fmla="*/ 623511 w 623561"/>
                <a:gd name="connsiteY15" fmla="*/ 849908 h 873730"/>
                <a:gd name="connsiteX16" fmla="*/ 556838 w 623561"/>
                <a:gd name="connsiteY16" fmla="*/ 678458 h 873730"/>
                <a:gd name="connsiteX17" fmla="*/ 499688 w 623561"/>
                <a:gd name="connsiteY17" fmla="*/ 485577 h 873730"/>
                <a:gd name="connsiteX18" fmla="*/ 480637 w 623561"/>
                <a:gd name="connsiteY18" fmla="*/ 404613 h 873730"/>
                <a:gd name="connsiteX19" fmla="*/ 421106 w 623561"/>
                <a:gd name="connsiteY19" fmla="*/ 406997 h 873730"/>
                <a:gd name="connsiteX20" fmla="*/ 373480 w 623561"/>
                <a:gd name="connsiteY20" fmla="*/ 418901 h 873730"/>
                <a:gd name="connsiteX21" fmla="*/ 378243 w 623561"/>
                <a:gd name="connsiteY21" fmla="*/ 609402 h 873730"/>
                <a:gd name="connsiteX22" fmla="*/ 340143 w 623561"/>
                <a:gd name="connsiteY22" fmla="*/ 659407 h 873730"/>
                <a:gd name="connsiteX23" fmla="*/ 261562 w 623561"/>
                <a:gd name="connsiteY23" fmla="*/ 647501 h 873730"/>
                <a:gd name="connsiteX24" fmla="*/ 173456 w 623561"/>
                <a:gd name="connsiteY24" fmla="*/ 576064 h 873730"/>
                <a:gd name="connsiteX25" fmla="*/ 140118 w 623561"/>
                <a:gd name="connsiteY25" fmla="*/ 478432 h 873730"/>
                <a:gd name="connsiteX26" fmla="*/ 152023 w 623561"/>
                <a:gd name="connsiteY26" fmla="*/ 318889 h 873730"/>
                <a:gd name="connsiteX27" fmla="*/ 199649 w 623561"/>
                <a:gd name="connsiteY27" fmla="*/ 214114 h 873730"/>
                <a:gd name="connsiteX28" fmla="*/ 263942 w 623561"/>
                <a:gd name="connsiteY28" fmla="*/ 152202 h 873730"/>
                <a:gd name="connsiteX29" fmla="*/ 335380 w 623561"/>
                <a:gd name="connsiteY29" fmla="*/ 118864 h 873730"/>
                <a:gd name="connsiteX30" fmla="*/ 404437 w 623561"/>
                <a:gd name="connsiteY30" fmla="*/ 152202 h 873730"/>
                <a:gd name="connsiteX31" fmla="*/ 413961 w 623561"/>
                <a:gd name="connsiteY31" fmla="*/ 199826 h 873730"/>
                <a:gd name="connsiteX32" fmla="*/ 537787 w 623561"/>
                <a:gd name="connsiteY32" fmla="*/ 202207 h 873730"/>
                <a:gd name="connsiteX0" fmla="*/ 537787 w 623743"/>
                <a:gd name="connsiteY0" fmla="*/ 202207 h 873730"/>
                <a:gd name="connsiteX1" fmla="*/ 540168 w 623743"/>
                <a:gd name="connsiteY1" fmla="*/ 85527 h 873730"/>
                <a:gd name="connsiteX2" fmla="*/ 354430 w 623743"/>
                <a:gd name="connsiteY2" fmla="*/ 9326 h 873730"/>
                <a:gd name="connsiteX3" fmla="*/ 209174 w 623743"/>
                <a:gd name="connsiteY3" fmla="*/ 28377 h 873730"/>
                <a:gd name="connsiteX4" fmla="*/ 97255 w 623743"/>
                <a:gd name="connsiteY4" fmla="*/ 145057 h 873730"/>
                <a:gd name="connsiteX5" fmla="*/ 18674 w 623743"/>
                <a:gd name="connsiteY5" fmla="*/ 328414 h 873730"/>
                <a:gd name="connsiteX6" fmla="*/ 2006 w 623743"/>
                <a:gd name="connsiteY6" fmla="*/ 447476 h 873730"/>
                <a:gd name="connsiteX7" fmla="*/ 11530 w 623743"/>
                <a:gd name="connsiteY7" fmla="*/ 571301 h 873730"/>
                <a:gd name="connsiteX8" fmla="*/ 102018 w 623743"/>
                <a:gd name="connsiteY8" fmla="*/ 728464 h 873730"/>
                <a:gd name="connsiteX9" fmla="*/ 197268 w 623743"/>
                <a:gd name="connsiteY9" fmla="*/ 780851 h 873730"/>
                <a:gd name="connsiteX10" fmla="*/ 354431 w 623743"/>
                <a:gd name="connsiteY10" fmla="*/ 785613 h 873730"/>
                <a:gd name="connsiteX11" fmla="*/ 397294 w 623743"/>
                <a:gd name="connsiteY11" fmla="*/ 780852 h 873730"/>
                <a:gd name="connsiteX12" fmla="*/ 442538 w 623743"/>
                <a:gd name="connsiteY12" fmla="*/ 854670 h 873730"/>
                <a:gd name="connsiteX13" fmla="*/ 490161 w 623743"/>
                <a:gd name="connsiteY13" fmla="*/ 871339 h 873730"/>
                <a:gd name="connsiteX14" fmla="*/ 566361 w 623743"/>
                <a:gd name="connsiteY14" fmla="*/ 871341 h 873730"/>
                <a:gd name="connsiteX15" fmla="*/ 623511 w 623743"/>
                <a:gd name="connsiteY15" fmla="*/ 849908 h 873730"/>
                <a:gd name="connsiteX16" fmla="*/ 544932 w 623743"/>
                <a:gd name="connsiteY16" fmla="*/ 692746 h 873730"/>
                <a:gd name="connsiteX17" fmla="*/ 499688 w 623743"/>
                <a:gd name="connsiteY17" fmla="*/ 485577 h 873730"/>
                <a:gd name="connsiteX18" fmla="*/ 480637 w 623743"/>
                <a:gd name="connsiteY18" fmla="*/ 404613 h 873730"/>
                <a:gd name="connsiteX19" fmla="*/ 421106 w 623743"/>
                <a:gd name="connsiteY19" fmla="*/ 406997 h 873730"/>
                <a:gd name="connsiteX20" fmla="*/ 373480 w 623743"/>
                <a:gd name="connsiteY20" fmla="*/ 418901 h 873730"/>
                <a:gd name="connsiteX21" fmla="*/ 378243 w 623743"/>
                <a:gd name="connsiteY21" fmla="*/ 609402 h 873730"/>
                <a:gd name="connsiteX22" fmla="*/ 340143 w 623743"/>
                <a:gd name="connsiteY22" fmla="*/ 659407 h 873730"/>
                <a:gd name="connsiteX23" fmla="*/ 261562 w 623743"/>
                <a:gd name="connsiteY23" fmla="*/ 647501 h 873730"/>
                <a:gd name="connsiteX24" fmla="*/ 173456 w 623743"/>
                <a:gd name="connsiteY24" fmla="*/ 576064 h 873730"/>
                <a:gd name="connsiteX25" fmla="*/ 140118 w 623743"/>
                <a:gd name="connsiteY25" fmla="*/ 478432 h 873730"/>
                <a:gd name="connsiteX26" fmla="*/ 152023 w 623743"/>
                <a:gd name="connsiteY26" fmla="*/ 318889 h 873730"/>
                <a:gd name="connsiteX27" fmla="*/ 199649 w 623743"/>
                <a:gd name="connsiteY27" fmla="*/ 214114 h 873730"/>
                <a:gd name="connsiteX28" fmla="*/ 263942 w 623743"/>
                <a:gd name="connsiteY28" fmla="*/ 152202 h 873730"/>
                <a:gd name="connsiteX29" fmla="*/ 335380 w 623743"/>
                <a:gd name="connsiteY29" fmla="*/ 118864 h 873730"/>
                <a:gd name="connsiteX30" fmla="*/ 404437 w 623743"/>
                <a:gd name="connsiteY30" fmla="*/ 152202 h 873730"/>
                <a:gd name="connsiteX31" fmla="*/ 413961 w 623743"/>
                <a:gd name="connsiteY31" fmla="*/ 199826 h 873730"/>
                <a:gd name="connsiteX32" fmla="*/ 537787 w 623743"/>
                <a:gd name="connsiteY32" fmla="*/ 202207 h 873730"/>
                <a:gd name="connsiteX0" fmla="*/ 537787 w 623743"/>
                <a:gd name="connsiteY0" fmla="*/ 202207 h 873730"/>
                <a:gd name="connsiteX1" fmla="*/ 540168 w 623743"/>
                <a:gd name="connsiteY1" fmla="*/ 85527 h 873730"/>
                <a:gd name="connsiteX2" fmla="*/ 354430 w 623743"/>
                <a:gd name="connsiteY2" fmla="*/ 9326 h 873730"/>
                <a:gd name="connsiteX3" fmla="*/ 209174 w 623743"/>
                <a:gd name="connsiteY3" fmla="*/ 28377 h 873730"/>
                <a:gd name="connsiteX4" fmla="*/ 97255 w 623743"/>
                <a:gd name="connsiteY4" fmla="*/ 145057 h 873730"/>
                <a:gd name="connsiteX5" fmla="*/ 18674 w 623743"/>
                <a:gd name="connsiteY5" fmla="*/ 328414 h 873730"/>
                <a:gd name="connsiteX6" fmla="*/ 2006 w 623743"/>
                <a:gd name="connsiteY6" fmla="*/ 447476 h 873730"/>
                <a:gd name="connsiteX7" fmla="*/ 11530 w 623743"/>
                <a:gd name="connsiteY7" fmla="*/ 571301 h 873730"/>
                <a:gd name="connsiteX8" fmla="*/ 102018 w 623743"/>
                <a:gd name="connsiteY8" fmla="*/ 728464 h 873730"/>
                <a:gd name="connsiteX9" fmla="*/ 197268 w 623743"/>
                <a:gd name="connsiteY9" fmla="*/ 780851 h 873730"/>
                <a:gd name="connsiteX10" fmla="*/ 354431 w 623743"/>
                <a:gd name="connsiteY10" fmla="*/ 785613 h 873730"/>
                <a:gd name="connsiteX11" fmla="*/ 397294 w 623743"/>
                <a:gd name="connsiteY11" fmla="*/ 780852 h 873730"/>
                <a:gd name="connsiteX12" fmla="*/ 442538 w 623743"/>
                <a:gd name="connsiteY12" fmla="*/ 854670 h 873730"/>
                <a:gd name="connsiteX13" fmla="*/ 490161 w 623743"/>
                <a:gd name="connsiteY13" fmla="*/ 871339 h 873730"/>
                <a:gd name="connsiteX14" fmla="*/ 566361 w 623743"/>
                <a:gd name="connsiteY14" fmla="*/ 871341 h 873730"/>
                <a:gd name="connsiteX15" fmla="*/ 623511 w 623743"/>
                <a:gd name="connsiteY15" fmla="*/ 849908 h 873730"/>
                <a:gd name="connsiteX16" fmla="*/ 544932 w 623743"/>
                <a:gd name="connsiteY16" fmla="*/ 692746 h 873730"/>
                <a:gd name="connsiteX17" fmla="*/ 499688 w 623743"/>
                <a:gd name="connsiteY17" fmla="*/ 485577 h 873730"/>
                <a:gd name="connsiteX18" fmla="*/ 480637 w 623743"/>
                <a:gd name="connsiteY18" fmla="*/ 404613 h 873730"/>
                <a:gd name="connsiteX19" fmla="*/ 421106 w 623743"/>
                <a:gd name="connsiteY19" fmla="*/ 406997 h 873730"/>
                <a:gd name="connsiteX20" fmla="*/ 373480 w 623743"/>
                <a:gd name="connsiteY20" fmla="*/ 418901 h 873730"/>
                <a:gd name="connsiteX21" fmla="*/ 378243 w 623743"/>
                <a:gd name="connsiteY21" fmla="*/ 609402 h 873730"/>
                <a:gd name="connsiteX22" fmla="*/ 340143 w 623743"/>
                <a:gd name="connsiteY22" fmla="*/ 659407 h 873730"/>
                <a:gd name="connsiteX23" fmla="*/ 261562 w 623743"/>
                <a:gd name="connsiteY23" fmla="*/ 647501 h 873730"/>
                <a:gd name="connsiteX24" fmla="*/ 173456 w 623743"/>
                <a:gd name="connsiteY24" fmla="*/ 576064 h 873730"/>
                <a:gd name="connsiteX25" fmla="*/ 140118 w 623743"/>
                <a:gd name="connsiteY25" fmla="*/ 478432 h 873730"/>
                <a:gd name="connsiteX26" fmla="*/ 152023 w 623743"/>
                <a:gd name="connsiteY26" fmla="*/ 318889 h 873730"/>
                <a:gd name="connsiteX27" fmla="*/ 199649 w 623743"/>
                <a:gd name="connsiteY27" fmla="*/ 214114 h 873730"/>
                <a:gd name="connsiteX28" fmla="*/ 263942 w 623743"/>
                <a:gd name="connsiteY28" fmla="*/ 152202 h 873730"/>
                <a:gd name="connsiteX29" fmla="*/ 335380 w 623743"/>
                <a:gd name="connsiteY29" fmla="*/ 118864 h 873730"/>
                <a:gd name="connsiteX30" fmla="*/ 404437 w 623743"/>
                <a:gd name="connsiteY30" fmla="*/ 152202 h 873730"/>
                <a:gd name="connsiteX31" fmla="*/ 413961 w 623743"/>
                <a:gd name="connsiteY31" fmla="*/ 199826 h 873730"/>
                <a:gd name="connsiteX32" fmla="*/ 537787 w 623743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406997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404437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404437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52024 w 624028"/>
                <a:gd name="connsiteY25" fmla="*/ 476051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82981 w 624028"/>
                <a:gd name="connsiteY24" fmla="*/ 566539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37976 h 873730"/>
                <a:gd name="connsiteX24" fmla="*/ 182981 w 624028"/>
                <a:gd name="connsiteY24" fmla="*/ 566539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048 h 873571"/>
                <a:gd name="connsiteX1" fmla="*/ 521118 w 624028"/>
                <a:gd name="connsiteY1" fmla="*/ 82987 h 873571"/>
                <a:gd name="connsiteX2" fmla="*/ 354430 w 624028"/>
                <a:gd name="connsiteY2" fmla="*/ 9167 h 873571"/>
                <a:gd name="connsiteX3" fmla="*/ 209174 w 624028"/>
                <a:gd name="connsiteY3" fmla="*/ 28218 h 873571"/>
                <a:gd name="connsiteX4" fmla="*/ 97255 w 624028"/>
                <a:gd name="connsiteY4" fmla="*/ 144898 h 873571"/>
                <a:gd name="connsiteX5" fmla="*/ 18674 w 624028"/>
                <a:gd name="connsiteY5" fmla="*/ 328255 h 873571"/>
                <a:gd name="connsiteX6" fmla="*/ 2006 w 624028"/>
                <a:gd name="connsiteY6" fmla="*/ 447317 h 873571"/>
                <a:gd name="connsiteX7" fmla="*/ 11530 w 624028"/>
                <a:gd name="connsiteY7" fmla="*/ 571142 h 873571"/>
                <a:gd name="connsiteX8" fmla="*/ 102018 w 624028"/>
                <a:gd name="connsiteY8" fmla="*/ 728305 h 873571"/>
                <a:gd name="connsiteX9" fmla="*/ 197268 w 624028"/>
                <a:gd name="connsiteY9" fmla="*/ 780692 h 873571"/>
                <a:gd name="connsiteX10" fmla="*/ 354431 w 624028"/>
                <a:gd name="connsiteY10" fmla="*/ 785454 h 873571"/>
                <a:gd name="connsiteX11" fmla="*/ 397294 w 624028"/>
                <a:gd name="connsiteY11" fmla="*/ 780693 h 873571"/>
                <a:gd name="connsiteX12" fmla="*/ 442538 w 624028"/>
                <a:gd name="connsiteY12" fmla="*/ 854511 h 873571"/>
                <a:gd name="connsiteX13" fmla="*/ 490161 w 624028"/>
                <a:gd name="connsiteY13" fmla="*/ 871180 h 873571"/>
                <a:gd name="connsiteX14" fmla="*/ 566361 w 624028"/>
                <a:gd name="connsiteY14" fmla="*/ 871182 h 873571"/>
                <a:gd name="connsiteX15" fmla="*/ 623511 w 624028"/>
                <a:gd name="connsiteY15" fmla="*/ 849749 h 873571"/>
                <a:gd name="connsiteX16" fmla="*/ 533026 w 624028"/>
                <a:gd name="connsiteY16" fmla="*/ 685443 h 873571"/>
                <a:gd name="connsiteX17" fmla="*/ 499688 w 624028"/>
                <a:gd name="connsiteY17" fmla="*/ 485418 h 873571"/>
                <a:gd name="connsiteX18" fmla="*/ 480637 w 624028"/>
                <a:gd name="connsiteY18" fmla="*/ 404454 h 873571"/>
                <a:gd name="connsiteX19" fmla="*/ 421106 w 624028"/>
                <a:gd name="connsiteY19" fmla="*/ 397313 h 873571"/>
                <a:gd name="connsiteX20" fmla="*/ 373480 w 624028"/>
                <a:gd name="connsiteY20" fmla="*/ 418742 h 873571"/>
                <a:gd name="connsiteX21" fmla="*/ 378243 w 624028"/>
                <a:gd name="connsiteY21" fmla="*/ 609243 h 873571"/>
                <a:gd name="connsiteX22" fmla="*/ 340143 w 624028"/>
                <a:gd name="connsiteY22" fmla="*/ 659248 h 873571"/>
                <a:gd name="connsiteX23" fmla="*/ 261562 w 624028"/>
                <a:gd name="connsiteY23" fmla="*/ 637817 h 873571"/>
                <a:gd name="connsiteX24" fmla="*/ 182981 w 624028"/>
                <a:gd name="connsiteY24" fmla="*/ 566380 h 873571"/>
                <a:gd name="connsiteX25" fmla="*/ 152024 w 624028"/>
                <a:gd name="connsiteY25" fmla="*/ 475892 h 873571"/>
                <a:gd name="connsiteX26" fmla="*/ 171073 w 624028"/>
                <a:gd name="connsiteY26" fmla="*/ 306824 h 873571"/>
                <a:gd name="connsiteX27" fmla="*/ 199649 w 624028"/>
                <a:gd name="connsiteY27" fmla="*/ 213955 h 873571"/>
                <a:gd name="connsiteX28" fmla="*/ 263942 w 624028"/>
                <a:gd name="connsiteY28" fmla="*/ 152043 h 873571"/>
                <a:gd name="connsiteX29" fmla="*/ 335380 w 624028"/>
                <a:gd name="connsiteY29" fmla="*/ 118705 h 873571"/>
                <a:gd name="connsiteX30" fmla="*/ 392531 w 624028"/>
                <a:gd name="connsiteY30" fmla="*/ 152043 h 873571"/>
                <a:gd name="connsiteX31" fmla="*/ 413961 w 624028"/>
                <a:gd name="connsiteY31" fmla="*/ 199667 h 873571"/>
                <a:gd name="connsiteX32" fmla="*/ 537787 w 624028"/>
                <a:gd name="connsiteY32" fmla="*/ 202048 h 873571"/>
                <a:gd name="connsiteX0" fmla="*/ 537787 w 624028"/>
                <a:gd name="connsiteY0" fmla="*/ 201418 h 872941"/>
                <a:gd name="connsiteX1" fmla="*/ 502068 w 624028"/>
                <a:gd name="connsiteY1" fmla="*/ 72832 h 872941"/>
                <a:gd name="connsiteX2" fmla="*/ 354430 w 624028"/>
                <a:gd name="connsiteY2" fmla="*/ 8537 h 872941"/>
                <a:gd name="connsiteX3" fmla="*/ 209174 w 624028"/>
                <a:gd name="connsiteY3" fmla="*/ 27588 h 872941"/>
                <a:gd name="connsiteX4" fmla="*/ 97255 w 624028"/>
                <a:gd name="connsiteY4" fmla="*/ 144268 h 872941"/>
                <a:gd name="connsiteX5" fmla="*/ 18674 w 624028"/>
                <a:gd name="connsiteY5" fmla="*/ 327625 h 872941"/>
                <a:gd name="connsiteX6" fmla="*/ 2006 w 624028"/>
                <a:gd name="connsiteY6" fmla="*/ 446687 h 872941"/>
                <a:gd name="connsiteX7" fmla="*/ 11530 w 624028"/>
                <a:gd name="connsiteY7" fmla="*/ 570512 h 872941"/>
                <a:gd name="connsiteX8" fmla="*/ 102018 w 624028"/>
                <a:gd name="connsiteY8" fmla="*/ 727675 h 872941"/>
                <a:gd name="connsiteX9" fmla="*/ 197268 w 624028"/>
                <a:gd name="connsiteY9" fmla="*/ 780062 h 872941"/>
                <a:gd name="connsiteX10" fmla="*/ 354431 w 624028"/>
                <a:gd name="connsiteY10" fmla="*/ 784824 h 872941"/>
                <a:gd name="connsiteX11" fmla="*/ 397294 w 624028"/>
                <a:gd name="connsiteY11" fmla="*/ 780063 h 872941"/>
                <a:gd name="connsiteX12" fmla="*/ 442538 w 624028"/>
                <a:gd name="connsiteY12" fmla="*/ 853881 h 872941"/>
                <a:gd name="connsiteX13" fmla="*/ 490161 w 624028"/>
                <a:gd name="connsiteY13" fmla="*/ 870550 h 872941"/>
                <a:gd name="connsiteX14" fmla="*/ 566361 w 624028"/>
                <a:gd name="connsiteY14" fmla="*/ 870552 h 872941"/>
                <a:gd name="connsiteX15" fmla="*/ 623511 w 624028"/>
                <a:gd name="connsiteY15" fmla="*/ 849119 h 872941"/>
                <a:gd name="connsiteX16" fmla="*/ 533026 w 624028"/>
                <a:gd name="connsiteY16" fmla="*/ 684813 h 872941"/>
                <a:gd name="connsiteX17" fmla="*/ 499688 w 624028"/>
                <a:gd name="connsiteY17" fmla="*/ 484788 h 872941"/>
                <a:gd name="connsiteX18" fmla="*/ 480637 w 624028"/>
                <a:gd name="connsiteY18" fmla="*/ 403824 h 872941"/>
                <a:gd name="connsiteX19" fmla="*/ 421106 w 624028"/>
                <a:gd name="connsiteY19" fmla="*/ 396683 h 872941"/>
                <a:gd name="connsiteX20" fmla="*/ 373480 w 624028"/>
                <a:gd name="connsiteY20" fmla="*/ 418112 h 872941"/>
                <a:gd name="connsiteX21" fmla="*/ 378243 w 624028"/>
                <a:gd name="connsiteY21" fmla="*/ 608613 h 872941"/>
                <a:gd name="connsiteX22" fmla="*/ 340143 w 624028"/>
                <a:gd name="connsiteY22" fmla="*/ 658618 h 872941"/>
                <a:gd name="connsiteX23" fmla="*/ 261562 w 624028"/>
                <a:gd name="connsiteY23" fmla="*/ 637187 h 872941"/>
                <a:gd name="connsiteX24" fmla="*/ 182981 w 624028"/>
                <a:gd name="connsiteY24" fmla="*/ 565750 h 872941"/>
                <a:gd name="connsiteX25" fmla="*/ 152024 w 624028"/>
                <a:gd name="connsiteY25" fmla="*/ 475262 h 872941"/>
                <a:gd name="connsiteX26" fmla="*/ 171073 w 624028"/>
                <a:gd name="connsiteY26" fmla="*/ 306194 h 872941"/>
                <a:gd name="connsiteX27" fmla="*/ 199649 w 624028"/>
                <a:gd name="connsiteY27" fmla="*/ 213325 h 872941"/>
                <a:gd name="connsiteX28" fmla="*/ 263942 w 624028"/>
                <a:gd name="connsiteY28" fmla="*/ 151413 h 872941"/>
                <a:gd name="connsiteX29" fmla="*/ 335380 w 624028"/>
                <a:gd name="connsiteY29" fmla="*/ 118075 h 872941"/>
                <a:gd name="connsiteX30" fmla="*/ 392531 w 624028"/>
                <a:gd name="connsiteY30" fmla="*/ 151413 h 872941"/>
                <a:gd name="connsiteX31" fmla="*/ 413961 w 624028"/>
                <a:gd name="connsiteY31" fmla="*/ 199037 h 872941"/>
                <a:gd name="connsiteX32" fmla="*/ 537787 w 624028"/>
                <a:gd name="connsiteY32" fmla="*/ 201418 h 872941"/>
                <a:gd name="connsiteX0" fmla="*/ 530643 w 624028"/>
                <a:gd name="connsiteY0" fmla="*/ 201418 h 872941"/>
                <a:gd name="connsiteX1" fmla="*/ 502068 w 624028"/>
                <a:gd name="connsiteY1" fmla="*/ 72832 h 872941"/>
                <a:gd name="connsiteX2" fmla="*/ 354430 w 624028"/>
                <a:gd name="connsiteY2" fmla="*/ 8537 h 872941"/>
                <a:gd name="connsiteX3" fmla="*/ 209174 w 624028"/>
                <a:gd name="connsiteY3" fmla="*/ 27588 h 872941"/>
                <a:gd name="connsiteX4" fmla="*/ 97255 w 624028"/>
                <a:gd name="connsiteY4" fmla="*/ 144268 h 872941"/>
                <a:gd name="connsiteX5" fmla="*/ 18674 w 624028"/>
                <a:gd name="connsiteY5" fmla="*/ 327625 h 872941"/>
                <a:gd name="connsiteX6" fmla="*/ 2006 w 624028"/>
                <a:gd name="connsiteY6" fmla="*/ 446687 h 872941"/>
                <a:gd name="connsiteX7" fmla="*/ 11530 w 624028"/>
                <a:gd name="connsiteY7" fmla="*/ 570512 h 872941"/>
                <a:gd name="connsiteX8" fmla="*/ 102018 w 624028"/>
                <a:gd name="connsiteY8" fmla="*/ 727675 h 872941"/>
                <a:gd name="connsiteX9" fmla="*/ 197268 w 624028"/>
                <a:gd name="connsiteY9" fmla="*/ 780062 h 872941"/>
                <a:gd name="connsiteX10" fmla="*/ 354431 w 624028"/>
                <a:gd name="connsiteY10" fmla="*/ 784824 h 872941"/>
                <a:gd name="connsiteX11" fmla="*/ 397294 w 624028"/>
                <a:gd name="connsiteY11" fmla="*/ 780063 h 872941"/>
                <a:gd name="connsiteX12" fmla="*/ 442538 w 624028"/>
                <a:gd name="connsiteY12" fmla="*/ 853881 h 872941"/>
                <a:gd name="connsiteX13" fmla="*/ 490161 w 624028"/>
                <a:gd name="connsiteY13" fmla="*/ 870550 h 872941"/>
                <a:gd name="connsiteX14" fmla="*/ 566361 w 624028"/>
                <a:gd name="connsiteY14" fmla="*/ 870552 h 872941"/>
                <a:gd name="connsiteX15" fmla="*/ 623511 w 624028"/>
                <a:gd name="connsiteY15" fmla="*/ 849119 h 872941"/>
                <a:gd name="connsiteX16" fmla="*/ 533026 w 624028"/>
                <a:gd name="connsiteY16" fmla="*/ 684813 h 872941"/>
                <a:gd name="connsiteX17" fmla="*/ 499688 w 624028"/>
                <a:gd name="connsiteY17" fmla="*/ 484788 h 872941"/>
                <a:gd name="connsiteX18" fmla="*/ 480637 w 624028"/>
                <a:gd name="connsiteY18" fmla="*/ 403824 h 872941"/>
                <a:gd name="connsiteX19" fmla="*/ 421106 w 624028"/>
                <a:gd name="connsiteY19" fmla="*/ 396683 h 872941"/>
                <a:gd name="connsiteX20" fmla="*/ 373480 w 624028"/>
                <a:gd name="connsiteY20" fmla="*/ 418112 h 872941"/>
                <a:gd name="connsiteX21" fmla="*/ 378243 w 624028"/>
                <a:gd name="connsiteY21" fmla="*/ 608613 h 872941"/>
                <a:gd name="connsiteX22" fmla="*/ 340143 w 624028"/>
                <a:gd name="connsiteY22" fmla="*/ 658618 h 872941"/>
                <a:gd name="connsiteX23" fmla="*/ 261562 w 624028"/>
                <a:gd name="connsiteY23" fmla="*/ 637187 h 872941"/>
                <a:gd name="connsiteX24" fmla="*/ 182981 w 624028"/>
                <a:gd name="connsiteY24" fmla="*/ 565750 h 872941"/>
                <a:gd name="connsiteX25" fmla="*/ 152024 w 624028"/>
                <a:gd name="connsiteY25" fmla="*/ 475262 h 872941"/>
                <a:gd name="connsiteX26" fmla="*/ 171073 w 624028"/>
                <a:gd name="connsiteY26" fmla="*/ 306194 h 872941"/>
                <a:gd name="connsiteX27" fmla="*/ 199649 w 624028"/>
                <a:gd name="connsiteY27" fmla="*/ 213325 h 872941"/>
                <a:gd name="connsiteX28" fmla="*/ 263942 w 624028"/>
                <a:gd name="connsiteY28" fmla="*/ 151413 h 872941"/>
                <a:gd name="connsiteX29" fmla="*/ 335380 w 624028"/>
                <a:gd name="connsiteY29" fmla="*/ 118075 h 872941"/>
                <a:gd name="connsiteX30" fmla="*/ 392531 w 624028"/>
                <a:gd name="connsiteY30" fmla="*/ 151413 h 872941"/>
                <a:gd name="connsiteX31" fmla="*/ 413961 w 624028"/>
                <a:gd name="connsiteY31" fmla="*/ 199037 h 872941"/>
                <a:gd name="connsiteX32" fmla="*/ 530643 w 624028"/>
                <a:gd name="connsiteY32" fmla="*/ 201418 h 87294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83024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3090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3090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0709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3799 h 865322"/>
                <a:gd name="connsiteX1" fmla="*/ 523504 w 624028"/>
                <a:gd name="connsiteY1" fmla="*/ 120420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93799 h 865322"/>
                <a:gd name="connsiteX0" fmla="*/ 530643 w 624028"/>
                <a:gd name="connsiteY0" fmla="*/ 193799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93799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404437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61548 w 624028"/>
                <a:gd name="connsiteY27" fmla="*/ 329531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49642 w 624028"/>
                <a:gd name="connsiteY27" fmla="*/ 327150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52017 w 624028"/>
                <a:gd name="connsiteY6" fmla="*/ 227575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52017 w 624028"/>
                <a:gd name="connsiteY6" fmla="*/ 227575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40111 w 624028"/>
                <a:gd name="connsiteY6" fmla="*/ 229956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8424 h 864709"/>
                <a:gd name="connsiteX1" fmla="*/ 525885 w 624028"/>
                <a:gd name="connsiteY1" fmla="*/ 107901 h 864709"/>
                <a:gd name="connsiteX2" fmla="*/ 499686 w 624028"/>
                <a:gd name="connsiteY2" fmla="*/ 59838 h 864709"/>
                <a:gd name="connsiteX3" fmla="*/ 354430 w 624028"/>
                <a:gd name="connsiteY3" fmla="*/ 305 h 864709"/>
                <a:gd name="connsiteX4" fmla="*/ 206792 w 624028"/>
                <a:gd name="connsiteY4" fmla="*/ 40787 h 864709"/>
                <a:gd name="connsiteX5" fmla="*/ 106780 w 624028"/>
                <a:gd name="connsiteY5" fmla="*/ 128892 h 864709"/>
                <a:gd name="connsiteX6" fmla="*/ 40111 w 624028"/>
                <a:gd name="connsiteY6" fmla="*/ 229343 h 864709"/>
                <a:gd name="connsiteX7" fmla="*/ 18674 w 624028"/>
                <a:gd name="connsiteY7" fmla="*/ 319393 h 864709"/>
                <a:gd name="connsiteX8" fmla="*/ 2006 w 624028"/>
                <a:gd name="connsiteY8" fmla="*/ 438455 h 864709"/>
                <a:gd name="connsiteX9" fmla="*/ 11530 w 624028"/>
                <a:gd name="connsiteY9" fmla="*/ 562280 h 864709"/>
                <a:gd name="connsiteX10" fmla="*/ 102018 w 624028"/>
                <a:gd name="connsiteY10" fmla="*/ 719443 h 864709"/>
                <a:gd name="connsiteX11" fmla="*/ 197268 w 624028"/>
                <a:gd name="connsiteY11" fmla="*/ 771830 h 864709"/>
                <a:gd name="connsiteX12" fmla="*/ 354431 w 624028"/>
                <a:gd name="connsiteY12" fmla="*/ 776592 h 864709"/>
                <a:gd name="connsiteX13" fmla="*/ 397294 w 624028"/>
                <a:gd name="connsiteY13" fmla="*/ 771831 h 864709"/>
                <a:gd name="connsiteX14" fmla="*/ 442538 w 624028"/>
                <a:gd name="connsiteY14" fmla="*/ 845649 h 864709"/>
                <a:gd name="connsiteX15" fmla="*/ 490161 w 624028"/>
                <a:gd name="connsiteY15" fmla="*/ 862318 h 864709"/>
                <a:gd name="connsiteX16" fmla="*/ 566361 w 624028"/>
                <a:gd name="connsiteY16" fmla="*/ 862320 h 864709"/>
                <a:gd name="connsiteX17" fmla="*/ 623511 w 624028"/>
                <a:gd name="connsiteY17" fmla="*/ 840887 h 864709"/>
                <a:gd name="connsiteX18" fmla="*/ 533026 w 624028"/>
                <a:gd name="connsiteY18" fmla="*/ 676581 h 864709"/>
                <a:gd name="connsiteX19" fmla="*/ 499688 w 624028"/>
                <a:gd name="connsiteY19" fmla="*/ 476556 h 864709"/>
                <a:gd name="connsiteX20" fmla="*/ 480637 w 624028"/>
                <a:gd name="connsiteY20" fmla="*/ 395592 h 864709"/>
                <a:gd name="connsiteX21" fmla="*/ 421106 w 624028"/>
                <a:gd name="connsiteY21" fmla="*/ 388451 h 864709"/>
                <a:gd name="connsiteX22" fmla="*/ 373480 w 624028"/>
                <a:gd name="connsiteY22" fmla="*/ 409880 h 864709"/>
                <a:gd name="connsiteX23" fmla="*/ 378243 w 624028"/>
                <a:gd name="connsiteY23" fmla="*/ 600381 h 864709"/>
                <a:gd name="connsiteX24" fmla="*/ 340143 w 624028"/>
                <a:gd name="connsiteY24" fmla="*/ 650386 h 864709"/>
                <a:gd name="connsiteX25" fmla="*/ 261562 w 624028"/>
                <a:gd name="connsiteY25" fmla="*/ 628955 h 864709"/>
                <a:gd name="connsiteX26" fmla="*/ 182981 w 624028"/>
                <a:gd name="connsiteY26" fmla="*/ 557518 h 864709"/>
                <a:gd name="connsiteX27" fmla="*/ 152024 w 624028"/>
                <a:gd name="connsiteY27" fmla="*/ 467030 h 864709"/>
                <a:gd name="connsiteX28" fmla="*/ 149642 w 624028"/>
                <a:gd name="connsiteY28" fmla="*/ 326537 h 864709"/>
                <a:gd name="connsiteX29" fmla="*/ 199649 w 624028"/>
                <a:gd name="connsiteY29" fmla="*/ 205093 h 864709"/>
                <a:gd name="connsiteX30" fmla="*/ 254417 w 624028"/>
                <a:gd name="connsiteY30" fmla="*/ 140800 h 864709"/>
                <a:gd name="connsiteX31" fmla="*/ 335380 w 624028"/>
                <a:gd name="connsiteY31" fmla="*/ 109843 h 864709"/>
                <a:gd name="connsiteX32" fmla="*/ 397293 w 624028"/>
                <a:gd name="connsiteY32" fmla="*/ 131275 h 864709"/>
                <a:gd name="connsiteX33" fmla="*/ 413961 w 624028"/>
                <a:gd name="connsiteY33" fmla="*/ 190805 h 864709"/>
                <a:gd name="connsiteX34" fmla="*/ 483024 w 624028"/>
                <a:gd name="connsiteY34" fmla="*/ 198388 h 864709"/>
                <a:gd name="connsiteX35" fmla="*/ 530643 w 624028"/>
                <a:gd name="connsiteY35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62280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62280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9077 w 622462"/>
                <a:gd name="connsiteY0" fmla="*/ 188424 h 864709"/>
                <a:gd name="connsiteX1" fmla="*/ 524319 w 622462"/>
                <a:gd name="connsiteY1" fmla="*/ 107901 h 864709"/>
                <a:gd name="connsiteX2" fmla="*/ 498120 w 622462"/>
                <a:gd name="connsiteY2" fmla="*/ 59838 h 864709"/>
                <a:gd name="connsiteX3" fmla="*/ 352864 w 622462"/>
                <a:gd name="connsiteY3" fmla="*/ 305 h 864709"/>
                <a:gd name="connsiteX4" fmla="*/ 205226 w 622462"/>
                <a:gd name="connsiteY4" fmla="*/ 40787 h 864709"/>
                <a:gd name="connsiteX5" fmla="*/ 105214 w 622462"/>
                <a:gd name="connsiteY5" fmla="*/ 128892 h 864709"/>
                <a:gd name="connsiteX6" fmla="*/ 38545 w 622462"/>
                <a:gd name="connsiteY6" fmla="*/ 229343 h 864709"/>
                <a:gd name="connsiteX7" fmla="*/ 17108 w 622462"/>
                <a:gd name="connsiteY7" fmla="*/ 319393 h 864709"/>
                <a:gd name="connsiteX8" fmla="*/ 440 w 622462"/>
                <a:gd name="connsiteY8" fmla="*/ 438455 h 864709"/>
                <a:gd name="connsiteX9" fmla="*/ 7583 w 622462"/>
                <a:gd name="connsiteY9" fmla="*/ 547993 h 864709"/>
                <a:gd name="connsiteX10" fmla="*/ 36163 w 622462"/>
                <a:gd name="connsiteY10" fmla="*/ 624631 h 864709"/>
                <a:gd name="connsiteX11" fmla="*/ 100452 w 622462"/>
                <a:gd name="connsiteY11" fmla="*/ 719443 h 864709"/>
                <a:gd name="connsiteX12" fmla="*/ 195702 w 622462"/>
                <a:gd name="connsiteY12" fmla="*/ 771830 h 864709"/>
                <a:gd name="connsiteX13" fmla="*/ 352865 w 622462"/>
                <a:gd name="connsiteY13" fmla="*/ 776592 h 864709"/>
                <a:gd name="connsiteX14" fmla="*/ 395728 w 622462"/>
                <a:gd name="connsiteY14" fmla="*/ 771831 h 864709"/>
                <a:gd name="connsiteX15" fmla="*/ 440972 w 622462"/>
                <a:gd name="connsiteY15" fmla="*/ 845649 h 864709"/>
                <a:gd name="connsiteX16" fmla="*/ 488595 w 622462"/>
                <a:gd name="connsiteY16" fmla="*/ 862318 h 864709"/>
                <a:gd name="connsiteX17" fmla="*/ 564795 w 622462"/>
                <a:gd name="connsiteY17" fmla="*/ 862320 h 864709"/>
                <a:gd name="connsiteX18" fmla="*/ 621945 w 622462"/>
                <a:gd name="connsiteY18" fmla="*/ 840887 h 864709"/>
                <a:gd name="connsiteX19" fmla="*/ 531460 w 622462"/>
                <a:gd name="connsiteY19" fmla="*/ 676581 h 864709"/>
                <a:gd name="connsiteX20" fmla="*/ 498122 w 622462"/>
                <a:gd name="connsiteY20" fmla="*/ 476556 h 864709"/>
                <a:gd name="connsiteX21" fmla="*/ 479071 w 622462"/>
                <a:gd name="connsiteY21" fmla="*/ 395592 h 864709"/>
                <a:gd name="connsiteX22" fmla="*/ 419540 w 622462"/>
                <a:gd name="connsiteY22" fmla="*/ 388451 h 864709"/>
                <a:gd name="connsiteX23" fmla="*/ 371914 w 622462"/>
                <a:gd name="connsiteY23" fmla="*/ 409880 h 864709"/>
                <a:gd name="connsiteX24" fmla="*/ 376677 w 622462"/>
                <a:gd name="connsiteY24" fmla="*/ 600381 h 864709"/>
                <a:gd name="connsiteX25" fmla="*/ 338577 w 622462"/>
                <a:gd name="connsiteY25" fmla="*/ 650386 h 864709"/>
                <a:gd name="connsiteX26" fmla="*/ 259996 w 622462"/>
                <a:gd name="connsiteY26" fmla="*/ 628955 h 864709"/>
                <a:gd name="connsiteX27" fmla="*/ 181415 w 622462"/>
                <a:gd name="connsiteY27" fmla="*/ 557518 h 864709"/>
                <a:gd name="connsiteX28" fmla="*/ 150458 w 622462"/>
                <a:gd name="connsiteY28" fmla="*/ 467030 h 864709"/>
                <a:gd name="connsiteX29" fmla="*/ 148076 w 622462"/>
                <a:gd name="connsiteY29" fmla="*/ 326537 h 864709"/>
                <a:gd name="connsiteX30" fmla="*/ 198083 w 622462"/>
                <a:gd name="connsiteY30" fmla="*/ 205093 h 864709"/>
                <a:gd name="connsiteX31" fmla="*/ 252851 w 622462"/>
                <a:gd name="connsiteY31" fmla="*/ 140800 h 864709"/>
                <a:gd name="connsiteX32" fmla="*/ 333814 w 622462"/>
                <a:gd name="connsiteY32" fmla="*/ 109843 h 864709"/>
                <a:gd name="connsiteX33" fmla="*/ 395727 w 622462"/>
                <a:gd name="connsiteY33" fmla="*/ 131275 h 864709"/>
                <a:gd name="connsiteX34" fmla="*/ 412395 w 622462"/>
                <a:gd name="connsiteY34" fmla="*/ 190805 h 864709"/>
                <a:gd name="connsiteX35" fmla="*/ 481458 w 622462"/>
                <a:gd name="connsiteY35" fmla="*/ 198388 h 864709"/>
                <a:gd name="connsiteX36" fmla="*/ 529077 w 622462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40849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40849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19284 w 622206"/>
                <a:gd name="connsiteY22" fmla="*/ 388451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0832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86070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699 h 865578"/>
                <a:gd name="connsiteX1" fmla="*/ 524063 w 622206"/>
                <a:gd name="connsiteY1" fmla="*/ 108176 h 865578"/>
                <a:gd name="connsiteX2" fmla="*/ 497864 w 622206"/>
                <a:gd name="connsiteY2" fmla="*/ 60113 h 865578"/>
                <a:gd name="connsiteX3" fmla="*/ 428813 w 622206"/>
                <a:gd name="connsiteY3" fmla="*/ 20069 h 865578"/>
                <a:gd name="connsiteX4" fmla="*/ 352608 w 622206"/>
                <a:gd name="connsiteY4" fmla="*/ 580 h 865578"/>
                <a:gd name="connsiteX5" fmla="*/ 204970 w 622206"/>
                <a:gd name="connsiteY5" fmla="*/ 41062 h 865578"/>
                <a:gd name="connsiteX6" fmla="*/ 104958 w 622206"/>
                <a:gd name="connsiteY6" fmla="*/ 129167 h 865578"/>
                <a:gd name="connsiteX7" fmla="*/ 38289 w 622206"/>
                <a:gd name="connsiteY7" fmla="*/ 229618 h 865578"/>
                <a:gd name="connsiteX8" fmla="*/ 16852 w 622206"/>
                <a:gd name="connsiteY8" fmla="*/ 319668 h 865578"/>
                <a:gd name="connsiteX9" fmla="*/ 184 w 622206"/>
                <a:gd name="connsiteY9" fmla="*/ 438730 h 865578"/>
                <a:gd name="connsiteX10" fmla="*/ 9708 w 622206"/>
                <a:gd name="connsiteY10" fmla="*/ 541124 h 865578"/>
                <a:gd name="connsiteX11" fmla="*/ 35907 w 622206"/>
                <a:gd name="connsiteY11" fmla="*/ 624906 h 865578"/>
                <a:gd name="connsiteX12" fmla="*/ 100196 w 622206"/>
                <a:gd name="connsiteY12" fmla="*/ 719718 h 865578"/>
                <a:gd name="connsiteX13" fmla="*/ 195446 w 622206"/>
                <a:gd name="connsiteY13" fmla="*/ 772105 h 865578"/>
                <a:gd name="connsiteX14" fmla="*/ 352609 w 622206"/>
                <a:gd name="connsiteY14" fmla="*/ 776867 h 865578"/>
                <a:gd name="connsiteX15" fmla="*/ 395472 w 622206"/>
                <a:gd name="connsiteY15" fmla="*/ 772106 h 865578"/>
                <a:gd name="connsiteX16" fmla="*/ 452622 w 622206"/>
                <a:gd name="connsiteY16" fmla="*/ 836399 h 865578"/>
                <a:gd name="connsiteX17" fmla="*/ 488339 w 622206"/>
                <a:gd name="connsiteY17" fmla="*/ 862593 h 865578"/>
                <a:gd name="connsiteX18" fmla="*/ 564539 w 622206"/>
                <a:gd name="connsiteY18" fmla="*/ 862595 h 865578"/>
                <a:gd name="connsiteX19" fmla="*/ 621689 w 622206"/>
                <a:gd name="connsiteY19" fmla="*/ 841162 h 865578"/>
                <a:gd name="connsiteX20" fmla="*/ 531204 w 622206"/>
                <a:gd name="connsiteY20" fmla="*/ 676856 h 865578"/>
                <a:gd name="connsiteX21" fmla="*/ 497866 w 622206"/>
                <a:gd name="connsiteY21" fmla="*/ 476831 h 865578"/>
                <a:gd name="connsiteX22" fmla="*/ 478815 w 622206"/>
                <a:gd name="connsiteY22" fmla="*/ 395867 h 865578"/>
                <a:gd name="connsiteX23" fmla="*/ 424047 w 622206"/>
                <a:gd name="connsiteY23" fmla="*/ 386345 h 865578"/>
                <a:gd name="connsiteX24" fmla="*/ 371658 w 622206"/>
                <a:gd name="connsiteY24" fmla="*/ 410155 h 865578"/>
                <a:gd name="connsiteX25" fmla="*/ 376421 w 622206"/>
                <a:gd name="connsiteY25" fmla="*/ 600656 h 865578"/>
                <a:gd name="connsiteX26" fmla="*/ 338321 w 622206"/>
                <a:gd name="connsiteY26" fmla="*/ 650661 h 865578"/>
                <a:gd name="connsiteX27" fmla="*/ 259740 w 622206"/>
                <a:gd name="connsiteY27" fmla="*/ 629230 h 865578"/>
                <a:gd name="connsiteX28" fmla="*/ 181159 w 622206"/>
                <a:gd name="connsiteY28" fmla="*/ 557793 h 865578"/>
                <a:gd name="connsiteX29" fmla="*/ 150202 w 622206"/>
                <a:gd name="connsiteY29" fmla="*/ 467305 h 865578"/>
                <a:gd name="connsiteX30" fmla="*/ 147820 w 622206"/>
                <a:gd name="connsiteY30" fmla="*/ 326812 h 865578"/>
                <a:gd name="connsiteX31" fmla="*/ 197827 w 622206"/>
                <a:gd name="connsiteY31" fmla="*/ 205368 h 865578"/>
                <a:gd name="connsiteX32" fmla="*/ 252595 w 622206"/>
                <a:gd name="connsiteY32" fmla="*/ 141075 h 865578"/>
                <a:gd name="connsiteX33" fmla="*/ 333558 w 622206"/>
                <a:gd name="connsiteY33" fmla="*/ 110118 h 865578"/>
                <a:gd name="connsiteX34" fmla="*/ 395471 w 622206"/>
                <a:gd name="connsiteY34" fmla="*/ 131550 h 865578"/>
                <a:gd name="connsiteX35" fmla="*/ 412139 w 622206"/>
                <a:gd name="connsiteY35" fmla="*/ 191080 h 865578"/>
                <a:gd name="connsiteX36" fmla="*/ 481202 w 622206"/>
                <a:gd name="connsiteY36" fmla="*/ 198663 h 865578"/>
                <a:gd name="connsiteX37" fmla="*/ 528821 w 622206"/>
                <a:gd name="connsiteY37" fmla="*/ 188699 h 865578"/>
                <a:gd name="connsiteX0" fmla="*/ 528821 w 622206"/>
                <a:gd name="connsiteY0" fmla="*/ 188699 h 865578"/>
                <a:gd name="connsiteX1" fmla="*/ 524063 w 622206"/>
                <a:gd name="connsiteY1" fmla="*/ 108176 h 865578"/>
                <a:gd name="connsiteX2" fmla="*/ 497864 w 622206"/>
                <a:gd name="connsiteY2" fmla="*/ 60113 h 865578"/>
                <a:gd name="connsiteX3" fmla="*/ 428813 w 622206"/>
                <a:gd name="connsiteY3" fmla="*/ 20069 h 865578"/>
                <a:gd name="connsiteX4" fmla="*/ 352608 w 622206"/>
                <a:gd name="connsiteY4" fmla="*/ 580 h 865578"/>
                <a:gd name="connsiteX5" fmla="*/ 204970 w 622206"/>
                <a:gd name="connsiteY5" fmla="*/ 41062 h 865578"/>
                <a:gd name="connsiteX6" fmla="*/ 104958 w 622206"/>
                <a:gd name="connsiteY6" fmla="*/ 129167 h 865578"/>
                <a:gd name="connsiteX7" fmla="*/ 38289 w 622206"/>
                <a:gd name="connsiteY7" fmla="*/ 229618 h 865578"/>
                <a:gd name="connsiteX8" fmla="*/ 16852 w 622206"/>
                <a:gd name="connsiteY8" fmla="*/ 319668 h 865578"/>
                <a:gd name="connsiteX9" fmla="*/ 184 w 622206"/>
                <a:gd name="connsiteY9" fmla="*/ 438730 h 865578"/>
                <a:gd name="connsiteX10" fmla="*/ 9708 w 622206"/>
                <a:gd name="connsiteY10" fmla="*/ 541124 h 865578"/>
                <a:gd name="connsiteX11" fmla="*/ 35907 w 622206"/>
                <a:gd name="connsiteY11" fmla="*/ 624906 h 865578"/>
                <a:gd name="connsiteX12" fmla="*/ 100196 w 622206"/>
                <a:gd name="connsiteY12" fmla="*/ 719718 h 865578"/>
                <a:gd name="connsiteX13" fmla="*/ 195446 w 622206"/>
                <a:gd name="connsiteY13" fmla="*/ 772105 h 865578"/>
                <a:gd name="connsiteX14" fmla="*/ 352609 w 622206"/>
                <a:gd name="connsiteY14" fmla="*/ 776867 h 865578"/>
                <a:gd name="connsiteX15" fmla="*/ 395472 w 622206"/>
                <a:gd name="connsiteY15" fmla="*/ 772106 h 865578"/>
                <a:gd name="connsiteX16" fmla="*/ 452622 w 622206"/>
                <a:gd name="connsiteY16" fmla="*/ 836399 h 865578"/>
                <a:gd name="connsiteX17" fmla="*/ 488339 w 622206"/>
                <a:gd name="connsiteY17" fmla="*/ 862593 h 865578"/>
                <a:gd name="connsiteX18" fmla="*/ 564539 w 622206"/>
                <a:gd name="connsiteY18" fmla="*/ 862595 h 865578"/>
                <a:gd name="connsiteX19" fmla="*/ 621689 w 622206"/>
                <a:gd name="connsiteY19" fmla="*/ 841162 h 865578"/>
                <a:gd name="connsiteX20" fmla="*/ 531204 w 622206"/>
                <a:gd name="connsiteY20" fmla="*/ 676856 h 865578"/>
                <a:gd name="connsiteX21" fmla="*/ 497866 w 622206"/>
                <a:gd name="connsiteY21" fmla="*/ 476831 h 865578"/>
                <a:gd name="connsiteX22" fmla="*/ 478815 w 622206"/>
                <a:gd name="connsiteY22" fmla="*/ 395867 h 865578"/>
                <a:gd name="connsiteX23" fmla="*/ 424047 w 622206"/>
                <a:gd name="connsiteY23" fmla="*/ 386345 h 865578"/>
                <a:gd name="connsiteX24" fmla="*/ 371658 w 622206"/>
                <a:gd name="connsiteY24" fmla="*/ 410155 h 865578"/>
                <a:gd name="connsiteX25" fmla="*/ 376421 w 622206"/>
                <a:gd name="connsiteY25" fmla="*/ 600656 h 865578"/>
                <a:gd name="connsiteX26" fmla="*/ 338321 w 622206"/>
                <a:gd name="connsiteY26" fmla="*/ 650661 h 865578"/>
                <a:gd name="connsiteX27" fmla="*/ 259740 w 622206"/>
                <a:gd name="connsiteY27" fmla="*/ 629230 h 865578"/>
                <a:gd name="connsiteX28" fmla="*/ 181159 w 622206"/>
                <a:gd name="connsiteY28" fmla="*/ 557793 h 865578"/>
                <a:gd name="connsiteX29" fmla="*/ 150202 w 622206"/>
                <a:gd name="connsiteY29" fmla="*/ 467305 h 865578"/>
                <a:gd name="connsiteX30" fmla="*/ 147820 w 622206"/>
                <a:gd name="connsiteY30" fmla="*/ 326812 h 865578"/>
                <a:gd name="connsiteX31" fmla="*/ 197827 w 622206"/>
                <a:gd name="connsiteY31" fmla="*/ 205368 h 865578"/>
                <a:gd name="connsiteX32" fmla="*/ 252595 w 622206"/>
                <a:gd name="connsiteY32" fmla="*/ 141075 h 865578"/>
                <a:gd name="connsiteX33" fmla="*/ 333558 w 622206"/>
                <a:gd name="connsiteY33" fmla="*/ 110118 h 865578"/>
                <a:gd name="connsiteX34" fmla="*/ 395471 w 622206"/>
                <a:gd name="connsiteY34" fmla="*/ 131550 h 865578"/>
                <a:gd name="connsiteX35" fmla="*/ 412139 w 622206"/>
                <a:gd name="connsiteY35" fmla="*/ 191080 h 865578"/>
                <a:gd name="connsiteX36" fmla="*/ 481202 w 622206"/>
                <a:gd name="connsiteY36" fmla="*/ 198663 h 865578"/>
                <a:gd name="connsiteX37" fmla="*/ 528821 w 622206"/>
                <a:gd name="connsiteY37" fmla="*/ 188699 h 865578"/>
                <a:gd name="connsiteX0" fmla="*/ 528821 w 622206"/>
                <a:gd name="connsiteY0" fmla="*/ 190111 h 866990"/>
                <a:gd name="connsiteX1" fmla="*/ 524063 w 622206"/>
                <a:gd name="connsiteY1" fmla="*/ 109588 h 866990"/>
                <a:gd name="connsiteX2" fmla="*/ 497864 w 622206"/>
                <a:gd name="connsiteY2" fmla="*/ 61525 h 866990"/>
                <a:gd name="connsiteX3" fmla="*/ 426432 w 622206"/>
                <a:gd name="connsiteY3" fmla="*/ 11956 h 866990"/>
                <a:gd name="connsiteX4" fmla="*/ 352608 w 622206"/>
                <a:gd name="connsiteY4" fmla="*/ 1992 h 866990"/>
                <a:gd name="connsiteX5" fmla="*/ 204970 w 622206"/>
                <a:gd name="connsiteY5" fmla="*/ 42474 h 866990"/>
                <a:gd name="connsiteX6" fmla="*/ 104958 w 622206"/>
                <a:gd name="connsiteY6" fmla="*/ 130579 h 866990"/>
                <a:gd name="connsiteX7" fmla="*/ 38289 w 622206"/>
                <a:gd name="connsiteY7" fmla="*/ 231030 h 866990"/>
                <a:gd name="connsiteX8" fmla="*/ 16852 w 622206"/>
                <a:gd name="connsiteY8" fmla="*/ 321080 h 866990"/>
                <a:gd name="connsiteX9" fmla="*/ 184 w 622206"/>
                <a:gd name="connsiteY9" fmla="*/ 440142 h 866990"/>
                <a:gd name="connsiteX10" fmla="*/ 9708 w 622206"/>
                <a:gd name="connsiteY10" fmla="*/ 542536 h 866990"/>
                <a:gd name="connsiteX11" fmla="*/ 35907 w 622206"/>
                <a:gd name="connsiteY11" fmla="*/ 626318 h 866990"/>
                <a:gd name="connsiteX12" fmla="*/ 100196 w 622206"/>
                <a:gd name="connsiteY12" fmla="*/ 721130 h 866990"/>
                <a:gd name="connsiteX13" fmla="*/ 195446 w 622206"/>
                <a:gd name="connsiteY13" fmla="*/ 773517 h 866990"/>
                <a:gd name="connsiteX14" fmla="*/ 352609 w 622206"/>
                <a:gd name="connsiteY14" fmla="*/ 778279 h 866990"/>
                <a:gd name="connsiteX15" fmla="*/ 395472 w 622206"/>
                <a:gd name="connsiteY15" fmla="*/ 773518 h 866990"/>
                <a:gd name="connsiteX16" fmla="*/ 452622 w 622206"/>
                <a:gd name="connsiteY16" fmla="*/ 837811 h 866990"/>
                <a:gd name="connsiteX17" fmla="*/ 488339 w 622206"/>
                <a:gd name="connsiteY17" fmla="*/ 864005 h 866990"/>
                <a:gd name="connsiteX18" fmla="*/ 564539 w 622206"/>
                <a:gd name="connsiteY18" fmla="*/ 864007 h 866990"/>
                <a:gd name="connsiteX19" fmla="*/ 621689 w 622206"/>
                <a:gd name="connsiteY19" fmla="*/ 842574 h 866990"/>
                <a:gd name="connsiteX20" fmla="*/ 531204 w 622206"/>
                <a:gd name="connsiteY20" fmla="*/ 678268 h 866990"/>
                <a:gd name="connsiteX21" fmla="*/ 497866 w 622206"/>
                <a:gd name="connsiteY21" fmla="*/ 478243 h 866990"/>
                <a:gd name="connsiteX22" fmla="*/ 478815 w 622206"/>
                <a:gd name="connsiteY22" fmla="*/ 397279 h 866990"/>
                <a:gd name="connsiteX23" fmla="*/ 424047 w 622206"/>
                <a:gd name="connsiteY23" fmla="*/ 387757 h 866990"/>
                <a:gd name="connsiteX24" fmla="*/ 371658 w 622206"/>
                <a:gd name="connsiteY24" fmla="*/ 411567 h 866990"/>
                <a:gd name="connsiteX25" fmla="*/ 376421 w 622206"/>
                <a:gd name="connsiteY25" fmla="*/ 602068 h 866990"/>
                <a:gd name="connsiteX26" fmla="*/ 338321 w 622206"/>
                <a:gd name="connsiteY26" fmla="*/ 652073 h 866990"/>
                <a:gd name="connsiteX27" fmla="*/ 259740 w 622206"/>
                <a:gd name="connsiteY27" fmla="*/ 630642 h 866990"/>
                <a:gd name="connsiteX28" fmla="*/ 181159 w 622206"/>
                <a:gd name="connsiteY28" fmla="*/ 559205 h 866990"/>
                <a:gd name="connsiteX29" fmla="*/ 150202 w 622206"/>
                <a:gd name="connsiteY29" fmla="*/ 468717 h 866990"/>
                <a:gd name="connsiteX30" fmla="*/ 147820 w 622206"/>
                <a:gd name="connsiteY30" fmla="*/ 328224 h 866990"/>
                <a:gd name="connsiteX31" fmla="*/ 197827 w 622206"/>
                <a:gd name="connsiteY31" fmla="*/ 206780 h 866990"/>
                <a:gd name="connsiteX32" fmla="*/ 252595 w 622206"/>
                <a:gd name="connsiteY32" fmla="*/ 142487 h 866990"/>
                <a:gd name="connsiteX33" fmla="*/ 333558 w 622206"/>
                <a:gd name="connsiteY33" fmla="*/ 111530 h 866990"/>
                <a:gd name="connsiteX34" fmla="*/ 395471 w 622206"/>
                <a:gd name="connsiteY34" fmla="*/ 132962 h 866990"/>
                <a:gd name="connsiteX35" fmla="*/ 412139 w 622206"/>
                <a:gd name="connsiteY35" fmla="*/ 192492 h 866990"/>
                <a:gd name="connsiteX36" fmla="*/ 481202 w 622206"/>
                <a:gd name="connsiteY36" fmla="*/ 200075 h 866990"/>
                <a:gd name="connsiteX37" fmla="*/ 528821 w 622206"/>
                <a:gd name="connsiteY37" fmla="*/ 190111 h 866990"/>
                <a:gd name="connsiteX0" fmla="*/ 528821 w 622206"/>
                <a:gd name="connsiteY0" fmla="*/ 181521 h 858400"/>
                <a:gd name="connsiteX1" fmla="*/ 524063 w 622206"/>
                <a:gd name="connsiteY1" fmla="*/ 100998 h 858400"/>
                <a:gd name="connsiteX2" fmla="*/ 497864 w 622206"/>
                <a:gd name="connsiteY2" fmla="*/ 52935 h 858400"/>
                <a:gd name="connsiteX3" fmla="*/ 426432 w 622206"/>
                <a:gd name="connsiteY3" fmla="*/ 3366 h 858400"/>
                <a:gd name="connsiteX4" fmla="*/ 352608 w 622206"/>
                <a:gd name="connsiteY4" fmla="*/ 7689 h 858400"/>
                <a:gd name="connsiteX5" fmla="*/ 204970 w 622206"/>
                <a:gd name="connsiteY5" fmla="*/ 33884 h 858400"/>
                <a:gd name="connsiteX6" fmla="*/ 104958 w 622206"/>
                <a:gd name="connsiteY6" fmla="*/ 121989 h 858400"/>
                <a:gd name="connsiteX7" fmla="*/ 38289 w 622206"/>
                <a:gd name="connsiteY7" fmla="*/ 222440 h 858400"/>
                <a:gd name="connsiteX8" fmla="*/ 16852 w 622206"/>
                <a:gd name="connsiteY8" fmla="*/ 312490 h 858400"/>
                <a:gd name="connsiteX9" fmla="*/ 184 w 622206"/>
                <a:gd name="connsiteY9" fmla="*/ 431552 h 858400"/>
                <a:gd name="connsiteX10" fmla="*/ 9708 w 622206"/>
                <a:gd name="connsiteY10" fmla="*/ 533946 h 858400"/>
                <a:gd name="connsiteX11" fmla="*/ 35907 w 622206"/>
                <a:gd name="connsiteY11" fmla="*/ 617728 h 858400"/>
                <a:gd name="connsiteX12" fmla="*/ 100196 w 622206"/>
                <a:gd name="connsiteY12" fmla="*/ 712540 h 858400"/>
                <a:gd name="connsiteX13" fmla="*/ 195446 w 622206"/>
                <a:gd name="connsiteY13" fmla="*/ 764927 h 858400"/>
                <a:gd name="connsiteX14" fmla="*/ 352609 w 622206"/>
                <a:gd name="connsiteY14" fmla="*/ 769689 h 858400"/>
                <a:gd name="connsiteX15" fmla="*/ 395472 w 622206"/>
                <a:gd name="connsiteY15" fmla="*/ 764928 h 858400"/>
                <a:gd name="connsiteX16" fmla="*/ 452622 w 622206"/>
                <a:gd name="connsiteY16" fmla="*/ 829221 h 858400"/>
                <a:gd name="connsiteX17" fmla="*/ 488339 w 622206"/>
                <a:gd name="connsiteY17" fmla="*/ 855415 h 858400"/>
                <a:gd name="connsiteX18" fmla="*/ 564539 w 622206"/>
                <a:gd name="connsiteY18" fmla="*/ 855417 h 858400"/>
                <a:gd name="connsiteX19" fmla="*/ 621689 w 622206"/>
                <a:gd name="connsiteY19" fmla="*/ 833984 h 858400"/>
                <a:gd name="connsiteX20" fmla="*/ 531204 w 622206"/>
                <a:gd name="connsiteY20" fmla="*/ 669678 h 858400"/>
                <a:gd name="connsiteX21" fmla="*/ 497866 w 622206"/>
                <a:gd name="connsiteY21" fmla="*/ 469653 h 858400"/>
                <a:gd name="connsiteX22" fmla="*/ 478815 w 622206"/>
                <a:gd name="connsiteY22" fmla="*/ 388689 h 858400"/>
                <a:gd name="connsiteX23" fmla="*/ 424047 w 622206"/>
                <a:gd name="connsiteY23" fmla="*/ 379167 h 858400"/>
                <a:gd name="connsiteX24" fmla="*/ 371658 w 622206"/>
                <a:gd name="connsiteY24" fmla="*/ 402977 h 858400"/>
                <a:gd name="connsiteX25" fmla="*/ 376421 w 622206"/>
                <a:gd name="connsiteY25" fmla="*/ 593478 h 858400"/>
                <a:gd name="connsiteX26" fmla="*/ 338321 w 622206"/>
                <a:gd name="connsiteY26" fmla="*/ 643483 h 858400"/>
                <a:gd name="connsiteX27" fmla="*/ 259740 w 622206"/>
                <a:gd name="connsiteY27" fmla="*/ 622052 h 858400"/>
                <a:gd name="connsiteX28" fmla="*/ 181159 w 622206"/>
                <a:gd name="connsiteY28" fmla="*/ 550615 h 858400"/>
                <a:gd name="connsiteX29" fmla="*/ 150202 w 622206"/>
                <a:gd name="connsiteY29" fmla="*/ 460127 h 858400"/>
                <a:gd name="connsiteX30" fmla="*/ 147820 w 622206"/>
                <a:gd name="connsiteY30" fmla="*/ 319634 h 858400"/>
                <a:gd name="connsiteX31" fmla="*/ 197827 w 622206"/>
                <a:gd name="connsiteY31" fmla="*/ 198190 h 858400"/>
                <a:gd name="connsiteX32" fmla="*/ 252595 w 622206"/>
                <a:gd name="connsiteY32" fmla="*/ 133897 h 858400"/>
                <a:gd name="connsiteX33" fmla="*/ 333558 w 622206"/>
                <a:gd name="connsiteY33" fmla="*/ 102940 h 858400"/>
                <a:gd name="connsiteX34" fmla="*/ 395471 w 622206"/>
                <a:gd name="connsiteY34" fmla="*/ 124372 h 858400"/>
                <a:gd name="connsiteX35" fmla="*/ 412139 w 622206"/>
                <a:gd name="connsiteY35" fmla="*/ 183902 h 858400"/>
                <a:gd name="connsiteX36" fmla="*/ 481202 w 622206"/>
                <a:gd name="connsiteY36" fmla="*/ 191485 h 858400"/>
                <a:gd name="connsiteX37" fmla="*/ 528821 w 622206"/>
                <a:gd name="connsiteY37" fmla="*/ 181521 h 858400"/>
                <a:gd name="connsiteX0" fmla="*/ 528821 w 622206"/>
                <a:gd name="connsiteY0" fmla="*/ 188152 h 865031"/>
                <a:gd name="connsiteX1" fmla="*/ 524063 w 622206"/>
                <a:gd name="connsiteY1" fmla="*/ 107629 h 865031"/>
                <a:gd name="connsiteX2" fmla="*/ 497864 w 622206"/>
                <a:gd name="connsiteY2" fmla="*/ 59566 h 865031"/>
                <a:gd name="connsiteX3" fmla="*/ 426432 w 622206"/>
                <a:gd name="connsiteY3" fmla="*/ 9997 h 865031"/>
                <a:gd name="connsiteX4" fmla="*/ 331177 w 622206"/>
                <a:gd name="connsiteY4" fmla="*/ 2414 h 865031"/>
                <a:gd name="connsiteX5" fmla="*/ 204970 w 622206"/>
                <a:gd name="connsiteY5" fmla="*/ 40515 h 865031"/>
                <a:gd name="connsiteX6" fmla="*/ 104958 w 622206"/>
                <a:gd name="connsiteY6" fmla="*/ 128620 h 865031"/>
                <a:gd name="connsiteX7" fmla="*/ 38289 w 622206"/>
                <a:gd name="connsiteY7" fmla="*/ 229071 h 865031"/>
                <a:gd name="connsiteX8" fmla="*/ 16852 w 622206"/>
                <a:gd name="connsiteY8" fmla="*/ 319121 h 865031"/>
                <a:gd name="connsiteX9" fmla="*/ 184 w 622206"/>
                <a:gd name="connsiteY9" fmla="*/ 438183 h 865031"/>
                <a:gd name="connsiteX10" fmla="*/ 9708 w 622206"/>
                <a:gd name="connsiteY10" fmla="*/ 540577 h 865031"/>
                <a:gd name="connsiteX11" fmla="*/ 35907 w 622206"/>
                <a:gd name="connsiteY11" fmla="*/ 624359 h 865031"/>
                <a:gd name="connsiteX12" fmla="*/ 100196 w 622206"/>
                <a:gd name="connsiteY12" fmla="*/ 719171 h 865031"/>
                <a:gd name="connsiteX13" fmla="*/ 195446 w 622206"/>
                <a:gd name="connsiteY13" fmla="*/ 771558 h 865031"/>
                <a:gd name="connsiteX14" fmla="*/ 352609 w 622206"/>
                <a:gd name="connsiteY14" fmla="*/ 776320 h 865031"/>
                <a:gd name="connsiteX15" fmla="*/ 395472 w 622206"/>
                <a:gd name="connsiteY15" fmla="*/ 771559 h 865031"/>
                <a:gd name="connsiteX16" fmla="*/ 452622 w 622206"/>
                <a:gd name="connsiteY16" fmla="*/ 835852 h 865031"/>
                <a:gd name="connsiteX17" fmla="*/ 488339 w 622206"/>
                <a:gd name="connsiteY17" fmla="*/ 862046 h 865031"/>
                <a:gd name="connsiteX18" fmla="*/ 564539 w 622206"/>
                <a:gd name="connsiteY18" fmla="*/ 862048 h 865031"/>
                <a:gd name="connsiteX19" fmla="*/ 621689 w 622206"/>
                <a:gd name="connsiteY19" fmla="*/ 840615 h 865031"/>
                <a:gd name="connsiteX20" fmla="*/ 531204 w 622206"/>
                <a:gd name="connsiteY20" fmla="*/ 676309 h 865031"/>
                <a:gd name="connsiteX21" fmla="*/ 497866 w 622206"/>
                <a:gd name="connsiteY21" fmla="*/ 476284 h 865031"/>
                <a:gd name="connsiteX22" fmla="*/ 478815 w 622206"/>
                <a:gd name="connsiteY22" fmla="*/ 395320 h 865031"/>
                <a:gd name="connsiteX23" fmla="*/ 424047 w 622206"/>
                <a:gd name="connsiteY23" fmla="*/ 385798 h 865031"/>
                <a:gd name="connsiteX24" fmla="*/ 371658 w 622206"/>
                <a:gd name="connsiteY24" fmla="*/ 409608 h 865031"/>
                <a:gd name="connsiteX25" fmla="*/ 376421 w 622206"/>
                <a:gd name="connsiteY25" fmla="*/ 600109 h 865031"/>
                <a:gd name="connsiteX26" fmla="*/ 338321 w 622206"/>
                <a:gd name="connsiteY26" fmla="*/ 650114 h 865031"/>
                <a:gd name="connsiteX27" fmla="*/ 259740 w 622206"/>
                <a:gd name="connsiteY27" fmla="*/ 628683 h 865031"/>
                <a:gd name="connsiteX28" fmla="*/ 181159 w 622206"/>
                <a:gd name="connsiteY28" fmla="*/ 557246 h 865031"/>
                <a:gd name="connsiteX29" fmla="*/ 150202 w 622206"/>
                <a:gd name="connsiteY29" fmla="*/ 466758 h 865031"/>
                <a:gd name="connsiteX30" fmla="*/ 147820 w 622206"/>
                <a:gd name="connsiteY30" fmla="*/ 326265 h 865031"/>
                <a:gd name="connsiteX31" fmla="*/ 197827 w 622206"/>
                <a:gd name="connsiteY31" fmla="*/ 204821 h 865031"/>
                <a:gd name="connsiteX32" fmla="*/ 252595 w 622206"/>
                <a:gd name="connsiteY32" fmla="*/ 140528 h 865031"/>
                <a:gd name="connsiteX33" fmla="*/ 333558 w 622206"/>
                <a:gd name="connsiteY33" fmla="*/ 109571 h 865031"/>
                <a:gd name="connsiteX34" fmla="*/ 395471 w 622206"/>
                <a:gd name="connsiteY34" fmla="*/ 131003 h 865031"/>
                <a:gd name="connsiteX35" fmla="*/ 412139 w 622206"/>
                <a:gd name="connsiteY35" fmla="*/ 190533 h 865031"/>
                <a:gd name="connsiteX36" fmla="*/ 481202 w 622206"/>
                <a:gd name="connsiteY36" fmla="*/ 198116 h 865031"/>
                <a:gd name="connsiteX37" fmla="*/ 528821 w 622206"/>
                <a:gd name="connsiteY37" fmla="*/ 188152 h 865031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31177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38289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38289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28821 w 622206"/>
                <a:gd name="connsiteY37" fmla="*/ 184775 h 861654"/>
                <a:gd name="connsiteX0" fmla="*/ 502627 w 622206"/>
                <a:gd name="connsiteY0" fmla="*/ 196681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02627 w 622206"/>
                <a:gd name="connsiteY37" fmla="*/ 196681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9502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209027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62146 w 622206"/>
                <a:gd name="connsiteY22" fmla="*/ 380037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209027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3582 w 622206"/>
                <a:gd name="connsiteY22" fmla="*/ 418576 h 861654"/>
                <a:gd name="connsiteX23" fmla="*/ 462146 w 622206"/>
                <a:gd name="connsiteY23" fmla="*/ 380037 h 861654"/>
                <a:gd name="connsiteX24" fmla="*/ 424047 w 622206"/>
                <a:gd name="connsiteY24" fmla="*/ 382421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62146 w 622206"/>
                <a:gd name="connsiteY23" fmla="*/ 380037 h 861654"/>
                <a:gd name="connsiteX24" fmla="*/ 424047 w 622206"/>
                <a:gd name="connsiteY24" fmla="*/ 382421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62146 w 622206"/>
                <a:gd name="connsiteY23" fmla="*/ 380037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88341 w 622206"/>
                <a:gd name="connsiteY21" fmla="*/ 491957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88341 w 622206"/>
                <a:gd name="connsiteY21" fmla="*/ 501482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024"/>
                <a:gd name="connsiteY0" fmla="*/ 191918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0233 w 622024"/>
                <a:gd name="connsiteY36" fmla="*/ 203825 h 861654"/>
                <a:gd name="connsiteX37" fmla="*/ 457390 w 622024"/>
                <a:gd name="connsiteY37" fmla="*/ 209027 h 861654"/>
                <a:gd name="connsiteX38" fmla="*/ 500246 w 622024"/>
                <a:gd name="connsiteY38" fmla="*/ 191918 h 861654"/>
                <a:gd name="connsiteX0" fmla="*/ 507390 w 622024"/>
                <a:gd name="connsiteY0" fmla="*/ 196681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0233 w 622024"/>
                <a:gd name="connsiteY36" fmla="*/ 203825 h 861654"/>
                <a:gd name="connsiteX37" fmla="*/ 457390 w 622024"/>
                <a:gd name="connsiteY37" fmla="*/ 209027 h 861654"/>
                <a:gd name="connsiteX38" fmla="*/ 507390 w 622024"/>
                <a:gd name="connsiteY38" fmla="*/ 196681 h 861654"/>
                <a:gd name="connsiteX0" fmla="*/ 507390 w 622024"/>
                <a:gd name="connsiteY0" fmla="*/ 196681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57390 w 622024"/>
                <a:gd name="connsiteY37" fmla="*/ 209027 h 861654"/>
                <a:gd name="connsiteX38" fmla="*/ 507390 w 622024"/>
                <a:gd name="connsiteY38" fmla="*/ 196681 h 861654"/>
                <a:gd name="connsiteX0" fmla="*/ 514534 w 622024"/>
                <a:gd name="connsiteY0" fmla="*/ 199063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57390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24063 w 622024"/>
                <a:gd name="connsiteY1" fmla="*/ 106633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12157 w 622024"/>
                <a:gd name="connsiteY1" fmla="*/ 101870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22024" h="861654">
                  <a:moveTo>
                    <a:pt x="514534" y="199063"/>
                  </a:moveTo>
                  <a:cubicBezTo>
                    <a:pt x="521281" y="186363"/>
                    <a:pt x="514935" y="125682"/>
                    <a:pt x="512157" y="101870"/>
                  </a:cubicBezTo>
                  <a:cubicBezTo>
                    <a:pt x="509379" y="78058"/>
                    <a:pt x="512152" y="72064"/>
                    <a:pt x="497864" y="56189"/>
                  </a:cubicBezTo>
                  <a:cubicBezTo>
                    <a:pt x="483577" y="40314"/>
                    <a:pt x="458579" y="15352"/>
                    <a:pt x="426432" y="6620"/>
                  </a:cubicBezTo>
                  <a:cubicBezTo>
                    <a:pt x="394285" y="-2112"/>
                    <a:pt x="341893" y="-1287"/>
                    <a:pt x="304983" y="3799"/>
                  </a:cubicBezTo>
                  <a:cubicBezTo>
                    <a:pt x="268073" y="8885"/>
                    <a:pt x="238307" y="16897"/>
                    <a:pt x="204970" y="37138"/>
                  </a:cubicBezTo>
                  <a:cubicBezTo>
                    <a:pt x="171633" y="57379"/>
                    <a:pt x="131547" y="93817"/>
                    <a:pt x="104958" y="125243"/>
                  </a:cubicBezTo>
                  <a:cubicBezTo>
                    <a:pt x="78369" y="156669"/>
                    <a:pt x="60117" y="193944"/>
                    <a:pt x="45433" y="225694"/>
                  </a:cubicBezTo>
                  <a:cubicBezTo>
                    <a:pt x="30749" y="257444"/>
                    <a:pt x="24393" y="280892"/>
                    <a:pt x="16852" y="315744"/>
                  </a:cubicBezTo>
                  <a:cubicBezTo>
                    <a:pt x="9311" y="350596"/>
                    <a:pt x="1375" y="397897"/>
                    <a:pt x="184" y="434806"/>
                  </a:cubicBezTo>
                  <a:cubicBezTo>
                    <a:pt x="-1007" y="471715"/>
                    <a:pt x="3754" y="506171"/>
                    <a:pt x="9708" y="537200"/>
                  </a:cubicBezTo>
                  <a:cubicBezTo>
                    <a:pt x="15662" y="568229"/>
                    <a:pt x="20826" y="591216"/>
                    <a:pt x="35907" y="620982"/>
                  </a:cubicBezTo>
                  <a:cubicBezTo>
                    <a:pt x="50988" y="650748"/>
                    <a:pt x="73606" y="691261"/>
                    <a:pt x="100196" y="715794"/>
                  </a:cubicBezTo>
                  <a:cubicBezTo>
                    <a:pt x="126786" y="740327"/>
                    <a:pt x="153377" y="758656"/>
                    <a:pt x="195446" y="768181"/>
                  </a:cubicBezTo>
                  <a:cubicBezTo>
                    <a:pt x="237515" y="777706"/>
                    <a:pt x="319271" y="772943"/>
                    <a:pt x="352609" y="772943"/>
                  </a:cubicBezTo>
                  <a:cubicBezTo>
                    <a:pt x="385947" y="772943"/>
                    <a:pt x="378803" y="758260"/>
                    <a:pt x="395472" y="768182"/>
                  </a:cubicBezTo>
                  <a:cubicBezTo>
                    <a:pt x="412141" y="778104"/>
                    <a:pt x="437144" y="817394"/>
                    <a:pt x="452622" y="832475"/>
                  </a:cubicBezTo>
                  <a:cubicBezTo>
                    <a:pt x="468100" y="847556"/>
                    <a:pt x="469686" y="854303"/>
                    <a:pt x="488339" y="858669"/>
                  </a:cubicBezTo>
                  <a:cubicBezTo>
                    <a:pt x="506992" y="863035"/>
                    <a:pt x="542314" y="862243"/>
                    <a:pt x="564539" y="858671"/>
                  </a:cubicBezTo>
                  <a:cubicBezTo>
                    <a:pt x="586764" y="855099"/>
                    <a:pt x="626054" y="868195"/>
                    <a:pt x="621689" y="837238"/>
                  </a:cubicBezTo>
                  <a:cubicBezTo>
                    <a:pt x="617324" y="806282"/>
                    <a:pt x="560573" y="728891"/>
                    <a:pt x="538348" y="672932"/>
                  </a:cubicBezTo>
                  <a:cubicBezTo>
                    <a:pt x="516123" y="616973"/>
                    <a:pt x="499850" y="549828"/>
                    <a:pt x="488341" y="501482"/>
                  </a:cubicBezTo>
                  <a:cubicBezTo>
                    <a:pt x="476832" y="453136"/>
                    <a:pt x="475248" y="398335"/>
                    <a:pt x="469295" y="382857"/>
                  </a:cubicBezTo>
                  <a:cubicBezTo>
                    <a:pt x="463342" y="367379"/>
                    <a:pt x="452225" y="375744"/>
                    <a:pt x="440715" y="375275"/>
                  </a:cubicBezTo>
                  <a:cubicBezTo>
                    <a:pt x="429205" y="374806"/>
                    <a:pt x="410554" y="374881"/>
                    <a:pt x="400235" y="380040"/>
                  </a:cubicBezTo>
                  <a:cubicBezTo>
                    <a:pt x="389916" y="385199"/>
                    <a:pt x="382771" y="370116"/>
                    <a:pt x="378802" y="406231"/>
                  </a:cubicBezTo>
                  <a:cubicBezTo>
                    <a:pt x="374833" y="442346"/>
                    <a:pt x="383168" y="556648"/>
                    <a:pt x="376421" y="596732"/>
                  </a:cubicBezTo>
                  <a:cubicBezTo>
                    <a:pt x="369674" y="636816"/>
                    <a:pt x="357768" y="641975"/>
                    <a:pt x="338321" y="646737"/>
                  </a:cubicBezTo>
                  <a:cubicBezTo>
                    <a:pt x="318874" y="651499"/>
                    <a:pt x="285934" y="640784"/>
                    <a:pt x="259740" y="625306"/>
                  </a:cubicBezTo>
                  <a:cubicBezTo>
                    <a:pt x="233546" y="609828"/>
                    <a:pt x="199415" y="580857"/>
                    <a:pt x="181159" y="553869"/>
                  </a:cubicBezTo>
                  <a:cubicBezTo>
                    <a:pt x="162903" y="526882"/>
                    <a:pt x="155758" y="501878"/>
                    <a:pt x="150202" y="463381"/>
                  </a:cubicBezTo>
                  <a:cubicBezTo>
                    <a:pt x="144646" y="424884"/>
                    <a:pt x="139883" y="366544"/>
                    <a:pt x="147820" y="322888"/>
                  </a:cubicBezTo>
                  <a:cubicBezTo>
                    <a:pt x="155757" y="279232"/>
                    <a:pt x="180365" y="232400"/>
                    <a:pt x="197827" y="201444"/>
                  </a:cubicBezTo>
                  <a:cubicBezTo>
                    <a:pt x="215289" y="170488"/>
                    <a:pt x="229973" y="153026"/>
                    <a:pt x="252595" y="137151"/>
                  </a:cubicBezTo>
                  <a:cubicBezTo>
                    <a:pt x="275217" y="121276"/>
                    <a:pt x="309745" y="107782"/>
                    <a:pt x="333558" y="106194"/>
                  </a:cubicBezTo>
                  <a:cubicBezTo>
                    <a:pt x="357371" y="104606"/>
                    <a:pt x="383168" y="112148"/>
                    <a:pt x="395471" y="127626"/>
                  </a:cubicBezTo>
                  <a:cubicBezTo>
                    <a:pt x="407774" y="143104"/>
                    <a:pt x="396264" y="185496"/>
                    <a:pt x="407377" y="199063"/>
                  </a:cubicBezTo>
                  <a:cubicBezTo>
                    <a:pt x="418490" y="212630"/>
                    <a:pt x="444293" y="209027"/>
                    <a:pt x="462152" y="209027"/>
                  </a:cubicBezTo>
                  <a:cubicBezTo>
                    <a:pt x="480011" y="209027"/>
                    <a:pt x="509376" y="221361"/>
                    <a:pt x="514534" y="199063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</p:grpSp>
      <p:grpSp>
        <p:nvGrpSpPr>
          <p:cNvPr id="307" name="グループ化 306">
            <a:extLst>
              <a:ext uri="{FF2B5EF4-FFF2-40B4-BE49-F238E27FC236}">
                <a16:creationId xmlns:a16="http://schemas.microsoft.com/office/drawing/2014/main" id="{9EA7D163-B670-4AEC-99BD-BCDC92AA6E45}"/>
              </a:ext>
            </a:extLst>
          </p:cNvPr>
          <p:cNvGrpSpPr>
            <a:grpSpLocks noChangeAspect="1"/>
          </p:cNvGrpSpPr>
          <p:nvPr/>
        </p:nvGrpSpPr>
        <p:grpSpPr>
          <a:xfrm>
            <a:off x="5803464" y="2019594"/>
            <a:ext cx="670511" cy="670511"/>
            <a:chOff x="3333486" y="723231"/>
            <a:chExt cx="5525029" cy="5525029"/>
          </a:xfrm>
        </p:grpSpPr>
        <p:sp>
          <p:nvSpPr>
            <p:cNvPr id="308" name="楕円 307">
              <a:extLst>
                <a:ext uri="{FF2B5EF4-FFF2-40B4-BE49-F238E27FC236}">
                  <a16:creationId xmlns:a16="http://schemas.microsoft.com/office/drawing/2014/main" id="{0D82558B-B6E1-45B7-B044-33D29316315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33486" y="723231"/>
              <a:ext cx="5525029" cy="5525029"/>
            </a:xfrm>
            <a:prstGeom prst="ellipse">
              <a:avLst/>
            </a:pr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09" name="楕円 308">
              <a:extLst>
                <a:ext uri="{FF2B5EF4-FFF2-40B4-BE49-F238E27FC236}">
                  <a16:creationId xmlns:a16="http://schemas.microsoft.com/office/drawing/2014/main" id="{40BADB17-AAC5-4BF0-ABE1-9BC68287E5D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78023" y="967771"/>
              <a:ext cx="5035954" cy="5035954"/>
            </a:xfrm>
            <a:prstGeom prst="ellipse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grpSp>
          <p:nvGrpSpPr>
            <p:cNvPr id="310" name="グループ化 309">
              <a:extLst>
                <a:ext uri="{FF2B5EF4-FFF2-40B4-BE49-F238E27FC236}">
                  <a16:creationId xmlns:a16="http://schemas.microsoft.com/office/drawing/2014/main" id="{F3A657F0-AAC6-4A57-AC50-60A5CA573E82}"/>
                </a:ext>
              </a:extLst>
            </p:cNvPr>
            <p:cNvGrpSpPr/>
            <p:nvPr/>
          </p:nvGrpSpPr>
          <p:grpSpPr>
            <a:xfrm>
              <a:off x="4370574" y="2250939"/>
              <a:ext cx="3460942" cy="2011054"/>
              <a:chOff x="3985911" y="2053139"/>
              <a:chExt cx="3944074" cy="2291788"/>
            </a:xfrm>
          </p:grpSpPr>
          <p:sp>
            <p:nvSpPr>
              <p:cNvPr id="321" name="フリーフォーム: 図形 320">
                <a:extLst>
                  <a:ext uri="{FF2B5EF4-FFF2-40B4-BE49-F238E27FC236}">
                    <a16:creationId xmlns:a16="http://schemas.microsoft.com/office/drawing/2014/main" id="{CA445E48-F2B4-44F2-8E47-C5B3C9C8F047}"/>
                  </a:ext>
                </a:extLst>
              </p:cNvPr>
              <p:cNvSpPr/>
              <p:nvPr/>
            </p:nvSpPr>
            <p:spPr>
              <a:xfrm>
                <a:off x="3985911" y="2053139"/>
                <a:ext cx="3944074" cy="2291788"/>
              </a:xfrm>
              <a:custGeom>
                <a:avLst/>
                <a:gdLst>
                  <a:gd name="connsiteX0" fmla="*/ 5788 w 3949861"/>
                  <a:gd name="connsiteY0" fmla="*/ 1556795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5788 w 3949861"/>
                  <a:gd name="connsiteY13" fmla="*/ 1556795 h 2291788"/>
                  <a:gd name="connsiteX0" fmla="*/ 5788 w 3949861"/>
                  <a:gd name="connsiteY0" fmla="*/ 1556795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5788 w 3949861"/>
                  <a:gd name="connsiteY13" fmla="*/ 1556795 h 2291788"/>
                  <a:gd name="connsiteX0" fmla="*/ 11576 w 3949861"/>
                  <a:gd name="connsiteY0" fmla="*/ 1559688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11576 w 3949861"/>
                  <a:gd name="connsiteY13" fmla="*/ 1559688 h 2291788"/>
                  <a:gd name="connsiteX0" fmla="*/ 11576 w 3949861"/>
                  <a:gd name="connsiteY0" fmla="*/ 1559688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11576 w 3949861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28464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37145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8286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44074" h="2291788">
                    <a:moveTo>
                      <a:pt x="5789" y="1559688"/>
                    </a:moveTo>
                    <a:lnTo>
                      <a:pt x="355922" y="1556795"/>
                    </a:lnTo>
                    <a:lnTo>
                      <a:pt x="1166150" y="292261"/>
                    </a:lnTo>
                    <a:lnTo>
                      <a:pt x="1406325" y="813122"/>
                    </a:lnTo>
                    <a:lnTo>
                      <a:pt x="1999527" y="0"/>
                    </a:lnTo>
                    <a:lnTo>
                      <a:pt x="2479877" y="772610"/>
                    </a:lnTo>
                    <a:lnTo>
                      <a:pt x="2740307" y="234388"/>
                    </a:lnTo>
                    <a:lnTo>
                      <a:pt x="3446363" y="1857737"/>
                    </a:lnTo>
                    <a:lnTo>
                      <a:pt x="3944074" y="1857737"/>
                    </a:lnTo>
                    <a:cubicBezTo>
                      <a:pt x="3942145" y="1999527"/>
                      <a:pt x="3940215" y="2141317"/>
                      <a:pt x="3938286" y="2283107"/>
                    </a:cubicBezTo>
                    <a:lnTo>
                      <a:pt x="1469985" y="2291788"/>
                    </a:lnTo>
                    <a:lnTo>
                      <a:pt x="1637818" y="2042933"/>
                    </a:lnTo>
                    <a:lnTo>
                      <a:pt x="0" y="2057400"/>
                    </a:lnTo>
                    <a:cubicBezTo>
                      <a:pt x="1930" y="1891496"/>
                      <a:pt x="3859" y="1725592"/>
                      <a:pt x="5789" y="1559688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322" name="フリーフォーム: 図形 321">
                <a:extLst>
                  <a:ext uri="{FF2B5EF4-FFF2-40B4-BE49-F238E27FC236}">
                    <a16:creationId xmlns:a16="http://schemas.microsoft.com/office/drawing/2014/main" id="{FDC1DB6B-5D2D-4D94-83F7-2BCCD22CC7A3}"/>
                  </a:ext>
                </a:extLst>
              </p:cNvPr>
              <p:cNvSpPr/>
              <p:nvPr/>
            </p:nvSpPr>
            <p:spPr>
              <a:xfrm>
                <a:off x="4119020" y="2258591"/>
                <a:ext cx="3701005" cy="1961908"/>
              </a:xfrm>
              <a:custGeom>
                <a:avLst/>
                <a:gdLst>
                  <a:gd name="connsiteX0" fmla="*/ 2893 w 3701005"/>
                  <a:gd name="connsiteY0" fmla="*/ 1461304 h 1959015"/>
                  <a:gd name="connsiteX1" fmla="*/ 318303 w 3701005"/>
                  <a:gd name="connsiteY1" fmla="*/ 1458410 h 1959015"/>
                  <a:gd name="connsiteX2" fmla="*/ 1021465 w 3701005"/>
                  <a:gd name="connsiteY2" fmla="*/ 350134 h 1959015"/>
                  <a:gd name="connsiteX3" fmla="*/ 1267427 w 3701005"/>
                  <a:gd name="connsiteY3" fmla="*/ 862314 h 1959015"/>
                  <a:gd name="connsiteX4" fmla="*/ 1863524 w 3701005"/>
                  <a:gd name="connsiteY4" fmla="*/ 0 h 1959015"/>
                  <a:gd name="connsiteX5" fmla="*/ 2364129 w 3701005"/>
                  <a:gd name="connsiteY5" fmla="*/ 824696 h 1959015"/>
                  <a:gd name="connsiteX6" fmla="*/ 2601410 w 3701005"/>
                  <a:gd name="connsiteY6" fmla="*/ 321197 h 1959015"/>
                  <a:gd name="connsiteX7" fmla="*/ 3243805 w 3701005"/>
                  <a:gd name="connsiteY7" fmla="*/ 1791182 h 1959015"/>
                  <a:gd name="connsiteX8" fmla="*/ 3701005 w 3701005"/>
                  <a:gd name="connsiteY8" fmla="*/ 1788289 h 1959015"/>
                  <a:gd name="connsiteX9" fmla="*/ 3695217 w 3701005"/>
                  <a:gd name="connsiteY9" fmla="*/ 1956121 h 1959015"/>
                  <a:gd name="connsiteX10" fmla="*/ 1568369 w 3701005"/>
                  <a:gd name="connsiteY10" fmla="*/ 1959015 h 1959015"/>
                  <a:gd name="connsiteX11" fmla="*/ 1715946 w 3701005"/>
                  <a:gd name="connsiteY11" fmla="*/ 1718840 h 1959015"/>
                  <a:gd name="connsiteX12" fmla="*/ 0 w 3701005"/>
                  <a:gd name="connsiteY12" fmla="*/ 1713053 h 1959015"/>
                  <a:gd name="connsiteX13" fmla="*/ 2893 w 3701005"/>
                  <a:gd name="connsiteY13" fmla="*/ 1461304 h 1959015"/>
                  <a:gd name="connsiteX0" fmla="*/ 2893 w 3701005"/>
                  <a:gd name="connsiteY0" fmla="*/ 1461304 h 1959015"/>
                  <a:gd name="connsiteX1" fmla="*/ 318303 w 3701005"/>
                  <a:gd name="connsiteY1" fmla="*/ 1458410 h 1959015"/>
                  <a:gd name="connsiteX2" fmla="*/ 1021465 w 3701005"/>
                  <a:gd name="connsiteY2" fmla="*/ 350134 h 1959015"/>
                  <a:gd name="connsiteX3" fmla="*/ 1261640 w 3701005"/>
                  <a:gd name="connsiteY3" fmla="*/ 856526 h 1959015"/>
                  <a:gd name="connsiteX4" fmla="*/ 1863524 w 3701005"/>
                  <a:gd name="connsiteY4" fmla="*/ 0 h 1959015"/>
                  <a:gd name="connsiteX5" fmla="*/ 2364129 w 3701005"/>
                  <a:gd name="connsiteY5" fmla="*/ 824696 h 1959015"/>
                  <a:gd name="connsiteX6" fmla="*/ 2601410 w 3701005"/>
                  <a:gd name="connsiteY6" fmla="*/ 321197 h 1959015"/>
                  <a:gd name="connsiteX7" fmla="*/ 3243805 w 3701005"/>
                  <a:gd name="connsiteY7" fmla="*/ 1791182 h 1959015"/>
                  <a:gd name="connsiteX8" fmla="*/ 3701005 w 3701005"/>
                  <a:gd name="connsiteY8" fmla="*/ 1788289 h 1959015"/>
                  <a:gd name="connsiteX9" fmla="*/ 3695217 w 3701005"/>
                  <a:gd name="connsiteY9" fmla="*/ 1956121 h 1959015"/>
                  <a:gd name="connsiteX10" fmla="*/ 1568369 w 3701005"/>
                  <a:gd name="connsiteY10" fmla="*/ 1959015 h 1959015"/>
                  <a:gd name="connsiteX11" fmla="*/ 1715946 w 3701005"/>
                  <a:gd name="connsiteY11" fmla="*/ 1718840 h 1959015"/>
                  <a:gd name="connsiteX12" fmla="*/ 0 w 3701005"/>
                  <a:gd name="connsiteY12" fmla="*/ 1713053 h 1959015"/>
                  <a:gd name="connsiteX13" fmla="*/ 2893 w 3701005"/>
                  <a:gd name="connsiteY13" fmla="*/ 1461304 h 1959015"/>
                  <a:gd name="connsiteX0" fmla="*/ 2893 w 3701005"/>
                  <a:gd name="connsiteY0" fmla="*/ 1461304 h 1964802"/>
                  <a:gd name="connsiteX1" fmla="*/ 318303 w 3701005"/>
                  <a:gd name="connsiteY1" fmla="*/ 1458410 h 1964802"/>
                  <a:gd name="connsiteX2" fmla="*/ 1021465 w 3701005"/>
                  <a:gd name="connsiteY2" fmla="*/ 350134 h 1964802"/>
                  <a:gd name="connsiteX3" fmla="*/ 1261640 w 3701005"/>
                  <a:gd name="connsiteY3" fmla="*/ 856526 h 1964802"/>
                  <a:gd name="connsiteX4" fmla="*/ 1863524 w 3701005"/>
                  <a:gd name="connsiteY4" fmla="*/ 0 h 1964802"/>
                  <a:gd name="connsiteX5" fmla="*/ 2364129 w 3701005"/>
                  <a:gd name="connsiteY5" fmla="*/ 824696 h 1964802"/>
                  <a:gd name="connsiteX6" fmla="*/ 2601410 w 3701005"/>
                  <a:gd name="connsiteY6" fmla="*/ 321197 h 1964802"/>
                  <a:gd name="connsiteX7" fmla="*/ 3243805 w 3701005"/>
                  <a:gd name="connsiteY7" fmla="*/ 1791182 h 1964802"/>
                  <a:gd name="connsiteX8" fmla="*/ 3701005 w 3701005"/>
                  <a:gd name="connsiteY8" fmla="*/ 1788289 h 1964802"/>
                  <a:gd name="connsiteX9" fmla="*/ 3695217 w 3701005"/>
                  <a:gd name="connsiteY9" fmla="*/ 1956121 h 1964802"/>
                  <a:gd name="connsiteX10" fmla="*/ 1565475 w 3701005"/>
                  <a:gd name="connsiteY10" fmla="*/ 1964802 h 1964802"/>
                  <a:gd name="connsiteX11" fmla="*/ 1715946 w 3701005"/>
                  <a:gd name="connsiteY11" fmla="*/ 1718840 h 1964802"/>
                  <a:gd name="connsiteX12" fmla="*/ 0 w 3701005"/>
                  <a:gd name="connsiteY12" fmla="*/ 1713053 h 1964802"/>
                  <a:gd name="connsiteX13" fmla="*/ 2893 w 3701005"/>
                  <a:gd name="connsiteY13" fmla="*/ 1461304 h 1964802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13053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13053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79608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58342 w 3701005"/>
                  <a:gd name="connsiteY5" fmla="*/ 827589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79608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01005" h="1961908">
                    <a:moveTo>
                      <a:pt x="2893" y="1461304"/>
                    </a:moveTo>
                    <a:lnTo>
                      <a:pt x="318303" y="1458410"/>
                    </a:lnTo>
                    <a:lnTo>
                      <a:pt x="1021465" y="350134"/>
                    </a:lnTo>
                    <a:lnTo>
                      <a:pt x="1261640" y="856526"/>
                    </a:lnTo>
                    <a:lnTo>
                      <a:pt x="1863524" y="0"/>
                    </a:lnTo>
                    <a:lnTo>
                      <a:pt x="2358342" y="827589"/>
                    </a:lnTo>
                    <a:lnTo>
                      <a:pt x="2601410" y="321197"/>
                    </a:lnTo>
                    <a:lnTo>
                      <a:pt x="3243805" y="1782501"/>
                    </a:lnTo>
                    <a:lnTo>
                      <a:pt x="3701005" y="1779608"/>
                    </a:lnTo>
                    <a:lnTo>
                      <a:pt x="3695217" y="1956121"/>
                    </a:lnTo>
                    <a:lnTo>
                      <a:pt x="1568368" y="1961908"/>
                    </a:lnTo>
                    <a:lnTo>
                      <a:pt x="1715946" y="1718840"/>
                    </a:lnTo>
                    <a:lnTo>
                      <a:pt x="0" y="1704372"/>
                    </a:lnTo>
                    <a:cubicBezTo>
                      <a:pt x="964" y="1620456"/>
                      <a:pt x="1929" y="1545220"/>
                      <a:pt x="2893" y="146130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</p:grpSp>
        <p:grpSp>
          <p:nvGrpSpPr>
            <p:cNvPr id="311" name="グループ化 310">
              <a:extLst>
                <a:ext uri="{FF2B5EF4-FFF2-40B4-BE49-F238E27FC236}">
                  <a16:creationId xmlns:a16="http://schemas.microsoft.com/office/drawing/2014/main" id="{5275F338-04E9-49D1-BBE1-42301F663195}"/>
                </a:ext>
              </a:extLst>
            </p:cNvPr>
            <p:cNvGrpSpPr/>
            <p:nvPr/>
          </p:nvGrpSpPr>
          <p:grpSpPr>
            <a:xfrm>
              <a:off x="4403323" y="1982235"/>
              <a:ext cx="3347483" cy="2905788"/>
              <a:chOff x="4023232" y="1746925"/>
              <a:chExt cx="3814776" cy="3311422"/>
            </a:xfrm>
          </p:grpSpPr>
          <p:sp>
            <p:nvSpPr>
              <p:cNvPr id="319" name="フリーフォーム: 図形 318">
                <a:extLst>
                  <a:ext uri="{FF2B5EF4-FFF2-40B4-BE49-F238E27FC236}">
                    <a16:creationId xmlns:a16="http://schemas.microsoft.com/office/drawing/2014/main" id="{A2228540-811A-42DC-AAA5-B7C984EA4B3F}"/>
                  </a:ext>
                </a:extLst>
              </p:cNvPr>
              <p:cNvSpPr/>
              <p:nvPr/>
            </p:nvSpPr>
            <p:spPr>
              <a:xfrm>
                <a:off x="4023232" y="3352211"/>
                <a:ext cx="3814776" cy="180862"/>
              </a:xfrm>
              <a:custGeom>
                <a:avLst/>
                <a:gdLst>
                  <a:gd name="connsiteX0" fmla="*/ 0 w 3782028"/>
                  <a:gd name="connsiteY0" fmla="*/ 26043 h 196770"/>
                  <a:gd name="connsiteX1" fmla="*/ 3782028 w 3782028"/>
                  <a:gd name="connsiteY1" fmla="*/ 0 h 196770"/>
                  <a:gd name="connsiteX2" fmla="*/ 3779134 w 3782028"/>
                  <a:gd name="connsiteY2" fmla="*/ 190982 h 196770"/>
                  <a:gd name="connsiteX3" fmla="*/ 0 w 3782028"/>
                  <a:gd name="connsiteY3" fmla="*/ 196770 h 196770"/>
                  <a:gd name="connsiteX4" fmla="*/ 0 w 3782028"/>
                  <a:gd name="connsiteY4" fmla="*/ 26043 h 196770"/>
                  <a:gd name="connsiteX0" fmla="*/ 0 w 3782028"/>
                  <a:gd name="connsiteY0" fmla="*/ 26043 h 196770"/>
                  <a:gd name="connsiteX1" fmla="*/ 3782028 w 3782028"/>
                  <a:gd name="connsiteY1" fmla="*/ 0 h 196770"/>
                  <a:gd name="connsiteX2" fmla="*/ 3779134 w 3782028"/>
                  <a:gd name="connsiteY2" fmla="*/ 190982 h 196770"/>
                  <a:gd name="connsiteX3" fmla="*/ 0 w 3782028"/>
                  <a:gd name="connsiteY3" fmla="*/ 196770 h 196770"/>
                  <a:gd name="connsiteX4" fmla="*/ 0 w 3782028"/>
                  <a:gd name="connsiteY4" fmla="*/ 26043 h 196770"/>
                  <a:gd name="connsiteX0" fmla="*/ 0 w 3782028"/>
                  <a:gd name="connsiteY0" fmla="*/ 26043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0 w 3782028"/>
                  <a:gd name="connsiteY4" fmla="*/ 26043 h 193876"/>
                  <a:gd name="connsiteX0" fmla="*/ 2893 w 3782028"/>
                  <a:gd name="connsiteY0" fmla="*/ 31830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2893 w 3782028"/>
                  <a:gd name="connsiteY4" fmla="*/ 31830 h 193876"/>
                  <a:gd name="connsiteX0" fmla="*/ 2893 w 3782028"/>
                  <a:gd name="connsiteY0" fmla="*/ 26043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2893 w 3782028"/>
                  <a:gd name="connsiteY4" fmla="*/ 26043 h 193876"/>
                  <a:gd name="connsiteX0" fmla="*/ 2893 w 3782028"/>
                  <a:gd name="connsiteY0" fmla="*/ 26043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26043 h 202557"/>
                  <a:gd name="connsiteX0" fmla="*/ 2893 w 3782028"/>
                  <a:gd name="connsiteY0" fmla="*/ 43460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43460 h 202557"/>
                  <a:gd name="connsiteX0" fmla="*/ 2893 w 3782028"/>
                  <a:gd name="connsiteY0" fmla="*/ 32443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32443 h 202557"/>
                  <a:gd name="connsiteX0" fmla="*/ 100 w 3779235"/>
                  <a:gd name="connsiteY0" fmla="*/ 32443 h 190982"/>
                  <a:gd name="connsiteX1" fmla="*/ 3779235 w 3779235"/>
                  <a:gd name="connsiteY1" fmla="*/ 0 h 190982"/>
                  <a:gd name="connsiteX2" fmla="*/ 3776341 w 3779235"/>
                  <a:gd name="connsiteY2" fmla="*/ 190982 h 190982"/>
                  <a:gd name="connsiteX3" fmla="*/ 4551 w 3779235"/>
                  <a:gd name="connsiteY3" fmla="*/ 184195 h 190982"/>
                  <a:gd name="connsiteX4" fmla="*/ 100 w 3779235"/>
                  <a:gd name="connsiteY4" fmla="*/ 32443 h 190982"/>
                  <a:gd name="connsiteX0" fmla="*/ 100 w 3779235"/>
                  <a:gd name="connsiteY0" fmla="*/ 32443 h 184195"/>
                  <a:gd name="connsiteX1" fmla="*/ 3779235 w 3779235"/>
                  <a:gd name="connsiteY1" fmla="*/ 0 h 184195"/>
                  <a:gd name="connsiteX2" fmla="*/ 3772669 w 3779235"/>
                  <a:gd name="connsiteY2" fmla="*/ 168949 h 184195"/>
                  <a:gd name="connsiteX3" fmla="*/ 4551 w 3779235"/>
                  <a:gd name="connsiteY3" fmla="*/ 184195 h 184195"/>
                  <a:gd name="connsiteX4" fmla="*/ 100 w 3779235"/>
                  <a:gd name="connsiteY4" fmla="*/ 32443 h 184195"/>
                  <a:gd name="connsiteX0" fmla="*/ 100 w 3779235"/>
                  <a:gd name="connsiteY0" fmla="*/ 32443 h 190983"/>
                  <a:gd name="connsiteX1" fmla="*/ 3779235 w 3779235"/>
                  <a:gd name="connsiteY1" fmla="*/ 0 h 190983"/>
                  <a:gd name="connsiteX2" fmla="*/ 3768997 w 3779235"/>
                  <a:gd name="connsiteY2" fmla="*/ 190983 h 190983"/>
                  <a:gd name="connsiteX3" fmla="*/ 4551 w 3779235"/>
                  <a:gd name="connsiteY3" fmla="*/ 184195 h 190983"/>
                  <a:gd name="connsiteX4" fmla="*/ 100 w 3779235"/>
                  <a:gd name="connsiteY4" fmla="*/ 32443 h 190983"/>
                  <a:gd name="connsiteX0" fmla="*/ 100 w 3775562"/>
                  <a:gd name="connsiteY0" fmla="*/ 21426 h 179966"/>
                  <a:gd name="connsiteX1" fmla="*/ 3775562 w 3775562"/>
                  <a:gd name="connsiteY1" fmla="*/ 0 h 179966"/>
                  <a:gd name="connsiteX2" fmla="*/ 3768997 w 3775562"/>
                  <a:gd name="connsiteY2" fmla="*/ 179966 h 179966"/>
                  <a:gd name="connsiteX3" fmla="*/ 4551 w 3775562"/>
                  <a:gd name="connsiteY3" fmla="*/ 173178 h 179966"/>
                  <a:gd name="connsiteX4" fmla="*/ 100 w 3775562"/>
                  <a:gd name="connsiteY4" fmla="*/ 21426 h 179966"/>
                  <a:gd name="connsiteX0" fmla="*/ 100 w 3775562"/>
                  <a:gd name="connsiteY0" fmla="*/ 28770 h 187310"/>
                  <a:gd name="connsiteX1" fmla="*/ 3775562 w 3775562"/>
                  <a:gd name="connsiteY1" fmla="*/ 0 h 187310"/>
                  <a:gd name="connsiteX2" fmla="*/ 3768997 w 3775562"/>
                  <a:gd name="connsiteY2" fmla="*/ 187310 h 187310"/>
                  <a:gd name="connsiteX3" fmla="*/ 4551 w 3775562"/>
                  <a:gd name="connsiteY3" fmla="*/ 180522 h 187310"/>
                  <a:gd name="connsiteX4" fmla="*/ 100 w 3775562"/>
                  <a:gd name="connsiteY4" fmla="*/ 28770 h 187310"/>
                  <a:gd name="connsiteX0" fmla="*/ 100 w 3775562"/>
                  <a:gd name="connsiteY0" fmla="*/ 17753 h 187310"/>
                  <a:gd name="connsiteX1" fmla="*/ 3775562 w 3775562"/>
                  <a:gd name="connsiteY1" fmla="*/ 0 h 187310"/>
                  <a:gd name="connsiteX2" fmla="*/ 3768997 w 3775562"/>
                  <a:gd name="connsiteY2" fmla="*/ 187310 h 187310"/>
                  <a:gd name="connsiteX3" fmla="*/ 4551 w 3775562"/>
                  <a:gd name="connsiteY3" fmla="*/ 180522 h 187310"/>
                  <a:gd name="connsiteX4" fmla="*/ 100 w 3775562"/>
                  <a:gd name="connsiteY4" fmla="*/ 17753 h 187310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1652 w 3775562"/>
                  <a:gd name="connsiteY2" fmla="*/ 165277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91538"/>
                  <a:gd name="connsiteX1" fmla="*/ 3775562 w 3775562"/>
                  <a:gd name="connsiteY1" fmla="*/ 0 h 191538"/>
                  <a:gd name="connsiteX2" fmla="*/ 3761652 w 3775562"/>
                  <a:gd name="connsiteY2" fmla="*/ 165277 h 191538"/>
                  <a:gd name="connsiteX3" fmla="*/ 4551 w 3775562"/>
                  <a:gd name="connsiteY3" fmla="*/ 191538 h 191538"/>
                  <a:gd name="connsiteX4" fmla="*/ 100 w 3775562"/>
                  <a:gd name="connsiteY4" fmla="*/ 17753 h 191538"/>
                  <a:gd name="connsiteX0" fmla="*/ 100 w 3764545"/>
                  <a:gd name="connsiteY0" fmla="*/ 3064 h 176849"/>
                  <a:gd name="connsiteX1" fmla="*/ 3764545 w 3764545"/>
                  <a:gd name="connsiteY1" fmla="*/ 0 h 176849"/>
                  <a:gd name="connsiteX2" fmla="*/ 3761652 w 3764545"/>
                  <a:gd name="connsiteY2" fmla="*/ 150588 h 176849"/>
                  <a:gd name="connsiteX3" fmla="*/ 4551 w 3764545"/>
                  <a:gd name="connsiteY3" fmla="*/ 176849 h 176849"/>
                  <a:gd name="connsiteX4" fmla="*/ 100 w 3764545"/>
                  <a:gd name="connsiteY4" fmla="*/ 3064 h 176849"/>
                  <a:gd name="connsiteX0" fmla="*/ 100 w 3769096"/>
                  <a:gd name="connsiteY0" fmla="*/ 3064 h 176849"/>
                  <a:gd name="connsiteX1" fmla="*/ 3764545 w 3769096"/>
                  <a:gd name="connsiteY1" fmla="*/ 0 h 176849"/>
                  <a:gd name="connsiteX2" fmla="*/ 3768997 w 3769096"/>
                  <a:gd name="connsiteY2" fmla="*/ 150588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69207"/>
                  <a:gd name="connsiteY0" fmla="*/ 3064 h 176849"/>
                  <a:gd name="connsiteX1" fmla="*/ 3768217 w 3769207"/>
                  <a:gd name="connsiteY1" fmla="*/ 0 h 176849"/>
                  <a:gd name="connsiteX2" fmla="*/ 3768997 w 3769207"/>
                  <a:gd name="connsiteY2" fmla="*/ 150588 h 176849"/>
                  <a:gd name="connsiteX3" fmla="*/ 4551 w 3769207"/>
                  <a:gd name="connsiteY3" fmla="*/ 176849 h 176849"/>
                  <a:gd name="connsiteX4" fmla="*/ 100 w 3769207"/>
                  <a:gd name="connsiteY4" fmla="*/ 3064 h 176849"/>
                  <a:gd name="connsiteX0" fmla="*/ 100 w 3769207"/>
                  <a:gd name="connsiteY0" fmla="*/ 0 h 173785"/>
                  <a:gd name="connsiteX1" fmla="*/ 3768217 w 3769207"/>
                  <a:gd name="connsiteY1" fmla="*/ 11625 h 173785"/>
                  <a:gd name="connsiteX2" fmla="*/ 3768997 w 3769207"/>
                  <a:gd name="connsiteY2" fmla="*/ 147524 h 173785"/>
                  <a:gd name="connsiteX3" fmla="*/ 4551 w 3769207"/>
                  <a:gd name="connsiteY3" fmla="*/ 173785 h 173785"/>
                  <a:gd name="connsiteX4" fmla="*/ 100 w 3769207"/>
                  <a:gd name="connsiteY4" fmla="*/ 0 h 173785"/>
                  <a:gd name="connsiteX0" fmla="*/ 100 w 3769096"/>
                  <a:gd name="connsiteY0" fmla="*/ 3064 h 176849"/>
                  <a:gd name="connsiteX1" fmla="*/ 3764544 w 3769096"/>
                  <a:gd name="connsiteY1" fmla="*/ 0 h 176849"/>
                  <a:gd name="connsiteX2" fmla="*/ 3768997 w 3769096"/>
                  <a:gd name="connsiteY2" fmla="*/ 150588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69096"/>
                  <a:gd name="connsiteY0" fmla="*/ 3064 h 176849"/>
                  <a:gd name="connsiteX1" fmla="*/ 3764544 w 3769096"/>
                  <a:gd name="connsiteY1" fmla="*/ 0 h 176849"/>
                  <a:gd name="connsiteX2" fmla="*/ 3768997 w 3769096"/>
                  <a:gd name="connsiteY2" fmla="*/ 160113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71452"/>
                  <a:gd name="connsiteY0" fmla="*/ 3064 h 176849"/>
                  <a:gd name="connsiteX1" fmla="*/ 3764544 w 3771452"/>
                  <a:gd name="connsiteY1" fmla="*/ 0 h 176849"/>
                  <a:gd name="connsiteX2" fmla="*/ 3771378 w 3771452"/>
                  <a:gd name="connsiteY2" fmla="*/ 172020 h 176849"/>
                  <a:gd name="connsiteX3" fmla="*/ 4551 w 3771452"/>
                  <a:gd name="connsiteY3" fmla="*/ 176849 h 176849"/>
                  <a:gd name="connsiteX4" fmla="*/ 100 w 3771452"/>
                  <a:gd name="connsiteY4" fmla="*/ 3064 h 176849"/>
                  <a:gd name="connsiteX0" fmla="*/ 100 w 3774069"/>
                  <a:gd name="connsiteY0" fmla="*/ 12589 h 186374"/>
                  <a:gd name="connsiteX1" fmla="*/ 3774069 w 3774069"/>
                  <a:gd name="connsiteY1" fmla="*/ 0 h 186374"/>
                  <a:gd name="connsiteX2" fmla="*/ 3771378 w 3774069"/>
                  <a:gd name="connsiteY2" fmla="*/ 181545 h 186374"/>
                  <a:gd name="connsiteX3" fmla="*/ 4551 w 3774069"/>
                  <a:gd name="connsiteY3" fmla="*/ 186374 h 186374"/>
                  <a:gd name="connsiteX4" fmla="*/ 100 w 3774069"/>
                  <a:gd name="connsiteY4" fmla="*/ 12589 h 186374"/>
                  <a:gd name="connsiteX0" fmla="*/ 100 w 3774069"/>
                  <a:gd name="connsiteY0" fmla="*/ 3064 h 176849"/>
                  <a:gd name="connsiteX1" fmla="*/ 3774069 w 3774069"/>
                  <a:gd name="connsiteY1" fmla="*/ 0 h 176849"/>
                  <a:gd name="connsiteX2" fmla="*/ 3771378 w 3774069"/>
                  <a:gd name="connsiteY2" fmla="*/ 172020 h 176849"/>
                  <a:gd name="connsiteX3" fmla="*/ 4551 w 3774069"/>
                  <a:gd name="connsiteY3" fmla="*/ 176849 h 176849"/>
                  <a:gd name="connsiteX4" fmla="*/ 100 w 3774069"/>
                  <a:gd name="connsiteY4" fmla="*/ 3064 h 176849"/>
                  <a:gd name="connsiteX0" fmla="*/ 100 w 3774069"/>
                  <a:gd name="connsiteY0" fmla="*/ 3064 h 181545"/>
                  <a:gd name="connsiteX1" fmla="*/ 3774069 w 3774069"/>
                  <a:gd name="connsiteY1" fmla="*/ 0 h 181545"/>
                  <a:gd name="connsiteX2" fmla="*/ 3768997 w 3774069"/>
                  <a:gd name="connsiteY2" fmla="*/ 181545 h 181545"/>
                  <a:gd name="connsiteX3" fmla="*/ 4551 w 3774069"/>
                  <a:gd name="connsiteY3" fmla="*/ 176849 h 181545"/>
                  <a:gd name="connsiteX4" fmla="*/ 100 w 3774069"/>
                  <a:gd name="connsiteY4" fmla="*/ 3064 h 181545"/>
                  <a:gd name="connsiteX0" fmla="*/ 100 w 3774069"/>
                  <a:gd name="connsiteY0" fmla="*/ 3064 h 176849"/>
                  <a:gd name="connsiteX1" fmla="*/ 3774069 w 3774069"/>
                  <a:gd name="connsiteY1" fmla="*/ 0 h 176849"/>
                  <a:gd name="connsiteX2" fmla="*/ 3768997 w 3774069"/>
                  <a:gd name="connsiteY2" fmla="*/ 176782 h 176849"/>
                  <a:gd name="connsiteX3" fmla="*/ 4551 w 3774069"/>
                  <a:gd name="connsiteY3" fmla="*/ 176849 h 176849"/>
                  <a:gd name="connsiteX4" fmla="*/ 100 w 3774069"/>
                  <a:gd name="connsiteY4" fmla="*/ 3064 h 176849"/>
                  <a:gd name="connsiteX0" fmla="*/ 28887 w 3802856"/>
                  <a:gd name="connsiteY0" fmla="*/ 3064 h 176782"/>
                  <a:gd name="connsiteX1" fmla="*/ 3802856 w 3802856"/>
                  <a:gd name="connsiteY1" fmla="*/ 0 h 176782"/>
                  <a:gd name="connsiteX2" fmla="*/ 3797784 w 3802856"/>
                  <a:gd name="connsiteY2" fmla="*/ 176782 h 176782"/>
                  <a:gd name="connsiteX3" fmla="*/ 0 w 3802856"/>
                  <a:gd name="connsiteY3" fmla="*/ 174468 h 176782"/>
                  <a:gd name="connsiteX4" fmla="*/ 28887 w 3802856"/>
                  <a:gd name="connsiteY4" fmla="*/ 3064 h 176782"/>
                  <a:gd name="connsiteX0" fmla="*/ 5074 w 3802856"/>
                  <a:gd name="connsiteY0" fmla="*/ 0 h 180862"/>
                  <a:gd name="connsiteX1" fmla="*/ 3802856 w 3802856"/>
                  <a:gd name="connsiteY1" fmla="*/ 4080 h 180862"/>
                  <a:gd name="connsiteX2" fmla="*/ 3797784 w 3802856"/>
                  <a:gd name="connsiteY2" fmla="*/ 180862 h 180862"/>
                  <a:gd name="connsiteX3" fmla="*/ 0 w 3802856"/>
                  <a:gd name="connsiteY3" fmla="*/ 178548 h 180862"/>
                  <a:gd name="connsiteX4" fmla="*/ 5074 w 3802856"/>
                  <a:gd name="connsiteY4" fmla="*/ 0 h 180862"/>
                  <a:gd name="connsiteX0" fmla="*/ 151 w 3805077"/>
                  <a:gd name="connsiteY0" fmla="*/ 0 h 180862"/>
                  <a:gd name="connsiteX1" fmla="*/ 3805077 w 3805077"/>
                  <a:gd name="connsiteY1" fmla="*/ 4080 h 180862"/>
                  <a:gd name="connsiteX2" fmla="*/ 3800005 w 3805077"/>
                  <a:gd name="connsiteY2" fmla="*/ 180862 h 180862"/>
                  <a:gd name="connsiteX3" fmla="*/ 2221 w 3805077"/>
                  <a:gd name="connsiteY3" fmla="*/ 178548 h 180862"/>
                  <a:gd name="connsiteX4" fmla="*/ 151 w 3805077"/>
                  <a:gd name="connsiteY4" fmla="*/ 0 h 180862"/>
                  <a:gd name="connsiteX0" fmla="*/ 9798 w 3802856"/>
                  <a:gd name="connsiteY0" fmla="*/ 0 h 180862"/>
                  <a:gd name="connsiteX1" fmla="*/ 3802856 w 3802856"/>
                  <a:gd name="connsiteY1" fmla="*/ 4080 h 180862"/>
                  <a:gd name="connsiteX2" fmla="*/ 3797784 w 3802856"/>
                  <a:gd name="connsiteY2" fmla="*/ 180862 h 180862"/>
                  <a:gd name="connsiteX3" fmla="*/ 0 w 3802856"/>
                  <a:gd name="connsiteY3" fmla="*/ 178548 h 180862"/>
                  <a:gd name="connsiteX4" fmla="*/ 9798 w 3802856"/>
                  <a:gd name="connsiteY4" fmla="*/ 0 h 180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2856" h="180862">
                    <a:moveTo>
                      <a:pt x="9798" y="0"/>
                    </a:moveTo>
                    <a:lnTo>
                      <a:pt x="3802856" y="4080"/>
                    </a:lnTo>
                    <a:cubicBezTo>
                      <a:pt x="3801892" y="54276"/>
                      <a:pt x="3798748" y="130666"/>
                      <a:pt x="3797784" y="180862"/>
                    </a:cubicBezTo>
                    <a:lnTo>
                      <a:pt x="0" y="178548"/>
                    </a:lnTo>
                    <a:cubicBezTo>
                      <a:pt x="964" y="124533"/>
                      <a:pt x="8834" y="54015"/>
                      <a:pt x="9798" y="0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320" name="フリーフォーム: 図形 319">
                <a:extLst>
                  <a:ext uri="{FF2B5EF4-FFF2-40B4-BE49-F238E27FC236}">
                    <a16:creationId xmlns:a16="http://schemas.microsoft.com/office/drawing/2014/main" id="{6B6F86C6-5435-4B61-ADA8-3CE9590F6491}"/>
                  </a:ext>
                </a:extLst>
              </p:cNvPr>
              <p:cNvSpPr/>
              <p:nvPr/>
            </p:nvSpPr>
            <p:spPr>
              <a:xfrm>
                <a:off x="5897087" y="1746925"/>
                <a:ext cx="160310" cy="3311422"/>
              </a:xfrm>
              <a:custGeom>
                <a:avLst/>
                <a:gdLst>
                  <a:gd name="connsiteX0" fmla="*/ 0 w 174567"/>
                  <a:gd name="connsiteY0" fmla="*/ 4156 h 3316778"/>
                  <a:gd name="connsiteX1" fmla="*/ 166254 w 174567"/>
                  <a:gd name="connsiteY1" fmla="*/ 0 h 3316778"/>
                  <a:gd name="connsiteX2" fmla="*/ 174567 w 174567"/>
                  <a:gd name="connsiteY2" fmla="*/ 3316778 h 3316778"/>
                  <a:gd name="connsiteX3" fmla="*/ 0 w 174567"/>
                  <a:gd name="connsiteY3" fmla="*/ 3312622 h 3316778"/>
                  <a:gd name="connsiteX4" fmla="*/ 0 w 174567"/>
                  <a:gd name="connsiteY4" fmla="*/ 4156 h 3316778"/>
                  <a:gd name="connsiteX0" fmla="*/ 0 w 179682"/>
                  <a:gd name="connsiteY0" fmla="*/ 4156 h 3316778"/>
                  <a:gd name="connsiteX1" fmla="*/ 179682 w 179682"/>
                  <a:gd name="connsiteY1" fmla="*/ 0 h 3316778"/>
                  <a:gd name="connsiteX2" fmla="*/ 174567 w 179682"/>
                  <a:gd name="connsiteY2" fmla="*/ 3316778 h 3316778"/>
                  <a:gd name="connsiteX3" fmla="*/ 0 w 179682"/>
                  <a:gd name="connsiteY3" fmla="*/ 3312622 h 3316778"/>
                  <a:gd name="connsiteX4" fmla="*/ 0 w 179682"/>
                  <a:gd name="connsiteY4" fmla="*/ 4156 h 3316778"/>
                  <a:gd name="connsiteX0" fmla="*/ 0 w 187995"/>
                  <a:gd name="connsiteY0" fmla="*/ 4156 h 3320945"/>
                  <a:gd name="connsiteX1" fmla="*/ 179682 w 187995"/>
                  <a:gd name="connsiteY1" fmla="*/ 0 h 3320945"/>
                  <a:gd name="connsiteX2" fmla="*/ 187995 w 187995"/>
                  <a:gd name="connsiteY2" fmla="*/ 3320945 h 3320945"/>
                  <a:gd name="connsiteX3" fmla="*/ 0 w 187995"/>
                  <a:gd name="connsiteY3" fmla="*/ 3312622 h 3320945"/>
                  <a:gd name="connsiteX4" fmla="*/ 0 w 187995"/>
                  <a:gd name="connsiteY4" fmla="*/ 4156 h 3320945"/>
                  <a:gd name="connsiteX0" fmla="*/ 0 w 187995"/>
                  <a:gd name="connsiteY0" fmla="*/ 4156 h 3320956"/>
                  <a:gd name="connsiteX1" fmla="*/ 179682 w 187995"/>
                  <a:gd name="connsiteY1" fmla="*/ 0 h 3320956"/>
                  <a:gd name="connsiteX2" fmla="*/ 187995 w 187995"/>
                  <a:gd name="connsiteY2" fmla="*/ 3320945 h 3320956"/>
                  <a:gd name="connsiteX3" fmla="*/ 8951 w 187995"/>
                  <a:gd name="connsiteY3" fmla="*/ 3320956 h 3320956"/>
                  <a:gd name="connsiteX4" fmla="*/ 0 w 187995"/>
                  <a:gd name="connsiteY4" fmla="*/ 4156 h 3320956"/>
                  <a:gd name="connsiteX0" fmla="*/ 9350 w 197345"/>
                  <a:gd name="connsiteY0" fmla="*/ 4156 h 3320945"/>
                  <a:gd name="connsiteX1" fmla="*/ 189032 w 197345"/>
                  <a:gd name="connsiteY1" fmla="*/ 0 h 3320945"/>
                  <a:gd name="connsiteX2" fmla="*/ 197345 w 197345"/>
                  <a:gd name="connsiteY2" fmla="*/ 3320945 h 3320945"/>
                  <a:gd name="connsiteX3" fmla="*/ 396 w 197345"/>
                  <a:gd name="connsiteY3" fmla="*/ 3316789 h 3320945"/>
                  <a:gd name="connsiteX4" fmla="*/ 9350 w 197345"/>
                  <a:gd name="connsiteY4" fmla="*/ 4156 h 3320945"/>
                  <a:gd name="connsiteX0" fmla="*/ 9350 w 215250"/>
                  <a:gd name="connsiteY0" fmla="*/ 4156 h 3320945"/>
                  <a:gd name="connsiteX1" fmla="*/ 189032 w 215250"/>
                  <a:gd name="connsiteY1" fmla="*/ 0 h 3320945"/>
                  <a:gd name="connsiteX2" fmla="*/ 215250 w 215250"/>
                  <a:gd name="connsiteY2" fmla="*/ 3320945 h 3320945"/>
                  <a:gd name="connsiteX3" fmla="*/ 396 w 215250"/>
                  <a:gd name="connsiteY3" fmla="*/ 3316789 h 3320945"/>
                  <a:gd name="connsiteX4" fmla="*/ 9350 w 215250"/>
                  <a:gd name="connsiteY4" fmla="*/ 4156 h 3320945"/>
                  <a:gd name="connsiteX0" fmla="*/ 9350 w 215250"/>
                  <a:gd name="connsiteY0" fmla="*/ 4156 h 3320945"/>
                  <a:gd name="connsiteX1" fmla="*/ 193509 w 215250"/>
                  <a:gd name="connsiteY1" fmla="*/ 0 h 3320945"/>
                  <a:gd name="connsiteX2" fmla="*/ 215250 w 215250"/>
                  <a:gd name="connsiteY2" fmla="*/ 3320945 h 3320945"/>
                  <a:gd name="connsiteX3" fmla="*/ 396 w 215250"/>
                  <a:gd name="connsiteY3" fmla="*/ 3316789 h 3320945"/>
                  <a:gd name="connsiteX4" fmla="*/ 9350 w 215250"/>
                  <a:gd name="connsiteY4" fmla="*/ 4156 h 3320945"/>
                  <a:gd name="connsiteX0" fmla="*/ 9350 w 215250"/>
                  <a:gd name="connsiteY0" fmla="*/ 12490 h 3329279"/>
                  <a:gd name="connsiteX1" fmla="*/ 184557 w 215250"/>
                  <a:gd name="connsiteY1" fmla="*/ 0 h 3329279"/>
                  <a:gd name="connsiteX2" fmla="*/ 215250 w 215250"/>
                  <a:gd name="connsiteY2" fmla="*/ 3329279 h 3329279"/>
                  <a:gd name="connsiteX3" fmla="*/ 396 w 215250"/>
                  <a:gd name="connsiteY3" fmla="*/ 3325123 h 3329279"/>
                  <a:gd name="connsiteX4" fmla="*/ 9350 w 215250"/>
                  <a:gd name="connsiteY4" fmla="*/ 12490 h 3329279"/>
                  <a:gd name="connsiteX0" fmla="*/ 9350 w 206298"/>
                  <a:gd name="connsiteY0" fmla="*/ 12490 h 3329279"/>
                  <a:gd name="connsiteX1" fmla="*/ 184557 w 206298"/>
                  <a:gd name="connsiteY1" fmla="*/ 0 h 3329279"/>
                  <a:gd name="connsiteX2" fmla="*/ 206298 w 206298"/>
                  <a:gd name="connsiteY2" fmla="*/ 3329279 h 3329279"/>
                  <a:gd name="connsiteX3" fmla="*/ 396 w 206298"/>
                  <a:gd name="connsiteY3" fmla="*/ 3325123 h 3329279"/>
                  <a:gd name="connsiteX4" fmla="*/ 9350 w 206298"/>
                  <a:gd name="connsiteY4" fmla="*/ 12490 h 3329279"/>
                  <a:gd name="connsiteX0" fmla="*/ 0 w 196948"/>
                  <a:gd name="connsiteY0" fmla="*/ 12490 h 3329290"/>
                  <a:gd name="connsiteX1" fmla="*/ 175207 w 196948"/>
                  <a:gd name="connsiteY1" fmla="*/ 0 h 3329290"/>
                  <a:gd name="connsiteX2" fmla="*/ 196948 w 196948"/>
                  <a:gd name="connsiteY2" fmla="*/ 3329279 h 3329290"/>
                  <a:gd name="connsiteX3" fmla="*/ 4474 w 196948"/>
                  <a:gd name="connsiteY3" fmla="*/ 3329290 h 3329290"/>
                  <a:gd name="connsiteX4" fmla="*/ 0 w 196948"/>
                  <a:gd name="connsiteY4" fmla="*/ 12490 h 3329290"/>
                  <a:gd name="connsiteX0" fmla="*/ 0 w 196948"/>
                  <a:gd name="connsiteY0" fmla="*/ 5328 h 3322128"/>
                  <a:gd name="connsiteX1" fmla="*/ 175207 w 196948"/>
                  <a:gd name="connsiteY1" fmla="*/ 0 h 3322128"/>
                  <a:gd name="connsiteX2" fmla="*/ 196948 w 196948"/>
                  <a:gd name="connsiteY2" fmla="*/ 3322117 h 3322128"/>
                  <a:gd name="connsiteX3" fmla="*/ 4474 w 196948"/>
                  <a:gd name="connsiteY3" fmla="*/ 3322128 h 3322128"/>
                  <a:gd name="connsiteX4" fmla="*/ 0 w 196948"/>
                  <a:gd name="connsiteY4" fmla="*/ 5328 h 3322128"/>
                  <a:gd name="connsiteX0" fmla="*/ 0 w 196948"/>
                  <a:gd name="connsiteY0" fmla="*/ 2941 h 3319741"/>
                  <a:gd name="connsiteX1" fmla="*/ 175207 w 196948"/>
                  <a:gd name="connsiteY1" fmla="*/ 0 h 3319741"/>
                  <a:gd name="connsiteX2" fmla="*/ 196948 w 196948"/>
                  <a:gd name="connsiteY2" fmla="*/ 3319730 h 3319741"/>
                  <a:gd name="connsiteX3" fmla="*/ 4474 w 196948"/>
                  <a:gd name="connsiteY3" fmla="*/ 3319741 h 3319741"/>
                  <a:gd name="connsiteX4" fmla="*/ 0 w 196948"/>
                  <a:gd name="connsiteY4" fmla="*/ 2941 h 3319741"/>
                  <a:gd name="connsiteX0" fmla="*/ 0 w 196948"/>
                  <a:gd name="connsiteY0" fmla="*/ 2941 h 3319741"/>
                  <a:gd name="connsiteX1" fmla="*/ 188029 w 196948"/>
                  <a:gd name="connsiteY1" fmla="*/ 0 h 3319741"/>
                  <a:gd name="connsiteX2" fmla="*/ 196948 w 196948"/>
                  <a:gd name="connsiteY2" fmla="*/ 3319730 h 3319741"/>
                  <a:gd name="connsiteX3" fmla="*/ 4474 w 196948"/>
                  <a:gd name="connsiteY3" fmla="*/ 3319741 h 3319741"/>
                  <a:gd name="connsiteX4" fmla="*/ 0 w 196948"/>
                  <a:gd name="connsiteY4" fmla="*/ 2941 h 3319741"/>
                  <a:gd name="connsiteX0" fmla="*/ 0 w 198287"/>
                  <a:gd name="connsiteY0" fmla="*/ 2941 h 3319741"/>
                  <a:gd name="connsiteX1" fmla="*/ 198287 w 198287"/>
                  <a:gd name="connsiteY1" fmla="*/ 0 h 3319741"/>
                  <a:gd name="connsiteX2" fmla="*/ 196948 w 198287"/>
                  <a:gd name="connsiteY2" fmla="*/ 3319730 h 3319741"/>
                  <a:gd name="connsiteX3" fmla="*/ 4474 w 198287"/>
                  <a:gd name="connsiteY3" fmla="*/ 3319741 h 3319741"/>
                  <a:gd name="connsiteX4" fmla="*/ 0 w 198287"/>
                  <a:gd name="connsiteY4" fmla="*/ 2941 h 3319741"/>
                  <a:gd name="connsiteX0" fmla="*/ 3824 w 202111"/>
                  <a:gd name="connsiteY0" fmla="*/ 2941 h 3319741"/>
                  <a:gd name="connsiteX1" fmla="*/ 202111 w 202111"/>
                  <a:gd name="connsiteY1" fmla="*/ 0 h 3319741"/>
                  <a:gd name="connsiteX2" fmla="*/ 200772 w 202111"/>
                  <a:gd name="connsiteY2" fmla="*/ 3319730 h 3319741"/>
                  <a:gd name="connsiteX3" fmla="*/ 604 w 202111"/>
                  <a:gd name="connsiteY3" fmla="*/ 3319741 h 3319741"/>
                  <a:gd name="connsiteX4" fmla="*/ 3824 w 202111"/>
                  <a:gd name="connsiteY4" fmla="*/ 2941 h 3319741"/>
                  <a:gd name="connsiteX0" fmla="*/ 3824 w 200786"/>
                  <a:gd name="connsiteY0" fmla="*/ 10103 h 3326903"/>
                  <a:gd name="connsiteX1" fmla="*/ 191853 w 200786"/>
                  <a:gd name="connsiteY1" fmla="*/ 0 h 3326903"/>
                  <a:gd name="connsiteX2" fmla="*/ 200772 w 200786"/>
                  <a:gd name="connsiteY2" fmla="*/ 3326892 h 3326903"/>
                  <a:gd name="connsiteX3" fmla="*/ 604 w 200786"/>
                  <a:gd name="connsiteY3" fmla="*/ 3326903 h 3326903"/>
                  <a:gd name="connsiteX4" fmla="*/ 3824 w 200786"/>
                  <a:gd name="connsiteY4" fmla="*/ 10103 h 3326903"/>
                  <a:gd name="connsiteX0" fmla="*/ 3824 w 200777"/>
                  <a:gd name="connsiteY0" fmla="*/ 5329 h 3322129"/>
                  <a:gd name="connsiteX1" fmla="*/ 176466 w 200777"/>
                  <a:gd name="connsiteY1" fmla="*/ 0 h 3322129"/>
                  <a:gd name="connsiteX2" fmla="*/ 200772 w 200777"/>
                  <a:gd name="connsiteY2" fmla="*/ 3322118 h 3322129"/>
                  <a:gd name="connsiteX3" fmla="*/ 604 w 200777"/>
                  <a:gd name="connsiteY3" fmla="*/ 3322129 h 3322129"/>
                  <a:gd name="connsiteX4" fmla="*/ 3824 w 200777"/>
                  <a:gd name="connsiteY4" fmla="*/ 5329 h 3322129"/>
                  <a:gd name="connsiteX0" fmla="*/ 3824 w 200776"/>
                  <a:gd name="connsiteY0" fmla="*/ 5329 h 3322129"/>
                  <a:gd name="connsiteX1" fmla="*/ 171337 w 200776"/>
                  <a:gd name="connsiteY1" fmla="*/ 0 h 3322129"/>
                  <a:gd name="connsiteX2" fmla="*/ 200772 w 200776"/>
                  <a:gd name="connsiteY2" fmla="*/ 3322118 h 3322129"/>
                  <a:gd name="connsiteX3" fmla="*/ 604 w 200776"/>
                  <a:gd name="connsiteY3" fmla="*/ 3322129 h 3322129"/>
                  <a:gd name="connsiteX4" fmla="*/ 3824 w 200776"/>
                  <a:gd name="connsiteY4" fmla="*/ 5329 h 3322129"/>
                  <a:gd name="connsiteX0" fmla="*/ 3824 w 182831"/>
                  <a:gd name="connsiteY0" fmla="*/ 5329 h 3324506"/>
                  <a:gd name="connsiteX1" fmla="*/ 171337 w 182831"/>
                  <a:gd name="connsiteY1" fmla="*/ 0 h 3324506"/>
                  <a:gd name="connsiteX2" fmla="*/ 182820 w 182831"/>
                  <a:gd name="connsiteY2" fmla="*/ 3324506 h 3324506"/>
                  <a:gd name="connsiteX3" fmla="*/ 604 w 182831"/>
                  <a:gd name="connsiteY3" fmla="*/ 3322129 h 3324506"/>
                  <a:gd name="connsiteX4" fmla="*/ 3824 w 182831"/>
                  <a:gd name="connsiteY4" fmla="*/ 5329 h 3324506"/>
                  <a:gd name="connsiteX0" fmla="*/ 3824 w 171337"/>
                  <a:gd name="connsiteY0" fmla="*/ 5329 h 3322129"/>
                  <a:gd name="connsiteX1" fmla="*/ 171337 w 171337"/>
                  <a:gd name="connsiteY1" fmla="*/ 0 h 3322129"/>
                  <a:gd name="connsiteX2" fmla="*/ 169998 w 171337"/>
                  <a:gd name="connsiteY2" fmla="*/ 3319731 h 3322129"/>
                  <a:gd name="connsiteX3" fmla="*/ 604 w 171337"/>
                  <a:gd name="connsiteY3" fmla="*/ 3322129 h 3322129"/>
                  <a:gd name="connsiteX4" fmla="*/ 3824 w 171337"/>
                  <a:gd name="connsiteY4" fmla="*/ 5329 h 3322129"/>
                  <a:gd name="connsiteX0" fmla="*/ 0 w 172641"/>
                  <a:gd name="connsiteY0" fmla="*/ 5329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5329 h 3322129"/>
                  <a:gd name="connsiteX0" fmla="*/ 0 w 172641"/>
                  <a:gd name="connsiteY0" fmla="*/ 2942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2942 h 3322129"/>
                  <a:gd name="connsiteX0" fmla="*/ 0 w 175205"/>
                  <a:gd name="connsiteY0" fmla="*/ 0 h 3323961"/>
                  <a:gd name="connsiteX1" fmla="*/ 175205 w 175205"/>
                  <a:gd name="connsiteY1" fmla="*/ 1832 h 3323961"/>
                  <a:gd name="connsiteX2" fmla="*/ 173866 w 175205"/>
                  <a:gd name="connsiteY2" fmla="*/ 3321563 h 3323961"/>
                  <a:gd name="connsiteX3" fmla="*/ 4472 w 175205"/>
                  <a:gd name="connsiteY3" fmla="*/ 3323961 h 3323961"/>
                  <a:gd name="connsiteX4" fmla="*/ 0 w 175205"/>
                  <a:gd name="connsiteY4" fmla="*/ 0 h 3323961"/>
                  <a:gd name="connsiteX0" fmla="*/ 0 w 175205"/>
                  <a:gd name="connsiteY0" fmla="*/ 5330 h 3322129"/>
                  <a:gd name="connsiteX1" fmla="*/ 175205 w 175205"/>
                  <a:gd name="connsiteY1" fmla="*/ 0 h 3322129"/>
                  <a:gd name="connsiteX2" fmla="*/ 173866 w 175205"/>
                  <a:gd name="connsiteY2" fmla="*/ 3319731 h 3322129"/>
                  <a:gd name="connsiteX3" fmla="*/ 4472 w 175205"/>
                  <a:gd name="connsiteY3" fmla="*/ 3322129 h 3322129"/>
                  <a:gd name="connsiteX4" fmla="*/ 0 w 175205"/>
                  <a:gd name="connsiteY4" fmla="*/ 5330 h 3322129"/>
                  <a:gd name="connsiteX0" fmla="*/ 0 w 172641"/>
                  <a:gd name="connsiteY0" fmla="*/ 5330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5330 h 3322129"/>
                  <a:gd name="connsiteX0" fmla="*/ 0 w 172641"/>
                  <a:gd name="connsiteY0" fmla="*/ 5330 h 3319742"/>
                  <a:gd name="connsiteX1" fmla="*/ 172641 w 172641"/>
                  <a:gd name="connsiteY1" fmla="*/ 0 h 3319742"/>
                  <a:gd name="connsiteX2" fmla="*/ 171302 w 172641"/>
                  <a:gd name="connsiteY2" fmla="*/ 3319731 h 3319742"/>
                  <a:gd name="connsiteX3" fmla="*/ 4472 w 172641"/>
                  <a:gd name="connsiteY3" fmla="*/ 3319742 h 3319742"/>
                  <a:gd name="connsiteX4" fmla="*/ 0 w 172641"/>
                  <a:gd name="connsiteY4" fmla="*/ 5330 h 3319742"/>
                  <a:gd name="connsiteX0" fmla="*/ 0 w 172641"/>
                  <a:gd name="connsiteY0" fmla="*/ 5330 h 3319742"/>
                  <a:gd name="connsiteX1" fmla="*/ 172641 w 172641"/>
                  <a:gd name="connsiteY1" fmla="*/ 0 h 3319742"/>
                  <a:gd name="connsiteX2" fmla="*/ 171302 w 172641"/>
                  <a:gd name="connsiteY2" fmla="*/ 3319731 h 3319742"/>
                  <a:gd name="connsiteX3" fmla="*/ 1907 w 172641"/>
                  <a:gd name="connsiteY3" fmla="*/ 3319742 h 3319742"/>
                  <a:gd name="connsiteX4" fmla="*/ 0 w 172641"/>
                  <a:gd name="connsiteY4" fmla="*/ 5330 h 331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641" h="3319742">
                    <a:moveTo>
                      <a:pt x="0" y="5330"/>
                    </a:moveTo>
                    <a:lnTo>
                      <a:pt x="172641" y="0"/>
                    </a:lnTo>
                    <a:cubicBezTo>
                      <a:pt x="172195" y="1106577"/>
                      <a:pt x="171748" y="2213154"/>
                      <a:pt x="171302" y="3319731"/>
                    </a:cubicBezTo>
                    <a:lnTo>
                      <a:pt x="1907" y="3319742"/>
                    </a:lnTo>
                    <a:cubicBezTo>
                      <a:pt x="-1077" y="2214142"/>
                      <a:pt x="2984" y="1110930"/>
                      <a:pt x="0" y="5330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</p:grpSp>
        <p:grpSp>
          <p:nvGrpSpPr>
            <p:cNvPr id="312" name="グループ化 311">
              <a:extLst>
                <a:ext uri="{FF2B5EF4-FFF2-40B4-BE49-F238E27FC236}">
                  <a16:creationId xmlns:a16="http://schemas.microsoft.com/office/drawing/2014/main" id="{73A8A647-1770-41A4-8BF0-8145677F2316}"/>
                </a:ext>
              </a:extLst>
            </p:cNvPr>
            <p:cNvGrpSpPr/>
            <p:nvPr/>
          </p:nvGrpSpPr>
          <p:grpSpPr>
            <a:xfrm>
              <a:off x="5701658" y="1081726"/>
              <a:ext cx="685680" cy="864206"/>
              <a:chOff x="5502808" y="690565"/>
              <a:chExt cx="781398" cy="984845"/>
            </a:xfrm>
          </p:grpSpPr>
          <p:sp>
            <p:nvSpPr>
              <p:cNvPr id="316" name="フリーフォーム: 図形 315">
                <a:extLst>
                  <a:ext uri="{FF2B5EF4-FFF2-40B4-BE49-F238E27FC236}">
                    <a16:creationId xmlns:a16="http://schemas.microsoft.com/office/drawing/2014/main" id="{B2503A56-4140-4233-88DC-A771FA4145F4}"/>
                  </a:ext>
                </a:extLst>
              </p:cNvPr>
              <p:cNvSpPr/>
              <p:nvPr/>
            </p:nvSpPr>
            <p:spPr>
              <a:xfrm>
                <a:off x="5834429" y="690565"/>
                <a:ext cx="309377" cy="549541"/>
              </a:xfrm>
              <a:custGeom>
                <a:avLst/>
                <a:gdLst>
                  <a:gd name="connsiteX0" fmla="*/ 11906 w 302419"/>
                  <a:gd name="connsiteY0" fmla="*/ 514350 h 514350"/>
                  <a:gd name="connsiteX1" fmla="*/ 0 w 302419"/>
                  <a:gd name="connsiteY1" fmla="*/ 330994 h 514350"/>
                  <a:gd name="connsiteX2" fmla="*/ 9525 w 302419"/>
                  <a:gd name="connsiteY2" fmla="*/ 176213 h 514350"/>
                  <a:gd name="connsiteX3" fmla="*/ 78581 w 302419"/>
                  <a:gd name="connsiteY3" fmla="*/ 52388 h 514350"/>
                  <a:gd name="connsiteX4" fmla="*/ 154781 w 302419"/>
                  <a:gd name="connsiteY4" fmla="*/ 0 h 514350"/>
                  <a:gd name="connsiteX5" fmla="*/ 216694 w 302419"/>
                  <a:gd name="connsiteY5" fmla="*/ 7144 h 514350"/>
                  <a:gd name="connsiteX6" fmla="*/ 297656 w 302419"/>
                  <a:gd name="connsiteY6" fmla="*/ 90488 h 514350"/>
                  <a:gd name="connsiteX7" fmla="*/ 302419 w 302419"/>
                  <a:gd name="connsiteY7" fmla="*/ 257175 h 514350"/>
                  <a:gd name="connsiteX8" fmla="*/ 285750 w 302419"/>
                  <a:gd name="connsiteY8" fmla="*/ 385763 h 514350"/>
                  <a:gd name="connsiteX9" fmla="*/ 180975 w 302419"/>
                  <a:gd name="connsiteY9" fmla="*/ 395288 h 514350"/>
                  <a:gd name="connsiteX10" fmla="*/ 202406 w 302419"/>
                  <a:gd name="connsiteY10" fmla="*/ 288132 h 514350"/>
                  <a:gd name="connsiteX11" fmla="*/ 190500 w 302419"/>
                  <a:gd name="connsiteY11" fmla="*/ 195263 h 514350"/>
                  <a:gd name="connsiteX12" fmla="*/ 154781 w 302419"/>
                  <a:gd name="connsiteY12" fmla="*/ 159544 h 514350"/>
                  <a:gd name="connsiteX13" fmla="*/ 111919 w 302419"/>
                  <a:gd name="connsiteY13" fmla="*/ 195263 h 514350"/>
                  <a:gd name="connsiteX14" fmla="*/ 88106 w 302419"/>
                  <a:gd name="connsiteY14" fmla="*/ 257175 h 514350"/>
                  <a:gd name="connsiteX15" fmla="*/ 92869 w 302419"/>
                  <a:gd name="connsiteY15" fmla="*/ 338138 h 514350"/>
                  <a:gd name="connsiteX16" fmla="*/ 85725 w 302419"/>
                  <a:gd name="connsiteY16" fmla="*/ 428625 h 514350"/>
                  <a:gd name="connsiteX17" fmla="*/ 95250 w 302419"/>
                  <a:gd name="connsiteY17" fmla="*/ 469107 h 514350"/>
                  <a:gd name="connsiteX18" fmla="*/ 11906 w 302419"/>
                  <a:gd name="connsiteY18" fmla="*/ 514350 h 514350"/>
                  <a:gd name="connsiteX0" fmla="*/ 11906 w 302419"/>
                  <a:gd name="connsiteY0" fmla="*/ 519453 h 519453"/>
                  <a:gd name="connsiteX1" fmla="*/ 0 w 302419"/>
                  <a:gd name="connsiteY1" fmla="*/ 336097 h 519453"/>
                  <a:gd name="connsiteX2" fmla="*/ 9525 w 302419"/>
                  <a:gd name="connsiteY2" fmla="*/ 181316 h 519453"/>
                  <a:gd name="connsiteX3" fmla="*/ 78581 w 302419"/>
                  <a:gd name="connsiteY3" fmla="*/ 57491 h 519453"/>
                  <a:gd name="connsiteX4" fmla="*/ 154781 w 302419"/>
                  <a:gd name="connsiteY4" fmla="*/ 5103 h 519453"/>
                  <a:gd name="connsiteX5" fmla="*/ 216694 w 302419"/>
                  <a:gd name="connsiteY5" fmla="*/ 12247 h 519453"/>
                  <a:gd name="connsiteX6" fmla="*/ 297656 w 302419"/>
                  <a:gd name="connsiteY6" fmla="*/ 95591 h 519453"/>
                  <a:gd name="connsiteX7" fmla="*/ 302419 w 302419"/>
                  <a:gd name="connsiteY7" fmla="*/ 262278 h 519453"/>
                  <a:gd name="connsiteX8" fmla="*/ 285750 w 302419"/>
                  <a:gd name="connsiteY8" fmla="*/ 390866 h 519453"/>
                  <a:gd name="connsiteX9" fmla="*/ 180975 w 302419"/>
                  <a:gd name="connsiteY9" fmla="*/ 400391 h 519453"/>
                  <a:gd name="connsiteX10" fmla="*/ 202406 w 302419"/>
                  <a:gd name="connsiteY10" fmla="*/ 293235 h 519453"/>
                  <a:gd name="connsiteX11" fmla="*/ 190500 w 302419"/>
                  <a:gd name="connsiteY11" fmla="*/ 200366 h 519453"/>
                  <a:gd name="connsiteX12" fmla="*/ 154781 w 302419"/>
                  <a:gd name="connsiteY12" fmla="*/ 164647 h 519453"/>
                  <a:gd name="connsiteX13" fmla="*/ 111919 w 302419"/>
                  <a:gd name="connsiteY13" fmla="*/ 200366 h 519453"/>
                  <a:gd name="connsiteX14" fmla="*/ 88106 w 302419"/>
                  <a:gd name="connsiteY14" fmla="*/ 262278 h 519453"/>
                  <a:gd name="connsiteX15" fmla="*/ 92869 w 302419"/>
                  <a:gd name="connsiteY15" fmla="*/ 343241 h 519453"/>
                  <a:gd name="connsiteX16" fmla="*/ 85725 w 302419"/>
                  <a:gd name="connsiteY16" fmla="*/ 433728 h 519453"/>
                  <a:gd name="connsiteX17" fmla="*/ 95250 w 302419"/>
                  <a:gd name="connsiteY17" fmla="*/ 474210 h 519453"/>
                  <a:gd name="connsiteX18" fmla="*/ 11906 w 302419"/>
                  <a:gd name="connsiteY18" fmla="*/ 519453 h 519453"/>
                  <a:gd name="connsiteX0" fmla="*/ 11906 w 302419"/>
                  <a:gd name="connsiteY0" fmla="*/ 524114 h 524114"/>
                  <a:gd name="connsiteX1" fmla="*/ 0 w 302419"/>
                  <a:gd name="connsiteY1" fmla="*/ 340758 h 524114"/>
                  <a:gd name="connsiteX2" fmla="*/ 9525 w 302419"/>
                  <a:gd name="connsiteY2" fmla="*/ 185977 h 524114"/>
                  <a:gd name="connsiteX3" fmla="*/ 78581 w 302419"/>
                  <a:gd name="connsiteY3" fmla="*/ 62152 h 524114"/>
                  <a:gd name="connsiteX4" fmla="*/ 154781 w 302419"/>
                  <a:gd name="connsiteY4" fmla="*/ 9764 h 524114"/>
                  <a:gd name="connsiteX5" fmla="*/ 216694 w 302419"/>
                  <a:gd name="connsiteY5" fmla="*/ 16908 h 524114"/>
                  <a:gd name="connsiteX6" fmla="*/ 297656 w 302419"/>
                  <a:gd name="connsiteY6" fmla="*/ 100252 h 524114"/>
                  <a:gd name="connsiteX7" fmla="*/ 302419 w 302419"/>
                  <a:gd name="connsiteY7" fmla="*/ 266939 h 524114"/>
                  <a:gd name="connsiteX8" fmla="*/ 285750 w 302419"/>
                  <a:gd name="connsiteY8" fmla="*/ 395527 h 524114"/>
                  <a:gd name="connsiteX9" fmla="*/ 180975 w 302419"/>
                  <a:gd name="connsiteY9" fmla="*/ 405052 h 524114"/>
                  <a:gd name="connsiteX10" fmla="*/ 202406 w 302419"/>
                  <a:gd name="connsiteY10" fmla="*/ 297896 h 524114"/>
                  <a:gd name="connsiteX11" fmla="*/ 190500 w 302419"/>
                  <a:gd name="connsiteY11" fmla="*/ 205027 h 524114"/>
                  <a:gd name="connsiteX12" fmla="*/ 154781 w 302419"/>
                  <a:gd name="connsiteY12" fmla="*/ 169308 h 524114"/>
                  <a:gd name="connsiteX13" fmla="*/ 111919 w 302419"/>
                  <a:gd name="connsiteY13" fmla="*/ 205027 h 524114"/>
                  <a:gd name="connsiteX14" fmla="*/ 88106 w 302419"/>
                  <a:gd name="connsiteY14" fmla="*/ 266939 h 524114"/>
                  <a:gd name="connsiteX15" fmla="*/ 92869 w 302419"/>
                  <a:gd name="connsiteY15" fmla="*/ 347902 h 524114"/>
                  <a:gd name="connsiteX16" fmla="*/ 85725 w 302419"/>
                  <a:gd name="connsiteY16" fmla="*/ 438389 h 524114"/>
                  <a:gd name="connsiteX17" fmla="*/ 95250 w 302419"/>
                  <a:gd name="connsiteY17" fmla="*/ 478871 h 524114"/>
                  <a:gd name="connsiteX18" fmla="*/ 11906 w 302419"/>
                  <a:gd name="connsiteY18" fmla="*/ 524114 h 524114"/>
                  <a:gd name="connsiteX0" fmla="*/ 11906 w 311565"/>
                  <a:gd name="connsiteY0" fmla="*/ 524114 h 524114"/>
                  <a:gd name="connsiteX1" fmla="*/ 0 w 311565"/>
                  <a:gd name="connsiteY1" fmla="*/ 340758 h 524114"/>
                  <a:gd name="connsiteX2" fmla="*/ 9525 w 311565"/>
                  <a:gd name="connsiteY2" fmla="*/ 185977 h 524114"/>
                  <a:gd name="connsiteX3" fmla="*/ 78581 w 311565"/>
                  <a:gd name="connsiteY3" fmla="*/ 62152 h 524114"/>
                  <a:gd name="connsiteX4" fmla="*/ 154781 w 311565"/>
                  <a:gd name="connsiteY4" fmla="*/ 9764 h 524114"/>
                  <a:gd name="connsiteX5" fmla="*/ 216694 w 311565"/>
                  <a:gd name="connsiteY5" fmla="*/ 16908 h 524114"/>
                  <a:gd name="connsiteX6" fmla="*/ 297656 w 311565"/>
                  <a:gd name="connsiteY6" fmla="*/ 100252 h 524114"/>
                  <a:gd name="connsiteX7" fmla="*/ 302419 w 311565"/>
                  <a:gd name="connsiteY7" fmla="*/ 266939 h 524114"/>
                  <a:gd name="connsiteX8" fmla="*/ 285750 w 311565"/>
                  <a:gd name="connsiteY8" fmla="*/ 395527 h 524114"/>
                  <a:gd name="connsiteX9" fmla="*/ 180975 w 311565"/>
                  <a:gd name="connsiteY9" fmla="*/ 405052 h 524114"/>
                  <a:gd name="connsiteX10" fmla="*/ 202406 w 311565"/>
                  <a:gd name="connsiteY10" fmla="*/ 297896 h 524114"/>
                  <a:gd name="connsiteX11" fmla="*/ 190500 w 311565"/>
                  <a:gd name="connsiteY11" fmla="*/ 205027 h 524114"/>
                  <a:gd name="connsiteX12" fmla="*/ 154781 w 311565"/>
                  <a:gd name="connsiteY12" fmla="*/ 169308 h 524114"/>
                  <a:gd name="connsiteX13" fmla="*/ 111919 w 311565"/>
                  <a:gd name="connsiteY13" fmla="*/ 205027 h 524114"/>
                  <a:gd name="connsiteX14" fmla="*/ 88106 w 311565"/>
                  <a:gd name="connsiteY14" fmla="*/ 266939 h 524114"/>
                  <a:gd name="connsiteX15" fmla="*/ 92869 w 311565"/>
                  <a:gd name="connsiteY15" fmla="*/ 347902 h 524114"/>
                  <a:gd name="connsiteX16" fmla="*/ 85725 w 311565"/>
                  <a:gd name="connsiteY16" fmla="*/ 438389 h 524114"/>
                  <a:gd name="connsiteX17" fmla="*/ 95250 w 311565"/>
                  <a:gd name="connsiteY17" fmla="*/ 478871 h 524114"/>
                  <a:gd name="connsiteX18" fmla="*/ 11906 w 311565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2868 w 307481"/>
                  <a:gd name="connsiteY17" fmla="*/ 507446 h 524114"/>
                  <a:gd name="connsiteX18" fmla="*/ 11906 w 307481"/>
                  <a:gd name="connsiteY18" fmla="*/ 524114 h 524114"/>
                  <a:gd name="connsiteX0" fmla="*/ 12527 w 308102"/>
                  <a:gd name="connsiteY0" fmla="*/ 524114 h 524114"/>
                  <a:gd name="connsiteX1" fmla="*/ 621 w 308102"/>
                  <a:gd name="connsiteY1" fmla="*/ 340758 h 524114"/>
                  <a:gd name="connsiteX2" fmla="*/ 10146 w 308102"/>
                  <a:gd name="connsiteY2" fmla="*/ 185977 h 524114"/>
                  <a:gd name="connsiteX3" fmla="*/ 79202 w 308102"/>
                  <a:gd name="connsiteY3" fmla="*/ 62152 h 524114"/>
                  <a:gd name="connsiteX4" fmla="*/ 155402 w 308102"/>
                  <a:gd name="connsiteY4" fmla="*/ 9764 h 524114"/>
                  <a:gd name="connsiteX5" fmla="*/ 217315 w 308102"/>
                  <a:gd name="connsiteY5" fmla="*/ 16908 h 524114"/>
                  <a:gd name="connsiteX6" fmla="*/ 298277 w 308102"/>
                  <a:gd name="connsiteY6" fmla="*/ 100252 h 524114"/>
                  <a:gd name="connsiteX7" fmla="*/ 303040 w 308102"/>
                  <a:gd name="connsiteY7" fmla="*/ 266939 h 524114"/>
                  <a:gd name="connsiteX8" fmla="*/ 286371 w 308102"/>
                  <a:gd name="connsiteY8" fmla="*/ 395527 h 524114"/>
                  <a:gd name="connsiteX9" fmla="*/ 181596 w 308102"/>
                  <a:gd name="connsiteY9" fmla="*/ 405052 h 524114"/>
                  <a:gd name="connsiteX10" fmla="*/ 203027 w 308102"/>
                  <a:gd name="connsiteY10" fmla="*/ 297896 h 524114"/>
                  <a:gd name="connsiteX11" fmla="*/ 191121 w 308102"/>
                  <a:gd name="connsiteY11" fmla="*/ 205027 h 524114"/>
                  <a:gd name="connsiteX12" fmla="*/ 155402 w 308102"/>
                  <a:gd name="connsiteY12" fmla="*/ 169308 h 524114"/>
                  <a:gd name="connsiteX13" fmla="*/ 112540 w 308102"/>
                  <a:gd name="connsiteY13" fmla="*/ 205027 h 524114"/>
                  <a:gd name="connsiteX14" fmla="*/ 88727 w 308102"/>
                  <a:gd name="connsiteY14" fmla="*/ 266939 h 524114"/>
                  <a:gd name="connsiteX15" fmla="*/ 93490 w 308102"/>
                  <a:gd name="connsiteY15" fmla="*/ 347902 h 524114"/>
                  <a:gd name="connsiteX16" fmla="*/ 86346 w 308102"/>
                  <a:gd name="connsiteY16" fmla="*/ 438389 h 524114"/>
                  <a:gd name="connsiteX17" fmla="*/ 93489 w 308102"/>
                  <a:gd name="connsiteY17" fmla="*/ 507446 h 524114"/>
                  <a:gd name="connsiteX18" fmla="*/ 12527 w 308102"/>
                  <a:gd name="connsiteY18" fmla="*/ 524114 h 524114"/>
                  <a:gd name="connsiteX0" fmla="*/ 12527 w 308102"/>
                  <a:gd name="connsiteY0" fmla="*/ 524114 h 524114"/>
                  <a:gd name="connsiteX1" fmla="*/ 621 w 308102"/>
                  <a:gd name="connsiteY1" fmla="*/ 340758 h 524114"/>
                  <a:gd name="connsiteX2" fmla="*/ 10146 w 308102"/>
                  <a:gd name="connsiteY2" fmla="*/ 185977 h 524114"/>
                  <a:gd name="connsiteX3" fmla="*/ 79202 w 308102"/>
                  <a:gd name="connsiteY3" fmla="*/ 62152 h 524114"/>
                  <a:gd name="connsiteX4" fmla="*/ 155402 w 308102"/>
                  <a:gd name="connsiteY4" fmla="*/ 9764 h 524114"/>
                  <a:gd name="connsiteX5" fmla="*/ 217315 w 308102"/>
                  <a:gd name="connsiteY5" fmla="*/ 16908 h 524114"/>
                  <a:gd name="connsiteX6" fmla="*/ 298277 w 308102"/>
                  <a:gd name="connsiteY6" fmla="*/ 100252 h 524114"/>
                  <a:gd name="connsiteX7" fmla="*/ 303040 w 308102"/>
                  <a:gd name="connsiteY7" fmla="*/ 266939 h 524114"/>
                  <a:gd name="connsiteX8" fmla="*/ 286371 w 308102"/>
                  <a:gd name="connsiteY8" fmla="*/ 395527 h 524114"/>
                  <a:gd name="connsiteX9" fmla="*/ 181596 w 308102"/>
                  <a:gd name="connsiteY9" fmla="*/ 405052 h 524114"/>
                  <a:gd name="connsiteX10" fmla="*/ 203027 w 308102"/>
                  <a:gd name="connsiteY10" fmla="*/ 297896 h 524114"/>
                  <a:gd name="connsiteX11" fmla="*/ 191121 w 308102"/>
                  <a:gd name="connsiteY11" fmla="*/ 205027 h 524114"/>
                  <a:gd name="connsiteX12" fmla="*/ 155402 w 308102"/>
                  <a:gd name="connsiteY12" fmla="*/ 169308 h 524114"/>
                  <a:gd name="connsiteX13" fmla="*/ 112540 w 308102"/>
                  <a:gd name="connsiteY13" fmla="*/ 205027 h 524114"/>
                  <a:gd name="connsiteX14" fmla="*/ 88727 w 308102"/>
                  <a:gd name="connsiteY14" fmla="*/ 266939 h 524114"/>
                  <a:gd name="connsiteX15" fmla="*/ 93490 w 308102"/>
                  <a:gd name="connsiteY15" fmla="*/ 347902 h 524114"/>
                  <a:gd name="connsiteX16" fmla="*/ 86346 w 308102"/>
                  <a:gd name="connsiteY16" fmla="*/ 438389 h 524114"/>
                  <a:gd name="connsiteX17" fmla="*/ 93489 w 308102"/>
                  <a:gd name="connsiteY17" fmla="*/ 507446 h 524114"/>
                  <a:gd name="connsiteX18" fmla="*/ 12527 w 308102"/>
                  <a:gd name="connsiteY18" fmla="*/ 524114 h 524114"/>
                  <a:gd name="connsiteX0" fmla="*/ 15973 w 311548"/>
                  <a:gd name="connsiteY0" fmla="*/ 524114 h 524114"/>
                  <a:gd name="connsiteX1" fmla="*/ 4067 w 311548"/>
                  <a:gd name="connsiteY1" fmla="*/ 340758 h 524114"/>
                  <a:gd name="connsiteX2" fmla="*/ 13592 w 311548"/>
                  <a:gd name="connsiteY2" fmla="*/ 185977 h 524114"/>
                  <a:gd name="connsiteX3" fmla="*/ 82648 w 311548"/>
                  <a:gd name="connsiteY3" fmla="*/ 62152 h 524114"/>
                  <a:gd name="connsiteX4" fmla="*/ 158848 w 311548"/>
                  <a:gd name="connsiteY4" fmla="*/ 9764 h 524114"/>
                  <a:gd name="connsiteX5" fmla="*/ 220761 w 311548"/>
                  <a:gd name="connsiteY5" fmla="*/ 16908 h 524114"/>
                  <a:gd name="connsiteX6" fmla="*/ 301723 w 311548"/>
                  <a:gd name="connsiteY6" fmla="*/ 100252 h 524114"/>
                  <a:gd name="connsiteX7" fmla="*/ 306486 w 311548"/>
                  <a:gd name="connsiteY7" fmla="*/ 266939 h 524114"/>
                  <a:gd name="connsiteX8" fmla="*/ 289817 w 311548"/>
                  <a:gd name="connsiteY8" fmla="*/ 395527 h 524114"/>
                  <a:gd name="connsiteX9" fmla="*/ 185042 w 311548"/>
                  <a:gd name="connsiteY9" fmla="*/ 405052 h 524114"/>
                  <a:gd name="connsiteX10" fmla="*/ 206473 w 311548"/>
                  <a:gd name="connsiteY10" fmla="*/ 297896 h 524114"/>
                  <a:gd name="connsiteX11" fmla="*/ 194567 w 311548"/>
                  <a:gd name="connsiteY11" fmla="*/ 205027 h 524114"/>
                  <a:gd name="connsiteX12" fmla="*/ 158848 w 311548"/>
                  <a:gd name="connsiteY12" fmla="*/ 169308 h 524114"/>
                  <a:gd name="connsiteX13" fmla="*/ 115986 w 311548"/>
                  <a:gd name="connsiteY13" fmla="*/ 205027 h 524114"/>
                  <a:gd name="connsiteX14" fmla="*/ 92173 w 311548"/>
                  <a:gd name="connsiteY14" fmla="*/ 266939 h 524114"/>
                  <a:gd name="connsiteX15" fmla="*/ 96936 w 311548"/>
                  <a:gd name="connsiteY15" fmla="*/ 347902 h 524114"/>
                  <a:gd name="connsiteX16" fmla="*/ 89792 w 311548"/>
                  <a:gd name="connsiteY16" fmla="*/ 438389 h 524114"/>
                  <a:gd name="connsiteX17" fmla="*/ 96935 w 311548"/>
                  <a:gd name="connsiteY17" fmla="*/ 507446 h 524114"/>
                  <a:gd name="connsiteX18" fmla="*/ 15973 w 311548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191122 w 307674"/>
                  <a:gd name="connsiteY11" fmla="*/ 208128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205409 w 307674"/>
                  <a:gd name="connsiteY11" fmla="*/ 196222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62547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205408 w 307674"/>
                  <a:gd name="connsiteY11" fmla="*/ 208129 h 527215"/>
                  <a:gd name="connsiteX12" fmla="*/ 162547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0650 w 308177"/>
                  <a:gd name="connsiteY0" fmla="*/ 565315 h 565315"/>
                  <a:gd name="connsiteX1" fmla="*/ 1125 w 308177"/>
                  <a:gd name="connsiteY1" fmla="*/ 343859 h 565315"/>
                  <a:gd name="connsiteX2" fmla="*/ 10650 w 308177"/>
                  <a:gd name="connsiteY2" fmla="*/ 189078 h 565315"/>
                  <a:gd name="connsiteX3" fmla="*/ 79706 w 308177"/>
                  <a:gd name="connsiteY3" fmla="*/ 65253 h 565315"/>
                  <a:gd name="connsiteX4" fmla="*/ 155906 w 308177"/>
                  <a:gd name="connsiteY4" fmla="*/ 12865 h 565315"/>
                  <a:gd name="connsiteX5" fmla="*/ 224963 w 308177"/>
                  <a:gd name="connsiteY5" fmla="*/ 15247 h 565315"/>
                  <a:gd name="connsiteX6" fmla="*/ 298781 w 308177"/>
                  <a:gd name="connsiteY6" fmla="*/ 103353 h 565315"/>
                  <a:gd name="connsiteX7" fmla="*/ 303544 w 308177"/>
                  <a:gd name="connsiteY7" fmla="*/ 270040 h 565315"/>
                  <a:gd name="connsiteX8" fmla="*/ 286875 w 308177"/>
                  <a:gd name="connsiteY8" fmla="*/ 398628 h 565315"/>
                  <a:gd name="connsiteX9" fmla="*/ 189243 w 308177"/>
                  <a:gd name="connsiteY9" fmla="*/ 465303 h 565315"/>
                  <a:gd name="connsiteX10" fmla="*/ 203531 w 308177"/>
                  <a:gd name="connsiteY10" fmla="*/ 300997 h 565315"/>
                  <a:gd name="connsiteX11" fmla="*/ 205911 w 308177"/>
                  <a:gd name="connsiteY11" fmla="*/ 208129 h 565315"/>
                  <a:gd name="connsiteX12" fmla="*/ 163050 w 308177"/>
                  <a:gd name="connsiteY12" fmla="*/ 172409 h 565315"/>
                  <a:gd name="connsiteX13" fmla="*/ 113044 w 308177"/>
                  <a:gd name="connsiteY13" fmla="*/ 208128 h 565315"/>
                  <a:gd name="connsiteX14" fmla="*/ 89231 w 308177"/>
                  <a:gd name="connsiteY14" fmla="*/ 270040 h 565315"/>
                  <a:gd name="connsiteX15" fmla="*/ 77325 w 308177"/>
                  <a:gd name="connsiteY15" fmla="*/ 351003 h 565315"/>
                  <a:gd name="connsiteX16" fmla="*/ 86850 w 308177"/>
                  <a:gd name="connsiteY16" fmla="*/ 441490 h 565315"/>
                  <a:gd name="connsiteX17" fmla="*/ 93993 w 308177"/>
                  <a:gd name="connsiteY17" fmla="*/ 510547 h 565315"/>
                  <a:gd name="connsiteX18" fmla="*/ 10650 w 308177"/>
                  <a:gd name="connsiteY18" fmla="*/ 565315 h 565315"/>
                  <a:gd name="connsiteX0" fmla="*/ 10650 w 307130"/>
                  <a:gd name="connsiteY0" fmla="*/ 560791 h 560791"/>
                  <a:gd name="connsiteX1" fmla="*/ 1125 w 307130"/>
                  <a:gd name="connsiteY1" fmla="*/ 339335 h 560791"/>
                  <a:gd name="connsiteX2" fmla="*/ 10650 w 307130"/>
                  <a:gd name="connsiteY2" fmla="*/ 184554 h 560791"/>
                  <a:gd name="connsiteX3" fmla="*/ 79706 w 307130"/>
                  <a:gd name="connsiteY3" fmla="*/ 60729 h 560791"/>
                  <a:gd name="connsiteX4" fmla="*/ 155906 w 307130"/>
                  <a:gd name="connsiteY4" fmla="*/ 8341 h 560791"/>
                  <a:gd name="connsiteX5" fmla="*/ 244013 w 307130"/>
                  <a:gd name="connsiteY5" fmla="*/ 17867 h 560791"/>
                  <a:gd name="connsiteX6" fmla="*/ 298781 w 307130"/>
                  <a:gd name="connsiteY6" fmla="*/ 98829 h 560791"/>
                  <a:gd name="connsiteX7" fmla="*/ 303544 w 307130"/>
                  <a:gd name="connsiteY7" fmla="*/ 265516 h 560791"/>
                  <a:gd name="connsiteX8" fmla="*/ 286875 w 307130"/>
                  <a:gd name="connsiteY8" fmla="*/ 394104 h 560791"/>
                  <a:gd name="connsiteX9" fmla="*/ 189243 w 307130"/>
                  <a:gd name="connsiteY9" fmla="*/ 460779 h 560791"/>
                  <a:gd name="connsiteX10" fmla="*/ 203531 w 307130"/>
                  <a:gd name="connsiteY10" fmla="*/ 296473 h 560791"/>
                  <a:gd name="connsiteX11" fmla="*/ 205911 w 307130"/>
                  <a:gd name="connsiteY11" fmla="*/ 203605 h 560791"/>
                  <a:gd name="connsiteX12" fmla="*/ 163050 w 307130"/>
                  <a:gd name="connsiteY12" fmla="*/ 167885 h 560791"/>
                  <a:gd name="connsiteX13" fmla="*/ 113044 w 307130"/>
                  <a:gd name="connsiteY13" fmla="*/ 203604 h 560791"/>
                  <a:gd name="connsiteX14" fmla="*/ 89231 w 307130"/>
                  <a:gd name="connsiteY14" fmla="*/ 265516 h 560791"/>
                  <a:gd name="connsiteX15" fmla="*/ 77325 w 307130"/>
                  <a:gd name="connsiteY15" fmla="*/ 346479 h 560791"/>
                  <a:gd name="connsiteX16" fmla="*/ 86850 w 307130"/>
                  <a:gd name="connsiteY16" fmla="*/ 436966 h 560791"/>
                  <a:gd name="connsiteX17" fmla="*/ 93993 w 307130"/>
                  <a:gd name="connsiteY17" fmla="*/ 506023 h 560791"/>
                  <a:gd name="connsiteX18" fmla="*/ 10650 w 307130"/>
                  <a:gd name="connsiteY18" fmla="*/ 560791 h 560791"/>
                  <a:gd name="connsiteX0" fmla="*/ 10650 w 307130"/>
                  <a:gd name="connsiteY0" fmla="*/ 552021 h 552021"/>
                  <a:gd name="connsiteX1" fmla="*/ 1125 w 307130"/>
                  <a:gd name="connsiteY1" fmla="*/ 330565 h 552021"/>
                  <a:gd name="connsiteX2" fmla="*/ 10650 w 307130"/>
                  <a:gd name="connsiteY2" fmla="*/ 175784 h 552021"/>
                  <a:gd name="connsiteX3" fmla="*/ 79706 w 307130"/>
                  <a:gd name="connsiteY3" fmla="*/ 51959 h 552021"/>
                  <a:gd name="connsiteX4" fmla="*/ 155906 w 307130"/>
                  <a:gd name="connsiteY4" fmla="*/ 6715 h 552021"/>
                  <a:gd name="connsiteX5" fmla="*/ 244013 w 307130"/>
                  <a:gd name="connsiteY5" fmla="*/ 9097 h 552021"/>
                  <a:gd name="connsiteX6" fmla="*/ 298781 w 307130"/>
                  <a:gd name="connsiteY6" fmla="*/ 90059 h 552021"/>
                  <a:gd name="connsiteX7" fmla="*/ 303544 w 307130"/>
                  <a:gd name="connsiteY7" fmla="*/ 256746 h 552021"/>
                  <a:gd name="connsiteX8" fmla="*/ 286875 w 307130"/>
                  <a:gd name="connsiteY8" fmla="*/ 385334 h 552021"/>
                  <a:gd name="connsiteX9" fmla="*/ 189243 w 307130"/>
                  <a:gd name="connsiteY9" fmla="*/ 452009 h 552021"/>
                  <a:gd name="connsiteX10" fmla="*/ 203531 w 307130"/>
                  <a:gd name="connsiteY10" fmla="*/ 287703 h 552021"/>
                  <a:gd name="connsiteX11" fmla="*/ 205911 w 307130"/>
                  <a:gd name="connsiteY11" fmla="*/ 194835 h 552021"/>
                  <a:gd name="connsiteX12" fmla="*/ 163050 w 307130"/>
                  <a:gd name="connsiteY12" fmla="*/ 159115 h 552021"/>
                  <a:gd name="connsiteX13" fmla="*/ 113044 w 307130"/>
                  <a:gd name="connsiteY13" fmla="*/ 194834 h 552021"/>
                  <a:gd name="connsiteX14" fmla="*/ 89231 w 307130"/>
                  <a:gd name="connsiteY14" fmla="*/ 256746 h 552021"/>
                  <a:gd name="connsiteX15" fmla="*/ 77325 w 307130"/>
                  <a:gd name="connsiteY15" fmla="*/ 337709 h 552021"/>
                  <a:gd name="connsiteX16" fmla="*/ 86850 w 307130"/>
                  <a:gd name="connsiteY16" fmla="*/ 428196 h 552021"/>
                  <a:gd name="connsiteX17" fmla="*/ 93993 w 307130"/>
                  <a:gd name="connsiteY17" fmla="*/ 497253 h 552021"/>
                  <a:gd name="connsiteX18" fmla="*/ 10650 w 307130"/>
                  <a:gd name="connsiteY18" fmla="*/ 552021 h 552021"/>
                  <a:gd name="connsiteX0" fmla="*/ 10650 w 307765"/>
                  <a:gd name="connsiteY0" fmla="*/ 549541 h 549541"/>
                  <a:gd name="connsiteX1" fmla="*/ 1125 w 307765"/>
                  <a:gd name="connsiteY1" fmla="*/ 328085 h 549541"/>
                  <a:gd name="connsiteX2" fmla="*/ 10650 w 307765"/>
                  <a:gd name="connsiteY2" fmla="*/ 173304 h 549541"/>
                  <a:gd name="connsiteX3" fmla="*/ 79706 w 307765"/>
                  <a:gd name="connsiteY3" fmla="*/ 49479 h 549541"/>
                  <a:gd name="connsiteX4" fmla="*/ 155906 w 307765"/>
                  <a:gd name="connsiteY4" fmla="*/ 4235 h 549541"/>
                  <a:gd name="connsiteX5" fmla="*/ 232106 w 307765"/>
                  <a:gd name="connsiteY5" fmla="*/ 11379 h 549541"/>
                  <a:gd name="connsiteX6" fmla="*/ 298781 w 307765"/>
                  <a:gd name="connsiteY6" fmla="*/ 87579 h 549541"/>
                  <a:gd name="connsiteX7" fmla="*/ 303544 w 307765"/>
                  <a:gd name="connsiteY7" fmla="*/ 254266 h 549541"/>
                  <a:gd name="connsiteX8" fmla="*/ 286875 w 307765"/>
                  <a:gd name="connsiteY8" fmla="*/ 382854 h 549541"/>
                  <a:gd name="connsiteX9" fmla="*/ 189243 w 307765"/>
                  <a:gd name="connsiteY9" fmla="*/ 449529 h 549541"/>
                  <a:gd name="connsiteX10" fmla="*/ 203531 w 307765"/>
                  <a:gd name="connsiteY10" fmla="*/ 285223 h 549541"/>
                  <a:gd name="connsiteX11" fmla="*/ 205911 w 307765"/>
                  <a:gd name="connsiteY11" fmla="*/ 192355 h 549541"/>
                  <a:gd name="connsiteX12" fmla="*/ 163050 w 307765"/>
                  <a:gd name="connsiteY12" fmla="*/ 156635 h 549541"/>
                  <a:gd name="connsiteX13" fmla="*/ 113044 w 307765"/>
                  <a:gd name="connsiteY13" fmla="*/ 192354 h 549541"/>
                  <a:gd name="connsiteX14" fmla="*/ 89231 w 307765"/>
                  <a:gd name="connsiteY14" fmla="*/ 254266 h 549541"/>
                  <a:gd name="connsiteX15" fmla="*/ 77325 w 307765"/>
                  <a:gd name="connsiteY15" fmla="*/ 335229 h 549541"/>
                  <a:gd name="connsiteX16" fmla="*/ 86850 w 307765"/>
                  <a:gd name="connsiteY16" fmla="*/ 425716 h 549541"/>
                  <a:gd name="connsiteX17" fmla="*/ 93993 w 307765"/>
                  <a:gd name="connsiteY17" fmla="*/ 494773 h 549541"/>
                  <a:gd name="connsiteX18" fmla="*/ 10650 w 307765"/>
                  <a:gd name="connsiteY18" fmla="*/ 549541 h 549541"/>
                  <a:gd name="connsiteX0" fmla="*/ 10650 w 307765"/>
                  <a:gd name="connsiteY0" fmla="*/ 549541 h 549541"/>
                  <a:gd name="connsiteX1" fmla="*/ 1125 w 307765"/>
                  <a:gd name="connsiteY1" fmla="*/ 328085 h 549541"/>
                  <a:gd name="connsiteX2" fmla="*/ 10650 w 307765"/>
                  <a:gd name="connsiteY2" fmla="*/ 173304 h 549541"/>
                  <a:gd name="connsiteX3" fmla="*/ 79706 w 307765"/>
                  <a:gd name="connsiteY3" fmla="*/ 49479 h 549541"/>
                  <a:gd name="connsiteX4" fmla="*/ 155906 w 307765"/>
                  <a:gd name="connsiteY4" fmla="*/ 4235 h 549541"/>
                  <a:gd name="connsiteX5" fmla="*/ 232106 w 307765"/>
                  <a:gd name="connsiteY5" fmla="*/ 11379 h 549541"/>
                  <a:gd name="connsiteX6" fmla="*/ 298781 w 307765"/>
                  <a:gd name="connsiteY6" fmla="*/ 87579 h 549541"/>
                  <a:gd name="connsiteX7" fmla="*/ 303544 w 307765"/>
                  <a:gd name="connsiteY7" fmla="*/ 254266 h 549541"/>
                  <a:gd name="connsiteX8" fmla="*/ 286875 w 307765"/>
                  <a:gd name="connsiteY8" fmla="*/ 382854 h 549541"/>
                  <a:gd name="connsiteX9" fmla="*/ 189243 w 307765"/>
                  <a:gd name="connsiteY9" fmla="*/ 449529 h 549541"/>
                  <a:gd name="connsiteX10" fmla="*/ 203531 w 307765"/>
                  <a:gd name="connsiteY10" fmla="*/ 285223 h 549541"/>
                  <a:gd name="connsiteX11" fmla="*/ 205911 w 307765"/>
                  <a:gd name="connsiteY11" fmla="*/ 192355 h 549541"/>
                  <a:gd name="connsiteX12" fmla="*/ 163050 w 307765"/>
                  <a:gd name="connsiteY12" fmla="*/ 156635 h 549541"/>
                  <a:gd name="connsiteX13" fmla="*/ 113044 w 307765"/>
                  <a:gd name="connsiteY13" fmla="*/ 192354 h 549541"/>
                  <a:gd name="connsiteX14" fmla="*/ 89231 w 307765"/>
                  <a:gd name="connsiteY14" fmla="*/ 254266 h 549541"/>
                  <a:gd name="connsiteX15" fmla="*/ 89231 w 307765"/>
                  <a:gd name="connsiteY15" fmla="*/ 335229 h 549541"/>
                  <a:gd name="connsiteX16" fmla="*/ 86850 w 307765"/>
                  <a:gd name="connsiteY16" fmla="*/ 425716 h 549541"/>
                  <a:gd name="connsiteX17" fmla="*/ 93993 w 307765"/>
                  <a:gd name="connsiteY17" fmla="*/ 494773 h 549541"/>
                  <a:gd name="connsiteX18" fmla="*/ 10650 w 307765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90855 w 309377"/>
                  <a:gd name="connsiteY9" fmla="*/ 449529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90843 w 309377"/>
                  <a:gd name="connsiteY15" fmla="*/ 335229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90855 w 309377"/>
                  <a:gd name="connsiteY9" fmla="*/ 449529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61435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78280 w 309377"/>
                  <a:gd name="connsiteY10" fmla="*/ 432862 h 549541"/>
                  <a:gd name="connsiteX11" fmla="*/ 205143 w 309377"/>
                  <a:gd name="connsiteY11" fmla="*/ 285223 h 549541"/>
                  <a:gd name="connsiteX12" fmla="*/ 207523 w 309377"/>
                  <a:gd name="connsiteY12" fmla="*/ 192355 h 549541"/>
                  <a:gd name="connsiteX13" fmla="*/ 164662 w 309377"/>
                  <a:gd name="connsiteY13" fmla="*/ 156635 h 549541"/>
                  <a:gd name="connsiteX14" fmla="*/ 114656 w 309377"/>
                  <a:gd name="connsiteY14" fmla="*/ 192354 h 549541"/>
                  <a:gd name="connsiteX15" fmla="*/ 90843 w 309377"/>
                  <a:gd name="connsiteY15" fmla="*/ 254266 h 549541"/>
                  <a:gd name="connsiteX16" fmla="*/ 81318 w 309377"/>
                  <a:gd name="connsiteY16" fmla="*/ 342373 h 549541"/>
                  <a:gd name="connsiteX17" fmla="*/ 88462 w 309377"/>
                  <a:gd name="connsiteY17" fmla="*/ 425716 h 549541"/>
                  <a:gd name="connsiteX18" fmla="*/ 95605 w 309377"/>
                  <a:gd name="connsiteY18" fmla="*/ 494773 h 549541"/>
                  <a:gd name="connsiteX19" fmla="*/ 12262 w 309377"/>
                  <a:gd name="connsiteY19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90186 w 309377"/>
                  <a:gd name="connsiteY10" fmla="*/ 394762 h 549541"/>
                  <a:gd name="connsiteX11" fmla="*/ 205143 w 309377"/>
                  <a:gd name="connsiteY11" fmla="*/ 285223 h 549541"/>
                  <a:gd name="connsiteX12" fmla="*/ 207523 w 309377"/>
                  <a:gd name="connsiteY12" fmla="*/ 192355 h 549541"/>
                  <a:gd name="connsiteX13" fmla="*/ 164662 w 309377"/>
                  <a:gd name="connsiteY13" fmla="*/ 156635 h 549541"/>
                  <a:gd name="connsiteX14" fmla="*/ 114656 w 309377"/>
                  <a:gd name="connsiteY14" fmla="*/ 192354 h 549541"/>
                  <a:gd name="connsiteX15" fmla="*/ 90843 w 309377"/>
                  <a:gd name="connsiteY15" fmla="*/ 254266 h 549541"/>
                  <a:gd name="connsiteX16" fmla="*/ 81318 w 309377"/>
                  <a:gd name="connsiteY16" fmla="*/ 342373 h 549541"/>
                  <a:gd name="connsiteX17" fmla="*/ 88462 w 309377"/>
                  <a:gd name="connsiteY17" fmla="*/ 425716 h 549541"/>
                  <a:gd name="connsiteX18" fmla="*/ 95605 w 309377"/>
                  <a:gd name="connsiteY18" fmla="*/ 494773 h 549541"/>
                  <a:gd name="connsiteX19" fmla="*/ 12262 w 309377"/>
                  <a:gd name="connsiteY19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80661 w 309377"/>
                  <a:gd name="connsiteY10" fmla="*/ 449531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18749 w 309377"/>
                  <a:gd name="connsiteY10" fmla="*/ 487631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7511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36086 w 309377"/>
                  <a:gd name="connsiteY19" fmla="*/ 547160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9699 w 309377"/>
                  <a:gd name="connsiteY19" fmla="*/ 473343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66200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9224 w 309377"/>
                  <a:gd name="connsiteY19" fmla="*/ 466200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82869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82869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4462 w 309377"/>
                  <a:gd name="connsiteY19" fmla="*/ 480487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37799 w 309377"/>
                  <a:gd name="connsiteY10" fmla="*/ 454293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4462 w 309377"/>
                  <a:gd name="connsiteY19" fmla="*/ 480487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54467 w 309377"/>
                  <a:gd name="connsiteY10" fmla="*/ 480487 h 549541"/>
                  <a:gd name="connsiteX11" fmla="*/ 137799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7799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68743 w 309377"/>
                  <a:gd name="connsiteY20" fmla="*/ 478106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7805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3517 w 309377"/>
                  <a:gd name="connsiteY12" fmla="*/ 385237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3042 w 309377"/>
                  <a:gd name="connsiteY12" fmla="*/ 368568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3042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4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4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92568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5899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5899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78093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78093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25716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118748 w 309377"/>
                  <a:gd name="connsiteY20" fmla="*/ 485249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109224 w 309377"/>
                  <a:gd name="connsiteY11" fmla="*/ 454293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118748 w 309377"/>
                  <a:gd name="connsiteY20" fmla="*/ 485249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09377" h="549541">
                    <a:moveTo>
                      <a:pt x="12262" y="549541"/>
                    </a:moveTo>
                    <a:cubicBezTo>
                      <a:pt x="-3216" y="521760"/>
                      <a:pt x="356" y="390791"/>
                      <a:pt x="356" y="328085"/>
                    </a:cubicBezTo>
                    <a:cubicBezTo>
                      <a:pt x="356" y="265379"/>
                      <a:pt x="-1232" y="219738"/>
                      <a:pt x="12262" y="173304"/>
                    </a:cubicBezTo>
                    <a:cubicBezTo>
                      <a:pt x="25756" y="126870"/>
                      <a:pt x="57109" y="77657"/>
                      <a:pt x="81318" y="49479"/>
                    </a:cubicBezTo>
                    <a:cubicBezTo>
                      <a:pt x="105527" y="21301"/>
                      <a:pt x="132118" y="10585"/>
                      <a:pt x="157518" y="4235"/>
                    </a:cubicBezTo>
                    <a:cubicBezTo>
                      <a:pt x="182918" y="-2115"/>
                      <a:pt x="209906" y="-2512"/>
                      <a:pt x="233718" y="11379"/>
                    </a:cubicBezTo>
                    <a:cubicBezTo>
                      <a:pt x="257531" y="25270"/>
                      <a:pt x="288487" y="47098"/>
                      <a:pt x="300393" y="87579"/>
                    </a:cubicBezTo>
                    <a:cubicBezTo>
                      <a:pt x="312299" y="128060"/>
                      <a:pt x="310712" y="211403"/>
                      <a:pt x="305156" y="254266"/>
                    </a:cubicBezTo>
                    <a:lnTo>
                      <a:pt x="288487" y="382854"/>
                    </a:lnTo>
                    <a:lnTo>
                      <a:pt x="183711" y="492391"/>
                    </a:lnTo>
                    <a:cubicBezTo>
                      <a:pt x="161374" y="508663"/>
                      <a:pt x="35913" y="491600"/>
                      <a:pt x="28261" y="485250"/>
                    </a:cubicBezTo>
                    <a:cubicBezTo>
                      <a:pt x="20609" y="478900"/>
                      <a:pt x="83824" y="467787"/>
                      <a:pt x="109224" y="454293"/>
                    </a:cubicBezTo>
                    <a:cubicBezTo>
                      <a:pt x="134624" y="440799"/>
                      <a:pt x="163882" y="432068"/>
                      <a:pt x="180662" y="404287"/>
                    </a:cubicBezTo>
                    <a:cubicBezTo>
                      <a:pt x="197442" y="376506"/>
                      <a:pt x="205428" y="322926"/>
                      <a:pt x="209905" y="287604"/>
                    </a:cubicBezTo>
                    <a:cubicBezTo>
                      <a:pt x="214382" y="252282"/>
                      <a:pt x="215064" y="214183"/>
                      <a:pt x="207523" y="192355"/>
                    </a:cubicBezTo>
                    <a:cubicBezTo>
                      <a:pt x="199983" y="170527"/>
                      <a:pt x="180140" y="156635"/>
                      <a:pt x="164662" y="156635"/>
                    </a:cubicBezTo>
                    <a:cubicBezTo>
                      <a:pt x="149184" y="156635"/>
                      <a:pt x="126959" y="176082"/>
                      <a:pt x="114656" y="192354"/>
                    </a:cubicBezTo>
                    <a:cubicBezTo>
                      <a:pt x="102353" y="208626"/>
                      <a:pt x="96399" y="229263"/>
                      <a:pt x="90843" y="254266"/>
                    </a:cubicBezTo>
                    <a:cubicBezTo>
                      <a:pt x="85287" y="279269"/>
                      <a:pt x="80127" y="312608"/>
                      <a:pt x="81318" y="342373"/>
                    </a:cubicBezTo>
                    <a:cubicBezTo>
                      <a:pt x="82509" y="372138"/>
                      <a:pt x="91749" y="409046"/>
                      <a:pt x="97987" y="432859"/>
                    </a:cubicBezTo>
                    <a:cubicBezTo>
                      <a:pt x="104225" y="456672"/>
                      <a:pt x="112398" y="466199"/>
                      <a:pt x="118748" y="485249"/>
                    </a:cubicBezTo>
                    <a:cubicBezTo>
                      <a:pt x="125098" y="504299"/>
                      <a:pt x="150659" y="534460"/>
                      <a:pt x="136086" y="547160"/>
                    </a:cubicBezTo>
                    <a:lnTo>
                      <a:pt x="12262" y="549541"/>
                    </a:ln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317" name="フリーフォーム: 図形 316">
                <a:extLst>
                  <a:ext uri="{FF2B5EF4-FFF2-40B4-BE49-F238E27FC236}">
                    <a16:creationId xmlns:a16="http://schemas.microsoft.com/office/drawing/2014/main" id="{ABE34845-2C72-4875-8DF4-73BBD1CE92B2}"/>
                  </a:ext>
                </a:extLst>
              </p:cNvPr>
              <p:cNvSpPr/>
              <p:nvPr/>
            </p:nvSpPr>
            <p:spPr>
              <a:xfrm>
                <a:off x="5502808" y="1133179"/>
                <a:ext cx="602964" cy="542231"/>
              </a:xfrm>
              <a:custGeom>
                <a:avLst/>
                <a:gdLst>
                  <a:gd name="connsiteX0" fmla="*/ 583406 w 583406"/>
                  <a:gd name="connsiteY0" fmla="*/ 30956 h 540544"/>
                  <a:gd name="connsiteX1" fmla="*/ 533400 w 583406"/>
                  <a:gd name="connsiteY1" fmla="*/ 202406 h 540544"/>
                  <a:gd name="connsiteX2" fmla="*/ 435769 w 583406"/>
                  <a:gd name="connsiteY2" fmla="*/ 326231 h 540544"/>
                  <a:gd name="connsiteX3" fmla="*/ 338137 w 583406"/>
                  <a:gd name="connsiteY3" fmla="*/ 447675 h 540544"/>
                  <a:gd name="connsiteX4" fmla="*/ 214312 w 583406"/>
                  <a:gd name="connsiteY4" fmla="*/ 521494 h 540544"/>
                  <a:gd name="connsiteX5" fmla="*/ 109537 w 583406"/>
                  <a:gd name="connsiteY5" fmla="*/ 540544 h 540544"/>
                  <a:gd name="connsiteX6" fmla="*/ 35719 w 583406"/>
                  <a:gd name="connsiteY6" fmla="*/ 511969 h 540544"/>
                  <a:gd name="connsiteX7" fmla="*/ 0 w 583406"/>
                  <a:gd name="connsiteY7" fmla="*/ 459581 h 540544"/>
                  <a:gd name="connsiteX8" fmla="*/ 9525 w 583406"/>
                  <a:gd name="connsiteY8" fmla="*/ 354806 h 540544"/>
                  <a:gd name="connsiteX9" fmla="*/ 64294 w 583406"/>
                  <a:gd name="connsiteY9" fmla="*/ 257175 h 540544"/>
                  <a:gd name="connsiteX10" fmla="*/ 185737 w 583406"/>
                  <a:gd name="connsiteY10" fmla="*/ 159544 h 540544"/>
                  <a:gd name="connsiteX11" fmla="*/ 321469 w 583406"/>
                  <a:gd name="connsiteY11" fmla="*/ 80963 h 540544"/>
                  <a:gd name="connsiteX12" fmla="*/ 466725 w 583406"/>
                  <a:gd name="connsiteY12" fmla="*/ 0 h 540544"/>
                  <a:gd name="connsiteX13" fmla="*/ 447675 w 583406"/>
                  <a:gd name="connsiteY13" fmla="*/ 100013 h 540544"/>
                  <a:gd name="connsiteX14" fmla="*/ 347662 w 583406"/>
                  <a:gd name="connsiteY14" fmla="*/ 161925 h 540544"/>
                  <a:gd name="connsiteX15" fmla="*/ 223837 w 583406"/>
                  <a:gd name="connsiteY15" fmla="*/ 245269 h 540544"/>
                  <a:gd name="connsiteX16" fmla="*/ 157162 w 583406"/>
                  <a:gd name="connsiteY16" fmla="*/ 314325 h 540544"/>
                  <a:gd name="connsiteX17" fmla="*/ 150019 w 583406"/>
                  <a:gd name="connsiteY17" fmla="*/ 361950 h 540544"/>
                  <a:gd name="connsiteX18" fmla="*/ 173831 w 583406"/>
                  <a:gd name="connsiteY18" fmla="*/ 381000 h 540544"/>
                  <a:gd name="connsiteX19" fmla="*/ 252412 w 583406"/>
                  <a:gd name="connsiteY19" fmla="*/ 347663 h 540544"/>
                  <a:gd name="connsiteX20" fmla="*/ 342900 w 583406"/>
                  <a:gd name="connsiteY20" fmla="*/ 266700 h 540544"/>
                  <a:gd name="connsiteX21" fmla="*/ 416719 w 583406"/>
                  <a:gd name="connsiteY21" fmla="*/ 188119 h 540544"/>
                  <a:gd name="connsiteX22" fmla="*/ 457200 w 583406"/>
                  <a:gd name="connsiteY22" fmla="*/ 133350 h 540544"/>
                  <a:gd name="connsiteX23" fmla="*/ 583406 w 583406"/>
                  <a:gd name="connsiteY23" fmla="*/ 30956 h 540544"/>
                  <a:gd name="connsiteX0" fmla="*/ 600075 w 600075"/>
                  <a:gd name="connsiteY0" fmla="*/ 28575 h 540544"/>
                  <a:gd name="connsiteX1" fmla="*/ 533400 w 600075"/>
                  <a:gd name="connsiteY1" fmla="*/ 202406 h 540544"/>
                  <a:gd name="connsiteX2" fmla="*/ 435769 w 600075"/>
                  <a:gd name="connsiteY2" fmla="*/ 326231 h 540544"/>
                  <a:gd name="connsiteX3" fmla="*/ 338137 w 600075"/>
                  <a:gd name="connsiteY3" fmla="*/ 447675 h 540544"/>
                  <a:gd name="connsiteX4" fmla="*/ 214312 w 600075"/>
                  <a:gd name="connsiteY4" fmla="*/ 521494 h 540544"/>
                  <a:gd name="connsiteX5" fmla="*/ 109537 w 600075"/>
                  <a:gd name="connsiteY5" fmla="*/ 540544 h 540544"/>
                  <a:gd name="connsiteX6" fmla="*/ 35719 w 600075"/>
                  <a:gd name="connsiteY6" fmla="*/ 511969 h 540544"/>
                  <a:gd name="connsiteX7" fmla="*/ 0 w 600075"/>
                  <a:gd name="connsiteY7" fmla="*/ 459581 h 540544"/>
                  <a:gd name="connsiteX8" fmla="*/ 9525 w 600075"/>
                  <a:gd name="connsiteY8" fmla="*/ 354806 h 540544"/>
                  <a:gd name="connsiteX9" fmla="*/ 64294 w 600075"/>
                  <a:gd name="connsiteY9" fmla="*/ 257175 h 540544"/>
                  <a:gd name="connsiteX10" fmla="*/ 185737 w 600075"/>
                  <a:gd name="connsiteY10" fmla="*/ 159544 h 540544"/>
                  <a:gd name="connsiteX11" fmla="*/ 321469 w 600075"/>
                  <a:gd name="connsiteY11" fmla="*/ 80963 h 540544"/>
                  <a:gd name="connsiteX12" fmla="*/ 466725 w 600075"/>
                  <a:gd name="connsiteY12" fmla="*/ 0 h 540544"/>
                  <a:gd name="connsiteX13" fmla="*/ 447675 w 600075"/>
                  <a:gd name="connsiteY13" fmla="*/ 100013 h 540544"/>
                  <a:gd name="connsiteX14" fmla="*/ 347662 w 600075"/>
                  <a:gd name="connsiteY14" fmla="*/ 161925 h 540544"/>
                  <a:gd name="connsiteX15" fmla="*/ 223837 w 600075"/>
                  <a:gd name="connsiteY15" fmla="*/ 245269 h 540544"/>
                  <a:gd name="connsiteX16" fmla="*/ 157162 w 600075"/>
                  <a:gd name="connsiteY16" fmla="*/ 314325 h 540544"/>
                  <a:gd name="connsiteX17" fmla="*/ 150019 w 600075"/>
                  <a:gd name="connsiteY17" fmla="*/ 361950 h 540544"/>
                  <a:gd name="connsiteX18" fmla="*/ 173831 w 600075"/>
                  <a:gd name="connsiteY18" fmla="*/ 381000 h 540544"/>
                  <a:gd name="connsiteX19" fmla="*/ 252412 w 600075"/>
                  <a:gd name="connsiteY19" fmla="*/ 347663 h 540544"/>
                  <a:gd name="connsiteX20" fmla="*/ 342900 w 600075"/>
                  <a:gd name="connsiteY20" fmla="*/ 266700 h 540544"/>
                  <a:gd name="connsiteX21" fmla="*/ 416719 w 600075"/>
                  <a:gd name="connsiteY21" fmla="*/ 188119 h 540544"/>
                  <a:gd name="connsiteX22" fmla="*/ 457200 w 600075"/>
                  <a:gd name="connsiteY22" fmla="*/ 133350 h 540544"/>
                  <a:gd name="connsiteX23" fmla="*/ 600075 w 600075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57200 w 602039"/>
                  <a:gd name="connsiteY22" fmla="*/ 133350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876"/>
                  <a:gd name="connsiteY0" fmla="*/ 28701 h 540944"/>
                  <a:gd name="connsiteX1" fmla="*/ 535295 w 603876"/>
                  <a:gd name="connsiteY1" fmla="*/ 202532 h 540944"/>
                  <a:gd name="connsiteX2" fmla="*/ 449570 w 603876"/>
                  <a:gd name="connsiteY2" fmla="*/ 319213 h 540944"/>
                  <a:gd name="connsiteX3" fmla="*/ 340032 w 603876"/>
                  <a:gd name="connsiteY3" fmla="*/ 447801 h 540944"/>
                  <a:gd name="connsiteX4" fmla="*/ 216207 w 603876"/>
                  <a:gd name="connsiteY4" fmla="*/ 521620 h 540944"/>
                  <a:gd name="connsiteX5" fmla="*/ 111432 w 603876"/>
                  <a:gd name="connsiteY5" fmla="*/ 540670 h 540944"/>
                  <a:gd name="connsiteX6" fmla="*/ 37614 w 603876"/>
                  <a:gd name="connsiteY6" fmla="*/ 512095 h 540944"/>
                  <a:gd name="connsiteX7" fmla="*/ 1895 w 603876"/>
                  <a:gd name="connsiteY7" fmla="*/ 459707 h 540944"/>
                  <a:gd name="connsiteX8" fmla="*/ 11420 w 603876"/>
                  <a:gd name="connsiteY8" fmla="*/ 354932 h 540944"/>
                  <a:gd name="connsiteX9" fmla="*/ 66189 w 603876"/>
                  <a:gd name="connsiteY9" fmla="*/ 257301 h 540944"/>
                  <a:gd name="connsiteX10" fmla="*/ 187632 w 603876"/>
                  <a:gd name="connsiteY10" fmla="*/ 159670 h 540944"/>
                  <a:gd name="connsiteX11" fmla="*/ 323364 w 603876"/>
                  <a:gd name="connsiteY11" fmla="*/ 81089 h 540944"/>
                  <a:gd name="connsiteX12" fmla="*/ 468620 w 603876"/>
                  <a:gd name="connsiteY12" fmla="*/ 126 h 540944"/>
                  <a:gd name="connsiteX13" fmla="*/ 449570 w 603876"/>
                  <a:gd name="connsiteY13" fmla="*/ 100139 h 540944"/>
                  <a:gd name="connsiteX14" fmla="*/ 349557 w 603876"/>
                  <a:gd name="connsiteY14" fmla="*/ 162051 h 540944"/>
                  <a:gd name="connsiteX15" fmla="*/ 225732 w 603876"/>
                  <a:gd name="connsiteY15" fmla="*/ 245395 h 540944"/>
                  <a:gd name="connsiteX16" fmla="*/ 159057 w 603876"/>
                  <a:gd name="connsiteY16" fmla="*/ 314451 h 540944"/>
                  <a:gd name="connsiteX17" fmla="*/ 151914 w 603876"/>
                  <a:gd name="connsiteY17" fmla="*/ 362076 h 540944"/>
                  <a:gd name="connsiteX18" fmla="*/ 175726 w 603876"/>
                  <a:gd name="connsiteY18" fmla="*/ 381126 h 540944"/>
                  <a:gd name="connsiteX19" fmla="*/ 254307 w 603876"/>
                  <a:gd name="connsiteY19" fmla="*/ 347789 h 540944"/>
                  <a:gd name="connsiteX20" fmla="*/ 344795 w 603876"/>
                  <a:gd name="connsiteY20" fmla="*/ 266826 h 540944"/>
                  <a:gd name="connsiteX21" fmla="*/ 418614 w 603876"/>
                  <a:gd name="connsiteY21" fmla="*/ 188245 h 540944"/>
                  <a:gd name="connsiteX22" fmla="*/ 490051 w 603876"/>
                  <a:gd name="connsiteY22" fmla="*/ 97757 h 540944"/>
                  <a:gd name="connsiteX23" fmla="*/ 601970 w 603876"/>
                  <a:gd name="connsiteY23" fmla="*/ 28701 h 540944"/>
                  <a:gd name="connsiteX0" fmla="*/ 601970 w 603876"/>
                  <a:gd name="connsiteY0" fmla="*/ 28701 h 541030"/>
                  <a:gd name="connsiteX1" fmla="*/ 535295 w 603876"/>
                  <a:gd name="connsiteY1" fmla="*/ 202532 h 541030"/>
                  <a:gd name="connsiteX2" fmla="*/ 449570 w 603876"/>
                  <a:gd name="connsiteY2" fmla="*/ 319213 h 541030"/>
                  <a:gd name="connsiteX3" fmla="*/ 337651 w 603876"/>
                  <a:gd name="connsiteY3" fmla="*/ 435895 h 541030"/>
                  <a:gd name="connsiteX4" fmla="*/ 216207 w 603876"/>
                  <a:gd name="connsiteY4" fmla="*/ 521620 h 541030"/>
                  <a:gd name="connsiteX5" fmla="*/ 111432 w 603876"/>
                  <a:gd name="connsiteY5" fmla="*/ 540670 h 541030"/>
                  <a:gd name="connsiteX6" fmla="*/ 37614 w 603876"/>
                  <a:gd name="connsiteY6" fmla="*/ 512095 h 541030"/>
                  <a:gd name="connsiteX7" fmla="*/ 1895 w 603876"/>
                  <a:gd name="connsiteY7" fmla="*/ 459707 h 541030"/>
                  <a:gd name="connsiteX8" fmla="*/ 11420 w 603876"/>
                  <a:gd name="connsiteY8" fmla="*/ 354932 h 541030"/>
                  <a:gd name="connsiteX9" fmla="*/ 66189 w 603876"/>
                  <a:gd name="connsiteY9" fmla="*/ 257301 h 541030"/>
                  <a:gd name="connsiteX10" fmla="*/ 187632 w 603876"/>
                  <a:gd name="connsiteY10" fmla="*/ 159670 h 541030"/>
                  <a:gd name="connsiteX11" fmla="*/ 323364 w 603876"/>
                  <a:gd name="connsiteY11" fmla="*/ 81089 h 541030"/>
                  <a:gd name="connsiteX12" fmla="*/ 468620 w 603876"/>
                  <a:gd name="connsiteY12" fmla="*/ 126 h 541030"/>
                  <a:gd name="connsiteX13" fmla="*/ 449570 w 603876"/>
                  <a:gd name="connsiteY13" fmla="*/ 100139 h 541030"/>
                  <a:gd name="connsiteX14" fmla="*/ 349557 w 603876"/>
                  <a:gd name="connsiteY14" fmla="*/ 162051 h 541030"/>
                  <a:gd name="connsiteX15" fmla="*/ 225732 w 603876"/>
                  <a:gd name="connsiteY15" fmla="*/ 245395 h 541030"/>
                  <a:gd name="connsiteX16" fmla="*/ 159057 w 603876"/>
                  <a:gd name="connsiteY16" fmla="*/ 314451 h 541030"/>
                  <a:gd name="connsiteX17" fmla="*/ 151914 w 603876"/>
                  <a:gd name="connsiteY17" fmla="*/ 362076 h 541030"/>
                  <a:gd name="connsiteX18" fmla="*/ 175726 w 603876"/>
                  <a:gd name="connsiteY18" fmla="*/ 381126 h 541030"/>
                  <a:gd name="connsiteX19" fmla="*/ 254307 w 603876"/>
                  <a:gd name="connsiteY19" fmla="*/ 347789 h 541030"/>
                  <a:gd name="connsiteX20" fmla="*/ 344795 w 603876"/>
                  <a:gd name="connsiteY20" fmla="*/ 266826 h 541030"/>
                  <a:gd name="connsiteX21" fmla="*/ 418614 w 603876"/>
                  <a:gd name="connsiteY21" fmla="*/ 188245 h 541030"/>
                  <a:gd name="connsiteX22" fmla="*/ 490051 w 603876"/>
                  <a:gd name="connsiteY22" fmla="*/ 97757 h 541030"/>
                  <a:gd name="connsiteX23" fmla="*/ 601970 w 603876"/>
                  <a:gd name="connsiteY23" fmla="*/ 28701 h 541030"/>
                  <a:gd name="connsiteX0" fmla="*/ 601970 w 603876"/>
                  <a:gd name="connsiteY0" fmla="*/ 28701 h 533061"/>
                  <a:gd name="connsiteX1" fmla="*/ 535295 w 603876"/>
                  <a:gd name="connsiteY1" fmla="*/ 202532 h 533061"/>
                  <a:gd name="connsiteX2" fmla="*/ 449570 w 603876"/>
                  <a:gd name="connsiteY2" fmla="*/ 319213 h 533061"/>
                  <a:gd name="connsiteX3" fmla="*/ 337651 w 603876"/>
                  <a:gd name="connsiteY3" fmla="*/ 435895 h 533061"/>
                  <a:gd name="connsiteX4" fmla="*/ 216207 w 603876"/>
                  <a:gd name="connsiteY4" fmla="*/ 521620 h 533061"/>
                  <a:gd name="connsiteX5" fmla="*/ 118576 w 603876"/>
                  <a:gd name="connsiteY5" fmla="*/ 531145 h 533061"/>
                  <a:gd name="connsiteX6" fmla="*/ 37614 w 603876"/>
                  <a:gd name="connsiteY6" fmla="*/ 512095 h 533061"/>
                  <a:gd name="connsiteX7" fmla="*/ 1895 w 603876"/>
                  <a:gd name="connsiteY7" fmla="*/ 459707 h 533061"/>
                  <a:gd name="connsiteX8" fmla="*/ 11420 w 603876"/>
                  <a:gd name="connsiteY8" fmla="*/ 354932 h 533061"/>
                  <a:gd name="connsiteX9" fmla="*/ 66189 w 603876"/>
                  <a:gd name="connsiteY9" fmla="*/ 257301 h 533061"/>
                  <a:gd name="connsiteX10" fmla="*/ 187632 w 603876"/>
                  <a:gd name="connsiteY10" fmla="*/ 159670 h 533061"/>
                  <a:gd name="connsiteX11" fmla="*/ 323364 w 603876"/>
                  <a:gd name="connsiteY11" fmla="*/ 81089 h 533061"/>
                  <a:gd name="connsiteX12" fmla="*/ 468620 w 603876"/>
                  <a:gd name="connsiteY12" fmla="*/ 126 h 533061"/>
                  <a:gd name="connsiteX13" fmla="*/ 449570 w 603876"/>
                  <a:gd name="connsiteY13" fmla="*/ 100139 h 533061"/>
                  <a:gd name="connsiteX14" fmla="*/ 349557 w 603876"/>
                  <a:gd name="connsiteY14" fmla="*/ 162051 h 533061"/>
                  <a:gd name="connsiteX15" fmla="*/ 225732 w 603876"/>
                  <a:gd name="connsiteY15" fmla="*/ 245395 h 533061"/>
                  <a:gd name="connsiteX16" fmla="*/ 159057 w 603876"/>
                  <a:gd name="connsiteY16" fmla="*/ 314451 h 533061"/>
                  <a:gd name="connsiteX17" fmla="*/ 151914 w 603876"/>
                  <a:gd name="connsiteY17" fmla="*/ 362076 h 533061"/>
                  <a:gd name="connsiteX18" fmla="*/ 175726 w 603876"/>
                  <a:gd name="connsiteY18" fmla="*/ 381126 h 533061"/>
                  <a:gd name="connsiteX19" fmla="*/ 254307 w 603876"/>
                  <a:gd name="connsiteY19" fmla="*/ 347789 h 533061"/>
                  <a:gd name="connsiteX20" fmla="*/ 344795 w 603876"/>
                  <a:gd name="connsiteY20" fmla="*/ 266826 h 533061"/>
                  <a:gd name="connsiteX21" fmla="*/ 418614 w 603876"/>
                  <a:gd name="connsiteY21" fmla="*/ 188245 h 533061"/>
                  <a:gd name="connsiteX22" fmla="*/ 490051 w 603876"/>
                  <a:gd name="connsiteY22" fmla="*/ 97757 h 533061"/>
                  <a:gd name="connsiteX23" fmla="*/ 601970 w 603876"/>
                  <a:gd name="connsiteY23" fmla="*/ 28701 h 533061"/>
                  <a:gd name="connsiteX0" fmla="*/ 602843 w 604749"/>
                  <a:gd name="connsiteY0" fmla="*/ 28701 h 533061"/>
                  <a:gd name="connsiteX1" fmla="*/ 536168 w 604749"/>
                  <a:gd name="connsiteY1" fmla="*/ 202532 h 533061"/>
                  <a:gd name="connsiteX2" fmla="*/ 450443 w 604749"/>
                  <a:gd name="connsiteY2" fmla="*/ 319213 h 533061"/>
                  <a:gd name="connsiteX3" fmla="*/ 338524 w 604749"/>
                  <a:gd name="connsiteY3" fmla="*/ 435895 h 533061"/>
                  <a:gd name="connsiteX4" fmla="*/ 217080 w 604749"/>
                  <a:gd name="connsiteY4" fmla="*/ 521620 h 533061"/>
                  <a:gd name="connsiteX5" fmla="*/ 119449 w 604749"/>
                  <a:gd name="connsiteY5" fmla="*/ 531145 h 533061"/>
                  <a:gd name="connsiteX6" fmla="*/ 50393 w 604749"/>
                  <a:gd name="connsiteY6" fmla="*/ 512095 h 533061"/>
                  <a:gd name="connsiteX7" fmla="*/ 2768 w 604749"/>
                  <a:gd name="connsiteY7" fmla="*/ 459707 h 533061"/>
                  <a:gd name="connsiteX8" fmla="*/ 12293 w 604749"/>
                  <a:gd name="connsiteY8" fmla="*/ 354932 h 533061"/>
                  <a:gd name="connsiteX9" fmla="*/ 67062 w 604749"/>
                  <a:gd name="connsiteY9" fmla="*/ 257301 h 533061"/>
                  <a:gd name="connsiteX10" fmla="*/ 188505 w 604749"/>
                  <a:gd name="connsiteY10" fmla="*/ 159670 h 533061"/>
                  <a:gd name="connsiteX11" fmla="*/ 324237 w 604749"/>
                  <a:gd name="connsiteY11" fmla="*/ 81089 h 533061"/>
                  <a:gd name="connsiteX12" fmla="*/ 469493 w 604749"/>
                  <a:gd name="connsiteY12" fmla="*/ 126 h 533061"/>
                  <a:gd name="connsiteX13" fmla="*/ 450443 w 604749"/>
                  <a:gd name="connsiteY13" fmla="*/ 100139 h 533061"/>
                  <a:gd name="connsiteX14" fmla="*/ 350430 w 604749"/>
                  <a:gd name="connsiteY14" fmla="*/ 162051 h 533061"/>
                  <a:gd name="connsiteX15" fmla="*/ 226605 w 604749"/>
                  <a:gd name="connsiteY15" fmla="*/ 245395 h 533061"/>
                  <a:gd name="connsiteX16" fmla="*/ 159930 w 604749"/>
                  <a:gd name="connsiteY16" fmla="*/ 314451 h 533061"/>
                  <a:gd name="connsiteX17" fmla="*/ 152787 w 604749"/>
                  <a:gd name="connsiteY17" fmla="*/ 362076 h 533061"/>
                  <a:gd name="connsiteX18" fmla="*/ 176599 w 604749"/>
                  <a:gd name="connsiteY18" fmla="*/ 381126 h 533061"/>
                  <a:gd name="connsiteX19" fmla="*/ 255180 w 604749"/>
                  <a:gd name="connsiteY19" fmla="*/ 347789 h 533061"/>
                  <a:gd name="connsiteX20" fmla="*/ 345668 w 604749"/>
                  <a:gd name="connsiteY20" fmla="*/ 266826 h 533061"/>
                  <a:gd name="connsiteX21" fmla="*/ 419487 w 604749"/>
                  <a:gd name="connsiteY21" fmla="*/ 188245 h 533061"/>
                  <a:gd name="connsiteX22" fmla="*/ 490924 w 604749"/>
                  <a:gd name="connsiteY22" fmla="*/ 97757 h 533061"/>
                  <a:gd name="connsiteX23" fmla="*/ 602843 w 604749"/>
                  <a:gd name="connsiteY23" fmla="*/ 28701 h 533061"/>
                  <a:gd name="connsiteX0" fmla="*/ 600963 w 602869"/>
                  <a:gd name="connsiteY0" fmla="*/ 28701 h 533061"/>
                  <a:gd name="connsiteX1" fmla="*/ 534288 w 602869"/>
                  <a:gd name="connsiteY1" fmla="*/ 202532 h 533061"/>
                  <a:gd name="connsiteX2" fmla="*/ 448563 w 602869"/>
                  <a:gd name="connsiteY2" fmla="*/ 319213 h 533061"/>
                  <a:gd name="connsiteX3" fmla="*/ 336644 w 602869"/>
                  <a:gd name="connsiteY3" fmla="*/ 435895 h 533061"/>
                  <a:gd name="connsiteX4" fmla="*/ 215200 w 602869"/>
                  <a:gd name="connsiteY4" fmla="*/ 521620 h 533061"/>
                  <a:gd name="connsiteX5" fmla="*/ 117569 w 602869"/>
                  <a:gd name="connsiteY5" fmla="*/ 531145 h 533061"/>
                  <a:gd name="connsiteX6" fmla="*/ 48513 w 602869"/>
                  <a:gd name="connsiteY6" fmla="*/ 512095 h 533061"/>
                  <a:gd name="connsiteX7" fmla="*/ 3270 w 602869"/>
                  <a:gd name="connsiteY7" fmla="*/ 452563 h 533061"/>
                  <a:gd name="connsiteX8" fmla="*/ 10413 w 602869"/>
                  <a:gd name="connsiteY8" fmla="*/ 354932 h 533061"/>
                  <a:gd name="connsiteX9" fmla="*/ 65182 w 602869"/>
                  <a:gd name="connsiteY9" fmla="*/ 257301 h 533061"/>
                  <a:gd name="connsiteX10" fmla="*/ 186625 w 602869"/>
                  <a:gd name="connsiteY10" fmla="*/ 159670 h 533061"/>
                  <a:gd name="connsiteX11" fmla="*/ 322357 w 602869"/>
                  <a:gd name="connsiteY11" fmla="*/ 81089 h 533061"/>
                  <a:gd name="connsiteX12" fmla="*/ 467613 w 602869"/>
                  <a:gd name="connsiteY12" fmla="*/ 126 h 533061"/>
                  <a:gd name="connsiteX13" fmla="*/ 448563 w 602869"/>
                  <a:gd name="connsiteY13" fmla="*/ 100139 h 533061"/>
                  <a:gd name="connsiteX14" fmla="*/ 348550 w 602869"/>
                  <a:gd name="connsiteY14" fmla="*/ 162051 h 533061"/>
                  <a:gd name="connsiteX15" fmla="*/ 224725 w 602869"/>
                  <a:gd name="connsiteY15" fmla="*/ 245395 h 533061"/>
                  <a:gd name="connsiteX16" fmla="*/ 158050 w 602869"/>
                  <a:gd name="connsiteY16" fmla="*/ 314451 h 533061"/>
                  <a:gd name="connsiteX17" fmla="*/ 150907 w 602869"/>
                  <a:gd name="connsiteY17" fmla="*/ 362076 h 533061"/>
                  <a:gd name="connsiteX18" fmla="*/ 174719 w 602869"/>
                  <a:gd name="connsiteY18" fmla="*/ 381126 h 533061"/>
                  <a:gd name="connsiteX19" fmla="*/ 253300 w 602869"/>
                  <a:gd name="connsiteY19" fmla="*/ 347789 h 533061"/>
                  <a:gd name="connsiteX20" fmla="*/ 343788 w 602869"/>
                  <a:gd name="connsiteY20" fmla="*/ 266826 h 533061"/>
                  <a:gd name="connsiteX21" fmla="*/ 417607 w 602869"/>
                  <a:gd name="connsiteY21" fmla="*/ 188245 h 533061"/>
                  <a:gd name="connsiteX22" fmla="*/ 489044 w 602869"/>
                  <a:gd name="connsiteY22" fmla="*/ 97757 h 533061"/>
                  <a:gd name="connsiteX23" fmla="*/ 600963 w 602869"/>
                  <a:gd name="connsiteY23" fmla="*/ 28701 h 533061"/>
                  <a:gd name="connsiteX0" fmla="*/ 601058 w 602964"/>
                  <a:gd name="connsiteY0" fmla="*/ 28701 h 533061"/>
                  <a:gd name="connsiteX1" fmla="*/ 534383 w 602964"/>
                  <a:gd name="connsiteY1" fmla="*/ 202532 h 533061"/>
                  <a:gd name="connsiteX2" fmla="*/ 448658 w 602964"/>
                  <a:gd name="connsiteY2" fmla="*/ 319213 h 533061"/>
                  <a:gd name="connsiteX3" fmla="*/ 336739 w 602964"/>
                  <a:gd name="connsiteY3" fmla="*/ 435895 h 533061"/>
                  <a:gd name="connsiteX4" fmla="*/ 215295 w 602964"/>
                  <a:gd name="connsiteY4" fmla="*/ 521620 h 533061"/>
                  <a:gd name="connsiteX5" fmla="*/ 117664 w 602964"/>
                  <a:gd name="connsiteY5" fmla="*/ 531145 h 533061"/>
                  <a:gd name="connsiteX6" fmla="*/ 48608 w 602964"/>
                  <a:gd name="connsiteY6" fmla="*/ 512095 h 533061"/>
                  <a:gd name="connsiteX7" fmla="*/ 3365 w 602964"/>
                  <a:gd name="connsiteY7" fmla="*/ 452563 h 533061"/>
                  <a:gd name="connsiteX8" fmla="*/ 10508 w 602964"/>
                  <a:gd name="connsiteY8" fmla="*/ 354932 h 533061"/>
                  <a:gd name="connsiteX9" fmla="*/ 67658 w 602964"/>
                  <a:gd name="connsiteY9" fmla="*/ 257301 h 533061"/>
                  <a:gd name="connsiteX10" fmla="*/ 186720 w 602964"/>
                  <a:gd name="connsiteY10" fmla="*/ 159670 h 533061"/>
                  <a:gd name="connsiteX11" fmla="*/ 322452 w 602964"/>
                  <a:gd name="connsiteY11" fmla="*/ 81089 h 533061"/>
                  <a:gd name="connsiteX12" fmla="*/ 467708 w 602964"/>
                  <a:gd name="connsiteY12" fmla="*/ 126 h 533061"/>
                  <a:gd name="connsiteX13" fmla="*/ 448658 w 602964"/>
                  <a:gd name="connsiteY13" fmla="*/ 100139 h 533061"/>
                  <a:gd name="connsiteX14" fmla="*/ 348645 w 602964"/>
                  <a:gd name="connsiteY14" fmla="*/ 162051 h 533061"/>
                  <a:gd name="connsiteX15" fmla="*/ 224820 w 602964"/>
                  <a:gd name="connsiteY15" fmla="*/ 245395 h 533061"/>
                  <a:gd name="connsiteX16" fmla="*/ 158145 w 602964"/>
                  <a:gd name="connsiteY16" fmla="*/ 314451 h 533061"/>
                  <a:gd name="connsiteX17" fmla="*/ 151002 w 602964"/>
                  <a:gd name="connsiteY17" fmla="*/ 362076 h 533061"/>
                  <a:gd name="connsiteX18" fmla="*/ 174814 w 602964"/>
                  <a:gd name="connsiteY18" fmla="*/ 381126 h 533061"/>
                  <a:gd name="connsiteX19" fmla="*/ 253395 w 602964"/>
                  <a:gd name="connsiteY19" fmla="*/ 347789 h 533061"/>
                  <a:gd name="connsiteX20" fmla="*/ 343883 w 602964"/>
                  <a:gd name="connsiteY20" fmla="*/ 266826 h 533061"/>
                  <a:gd name="connsiteX21" fmla="*/ 417702 w 602964"/>
                  <a:gd name="connsiteY21" fmla="*/ 188245 h 533061"/>
                  <a:gd name="connsiteX22" fmla="*/ 489139 w 602964"/>
                  <a:gd name="connsiteY22" fmla="*/ 97757 h 533061"/>
                  <a:gd name="connsiteX23" fmla="*/ 601058 w 602964"/>
                  <a:gd name="connsiteY23" fmla="*/ 28701 h 533061"/>
                  <a:gd name="connsiteX0" fmla="*/ 601058 w 602964"/>
                  <a:gd name="connsiteY0" fmla="*/ 28701 h 533061"/>
                  <a:gd name="connsiteX1" fmla="*/ 534383 w 602964"/>
                  <a:gd name="connsiteY1" fmla="*/ 202532 h 533061"/>
                  <a:gd name="connsiteX2" fmla="*/ 448658 w 602964"/>
                  <a:gd name="connsiteY2" fmla="*/ 319213 h 533061"/>
                  <a:gd name="connsiteX3" fmla="*/ 336739 w 602964"/>
                  <a:gd name="connsiteY3" fmla="*/ 435895 h 533061"/>
                  <a:gd name="connsiteX4" fmla="*/ 215295 w 602964"/>
                  <a:gd name="connsiteY4" fmla="*/ 521620 h 533061"/>
                  <a:gd name="connsiteX5" fmla="*/ 117664 w 602964"/>
                  <a:gd name="connsiteY5" fmla="*/ 531145 h 533061"/>
                  <a:gd name="connsiteX6" fmla="*/ 48608 w 602964"/>
                  <a:gd name="connsiteY6" fmla="*/ 512095 h 533061"/>
                  <a:gd name="connsiteX7" fmla="*/ 3365 w 602964"/>
                  <a:gd name="connsiteY7" fmla="*/ 452563 h 533061"/>
                  <a:gd name="connsiteX8" fmla="*/ 10508 w 602964"/>
                  <a:gd name="connsiteY8" fmla="*/ 354932 h 533061"/>
                  <a:gd name="connsiteX9" fmla="*/ 67658 w 602964"/>
                  <a:gd name="connsiteY9" fmla="*/ 257301 h 533061"/>
                  <a:gd name="connsiteX10" fmla="*/ 191482 w 602964"/>
                  <a:gd name="connsiteY10" fmla="*/ 159670 h 533061"/>
                  <a:gd name="connsiteX11" fmla="*/ 322452 w 602964"/>
                  <a:gd name="connsiteY11" fmla="*/ 81089 h 533061"/>
                  <a:gd name="connsiteX12" fmla="*/ 467708 w 602964"/>
                  <a:gd name="connsiteY12" fmla="*/ 126 h 533061"/>
                  <a:gd name="connsiteX13" fmla="*/ 448658 w 602964"/>
                  <a:gd name="connsiteY13" fmla="*/ 100139 h 533061"/>
                  <a:gd name="connsiteX14" fmla="*/ 348645 w 602964"/>
                  <a:gd name="connsiteY14" fmla="*/ 162051 h 533061"/>
                  <a:gd name="connsiteX15" fmla="*/ 224820 w 602964"/>
                  <a:gd name="connsiteY15" fmla="*/ 245395 h 533061"/>
                  <a:gd name="connsiteX16" fmla="*/ 158145 w 602964"/>
                  <a:gd name="connsiteY16" fmla="*/ 314451 h 533061"/>
                  <a:gd name="connsiteX17" fmla="*/ 151002 w 602964"/>
                  <a:gd name="connsiteY17" fmla="*/ 362076 h 533061"/>
                  <a:gd name="connsiteX18" fmla="*/ 174814 w 602964"/>
                  <a:gd name="connsiteY18" fmla="*/ 381126 h 533061"/>
                  <a:gd name="connsiteX19" fmla="*/ 253395 w 602964"/>
                  <a:gd name="connsiteY19" fmla="*/ 347789 h 533061"/>
                  <a:gd name="connsiteX20" fmla="*/ 343883 w 602964"/>
                  <a:gd name="connsiteY20" fmla="*/ 266826 h 533061"/>
                  <a:gd name="connsiteX21" fmla="*/ 417702 w 602964"/>
                  <a:gd name="connsiteY21" fmla="*/ 188245 h 533061"/>
                  <a:gd name="connsiteX22" fmla="*/ 489139 w 602964"/>
                  <a:gd name="connsiteY22" fmla="*/ 97757 h 533061"/>
                  <a:gd name="connsiteX23" fmla="*/ 601058 w 602964"/>
                  <a:gd name="connsiteY23" fmla="*/ 28701 h 533061"/>
                  <a:gd name="connsiteX0" fmla="*/ 601058 w 602964"/>
                  <a:gd name="connsiteY0" fmla="*/ 12071 h 516431"/>
                  <a:gd name="connsiteX1" fmla="*/ 534383 w 602964"/>
                  <a:gd name="connsiteY1" fmla="*/ 185902 h 516431"/>
                  <a:gd name="connsiteX2" fmla="*/ 448658 w 602964"/>
                  <a:gd name="connsiteY2" fmla="*/ 302583 h 516431"/>
                  <a:gd name="connsiteX3" fmla="*/ 336739 w 602964"/>
                  <a:gd name="connsiteY3" fmla="*/ 419265 h 516431"/>
                  <a:gd name="connsiteX4" fmla="*/ 215295 w 602964"/>
                  <a:gd name="connsiteY4" fmla="*/ 504990 h 516431"/>
                  <a:gd name="connsiteX5" fmla="*/ 117664 w 602964"/>
                  <a:gd name="connsiteY5" fmla="*/ 514515 h 516431"/>
                  <a:gd name="connsiteX6" fmla="*/ 48608 w 602964"/>
                  <a:gd name="connsiteY6" fmla="*/ 495465 h 516431"/>
                  <a:gd name="connsiteX7" fmla="*/ 3365 w 602964"/>
                  <a:gd name="connsiteY7" fmla="*/ 435933 h 516431"/>
                  <a:gd name="connsiteX8" fmla="*/ 10508 w 602964"/>
                  <a:gd name="connsiteY8" fmla="*/ 338302 h 516431"/>
                  <a:gd name="connsiteX9" fmla="*/ 67658 w 602964"/>
                  <a:gd name="connsiteY9" fmla="*/ 240671 h 516431"/>
                  <a:gd name="connsiteX10" fmla="*/ 191482 w 602964"/>
                  <a:gd name="connsiteY10" fmla="*/ 143040 h 516431"/>
                  <a:gd name="connsiteX11" fmla="*/ 322452 w 602964"/>
                  <a:gd name="connsiteY11" fmla="*/ 64459 h 516431"/>
                  <a:gd name="connsiteX12" fmla="*/ 484377 w 602964"/>
                  <a:gd name="connsiteY12" fmla="*/ 165 h 516431"/>
                  <a:gd name="connsiteX13" fmla="*/ 448658 w 602964"/>
                  <a:gd name="connsiteY13" fmla="*/ 83509 h 516431"/>
                  <a:gd name="connsiteX14" fmla="*/ 348645 w 602964"/>
                  <a:gd name="connsiteY14" fmla="*/ 145421 h 516431"/>
                  <a:gd name="connsiteX15" fmla="*/ 224820 w 602964"/>
                  <a:gd name="connsiteY15" fmla="*/ 228765 h 516431"/>
                  <a:gd name="connsiteX16" fmla="*/ 158145 w 602964"/>
                  <a:gd name="connsiteY16" fmla="*/ 297821 h 516431"/>
                  <a:gd name="connsiteX17" fmla="*/ 151002 w 602964"/>
                  <a:gd name="connsiteY17" fmla="*/ 345446 h 516431"/>
                  <a:gd name="connsiteX18" fmla="*/ 174814 w 602964"/>
                  <a:gd name="connsiteY18" fmla="*/ 364496 h 516431"/>
                  <a:gd name="connsiteX19" fmla="*/ 253395 w 602964"/>
                  <a:gd name="connsiteY19" fmla="*/ 331159 h 516431"/>
                  <a:gd name="connsiteX20" fmla="*/ 343883 w 602964"/>
                  <a:gd name="connsiteY20" fmla="*/ 250196 h 516431"/>
                  <a:gd name="connsiteX21" fmla="*/ 417702 w 602964"/>
                  <a:gd name="connsiteY21" fmla="*/ 171615 h 516431"/>
                  <a:gd name="connsiteX22" fmla="*/ 489139 w 602964"/>
                  <a:gd name="connsiteY22" fmla="*/ 81127 h 516431"/>
                  <a:gd name="connsiteX23" fmla="*/ 601058 w 602964"/>
                  <a:gd name="connsiteY23" fmla="*/ 12071 h 516431"/>
                  <a:gd name="connsiteX0" fmla="*/ 601058 w 602964"/>
                  <a:gd name="connsiteY0" fmla="*/ 33455 h 537815"/>
                  <a:gd name="connsiteX1" fmla="*/ 534383 w 602964"/>
                  <a:gd name="connsiteY1" fmla="*/ 207286 h 537815"/>
                  <a:gd name="connsiteX2" fmla="*/ 448658 w 602964"/>
                  <a:gd name="connsiteY2" fmla="*/ 323967 h 537815"/>
                  <a:gd name="connsiteX3" fmla="*/ 336739 w 602964"/>
                  <a:gd name="connsiteY3" fmla="*/ 440649 h 537815"/>
                  <a:gd name="connsiteX4" fmla="*/ 215295 w 602964"/>
                  <a:gd name="connsiteY4" fmla="*/ 526374 h 537815"/>
                  <a:gd name="connsiteX5" fmla="*/ 117664 w 602964"/>
                  <a:gd name="connsiteY5" fmla="*/ 535899 h 537815"/>
                  <a:gd name="connsiteX6" fmla="*/ 48608 w 602964"/>
                  <a:gd name="connsiteY6" fmla="*/ 516849 h 537815"/>
                  <a:gd name="connsiteX7" fmla="*/ 3365 w 602964"/>
                  <a:gd name="connsiteY7" fmla="*/ 457317 h 537815"/>
                  <a:gd name="connsiteX8" fmla="*/ 10508 w 602964"/>
                  <a:gd name="connsiteY8" fmla="*/ 359686 h 537815"/>
                  <a:gd name="connsiteX9" fmla="*/ 67658 w 602964"/>
                  <a:gd name="connsiteY9" fmla="*/ 262055 h 537815"/>
                  <a:gd name="connsiteX10" fmla="*/ 191482 w 602964"/>
                  <a:gd name="connsiteY10" fmla="*/ 164424 h 537815"/>
                  <a:gd name="connsiteX11" fmla="*/ 322452 w 602964"/>
                  <a:gd name="connsiteY11" fmla="*/ 85843 h 537815"/>
                  <a:gd name="connsiteX12" fmla="*/ 562959 w 602964"/>
                  <a:gd name="connsiteY12" fmla="*/ 118 h 537815"/>
                  <a:gd name="connsiteX13" fmla="*/ 448658 w 602964"/>
                  <a:gd name="connsiteY13" fmla="*/ 104893 h 537815"/>
                  <a:gd name="connsiteX14" fmla="*/ 348645 w 602964"/>
                  <a:gd name="connsiteY14" fmla="*/ 166805 h 537815"/>
                  <a:gd name="connsiteX15" fmla="*/ 224820 w 602964"/>
                  <a:gd name="connsiteY15" fmla="*/ 250149 h 537815"/>
                  <a:gd name="connsiteX16" fmla="*/ 158145 w 602964"/>
                  <a:gd name="connsiteY16" fmla="*/ 319205 h 537815"/>
                  <a:gd name="connsiteX17" fmla="*/ 151002 w 602964"/>
                  <a:gd name="connsiteY17" fmla="*/ 366830 h 537815"/>
                  <a:gd name="connsiteX18" fmla="*/ 174814 w 602964"/>
                  <a:gd name="connsiteY18" fmla="*/ 385880 h 537815"/>
                  <a:gd name="connsiteX19" fmla="*/ 253395 w 602964"/>
                  <a:gd name="connsiteY19" fmla="*/ 352543 h 537815"/>
                  <a:gd name="connsiteX20" fmla="*/ 343883 w 602964"/>
                  <a:gd name="connsiteY20" fmla="*/ 271580 h 537815"/>
                  <a:gd name="connsiteX21" fmla="*/ 417702 w 602964"/>
                  <a:gd name="connsiteY21" fmla="*/ 192999 h 537815"/>
                  <a:gd name="connsiteX22" fmla="*/ 489139 w 602964"/>
                  <a:gd name="connsiteY22" fmla="*/ 102511 h 537815"/>
                  <a:gd name="connsiteX23" fmla="*/ 601058 w 602964"/>
                  <a:gd name="connsiteY23" fmla="*/ 33455 h 537815"/>
                  <a:gd name="connsiteX0" fmla="*/ 601058 w 602964"/>
                  <a:gd name="connsiteY0" fmla="*/ 35732 h 540092"/>
                  <a:gd name="connsiteX1" fmla="*/ 534383 w 602964"/>
                  <a:gd name="connsiteY1" fmla="*/ 209563 h 540092"/>
                  <a:gd name="connsiteX2" fmla="*/ 448658 w 602964"/>
                  <a:gd name="connsiteY2" fmla="*/ 326244 h 540092"/>
                  <a:gd name="connsiteX3" fmla="*/ 336739 w 602964"/>
                  <a:gd name="connsiteY3" fmla="*/ 442926 h 540092"/>
                  <a:gd name="connsiteX4" fmla="*/ 215295 w 602964"/>
                  <a:gd name="connsiteY4" fmla="*/ 528651 h 540092"/>
                  <a:gd name="connsiteX5" fmla="*/ 117664 w 602964"/>
                  <a:gd name="connsiteY5" fmla="*/ 538176 h 540092"/>
                  <a:gd name="connsiteX6" fmla="*/ 48608 w 602964"/>
                  <a:gd name="connsiteY6" fmla="*/ 519126 h 540092"/>
                  <a:gd name="connsiteX7" fmla="*/ 3365 w 602964"/>
                  <a:gd name="connsiteY7" fmla="*/ 459594 h 540092"/>
                  <a:gd name="connsiteX8" fmla="*/ 10508 w 602964"/>
                  <a:gd name="connsiteY8" fmla="*/ 361963 h 540092"/>
                  <a:gd name="connsiteX9" fmla="*/ 67658 w 602964"/>
                  <a:gd name="connsiteY9" fmla="*/ 264332 h 540092"/>
                  <a:gd name="connsiteX10" fmla="*/ 191482 w 602964"/>
                  <a:gd name="connsiteY10" fmla="*/ 166701 h 540092"/>
                  <a:gd name="connsiteX11" fmla="*/ 322452 w 602964"/>
                  <a:gd name="connsiteY11" fmla="*/ 88120 h 540092"/>
                  <a:gd name="connsiteX12" fmla="*/ 431320 w 602964"/>
                  <a:gd name="connsiteY12" fmla="*/ 38114 h 540092"/>
                  <a:gd name="connsiteX13" fmla="*/ 562959 w 602964"/>
                  <a:gd name="connsiteY13" fmla="*/ 2395 h 540092"/>
                  <a:gd name="connsiteX14" fmla="*/ 448658 w 602964"/>
                  <a:gd name="connsiteY14" fmla="*/ 107170 h 540092"/>
                  <a:gd name="connsiteX15" fmla="*/ 348645 w 602964"/>
                  <a:gd name="connsiteY15" fmla="*/ 169082 h 540092"/>
                  <a:gd name="connsiteX16" fmla="*/ 224820 w 602964"/>
                  <a:gd name="connsiteY16" fmla="*/ 252426 h 540092"/>
                  <a:gd name="connsiteX17" fmla="*/ 158145 w 602964"/>
                  <a:gd name="connsiteY17" fmla="*/ 321482 h 540092"/>
                  <a:gd name="connsiteX18" fmla="*/ 151002 w 602964"/>
                  <a:gd name="connsiteY18" fmla="*/ 369107 h 540092"/>
                  <a:gd name="connsiteX19" fmla="*/ 174814 w 602964"/>
                  <a:gd name="connsiteY19" fmla="*/ 388157 h 540092"/>
                  <a:gd name="connsiteX20" fmla="*/ 253395 w 602964"/>
                  <a:gd name="connsiteY20" fmla="*/ 354820 h 540092"/>
                  <a:gd name="connsiteX21" fmla="*/ 343883 w 602964"/>
                  <a:gd name="connsiteY21" fmla="*/ 273857 h 540092"/>
                  <a:gd name="connsiteX22" fmla="*/ 417702 w 602964"/>
                  <a:gd name="connsiteY22" fmla="*/ 195276 h 540092"/>
                  <a:gd name="connsiteX23" fmla="*/ 489139 w 602964"/>
                  <a:gd name="connsiteY23" fmla="*/ 104788 h 540092"/>
                  <a:gd name="connsiteX24" fmla="*/ 601058 w 602964"/>
                  <a:gd name="connsiteY24" fmla="*/ 35732 h 540092"/>
                  <a:gd name="connsiteX0" fmla="*/ 601058 w 602964"/>
                  <a:gd name="connsiteY0" fmla="*/ 38036 h 542396"/>
                  <a:gd name="connsiteX1" fmla="*/ 534383 w 602964"/>
                  <a:gd name="connsiteY1" fmla="*/ 211867 h 542396"/>
                  <a:gd name="connsiteX2" fmla="*/ 448658 w 602964"/>
                  <a:gd name="connsiteY2" fmla="*/ 328548 h 542396"/>
                  <a:gd name="connsiteX3" fmla="*/ 336739 w 602964"/>
                  <a:gd name="connsiteY3" fmla="*/ 445230 h 542396"/>
                  <a:gd name="connsiteX4" fmla="*/ 215295 w 602964"/>
                  <a:gd name="connsiteY4" fmla="*/ 530955 h 542396"/>
                  <a:gd name="connsiteX5" fmla="*/ 117664 w 602964"/>
                  <a:gd name="connsiteY5" fmla="*/ 540480 h 542396"/>
                  <a:gd name="connsiteX6" fmla="*/ 48608 w 602964"/>
                  <a:gd name="connsiteY6" fmla="*/ 521430 h 542396"/>
                  <a:gd name="connsiteX7" fmla="*/ 3365 w 602964"/>
                  <a:gd name="connsiteY7" fmla="*/ 461898 h 542396"/>
                  <a:gd name="connsiteX8" fmla="*/ 10508 w 602964"/>
                  <a:gd name="connsiteY8" fmla="*/ 364267 h 542396"/>
                  <a:gd name="connsiteX9" fmla="*/ 67658 w 602964"/>
                  <a:gd name="connsiteY9" fmla="*/ 266636 h 542396"/>
                  <a:gd name="connsiteX10" fmla="*/ 191482 w 602964"/>
                  <a:gd name="connsiteY10" fmla="*/ 169005 h 542396"/>
                  <a:gd name="connsiteX11" fmla="*/ 322452 w 602964"/>
                  <a:gd name="connsiteY11" fmla="*/ 90424 h 542396"/>
                  <a:gd name="connsiteX12" fmla="*/ 474182 w 602964"/>
                  <a:gd name="connsiteY12" fmla="*/ 18987 h 542396"/>
                  <a:gd name="connsiteX13" fmla="*/ 562959 w 602964"/>
                  <a:gd name="connsiteY13" fmla="*/ 4699 h 542396"/>
                  <a:gd name="connsiteX14" fmla="*/ 448658 w 602964"/>
                  <a:gd name="connsiteY14" fmla="*/ 109474 h 542396"/>
                  <a:gd name="connsiteX15" fmla="*/ 348645 w 602964"/>
                  <a:gd name="connsiteY15" fmla="*/ 171386 h 542396"/>
                  <a:gd name="connsiteX16" fmla="*/ 224820 w 602964"/>
                  <a:gd name="connsiteY16" fmla="*/ 254730 h 542396"/>
                  <a:gd name="connsiteX17" fmla="*/ 158145 w 602964"/>
                  <a:gd name="connsiteY17" fmla="*/ 323786 h 542396"/>
                  <a:gd name="connsiteX18" fmla="*/ 151002 w 602964"/>
                  <a:gd name="connsiteY18" fmla="*/ 371411 h 542396"/>
                  <a:gd name="connsiteX19" fmla="*/ 174814 w 602964"/>
                  <a:gd name="connsiteY19" fmla="*/ 390461 h 542396"/>
                  <a:gd name="connsiteX20" fmla="*/ 253395 w 602964"/>
                  <a:gd name="connsiteY20" fmla="*/ 357124 h 542396"/>
                  <a:gd name="connsiteX21" fmla="*/ 343883 w 602964"/>
                  <a:gd name="connsiteY21" fmla="*/ 276161 h 542396"/>
                  <a:gd name="connsiteX22" fmla="*/ 417702 w 602964"/>
                  <a:gd name="connsiteY22" fmla="*/ 197580 h 542396"/>
                  <a:gd name="connsiteX23" fmla="*/ 489139 w 602964"/>
                  <a:gd name="connsiteY23" fmla="*/ 107092 h 542396"/>
                  <a:gd name="connsiteX24" fmla="*/ 601058 w 602964"/>
                  <a:gd name="connsiteY24" fmla="*/ 38036 h 54239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02745 w 602964"/>
                  <a:gd name="connsiteY12" fmla="*/ 513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24176 w 602964"/>
                  <a:gd name="connsiteY12" fmla="*/ 132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24176 w 602964"/>
                  <a:gd name="connsiteY12" fmla="*/ 132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871 h 542231"/>
                  <a:gd name="connsiteX1" fmla="*/ 534383 w 602964"/>
                  <a:gd name="connsiteY1" fmla="*/ 211702 h 542231"/>
                  <a:gd name="connsiteX2" fmla="*/ 448658 w 602964"/>
                  <a:gd name="connsiteY2" fmla="*/ 328383 h 542231"/>
                  <a:gd name="connsiteX3" fmla="*/ 336739 w 602964"/>
                  <a:gd name="connsiteY3" fmla="*/ 445065 h 542231"/>
                  <a:gd name="connsiteX4" fmla="*/ 215295 w 602964"/>
                  <a:gd name="connsiteY4" fmla="*/ 530790 h 542231"/>
                  <a:gd name="connsiteX5" fmla="*/ 117664 w 602964"/>
                  <a:gd name="connsiteY5" fmla="*/ 540315 h 542231"/>
                  <a:gd name="connsiteX6" fmla="*/ 48608 w 602964"/>
                  <a:gd name="connsiteY6" fmla="*/ 521265 h 542231"/>
                  <a:gd name="connsiteX7" fmla="*/ 3365 w 602964"/>
                  <a:gd name="connsiteY7" fmla="*/ 461733 h 542231"/>
                  <a:gd name="connsiteX8" fmla="*/ 10508 w 602964"/>
                  <a:gd name="connsiteY8" fmla="*/ 364102 h 542231"/>
                  <a:gd name="connsiteX9" fmla="*/ 67658 w 602964"/>
                  <a:gd name="connsiteY9" fmla="*/ 266471 h 542231"/>
                  <a:gd name="connsiteX10" fmla="*/ 191482 w 602964"/>
                  <a:gd name="connsiteY10" fmla="*/ 168840 h 542231"/>
                  <a:gd name="connsiteX11" fmla="*/ 322452 w 602964"/>
                  <a:gd name="connsiteY11" fmla="*/ 90259 h 542231"/>
                  <a:gd name="connsiteX12" fmla="*/ 424176 w 602964"/>
                  <a:gd name="connsiteY12" fmla="*/ 14060 h 542231"/>
                  <a:gd name="connsiteX13" fmla="*/ 474182 w 602964"/>
                  <a:gd name="connsiteY13" fmla="*/ 14059 h 542231"/>
                  <a:gd name="connsiteX14" fmla="*/ 562959 w 602964"/>
                  <a:gd name="connsiteY14" fmla="*/ 4534 h 542231"/>
                  <a:gd name="connsiteX15" fmla="*/ 448658 w 602964"/>
                  <a:gd name="connsiteY15" fmla="*/ 109309 h 542231"/>
                  <a:gd name="connsiteX16" fmla="*/ 348645 w 602964"/>
                  <a:gd name="connsiteY16" fmla="*/ 171221 h 542231"/>
                  <a:gd name="connsiteX17" fmla="*/ 224820 w 602964"/>
                  <a:gd name="connsiteY17" fmla="*/ 254565 h 542231"/>
                  <a:gd name="connsiteX18" fmla="*/ 158145 w 602964"/>
                  <a:gd name="connsiteY18" fmla="*/ 323621 h 542231"/>
                  <a:gd name="connsiteX19" fmla="*/ 151002 w 602964"/>
                  <a:gd name="connsiteY19" fmla="*/ 371246 h 542231"/>
                  <a:gd name="connsiteX20" fmla="*/ 174814 w 602964"/>
                  <a:gd name="connsiteY20" fmla="*/ 390296 h 542231"/>
                  <a:gd name="connsiteX21" fmla="*/ 253395 w 602964"/>
                  <a:gd name="connsiteY21" fmla="*/ 356959 h 542231"/>
                  <a:gd name="connsiteX22" fmla="*/ 343883 w 602964"/>
                  <a:gd name="connsiteY22" fmla="*/ 275996 h 542231"/>
                  <a:gd name="connsiteX23" fmla="*/ 417702 w 602964"/>
                  <a:gd name="connsiteY23" fmla="*/ 197415 h 542231"/>
                  <a:gd name="connsiteX24" fmla="*/ 489139 w 602964"/>
                  <a:gd name="connsiteY24" fmla="*/ 106927 h 542231"/>
                  <a:gd name="connsiteX25" fmla="*/ 601058 w 602964"/>
                  <a:gd name="connsiteY25" fmla="*/ 37871 h 542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02964" h="542231">
                    <a:moveTo>
                      <a:pt x="601058" y="37871"/>
                    </a:moveTo>
                    <a:cubicBezTo>
                      <a:pt x="613758" y="49380"/>
                      <a:pt x="559783" y="163283"/>
                      <a:pt x="534383" y="211702"/>
                    </a:cubicBezTo>
                    <a:cubicBezTo>
                      <a:pt x="508983" y="260121"/>
                      <a:pt x="481599" y="289489"/>
                      <a:pt x="448658" y="328383"/>
                    </a:cubicBezTo>
                    <a:cubicBezTo>
                      <a:pt x="415717" y="367277"/>
                      <a:pt x="375633" y="411331"/>
                      <a:pt x="336739" y="445065"/>
                    </a:cubicBezTo>
                    <a:cubicBezTo>
                      <a:pt x="297845" y="478800"/>
                      <a:pt x="251808" y="514915"/>
                      <a:pt x="215295" y="530790"/>
                    </a:cubicBezTo>
                    <a:cubicBezTo>
                      <a:pt x="178783" y="546665"/>
                      <a:pt x="145445" y="541902"/>
                      <a:pt x="117664" y="540315"/>
                    </a:cubicBezTo>
                    <a:cubicBezTo>
                      <a:pt x="89883" y="538728"/>
                      <a:pt x="67658" y="534362"/>
                      <a:pt x="48608" y="521265"/>
                    </a:cubicBezTo>
                    <a:cubicBezTo>
                      <a:pt x="29558" y="508168"/>
                      <a:pt x="9715" y="487927"/>
                      <a:pt x="3365" y="461733"/>
                    </a:cubicBezTo>
                    <a:cubicBezTo>
                      <a:pt x="-2985" y="435539"/>
                      <a:pt x="-208" y="396646"/>
                      <a:pt x="10508" y="364102"/>
                    </a:cubicBezTo>
                    <a:cubicBezTo>
                      <a:pt x="21224" y="331558"/>
                      <a:pt x="37496" y="299015"/>
                      <a:pt x="67658" y="266471"/>
                    </a:cubicBezTo>
                    <a:cubicBezTo>
                      <a:pt x="97820" y="233927"/>
                      <a:pt x="149016" y="198209"/>
                      <a:pt x="191482" y="168840"/>
                    </a:cubicBezTo>
                    <a:cubicBezTo>
                      <a:pt x="233948" y="139471"/>
                      <a:pt x="283670" y="116056"/>
                      <a:pt x="322452" y="90259"/>
                    </a:cubicBezTo>
                    <a:cubicBezTo>
                      <a:pt x="361234" y="64462"/>
                      <a:pt x="398888" y="26760"/>
                      <a:pt x="424176" y="14060"/>
                    </a:cubicBezTo>
                    <a:cubicBezTo>
                      <a:pt x="449464" y="1360"/>
                      <a:pt x="447480" y="21997"/>
                      <a:pt x="474182" y="14059"/>
                    </a:cubicBezTo>
                    <a:cubicBezTo>
                      <a:pt x="500884" y="6121"/>
                      <a:pt x="560069" y="-6975"/>
                      <a:pt x="562959" y="4534"/>
                    </a:cubicBezTo>
                    <a:lnTo>
                      <a:pt x="448658" y="109309"/>
                    </a:lnTo>
                    <a:cubicBezTo>
                      <a:pt x="428814" y="136296"/>
                      <a:pt x="385951" y="147012"/>
                      <a:pt x="348645" y="171221"/>
                    </a:cubicBezTo>
                    <a:cubicBezTo>
                      <a:pt x="311339" y="195430"/>
                      <a:pt x="256570" y="229165"/>
                      <a:pt x="224820" y="254565"/>
                    </a:cubicBezTo>
                    <a:cubicBezTo>
                      <a:pt x="193070" y="279965"/>
                      <a:pt x="170448" y="304174"/>
                      <a:pt x="158145" y="323621"/>
                    </a:cubicBezTo>
                    <a:cubicBezTo>
                      <a:pt x="145842" y="343068"/>
                      <a:pt x="148224" y="360134"/>
                      <a:pt x="151002" y="371246"/>
                    </a:cubicBezTo>
                    <a:cubicBezTo>
                      <a:pt x="153780" y="382358"/>
                      <a:pt x="157748" y="392677"/>
                      <a:pt x="174814" y="390296"/>
                    </a:cubicBezTo>
                    <a:cubicBezTo>
                      <a:pt x="191880" y="387915"/>
                      <a:pt x="225217" y="376009"/>
                      <a:pt x="253395" y="356959"/>
                    </a:cubicBezTo>
                    <a:cubicBezTo>
                      <a:pt x="281573" y="337909"/>
                      <a:pt x="316499" y="302587"/>
                      <a:pt x="343883" y="275996"/>
                    </a:cubicBezTo>
                    <a:cubicBezTo>
                      <a:pt x="371267" y="249405"/>
                      <a:pt x="393493" y="225593"/>
                      <a:pt x="417702" y="197415"/>
                    </a:cubicBezTo>
                    <a:cubicBezTo>
                      <a:pt x="441911" y="169237"/>
                      <a:pt x="458580" y="133518"/>
                      <a:pt x="489139" y="106927"/>
                    </a:cubicBezTo>
                    <a:lnTo>
                      <a:pt x="601058" y="37871"/>
                    </a:ln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318" name="フリーフォーム: 図形 317">
                <a:extLst>
                  <a:ext uri="{FF2B5EF4-FFF2-40B4-BE49-F238E27FC236}">
                    <a16:creationId xmlns:a16="http://schemas.microsoft.com/office/drawing/2014/main" id="{0DD884DC-1F29-455D-A54C-30AC54F148F3}"/>
                  </a:ext>
                </a:extLst>
              </p:cNvPr>
              <p:cNvSpPr/>
              <p:nvPr/>
            </p:nvSpPr>
            <p:spPr>
              <a:xfrm>
                <a:off x="5857765" y="1006980"/>
                <a:ext cx="426441" cy="352689"/>
              </a:xfrm>
              <a:custGeom>
                <a:avLst/>
                <a:gdLst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9063 w 395288"/>
                  <a:gd name="connsiteY2" fmla="*/ 35719 h 273844"/>
                  <a:gd name="connsiteX3" fmla="*/ 0 w 395288"/>
                  <a:gd name="connsiteY3" fmla="*/ 195263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95263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23813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8944"/>
                  <a:gd name="connsiteX1" fmla="*/ 273844 w 400076"/>
                  <a:gd name="connsiteY1" fmla="*/ 26775 h 278944"/>
                  <a:gd name="connsiteX2" fmla="*/ 116682 w 400076"/>
                  <a:gd name="connsiteY2" fmla="*/ 122025 h 278944"/>
                  <a:gd name="connsiteX3" fmla="*/ 0 w 400076"/>
                  <a:gd name="connsiteY3" fmla="*/ 183937 h 278944"/>
                  <a:gd name="connsiteX4" fmla="*/ 0 w 400076"/>
                  <a:gd name="connsiteY4" fmla="*/ 276806 h 278944"/>
                  <a:gd name="connsiteX5" fmla="*/ 107156 w 400076"/>
                  <a:gd name="connsiteY5" fmla="*/ 245850 h 278944"/>
                  <a:gd name="connsiteX6" fmla="*/ 207169 w 400076"/>
                  <a:gd name="connsiteY6" fmla="*/ 207750 h 278944"/>
                  <a:gd name="connsiteX7" fmla="*/ 283369 w 400076"/>
                  <a:gd name="connsiteY7" fmla="*/ 160125 h 278944"/>
                  <a:gd name="connsiteX8" fmla="*/ 366713 w 400076"/>
                  <a:gd name="connsiteY8" fmla="*/ 81543 h 278944"/>
                  <a:gd name="connsiteX9" fmla="*/ 395288 w 400076"/>
                  <a:gd name="connsiteY9" fmla="*/ 2962 h 278944"/>
                  <a:gd name="connsiteX0" fmla="*/ 395288 w 400076"/>
                  <a:gd name="connsiteY0" fmla="*/ 2962 h 286717"/>
                  <a:gd name="connsiteX1" fmla="*/ 273844 w 400076"/>
                  <a:gd name="connsiteY1" fmla="*/ 26775 h 286717"/>
                  <a:gd name="connsiteX2" fmla="*/ 116682 w 400076"/>
                  <a:gd name="connsiteY2" fmla="*/ 122025 h 286717"/>
                  <a:gd name="connsiteX3" fmla="*/ 0 w 400076"/>
                  <a:gd name="connsiteY3" fmla="*/ 183937 h 286717"/>
                  <a:gd name="connsiteX4" fmla="*/ 0 w 400076"/>
                  <a:gd name="connsiteY4" fmla="*/ 276806 h 286717"/>
                  <a:gd name="connsiteX5" fmla="*/ 107156 w 400076"/>
                  <a:gd name="connsiteY5" fmla="*/ 245850 h 286717"/>
                  <a:gd name="connsiteX6" fmla="*/ 207169 w 400076"/>
                  <a:gd name="connsiteY6" fmla="*/ 207750 h 286717"/>
                  <a:gd name="connsiteX7" fmla="*/ 283369 w 400076"/>
                  <a:gd name="connsiteY7" fmla="*/ 160125 h 286717"/>
                  <a:gd name="connsiteX8" fmla="*/ 366713 w 400076"/>
                  <a:gd name="connsiteY8" fmla="*/ 81543 h 286717"/>
                  <a:gd name="connsiteX9" fmla="*/ 395288 w 400076"/>
                  <a:gd name="connsiteY9" fmla="*/ 2962 h 286717"/>
                  <a:gd name="connsiteX0" fmla="*/ 414338 w 419126"/>
                  <a:gd name="connsiteY0" fmla="*/ 2962 h 270411"/>
                  <a:gd name="connsiteX1" fmla="*/ 292894 w 419126"/>
                  <a:gd name="connsiteY1" fmla="*/ 26775 h 270411"/>
                  <a:gd name="connsiteX2" fmla="*/ 135732 w 419126"/>
                  <a:gd name="connsiteY2" fmla="*/ 122025 h 270411"/>
                  <a:gd name="connsiteX3" fmla="*/ 19050 w 419126"/>
                  <a:gd name="connsiteY3" fmla="*/ 183937 h 270411"/>
                  <a:gd name="connsiteX4" fmla="*/ 0 w 419126"/>
                  <a:gd name="connsiteY4" fmla="*/ 257756 h 270411"/>
                  <a:gd name="connsiteX5" fmla="*/ 126206 w 419126"/>
                  <a:gd name="connsiteY5" fmla="*/ 245850 h 270411"/>
                  <a:gd name="connsiteX6" fmla="*/ 226219 w 419126"/>
                  <a:gd name="connsiteY6" fmla="*/ 207750 h 270411"/>
                  <a:gd name="connsiteX7" fmla="*/ 302419 w 419126"/>
                  <a:gd name="connsiteY7" fmla="*/ 160125 h 270411"/>
                  <a:gd name="connsiteX8" fmla="*/ 385763 w 419126"/>
                  <a:gd name="connsiteY8" fmla="*/ 81543 h 270411"/>
                  <a:gd name="connsiteX9" fmla="*/ 414338 w 419126"/>
                  <a:gd name="connsiteY9" fmla="*/ 2962 h 270411"/>
                  <a:gd name="connsiteX0" fmla="*/ 420246 w 425034"/>
                  <a:gd name="connsiteY0" fmla="*/ 2962 h 260588"/>
                  <a:gd name="connsiteX1" fmla="*/ 298802 w 425034"/>
                  <a:gd name="connsiteY1" fmla="*/ 26775 h 260588"/>
                  <a:gd name="connsiteX2" fmla="*/ 141640 w 425034"/>
                  <a:gd name="connsiteY2" fmla="*/ 122025 h 260588"/>
                  <a:gd name="connsiteX3" fmla="*/ 22577 w 425034"/>
                  <a:gd name="connsiteY3" fmla="*/ 195843 h 260588"/>
                  <a:gd name="connsiteX4" fmla="*/ 5908 w 425034"/>
                  <a:gd name="connsiteY4" fmla="*/ 257756 h 260588"/>
                  <a:gd name="connsiteX5" fmla="*/ 132114 w 425034"/>
                  <a:gd name="connsiteY5" fmla="*/ 245850 h 260588"/>
                  <a:gd name="connsiteX6" fmla="*/ 232127 w 425034"/>
                  <a:gd name="connsiteY6" fmla="*/ 207750 h 260588"/>
                  <a:gd name="connsiteX7" fmla="*/ 308327 w 425034"/>
                  <a:gd name="connsiteY7" fmla="*/ 160125 h 260588"/>
                  <a:gd name="connsiteX8" fmla="*/ 391671 w 425034"/>
                  <a:gd name="connsiteY8" fmla="*/ 81543 h 260588"/>
                  <a:gd name="connsiteX9" fmla="*/ 420246 w 425034"/>
                  <a:gd name="connsiteY9" fmla="*/ 2962 h 260588"/>
                  <a:gd name="connsiteX0" fmla="*/ 420246 w 425034"/>
                  <a:gd name="connsiteY0" fmla="*/ 2962 h 260588"/>
                  <a:gd name="connsiteX1" fmla="*/ 298802 w 425034"/>
                  <a:gd name="connsiteY1" fmla="*/ 26775 h 260588"/>
                  <a:gd name="connsiteX2" fmla="*/ 141640 w 425034"/>
                  <a:gd name="connsiteY2" fmla="*/ 122025 h 260588"/>
                  <a:gd name="connsiteX3" fmla="*/ 22577 w 425034"/>
                  <a:gd name="connsiteY3" fmla="*/ 195843 h 260588"/>
                  <a:gd name="connsiteX4" fmla="*/ 5908 w 425034"/>
                  <a:gd name="connsiteY4" fmla="*/ 257756 h 260588"/>
                  <a:gd name="connsiteX5" fmla="*/ 132114 w 425034"/>
                  <a:gd name="connsiteY5" fmla="*/ 245850 h 260588"/>
                  <a:gd name="connsiteX6" fmla="*/ 232127 w 425034"/>
                  <a:gd name="connsiteY6" fmla="*/ 207750 h 260588"/>
                  <a:gd name="connsiteX7" fmla="*/ 308327 w 425034"/>
                  <a:gd name="connsiteY7" fmla="*/ 160125 h 260588"/>
                  <a:gd name="connsiteX8" fmla="*/ 391671 w 425034"/>
                  <a:gd name="connsiteY8" fmla="*/ 81543 h 260588"/>
                  <a:gd name="connsiteX9" fmla="*/ 420246 w 425034"/>
                  <a:gd name="connsiteY9" fmla="*/ 2962 h 260588"/>
                  <a:gd name="connsiteX0" fmla="*/ 418956 w 423744"/>
                  <a:gd name="connsiteY0" fmla="*/ 2962 h 261421"/>
                  <a:gd name="connsiteX1" fmla="*/ 297512 w 423744"/>
                  <a:gd name="connsiteY1" fmla="*/ 26775 h 261421"/>
                  <a:gd name="connsiteX2" fmla="*/ 140350 w 423744"/>
                  <a:gd name="connsiteY2" fmla="*/ 122025 h 261421"/>
                  <a:gd name="connsiteX3" fmla="*/ 28431 w 423744"/>
                  <a:gd name="connsiteY3" fmla="*/ 183937 h 261421"/>
                  <a:gd name="connsiteX4" fmla="*/ 4618 w 423744"/>
                  <a:gd name="connsiteY4" fmla="*/ 257756 h 261421"/>
                  <a:gd name="connsiteX5" fmla="*/ 130824 w 423744"/>
                  <a:gd name="connsiteY5" fmla="*/ 245850 h 261421"/>
                  <a:gd name="connsiteX6" fmla="*/ 230837 w 423744"/>
                  <a:gd name="connsiteY6" fmla="*/ 207750 h 261421"/>
                  <a:gd name="connsiteX7" fmla="*/ 307037 w 423744"/>
                  <a:gd name="connsiteY7" fmla="*/ 160125 h 261421"/>
                  <a:gd name="connsiteX8" fmla="*/ 390381 w 423744"/>
                  <a:gd name="connsiteY8" fmla="*/ 81543 h 261421"/>
                  <a:gd name="connsiteX9" fmla="*/ 418956 w 423744"/>
                  <a:gd name="connsiteY9" fmla="*/ 2962 h 261421"/>
                  <a:gd name="connsiteX0" fmla="*/ 418956 w 422806"/>
                  <a:gd name="connsiteY0" fmla="*/ 4037 h 262496"/>
                  <a:gd name="connsiteX1" fmla="*/ 311800 w 422806"/>
                  <a:gd name="connsiteY1" fmla="*/ 23087 h 262496"/>
                  <a:gd name="connsiteX2" fmla="*/ 140350 w 422806"/>
                  <a:gd name="connsiteY2" fmla="*/ 123100 h 262496"/>
                  <a:gd name="connsiteX3" fmla="*/ 28431 w 422806"/>
                  <a:gd name="connsiteY3" fmla="*/ 185012 h 262496"/>
                  <a:gd name="connsiteX4" fmla="*/ 4618 w 422806"/>
                  <a:gd name="connsiteY4" fmla="*/ 258831 h 262496"/>
                  <a:gd name="connsiteX5" fmla="*/ 130824 w 422806"/>
                  <a:gd name="connsiteY5" fmla="*/ 246925 h 262496"/>
                  <a:gd name="connsiteX6" fmla="*/ 230837 w 422806"/>
                  <a:gd name="connsiteY6" fmla="*/ 208825 h 262496"/>
                  <a:gd name="connsiteX7" fmla="*/ 307037 w 422806"/>
                  <a:gd name="connsiteY7" fmla="*/ 161200 h 262496"/>
                  <a:gd name="connsiteX8" fmla="*/ 390381 w 422806"/>
                  <a:gd name="connsiteY8" fmla="*/ 82618 h 262496"/>
                  <a:gd name="connsiteX9" fmla="*/ 418956 w 422806"/>
                  <a:gd name="connsiteY9" fmla="*/ 4037 h 262496"/>
                  <a:gd name="connsiteX0" fmla="*/ 416574 w 420655"/>
                  <a:gd name="connsiteY0" fmla="*/ 4529 h 260607"/>
                  <a:gd name="connsiteX1" fmla="*/ 311800 w 420655"/>
                  <a:gd name="connsiteY1" fmla="*/ 21198 h 260607"/>
                  <a:gd name="connsiteX2" fmla="*/ 140350 w 420655"/>
                  <a:gd name="connsiteY2" fmla="*/ 121211 h 260607"/>
                  <a:gd name="connsiteX3" fmla="*/ 28431 w 420655"/>
                  <a:gd name="connsiteY3" fmla="*/ 183123 h 260607"/>
                  <a:gd name="connsiteX4" fmla="*/ 4618 w 420655"/>
                  <a:gd name="connsiteY4" fmla="*/ 256942 h 260607"/>
                  <a:gd name="connsiteX5" fmla="*/ 130824 w 420655"/>
                  <a:gd name="connsiteY5" fmla="*/ 245036 h 260607"/>
                  <a:gd name="connsiteX6" fmla="*/ 230837 w 420655"/>
                  <a:gd name="connsiteY6" fmla="*/ 206936 h 260607"/>
                  <a:gd name="connsiteX7" fmla="*/ 307037 w 420655"/>
                  <a:gd name="connsiteY7" fmla="*/ 159311 h 260607"/>
                  <a:gd name="connsiteX8" fmla="*/ 390381 w 420655"/>
                  <a:gd name="connsiteY8" fmla="*/ 80729 h 260607"/>
                  <a:gd name="connsiteX9" fmla="*/ 416574 w 420655"/>
                  <a:gd name="connsiteY9" fmla="*/ 4529 h 260607"/>
                  <a:gd name="connsiteX0" fmla="*/ 416574 w 420655"/>
                  <a:gd name="connsiteY0" fmla="*/ 4529 h 261039"/>
                  <a:gd name="connsiteX1" fmla="*/ 311800 w 420655"/>
                  <a:gd name="connsiteY1" fmla="*/ 21198 h 261039"/>
                  <a:gd name="connsiteX2" fmla="*/ 140350 w 420655"/>
                  <a:gd name="connsiteY2" fmla="*/ 121211 h 261039"/>
                  <a:gd name="connsiteX3" fmla="*/ 28431 w 420655"/>
                  <a:gd name="connsiteY3" fmla="*/ 183123 h 261039"/>
                  <a:gd name="connsiteX4" fmla="*/ 4618 w 420655"/>
                  <a:gd name="connsiteY4" fmla="*/ 256942 h 261039"/>
                  <a:gd name="connsiteX5" fmla="*/ 130824 w 420655"/>
                  <a:gd name="connsiteY5" fmla="*/ 245036 h 261039"/>
                  <a:gd name="connsiteX6" fmla="*/ 230837 w 420655"/>
                  <a:gd name="connsiteY6" fmla="*/ 190267 h 261039"/>
                  <a:gd name="connsiteX7" fmla="*/ 307037 w 420655"/>
                  <a:gd name="connsiteY7" fmla="*/ 159311 h 261039"/>
                  <a:gd name="connsiteX8" fmla="*/ 390381 w 420655"/>
                  <a:gd name="connsiteY8" fmla="*/ 80729 h 261039"/>
                  <a:gd name="connsiteX9" fmla="*/ 416574 w 420655"/>
                  <a:gd name="connsiteY9" fmla="*/ 4529 h 261039"/>
                  <a:gd name="connsiteX0" fmla="*/ 416574 w 420700"/>
                  <a:gd name="connsiteY0" fmla="*/ 4529 h 261039"/>
                  <a:gd name="connsiteX1" fmla="*/ 311800 w 420700"/>
                  <a:gd name="connsiteY1" fmla="*/ 21198 h 261039"/>
                  <a:gd name="connsiteX2" fmla="*/ 140350 w 420700"/>
                  <a:gd name="connsiteY2" fmla="*/ 121211 h 261039"/>
                  <a:gd name="connsiteX3" fmla="*/ 28431 w 420700"/>
                  <a:gd name="connsiteY3" fmla="*/ 183123 h 261039"/>
                  <a:gd name="connsiteX4" fmla="*/ 4618 w 420700"/>
                  <a:gd name="connsiteY4" fmla="*/ 256942 h 261039"/>
                  <a:gd name="connsiteX5" fmla="*/ 130824 w 420700"/>
                  <a:gd name="connsiteY5" fmla="*/ 245036 h 261039"/>
                  <a:gd name="connsiteX6" fmla="*/ 230837 w 420700"/>
                  <a:gd name="connsiteY6" fmla="*/ 190267 h 261039"/>
                  <a:gd name="connsiteX7" fmla="*/ 304656 w 420700"/>
                  <a:gd name="connsiteY7" fmla="*/ 154548 h 261039"/>
                  <a:gd name="connsiteX8" fmla="*/ 390381 w 420700"/>
                  <a:gd name="connsiteY8" fmla="*/ 80729 h 261039"/>
                  <a:gd name="connsiteX9" fmla="*/ 416574 w 420700"/>
                  <a:gd name="connsiteY9" fmla="*/ 4529 h 261039"/>
                  <a:gd name="connsiteX0" fmla="*/ 416574 w 420700"/>
                  <a:gd name="connsiteY0" fmla="*/ 4529 h 261039"/>
                  <a:gd name="connsiteX1" fmla="*/ 311800 w 420700"/>
                  <a:gd name="connsiteY1" fmla="*/ 21198 h 261039"/>
                  <a:gd name="connsiteX2" fmla="*/ 140350 w 420700"/>
                  <a:gd name="connsiteY2" fmla="*/ 121211 h 261039"/>
                  <a:gd name="connsiteX3" fmla="*/ 28431 w 420700"/>
                  <a:gd name="connsiteY3" fmla="*/ 183123 h 261039"/>
                  <a:gd name="connsiteX4" fmla="*/ 4618 w 420700"/>
                  <a:gd name="connsiteY4" fmla="*/ 256942 h 261039"/>
                  <a:gd name="connsiteX5" fmla="*/ 130824 w 420700"/>
                  <a:gd name="connsiteY5" fmla="*/ 245036 h 261039"/>
                  <a:gd name="connsiteX6" fmla="*/ 230837 w 420700"/>
                  <a:gd name="connsiteY6" fmla="*/ 190267 h 261039"/>
                  <a:gd name="connsiteX7" fmla="*/ 304656 w 420700"/>
                  <a:gd name="connsiteY7" fmla="*/ 154548 h 261039"/>
                  <a:gd name="connsiteX8" fmla="*/ 390381 w 420700"/>
                  <a:gd name="connsiteY8" fmla="*/ 80729 h 261039"/>
                  <a:gd name="connsiteX9" fmla="*/ 416574 w 420700"/>
                  <a:gd name="connsiteY9" fmla="*/ 4529 h 261039"/>
                  <a:gd name="connsiteX0" fmla="*/ 416425 w 420551"/>
                  <a:gd name="connsiteY0" fmla="*/ 4529 h 259165"/>
                  <a:gd name="connsiteX1" fmla="*/ 311651 w 420551"/>
                  <a:gd name="connsiteY1" fmla="*/ 21198 h 259165"/>
                  <a:gd name="connsiteX2" fmla="*/ 140201 w 420551"/>
                  <a:gd name="connsiteY2" fmla="*/ 121211 h 259165"/>
                  <a:gd name="connsiteX3" fmla="*/ 28282 w 420551"/>
                  <a:gd name="connsiteY3" fmla="*/ 183123 h 259165"/>
                  <a:gd name="connsiteX4" fmla="*/ 4469 w 420551"/>
                  <a:gd name="connsiteY4" fmla="*/ 256942 h 259165"/>
                  <a:gd name="connsiteX5" fmla="*/ 128294 w 420551"/>
                  <a:gd name="connsiteY5" fmla="*/ 235511 h 259165"/>
                  <a:gd name="connsiteX6" fmla="*/ 230688 w 420551"/>
                  <a:gd name="connsiteY6" fmla="*/ 190267 h 259165"/>
                  <a:gd name="connsiteX7" fmla="*/ 304507 w 420551"/>
                  <a:gd name="connsiteY7" fmla="*/ 154548 h 259165"/>
                  <a:gd name="connsiteX8" fmla="*/ 390232 w 420551"/>
                  <a:gd name="connsiteY8" fmla="*/ 80729 h 259165"/>
                  <a:gd name="connsiteX9" fmla="*/ 416425 w 420551"/>
                  <a:gd name="connsiteY9" fmla="*/ 4529 h 259165"/>
                  <a:gd name="connsiteX0" fmla="*/ 412009 w 416135"/>
                  <a:gd name="connsiteY0" fmla="*/ 4529 h 261663"/>
                  <a:gd name="connsiteX1" fmla="*/ 307235 w 416135"/>
                  <a:gd name="connsiteY1" fmla="*/ 21198 h 261663"/>
                  <a:gd name="connsiteX2" fmla="*/ 135785 w 416135"/>
                  <a:gd name="connsiteY2" fmla="*/ 121211 h 261663"/>
                  <a:gd name="connsiteX3" fmla="*/ 23866 w 416135"/>
                  <a:gd name="connsiteY3" fmla="*/ 183123 h 261663"/>
                  <a:gd name="connsiteX4" fmla="*/ 53 w 416135"/>
                  <a:gd name="connsiteY4" fmla="*/ 256942 h 261663"/>
                  <a:gd name="connsiteX5" fmla="*/ 31009 w 416135"/>
                  <a:gd name="connsiteY5" fmla="*/ 252179 h 261663"/>
                  <a:gd name="connsiteX6" fmla="*/ 123878 w 416135"/>
                  <a:gd name="connsiteY6" fmla="*/ 235511 h 261663"/>
                  <a:gd name="connsiteX7" fmla="*/ 226272 w 416135"/>
                  <a:gd name="connsiteY7" fmla="*/ 190267 h 261663"/>
                  <a:gd name="connsiteX8" fmla="*/ 300091 w 416135"/>
                  <a:gd name="connsiteY8" fmla="*/ 154548 h 261663"/>
                  <a:gd name="connsiteX9" fmla="*/ 385816 w 416135"/>
                  <a:gd name="connsiteY9" fmla="*/ 80729 h 261663"/>
                  <a:gd name="connsiteX10" fmla="*/ 412009 w 416135"/>
                  <a:gd name="connsiteY10" fmla="*/ 4529 h 261663"/>
                  <a:gd name="connsiteX0" fmla="*/ 412207 w 416333"/>
                  <a:gd name="connsiteY0" fmla="*/ 4529 h 265573"/>
                  <a:gd name="connsiteX1" fmla="*/ 307433 w 416333"/>
                  <a:gd name="connsiteY1" fmla="*/ 21198 h 265573"/>
                  <a:gd name="connsiteX2" fmla="*/ 135983 w 416333"/>
                  <a:gd name="connsiteY2" fmla="*/ 121211 h 265573"/>
                  <a:gd name="connsiteX3" fmla="*/ 24064 w 416333"/>
                  <a:gd name="connsiteY3" fmla="*/ 183123 h 265573"/>
                  <a:gd name="connsiteX4" fmla="*/ 251 w 416333"/>
                  <a:gd name="connsiteY4" fmla="*/ 256942 h 265573"/>
                  <a:gd name="connsiteX5" fmla="*/ 40732 w 416333"/>
                  <a:gd name="connsiteY5" fmla="*/ 261704 h 265573"/>
                  <a:gd name="connsiteX6" fmla="*/ 124076 w 416333"/>
                  <a:gd name="connsiteY6" fmla="*/ 235511 h 265573"/>
                  <a:gd name="connsiteX7" fmla="*/ 226470 w 416333"/>
                  <a:gd name="connsiteY7" fmla="*/ 190267 h 265573"/>
                  <a:gd name="connsiteX8" fmla="*/ 300289 w 416333"/>
                  <a:gd name="connsiteY8" fmla="*/ 154548 h 265573"/>
                  <a:gd name="connsiteX9" fmla="*/ 386014 w 416333"/>
                  <a:gd name="connsiteY9" fmla="*/ 80729 h 265573"/>
                  <a:gd name="connsiteX10" fmla="*/ 412207 w 416333"/>
                  <a:gd name="connsiteY10" fmla="*/ 4529 h 265573"/>
                  <a:gd name="connsiteX0" fmla="*/ 412207 w 416333"/>
                  <a:gd name="connsiteY0" fmla="*/ 4529 h 324863"/>
                  <a:gd name="connsiteX1" fmla="*/ 307433 w 416333"/>
                  <a:gd name="connsiteY1" fmla="*/ 21198 h 324863"/>
                  <a:gd name="connsiteX2" fmla="*/ 135983 w 416333"/>
                  <a:gd name="connsiteY2" fmla="*/ 121211 h 324863"/>
                  <a:gd name="connsiteX3" fmla="*/ 24064 w 416333"/>
                  <a:gd name="connsiteY3" fmla="*/ 183123 h 324863"/>
                  <a:gd name="connsiteX4" fmla="*/ 251 w 416333"/>
                  <a:gd name="connsiteY4" fmla="*/ 256942 h 324863"/>
                  <a:gd name="connsiteX5" fmla="*/ 40732 w 416333"/>
                  <a:gd name="connsiteY5" fmla="*/ 261704 h 324863"/>
                  <a:gd name="connsiteX6" fmla="*/ 140745 w 416333"/>
                  <a:gd name="connsiteY6" fmla="*/ 323617 h 324863"/>
                  <a:gd name="connsiteX7" fmla="*/ 226470 w 416333"/>
                  <a:gd name="connsiteY7" fmla="*/ 190267 h 324863"/>
                  <a:gd name="connsiteX8" fmla="*/ 300289 w 416333"/>
                  <a:gd name="connsiteY8" fmla="*/ 154548 h 324863"/>
                  <a:gd name="connsiteX9" fmla="*/ 386014 w 416333"/>
                  <a:gd name="connsiteY9" fmla="*/ 80729 h 324863"/>
                  <a:gd name="connsiteX10" fmla="*/ 412207 w 416333"/>
                  <a:gd name="connsiteY10" fmla="*/ 4529 h 324863"/>
                  <a:gd name="connsiteX0" fmla="*/ 412207 w 416333"/>
                  <a:gd name="connsiteY0" fmla="*/ 4529 h 326789"/>
                  <a:gd name="connsiteX1" fmla="*/ 307433 w 416333"/>
                  <a:gd name="connsiteY1" fmla="*/ 21198 h 326789"/>
                  <a:gd name="connsiteX2" fmla="*/ 135983 w 416333"/>
                  <a:gd name="connsiteY2" fmla="*/ 121211 h 326789"/>
                  <a:gd name="connsiteX3" fmla="*/ 24064 w 416333"/>
                  <a:gd name="connsiteY3" fmla="*/ 183123 h 326789"/>
                  <a:gd name="connsiteX4" fmla="*/ 251 w 416333"/>
                  <a:gd name="connsiteY4" fmla="*/ 256942 h 326789"/>
                  <a:gd name="connsiteX5" fmla="*/ 40732 w 416333"/>
                  <a:gd name="connsiteY5" fmla="*/ 261704 h 326789"/>
                  <a:gd name="connsiteX6" fmla="*/ 71018 w 416333"/>
                  <a:gd name="connsiteY6" fmla="*/ 283136 h 326789"/>
                  <a:gd name="connsiteX7" fmla="*/ 140745 w 416333"/>
                  <a:gd name="connsiteY7" fmla="*/ 323617 h 326789"/>
                  <a:gd name="connsiteX8" fmla="*/ 226470 w 416333"/>
                  <a:gd name="connsiteY8" fmla="*/ 190267 h 326789"/>
                  <a:gd name="connsiteX9" fmla="*/ 300289 w 416333"/>
                  <a:gd name="connsiteY9" fmla="*/ 154548 h 326789"/>
                  <a:gd name="connsiteX10" fmla="*/ 386014 w 416333"/>
                  <a:gd name="connsiteY10" fmla="*/ 80729 h 326789"/>
                  <a:gd name="connsiteX11" fmla="*/ 412207 w 416333"/>
                  <a:gd name="connsiteY11" fmla="*/ 4529 h 326789"/>
                  <a:gd name="connsiteX0" fmla="*/ 412207 w 416333"/>
                  <a:gd name="connsiteY0" fmla="*/ 4529 h 324446"/>
                  <a:gd name="connsiteX1" fmla="*/ 307433 w 416333"/>
                  <a:gd name="connsiteY1" fmla="*/ 21198 h 324446"/>
                  <a:gd name="connsiteX2" fmla="*/ 135983 w 416333"/>
                  <a:gd name="connsiteY2" fmla="*/ 121211 h 324446"/>
                  <a:gd name="connsiteX3" fmla="*/ 24064 w 416333"/>
                  <a:gd name="connsiteY3" fmla="*/ 183123 h 324446"/>
                  <a:gd name="connsiteX4" fmla="*/ 251 w 416333"/>
                  <a:gd name="connsiteY4" fmla="*/ 256942 h 324446"/>
                  <a:gd name="connsiteX5" fmla="*/ 40732 w 416333"/>
                  <a:gd name="connsiteY5" fmla="*/ 261704 h 324446"/>
                  <a:gd name="connsiteX6" fmla="*/ 106737 w 416333"/>
                  <a:gd name="connsiteY6" fmla="*/ 247417 h 324446"/>
                  <a:gd name="connsiteX7" fmla="*/ 140745 w 416333"/>
                  <a:gd name="connsiteY7" fmla="*/ 323617 h 324446"/>
                  <a:gd name="connsiteX8" fmla="*/ 226470 w 416333"/>
                  <a:gd name="connsiteY8" fmla="*/ 190267 h 324446"/>
                  <a:gd name="connsiteX9" fmla="*/ 300289 w 416333"/>
                  <a:gd name="connsiteY9" fmla="*/ 154548 h 324446"/>
                  <a:gd name="connsiteX10" fmla="*/ 386014 w 416333"/>
                  <a:gd name="connsiteY10" fmla="*/ 80729 h 324446"/>
                  <a:gd name="connsiteX11" fmla="*/ 412207 w 416333"/>
                  <a:gd name="connsiteY11" fmla="*/ 4529 h 324446"/>
                  <a:gd name="connsiteX0" fmla="*/ 412207 w 416333"/>
                  <a:gd name="connsiteY0" fmla="*/ 4529 h 324446"/>
                  <a:gd name="connsiteX1" fmla="*/ 307433 w 416333"/>
                  <a:gd name="connsiteY1" fmla="*/ 21198 h 324446"/>
                  <a:gd name="connsiteX2" fmla="*/ 135983 w 416333"/>
                  <a:gd name="connsiteY2" fmla="*/ 121211 h 324446"/>
                  <a:gd name="connsiteX3" fmla="*/ 24064 w 416333"/>
                  <a:gd name="connsiteY3" fmla="*/ 183123 h 324446"/>
                  <a:gd name="connsiteX4" fmla="*/ 251 w 416333"/>
                  <a:gd name="connsiteY4" fmla="*/ 256942 h 324446"/>
                  <a:gd name="connsiteX5" fmla="*/ 40732 w 416333"/>
                  <a:gd name="connsiteY5" fmla="*/ 261704 h 324446"/>
                  <a:gd name="connsiteX6" fmla="*/ 106737 w 416333"/>
                  <a:gd name="connsiteY6" fmla="*/ 247417 h 324446"/>
                  <a:gd name="connsiteX7" fmla="*/ 140745 w 416333"/>
                  <a:gd name="connsiteY7" fmla="*/ 323617 h 324446"/>
                  <a:gd name="connsiteX8" fmla="*/ 226470 w 416333"/>
                  <a:gd name="connsiteY8" fmla="*/ 190267 h 324446"/>
                  <a:gd name="connsiteX9" fmla="*/ 300289 w 416333"/>
                  <a:gd name="connsiteY9" fmla="*/ 154548 h 324446"/>
                  <a:gd name="connsiteX10" fmla="*/ 386014 w 416333"/>
                  <a:gd name="connsiteY10" fmla="*/ 80729 h 324446"/>
                  <a:gd name="connsiteX11" fmla="*/ 412207 w 416333"/>
                  <a:gd name="connsiteY11" fmla="*/ 4529 h 324446"/>
                  <a:gd name="connsiteX0" fmla="*/ 412207 w 416333"/>
                  <a:gd name="connsiteY0" fmla="*/ 4529 h 326313"/>
                  <a:gd name="connsiteX1" fmla="*/ 307433 w 416333"/>
                  <a:gd name="connsiteY1" fmla="*/ 21198 h 326313"/>
                  <a:gd name="connsiteX2" fmla="*/ 135983 w 416333"/>
                  <a:gd name="connsiteY2" fmla="*/ 121211 h 326313"/>
                  <a:gd name="connsiteX3" fmla="*/ 24064 w 416333"/>
                  <a:gd name="connsiteY3" fmla="*/ 183123 h 326313"/>
                  <a:gd name="connsiteX4" fmla="*/ 251 w 416333"/>
                  <a:gd name="connsiteY4" fmla="*/ 256942 h 326313"/>
                  <a:gd name="connsiteX5" fmla="*/ 40732 w 416333"/>
                  <a:gd name="connsiteY5" fmla="*/ 261704 h 326313"/>
                  <a:gd name="connsiteX6" fmla="*/ 78162 w 416333"/>
                  <a:gd name="connsiteY6" fmla="*/ 278374 h 326313"/>
                  <a:gd name="connsiteX7" fmla="*/ 140745 w 416333"/>
                  <a:gd name="connsiteY7" fmla="*/ 323617 h 326313"/>
                  <a:gd name="connsiteX8" fmla="*/ 226470 w 416333"/>
                  <a:gd name="connsiteY8" fmla="*/ 190267 h 326313"/>
                  <a:gd name="connsiteX9" fmla="*/ 300289 w 416333"/>
                  <a:gd name="connsiteY9" fmla="*/ 154548 h 326313"/>
                  <a:gd name="connsiteX10" fmla="*/ 386014 w 416333"/>
                  <a:gd name="connsiteY10" fmla="*/ 80729 h 326313"/>
                  <a:gd name="connsiteX11" fmla="*/ 412207 w 416333"/>
                  <a:gd name="connsiteY11" fmla="*/ 4529 h 326313"/>
                  <a:gd name="connsiteX0" fmla="*/ 412207 w 416333"/>
                  <a:gd name="connsiteY0" fmla="*/ 4529 h 340154"/>
                  <a:gd name="connsiteX1" fmla="*/ 307433 w 416333"/>
                  <a:gd name="connsiteY1" fmla="*/ 21198 h 340154"/>
                  <a:gd name="connsiteX2" fmla="*/ 135983 w 416333"/>
                  <a:gd name="connsiteY2" fmla="*/ 121211 h 340154"/>
                  <a:gd name="connsiteX3" fmla="*/ 24064 w 416333"/>
                  <a:gd name="connsiteY3" fmla="*/ 183123 h 340154"/>
                  <a:gd name="connsiteX4" fmla="*/ 251 w 416333"/>
                  <a:gd name="connsiteY4" fmla="*/ 256942 h 340154"/>
                  <a:gd name="connsiteX5" fmla="*/ 40732 w 416333"/>
                  <a:gd name="connsiteY5" fmla="*/ 261704 h 340154"/>
                  <a:gd name="connsiteX6" fmla="*/ 78162 w 416333"/>
                  <a:gd name="connsiteY6" fmla="*/ 278374 h 340154"/>
                  <a:gd name="connsiteX7" fmla="*/ 90739 w 416333"/>
                  <a:gd name="connsiteY7" fmla="*/ 337904 h 340154"/>
                  <a:gd name="connsiteX8" fmla="*/ 226470 w 416333"/>
                  <a:gd name="connsiteY8" fmla="*/ 190267 h 340154"/>
                  <a:gd name="connsiteX9" fmla="*/ 300289 w 416333"/>
                  <a:gd name="connsiteY9" fmla="*/ 154548 h 340154"/>
                  <a:gd name="connsiteX10" fmla="*/ 386014 w 416333"/>
                  <a:gd name="connsiteY10" fmla="*/ 80729 h 340154"/>
                  <a:gd name="connsiteX11" fmla="*/ 412207 w 416333"/>
                  <a:gd name="connsiteY11" fmla="*/ 4529 h 340154"/>
                  <a:gd name="connsiteX0" fmla="*/ 412207 w 416333"/>
                  <a:gd name="connsiteY0" fmla="*/ 4529 h 278712"/>
                  <a:gd name="connsiteX1" fmla="*/ 307433 w 416333"/>
                  <a:gd name="connsiteY1" fmla="*/ 21198 h 278712"/>
                  <a:gd name="connsiteX2" fmla="*/ 135983 w 416333"/>
                  <a:gd name="connsiteY2" fmla="*/ 121211 h 278712"/>
                  <a:gd name="connsiteX3" fmla="*/ 24064 w 416333"/>
                  <a:gd name="connsiteY3" fmla="*/ 183123 h 278712"/>
                  <a:gd name="connsiteX4" fmla="*/ 251 w 416333"/>
                  <a:gd name="connsiteY4" fmla="*/ 256942 h 278712"/>
                  <a:gd name="connsiteX5" fmla="*/ 40732 w 416333"/>
                  <a:gd name="connsiteY5" fmla="*/ 261704 h 278712"/>
                  <a:gd name="connsiteX6" fmla="*/ 78162 w 416333"/>
                  <a:gd name="connsiteY6" fmla="*/ 278374 h 278712"/>
                  <a:gd name="connsiteX7" fmla="*/ 174082 w 416333"/>
                  <a:gd name="connsiteY7" fmla="*/ 245036 h 278712"/>
                  <a:gd name="connsiteX8" fmla="*/ 226470 w 416333"/>
                  <a:gd name="connsiteY8" fmla="*/ 190267 h 278712"/>
                  <a:gd name="connsiteX9" fmla="*/ 300289 w 416333"/>
                  <a:gd name="connsiteY9" fmla="*/ 154548 h 278712"/>
                  <a:gd name="connsiteX10" fmla="*/ 386014 w 416333"/>
                  <a:gd name="connsiteY10" fmla="*/ 80729 h 278712"/>
                  <a:gd name="connsiteX11" fmla="*/ 412207 w 416333"/>
                  <a:gd name="connsiteY11" fmla="*/ 4529 h 278712"/>
                  <a:gd name="connsiteX0" fmla="*/ 412207 w 416333"/>
                  <a:gd name="connsiteY0" fmla="*/ 4529 h 278712"/>
                  <a:gd name="connsiteX1" fmla="*/ 307433 w 416333"/>
                  <a:gd name="connsiteY1" fmla="*/ 21198 h 278712"/>
                  <a:gd name="connsiteX2" fmla="*/ 135983 w 416333"/>
                  <a:gd name="connsiteY2" fmla="*/ 121211 h 278712"/>
                  <a:gd name="connsiteX3" fmla="*/ 24064 w 416333"/>
                  <a:gd name="connsiteY3" fmla="*/ 183123 h 278712"/>
                  <a:gd name="connsiteX4" fmla="*/ 251 w 416333"/>
                  <a:gd name="connsiteY4" fmla="*/ 256942 h 278712"/>
                  <a:gd name="connsiteX5" fmla="*/ 40732 w 416333"/>
                  <a:gd name="connsiteY5" fmla="*/ 261704 h 278712"/>
                  <a:gd name="connsiteX6" fmla="*/ 78162 w 416333"/>
                  <a:gd name="connsiteY6" fmla="*/ 278374 h 278712"/>
                  <a:gd name="connsiteX7" fmla="*/ 174082 w 416333"/>
                  <a:gd name="connsiteY7" fmla="*/ 245036 h 278712"/>
                  <a:gd name="connsiteX8" fmla="*/ 224089 w 416333"/>
                  <a:gd name="connsiteY8" fmla="*/ 197410 h 278712"/>
                  <a:gd name="connsiteX9" fmla="*/ 300289 w 416333"/>
                  <a:gd name="connsiteY9" fmla="*/ 154548 h 278712"/>
                  <a:gd name="connsiteX10" fmla="*/ 386014 w 416333"/>
                  <a:gd name="connsiteY10" fmla="*/ 80729 h 278712"/>
                  <a:gd name="connsiteX11" fmla="*/ 412207 w 416333"/>
                  <a:gd name="connsiteY11" fmla="*/ 4529 h 278712"/>
                  <a:gd name="connsiteX0" fmla="*/ 412207 w 416333"/>
                  <a:gd name="connsiteY0" fmla="*/ 4529 h 278434"/>
                  <a:gd name="connsiteX1" fmla="*/ 307433 w 416333"/>
                  <a:gd name="connsiteY1" fmla="*/ 21198 h 278434"/>
                  <a:gd name="connsiteX2" fmla="*/ 135983 w 416333"/>
                  <a:gd name="connsiteY2" fmla="*/ 121211 h 278434"/>
                  <a:gd name="connsiteX3" fmla="*/ 24064 w 416333"/>
                  <a:gd name="connsiteY3" fmla="*/ 183123 h 278434"/>
                  <a:gd name="connsiteX4" fmla="*/ 251 w 416333"/>
                  <a:gd name="connsiteY4" fmla="*/ 256942 h 278434"/>
                  <a:gd name="connsiteX5" fmla="*/ 40732 w 416333"/>
                  <a:gd name="connsiteY5" fmla="*/ 261704 h 278434"/>
                  <a:gd name="connsiteX6" fmla="*/ 78162 w 416333"/>
                  <a:gd name="connsiteY6" fmla="*/ 278374 h 278434"/>
                  <a:gd name="connsiteX7" fmla="*/ 130549 w 416333"/>
                  <a:gd name="connsiteY7" fmla="*/ 266466 h 278434"/>
                  <a:gd name="connsiteX8" fmla="*/ 174082 w 416333"/>
                  <a:gd name="connsiteY8" fmla="*/ 245036 h 278434"/>
                  <a:gd name="connsiteX9" fmla="*/ 224089 w 416333"/>
                  <a:gd name="connsiteY9" fmla="*/ 197410 h 278434"/>
                  <a:gd name="connsiteX10" fmla="*/ 300289 w 416333"/>
                  <a:gd name="connsiteY10" fmla="*/ 154548 h 278434"/>
                  <a:gd name="connsiteX11" fmla="*/ 386014 w 416333"/>
                  <a:gd name="connsiteY11" fmla="*/ 80729 h 278434"/>
                  <a:gd name="connsiteX12" fmla="*/ 412207 w 416333"/>
                  <a:gd name="connsiteY12" fmla="*/ 4529 h 278434"/>
                  <a:gd name="connsiteX0" fmla="*/ 412207 w 416333"/>
                  <a:gd name="connsiteY0" fmla="*/ 4529 h 352530"/>
                  <a:gd name="connsiteX1" fmla="*/ 307433 w 416333"/>
                  <a:gd name="connsiteY1" fmla="*/ 21198 h 352530"/>
                  <a:gd name="connsiteX2" fmla="*/ 135983 w 416333"/>
                  <a:gd name="connsiteY2" fmla="*/ 121211 h 352530"/>
                  <a:gd name="connsiteX3" fmla="*/ 24064 w 416333"/>
                  <a:gd name="connsiteY3" fmla="*/ 183123 h 352530"/>
                  <a:gd name="connsiteX4" fmla="*/ 251 w 416333"/>
                  <a:gd name="connsiteY4" fmla="*/ 256942 h 352530"/>
                  <a:gd name="connsiteX5" fmla="*/ 40732 w 416333"/>
                  <a:gd name="connsiteY5" fmla="*/ 261704 h 352530"/>
                  <a:gd name="connsiteX6" fmla="*/ 78162 w 416333"/>
                  <a:gd name="connsiteY6" fmla="*/ 278374 h 352530"/>
                  <a:gd name="connsiteX7" fmla="*/ 47205 w 416333"/>
                  <a:gd name="connsiteY7" fmla="*/ 352191 h 352530"/>
                  <a:gd name="connsiteX8" fmla="*/ 174082 w 416333"/>
                  <a:gd name="connsiteY8" fmla="*/ 245036 h 352530"/>
                  <a:gd name="connsiteX9" fmla="*/ 224089 w 416333"/>
                  <a:gd name="connsiteY9" fmla="*/ 197410 h 352530"/>
                  <a:gd name="connsiteX10" fmla="*/ 300289 w 416333"/>
                  <a:gd name="connsiteY10" fmla="*/ 154548 h 352530"/>
                  <a:gd name="connsiteX11" fmla="*/ 386014 w 416333"/>
                  <a:gd name="connsiteY11" fmla="*/ 80729 h 352530"/>
                  <a:gd name="connsiteX12" fmla="*/ 412207 w 416333"/>
                  <a:gd name="connsiteY12" fmla="*/ 4529 h 352530"/>
                  <a:gd name="connsiteX0" fmla="*/ 412207 w 416333"/>
                  <a:gd name="connsiteY0" fmla="*/ 4529 h 352619"/>
                  <a:gd name="connsiteX1" fmla="*/ 307433 w 416333"/>
                  <a:gd name="connsiteY1" fmla="*/ 21198 h 352619"/>
                  <a:gd name="connsiteX2" fmla="*/ 135983 w 416333"/>
                  <a:gd name="connsiteY2" fmla="*/ 121211 h 352619"/>
                  <a:gd name="connsiteX3" fmla="*/ 24064 w 416333"/>
                  <a:gd name="connsiteY3" fmla="*/ 183123 h 352619"/>
                  <a:gd name="connsiteX4" fmla="*/ 251 w 416333"/>
                  <a:gd name="connsiteY4" fmla="*/ 256942 h 352619"/>
                  <a:gd name="connsiteX5" fmla="*/ 40732 w 416333"/>
                  <a:gd name="connsiteY5" fmla="*/ 261704 h 352619"/>
                  <a:gd name="connsiteX6" fmla="*/ 71018 w 416333"/>
                  <a:gd name="connsiteY6" fmla="*/ 292661 h 352619"/>
                  <a:gd name="connsiteX7" fmla="*/ 47205 w 416333"/>
                  <a:gd name="connsiteY7" fmla="*/ 352191 h 352619"/>
                  <a:gd name="connsiteX8" fmla="*/ 174082 w 416333"/>
                  <a:gd name="connsiteY8" fmla="*/ 245036 h 352619"/>
                  <a:gd name="connsiteX9" fmla="*/ 224089 w 416333"/>
                  <a:gd name="connsiteY9" fmla="*/ 197410 h 352619"/>
                  <a:gd name="connsiteX10" fmla="*/ 300289 w 416333"/>
                  <a:gd name="connsiteY10" fmla="*/ 154548 h 352619"/>
                  <a:gd name="connsiteX11" fmla="*/ 386014 w 416333"/>
                  <a:gd name="connsiteY11" fmla="*/ 80729 h 352619"/>
                  <a:gd name="connsiteX12" fmla="*/ 412207 w 416333"/>
                  <a:gd name="connsiteY12" fmla="*/ 4529 h 352619"/>
                  <a:gd name="connsiteX0" fmla="*/ 412207 w 416333"/>
                  <a:gd name="connsiteY0" fmla="*/ 4529 h 352710"/>
                  <a:gd name="connsiteX1" fmla="*/ 307433 w 416333"/>
                  <a:gd name="connsiteY1" fmla="*/ 21198 h 352710"/>
                  <a:gd name="connsiteX2" fmla="*/ 135983 w 416333"/>
                  <a:gd name="connsiteY2" fmla="*/ 121211 h 352710"/>
                  <a:gd name="connsiteX3" fmla="*/ 24064 w 416333"/>
                  <a:gd name="connsiteY3" fmla="*/ 183123 h 352710"/>
                  <a:gd name="connsiteX4" fmla="*/ 251 w 416333"/>
                  <a:gd name="connsiteY4" fmla="*/ 256942 h 352710"/>
                  <a:gd name="connsiteX5" fmla="*/ 40732 w 416333"/>
                  <a:gd name="connsiteY5" fmla="*/ 261704 h 352710"/>
                  <a:gd name="connsiteX6" fmla="*/ 59112 w 416333"/>
                  <a:gd name="connsiteY6" fmla="*/ 302186 h 352710"/>
                  <a:gd name="connsiteX7" fmla="*/ 47205 w 416333"/>
                  <a:gd name="connsiteY7" fmla="*/ 352191 h 352710"/>
                  <a:gd name="connsiteX8" fmla="*/ 174082 w 416333"/>
                  <a:gd name="connsiteY8" fmla="*/ 245036 h 352710"/>
                  <a:gd name="connsiteX9" fmla="*/ 224089 w 416333"/>
                  <a:gd name="connsiteY9" fmla="*/ 197410 h 352710"/>
                  <a:gd name="connsiteX10" fmla="*/ 300289 w 416333"/>
                  <a:gd name="connsiteY10" fmla="*/ 154548 h 352710"/>
                  <a:gd name="connsiteX11" fmla="*/ 386014 w 416333"/>
                  <a:gd name="connsiteY11" fmla="*/ 80729 h 352710"/>
                  <a:gd name="connsiteX12" fmla="*/ 412207 w 416333"/>
                  <a:gd name="connsiteY12" fmla="*/ 4529 h 352710"/>
                  <a:gd name="connsiteX0" fmla="*/ 412207 w 416333"/>
                  <a:gd name="connsiteY0" fmla="*/ 4529 h 352681"/>
                  <a:gd name="connsiteX1" fmla="*/ 307433 w 416333"/>
                  <a:gd name="connsiteY1" fmla="*/ 21198 h 352681"/>
                  <a:gd name="connsiteX2" fmla="*/ 135983 w 416333"/>
                  <a:gd name="connsiteY2" fmla="*/ 121211 h 352681"/>
                  <a:gd name="connsiteX3" fmla="*/ 24064 w 416333"/>
                  <a:gd name="connsiteY3" fmla="*/ 183123 h 352681"/>
                  <a:gd name="connsiteX4" fmla="*/ 251 w 416333"/>
                  <a:gd name="connsiteY4" fmla="*/ 256942 h 352681"/>
                  <a:gd name="connsiteX5" fmla="*/ 40732 w 416333"/>
                  <a:gd name="connsiteY5" fmla="*/ 278373 h 352681"/>
                  <a:gd name="connsiteX6" fmla="*/ 59112 w 416333"/>
                  <a:gd name="connsiteY6" fmla="*/ 302186 h 352681"/>
                  <a:gd name="connsiteX7" fmla="*/ 47205 w 416333"/>
                  <a:gd name="connsiteY7" fmla="*/ 352191 h 352681"/>
                  <a:gd name="connsiteX8" fmla="*/ 174082 w 416333"/>
                  <a:gd name="connsiteY8" fmla="*/ 245036 h 352681"/>
                  <a:gd name="connsiteX9" fmla="*/ 224089 w 416333"/>
                  <a:gd name="connsiteY9" fmla="*/ 197410 h 352681"/>
                  <a:gd name="connsiteX10" fmla="*/ 300289 w 416333"/>
                  <a:gd name="connsiteY10" fmla="*/ 154548 h 352681"/>
                  <a:gd name="connsiteX11" fmla="*/ 386014 w 416333"/>
                  <a:gd name="connsiteY11" fmla="*/ 80729 h 352681"/>
                  <a:gd name="connsiteX12" fmla="*/ 412207 w 416333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35844 w 416194"/>
                  <a:gd name="connsiteY2" fmla="*/ 121211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47750 w 416194"/>
                  <a:gd name="connsiteY2" fmla="*/ 114067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28700 w 416194"/>
                  <a:gd name="connsiteY2" fmla="*/ 102160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88219 w 416194"/>
                  <a:gd name="connsiteY2" fmla="*/ 114066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88219 w 416194"/>
                  <a:gd name="connsiteY3" fmla="*/ 114066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88219 w 416194"/>
                  <a:gd name="connsiteY3" fmla="*/ 125973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64406 w 416194"/>
                  <a:gd name="connsiteY3" fmla="*/ 125973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27770 w 431896"/>
                  <a:gd name="connsiteY0" fmla="*/ 4529 h 352681"/>
                  <a:gd name="connsiteX1" fmla="*/ 322996 w 431896"/>
                  <a:gd name="connsiteY1" fmla="*/ 21198 h 352681"/>
                  <a:gd name="connsiteX2" fmla="*/ 119918 w 431896"/>
                  <a:gd name="connsiteY2" fmla="*/ 118828 h 352681"/>
                  <a:gd name="connsiteX3" fmla="*/ 80108 w 431896"/>
                  <a:gd name="connsiteY3" fmla="*/ 125973 h 352681"/>
                  <a:gd name="connsiteX4" fmla="*/ 1527 w 431896"/>
                  <a:gd name="connsiteY4" fmla="*/ 133118 h 352681"/>
                  <a:gd name="connsiteX5" fmla="*/ 15814 w 431896"/>
                  <a:gd name="connsiteY5" fmla="*/ 256942 h 352681"/>
                  <a:gd name="connsiteX6" fmla="*/ 56295 w 431896"/>
                  <a:gd name="connsiteY6" fmla="*/ 278373 h 352681"/>
                  <a:gd name="connsiteX7" fmla="*/ 74675 w 431896"/>
                  <a:gd name="connsiteY7" fmla="*/ 302186 h 352681"/>
                  <a:gd name="connsiteX8" fmla="*/ 62768 w 431896"/>
                  <a:gd name="connsiteY8" fmla="*/ 352191 h 352681"/>
                  <a:gd name="connsiteX9" fmla="*/ 189645 w 431896"/>
                  <a:gd name="connsiteY9" fmla="*/ 245036 h 352681"/>
                  <a:gd name="connsiteX10" fmla="*/ 239652 w 431896"/>
                  <a:gd name="connsiteY10" fmla="*/ 197410 h 352681"/>
                  <a:gd name="connsiteX11" fmla="*/ 315852 w 431896"/>
                  <a:gd name="connsiteY11" fmla="*/ 154548 h 352681"/>
                  <a:gd name="connsiteX12" fmla="*/ 401577 w 431896"/>
                  <a:gd name="connsiteY12" fmla="*/ 80729 h 352681"/>
                  <a:gd name="connsiteX13" fmla="*/ 427770 w 431896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3845 w 425633"/>
                  <a:gd name="connsiteY3" fmla="*/ 125973 h 352681"/>
                  <a:gd name="connsiteX4" fmla="*/ 2408 w 425633"/>
                  <a:gd name="connsiteY4" fmla="*/ 97399 h 352681"/>
                  <a:gd name="connsiteX5" fmla="*/ 9551 w 425633"/>
                  <a:gd name="connsiteY5" fmla="*/ 256942 h 352681"/>
                  <a:gd name="connsiteX6" fmla="*/ 50032 w 425633"/>
                  <a:gd name="connsiteY6" fmla="*/ 278373 h 352681"/>
                  <a:gd name="connsiteX7" fmla="*/ 68412 w 425633"/>
                  <a:gd name="connsiteY7" fmla="*/ 302186 h 352681"/>
                  <a:gd name="connsiteX8" fmla="*/ 56505 w 425633"/>
                  <a:gd name="connsiteY8" fmla="*/ 352191 h 352681"/>
                  <a:gd name="connsiteX9" fmla="*/ 183382 w 425633"/>
                  <a:gd name="connsiteY9" fmla="*/ 245036 h 352681"/>
                  <a:gd name="connsiteX10" fmla="*/ 233389 w 425633"/>
                  <a:gd name="connsiteY10" fmla="*/ 197410 h 352681"/>
                  <a:gd name="connsiteX11" fmla="*/ 309589 w 425633"/>
                  <a:gd name="connsiteY11" fmla="*/ 154548 h 352681"/>
                  <a:gd name="connsiteX12" fmla="*/ 395314 w 425633"/>
                  <a:gd name="connsiteY12" fmla="*/ 80729 h 352681"/>
                  <a:gd name="connsiteX13" fmla="*/ 421507 w 425633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2408 w 425633"/>
                  <a:gd name="connsiteY4" fmla="*/ 97399 h 352681"/>
                  <a:gd name="connsiteX5" fmla="*/ 9551 w 425633"/>
                  <a:gd name="connsiteY5" fmla="*/ 256942 h 352681"/>
                  <a:gd name="connsiteX6" fmla="*/ 50032 w 425633"/>
                  <a:gd name="connsiteY6" fmla="*/ 278373 h 352681"/>
                  <a:gd name="connsiteX7" fmla="*/ 68412 w 425633"/>
                  <a:gd name="connsiteY7" fmla="*/ 302186 h 352681"/>
                  <a:gd name="connsiteX8" fmla="*/ 56505 w 425633"/>
                  <a:gd name="connsiteY8" fmla="*/ 352191 h 352681"/>
                  <a:gd name="connsiteX9" fmla="*/ 183382 w 425633"/>
                  <a:gd name="connsiteY9" fmla="*/ 245036 h 352681"/>
                  <a:gd name="connsiteX10" fmla="*/ 233389 w 425633"/>
                  <a:gd name="connsiteY10" fmla="*/ 197410 h 352681"/>
                  <a:gd name="connsiteX11" fmla="*/ 309589 w 425633"/>
                  <a:gd name="connsiteY11" fmla="*/ 154548 h 352681"/>
                  <a:gd name="connsiteX12" fmla="*/ 395314 w 425633"/>
                  <a:gd name="connsiteY12" fmla="*/ 80729 h 352681"/>
                  <a:gd name="connsiteX13" fmla="*/ 421507 w 425633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25548 w 425633"/>
                  <a:gd name="connsiteY4" fmla="*/ 95016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69083 w 425633"/>
                  <a:gd name="connsiteY3" fmla="*/ 125973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88133 w 425633"/>
                  <a:gd name="connsiteY3" fmla="*/ 13787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23180 w 425633"/>
                  <a:gd name="connsiteY2" fmla="*/ 133116 h 352681"/>
                  <a:gd name="connsiteX3" fmla="*/ 88133 w 425633"/>
                  <a:gd name="connsiteY3" fmla="*/ 13787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2315 w 426441"/>
                  <a:gd name="connsiteY0" fmla="*/ 4529 h 352689"/>
                  <a:gd name="connsiteX1" fmla="*/ 317541 w 426441"/>
                  <a:gd name="connsiteY1" fmla="*/ 21198 h 352689"/>
                  <a:gd name="connsiteX2" fmla="*/ 123988 w 426441"/>
                  <a:gd name="connsiteY2" fmla="*/ 133116 h 352689"/>
                  <a:gd name="connsiteX3" fmla="*/ 88941 w 426441"/>
                  <a:gd name="connsiteY3" fmla="*/ 137879 h 352689"/>
                  <a:gd name="connsiteX4" fmla="*/ 47787 w 426441"/>
                  <a:gd name="connsiteY4" fmla="*/ 78347 h 352689"/>
                  <a:gd name="connsiteX5" fmla="*/ 3216 w 426441"/>
                  <a:gd name="connsiteY5" fmla="*/ 97399 h 352689"/>
                  <a:gd name="connsiteX6" fmla="*/ 10359 w 426441"/>
                  <a:gd name="connsiteY6" fmla="*/ 256942 h 352689"/>
                  <a:gd name="connsiteX7" fmla="*/ 72271 w 426441"/>
                  <a:gd name="connsiteY7" fmla="*/ 273611 h 352689"/>
                  <a:gd name="connsiteX8" fmla="*/ 69220 w 426441"/>
                  <a:gd name="connsiteY8" fmla="*/ 302186 h 352689"/>
                  <a:gd name="connsiteX9" fmla="*/ 57313 w 426441"/>
                  <a:gd name="connsiteY9" fmla="*/ 352191 h 352689"/>
                  <a:gd name="connsiteX10" fmla="*/ 184190 w 426441"/>
                  <a:gd name="connsiteY10" fmla="*/ 245036 h 352689"/>
                  <a:gd name="connsiteX11" fmla="*/ 234197 w 426441"/>
                  <a:gd name="connsiteY11" fmla="*/ 197410 h 352689"/>
                  <a:gd name="connsiteX12" fmla="*/ 310397 w 426441"/>
                  <a:gd name="connsiteY12" fmla="*/ 154548 h 352689"/>
                  <a:gd name="connsiteX13" fmla="*/ 396122 w 426441"/>
                  <a:gd name="connsiteY13" fmla="*/ 80729 h 352689"/>
                  <a:gd name="connsiteX14" fmla="*/ 422315 w 426441"/>
                  <a:gd name="connsiteY14" fmla="*/ 4529 h 352689"/>
                  <a:gd name="connsiteX0" fmla="*/ 422315 w 426441"/>
                  <a:gd name="connsiteY0" fmla="*/ 4529 h 352689"/>
                  <a:gd name="connsiteX1" fmla="*/ 317541 w 426441"/>
                  <a:gd name="connsiteY1" fmla="*/ 21198 h 352689"/>
                  <a:gd name="connsiteX2" fmla="*/ 123988 w 426441"/>
                  <a:gd name="connsiteY2" fmla="*/ 133116 h 352689"/>
                  <a:gd name="connsiteX3" fmla="*/ 88941 w 426441"/>
                  <a:gd name="connsiteY3" fmla="*/ 137879 h 352689"/>
                  <a:gd name="connsiteX4" fmla="*/ 47787 w 426441"/>
                  <a:gd name="connsiteY4" fmla="*/ 78347 h 352689"/>
                  <a:gd name="connsiteX5" fmla="*/ 3216 w 426441"/>
                  <a:gd name="connsiteY5" fmla="*/ 97399 h 352689"/>
                  <a:gd name="connsiteX6" fmla="*/ 10359 w 426441"/>
                  <a:gd name="connsiteY6" fmla="*/ 256942 h 352689"/>
                  <a:gd name="connsiteX7" fmla="*/ 72271 w 426441"/>
                  <a:gd name="connsiteY7" fmla="*/ 273611 h 352689"/>
                  <a:gd name="connsiteX8" fmla="*/ 76364 w 426441"/>
                  <a:gd name="connsiteY8" fmla="*/ 302186 h 352689"/>
                  <a:gd name="connsiteX9" fmla="*/ 57313 w 426441"/>
                  <a:gd name="connsiteY9" fmla="*/ 352191 h 352689"/>
                  <a:gd name="connsiteX10" fmla="*/ 184190 w 426441"/>
                  <a:gd name="connsiteY10" fmla="*/ 245036 h 352689"/>
                  <a:gd name="connsiteX11" fmla="*/ 234197 w 426441"/>
                  <a:gd name="connsiteY11" fmla="*/ 197410 h 352689"/>
                  <a:gd name="connsiteX12" fmla="*/ 310397 w 426441"/>
                  <a:gd name="connsiteY12" fmla="*/ 154548 h 352689"/>
                  <a:gd name="connsiteX13" fmla="*/ 396122 w 426441"/>
                  <a:gd name="connsiteY13" fmla="*/ 80729 h 352689"/>
                  <a:gd name="connsiteX14" fmla="*/ 422315 w 426441"/>
                  <a:gd name="connsiteY14" fmla="*/ 4529 h 3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6441" h="352689">
                    <a:moveTo>
                      <a:pt x="422315" y="4529"/>
                    </a:moveTo>
                    <a:cubicBezTo>
                      <a:pt x="409218" y="-5393"/>
                      <a:pt x="363975" y="1354"/>
                      <a:pt x="317541" y="21198"/>
                    </a:cubicBezTo>
                    <a:cubicBezTo>
                      <a:pt x="249848" y="51360"/>
                      <a:pt x="191681" y="102954"/>
                      <a:pt x="123988" y="133116"/>
                    </a:cubicBezTo>
                    <a:cubicBezTo>
                      <a:pt x="118656" y="131529"/>
                      <a:pt x="101641" y="147007"/>
                      <a:pt x="88941" y="137879"/>
                    </a:cubicBezTo>
                    <a:cubicBezTo>
                      <a:pt x="76241" y="128751"/>
                      <a:pt x="60090" y="81919"/>
                      <a:pt x="47787" y="78347"/>
                    </a:cubicBezTo>
                    <a:cubicBezTo>
                      <a:pt x="35484" y="74775"/>
                      <a:pt x="5882" y="70411"/>
                      <a:pt x="3216" y="97399"/>
                    </a:cubicBezTo>
                    <a:cubicBezTo>
                      <a:pt x="-2340" y="118037"/>
                      <a:pt x="-1150" y="227573"/>
                      <a:pt x="10359" y="256942"/>
                    </a:cubicBezTo>
                    <a:cubicBezTo>
                      <a:pt x="21868" y="286311"/>
                      <a:pt x="60477" y="269245"/>
                      <a:pt x="72271" y="273611"/>
                    </a:cubicBezTo>
                    <a:cubicBezTo>
                      <a:pt x="84066" y="277977"/>
                      <a:pt x="78857" y="289089"/>
                      <a:pt x="76364" y="302186"/>
                    </a:cubicBezTo>
                    <a:cubicBezTo>
                      <a:pt x="73871" y="315283"/>
                      <a:pt x="41326" y="357747"/>
                      <a:pt x="57313" y="352191"/>
                    </a:cubicBezTo>
                    <a:cubicBezTo>
                      <a:pt x="73300" y="346635"/>
                      <a:pt x="154709" y="270833"/>
                      <a:pt x="184190" y="245036"/>
                    </a:cubicBezTo>
                    <a:cubicBezTo>
                      <a:pt x="213671" y="219239"/>
                      <a:pt x="213163" y="212491"/>
                      <a:pt x="234197" y="197410"/>
                    </a:cubicBezTo>
                    <a:cubicBezTo>
                      <a:pt x="255231" y="182329"/>
                      <a:pt x="283410" y="173995"/>
                      <a:pt x="310397" y="154548"/>
                    </a:cubicBezTo>
                    <a:cubicBezTo>
                      <a:pt x="337384" y="135101"/>
                      <a:pt x="377469" y="105732"/>
                      <a:pt x="396122" y="80729"/>
                    </a:cubicBezTo>
                    <a:cubicBezTo>
                      <a:pt x="414775" y="55726"/>
                      <a:pt x="435412" y="14451"/>
                      <a:pt x="422315" y="4529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 dirty="0"/>
              </a:p>
            </p:txBody>
          </p:sp>
        </p:grpSp>
        <p:sp>
          <p:nvSpPr>
            <p:cNvPr id="313" name="フリーフォーム: 図形 312">
              <a:extLst>
                <a:ext uri="{FF2B5EF4-FFF2-40B4-BE49-F238E27FC236}">
                  <a16:creationId xmlns:a16="http://schemas.microsoft.com/office/drawing/2014/main" id="{05124107-D79E-4310-A896-7F5C778E3F2C}"/>
                </a:ext>
              </a:extLst>
            </p:cNvPr>
            <p:cNvSpPr/>
            <p:nvPr/>
          </p:nvSpPr>
          <p:spPr>
            <a:xfrm>
              <a:off x="3742517" y="3055371"/>
              <a:ext cx="551680" cy="767334"/>
            </a:xfrm>
            <a:custGeom>
              <a:avLst/>
              <a:gdLst>
                <a:gd name="connsiteX0" fmla="*/ 428625 w 628650"/>
                <a:gd name="connsiteY0" fmla="*/ 235744 h 852488"/>
                <a:gd name="connsiteX1" fmla="*/ 440531 w 628650"/>
                <a:gd name="connsiteY1" fmla="*/ 100013 h 852488"/>
                <a:gd name="connsiteX2" fmla="*/ 350043 w 628650"/>
                <a:gd name="connsiteY2" fmla="*/ 0 h 852488"/>
                <a:gd name="connsiteX3" fmla="*/ 252412 w 628650"/>
                <a:gd name="connsiteY3" fmla="*/ 14288 h 852488"/>
                <a:gd name="connsiteX4" fmla="*/ 92868 w 628650"/>
                <a:gd name="connsiteY4" fmla="*/ 135731 h 852488"/>
                <a:gd name="connsiteX5" fmla="*/ 0 w 628650"/>
                <a:gd name="connsiteY5" fmla="*/ 333375 h 852488"/>
                <a:gd name="connsiteX6" fmla="*/ 7143 w 628650"/>
                <a:gd name="connsiteY6" fmla="*/ 561975 h 852488"/>
                <a:gd name="connsiteX7" fmla="*/ 97631 w 628650"/>
                <a:gd name="connsiteY7" fmla="*/ 719138 h 852488"/>
                <a:gd name="connsiteX8" fmla="*/ 254793 w 628650"/>
                <a:gd name="connsiteY8" fmla="*/ 795338 h 852488"/>
                <a:gd name="connsiteX9" fmla="*/ 361950 w 628650"/>
                <a:gd name="connsiteY9" fmla="*/ 797719 h 852488"/>
                <a:gd name="connsiteX10" fmla="*/ 392906 w 628650"/>
                <a:gd name="connsiteY10" fmla="*/ 766763 h 852488"/>
                <a:gd name="connsiteX11" fmla="*/ 431006 w 628650"/>
                <a:gd name="connsiteY11" fmla="*/ 762000 h 852488"/>
                <a:gd name="connsiteX12" fmla="*/ 488156 w 628650"/>
                <a:gd name="connsiteY12" fmla="*/ 852488 h 852488"/>
                <a:gd name="connsiteX13" fmla="*/ 628650 w 628650"/>
                <a:gd name="connsiteY13" fmla="*/ 852488 h 852488"/>
                <a:gd name="connsiteX14" fmla="*/ 459581 w 628650"/>
                <a:gd name="connsiteY14" fmla="*/ 407194 h 852488"/>
                <a:gd name="connsiteX15" fmla="*/ 340518 w 628650"/>
                <a:gd name="connsiteY15" fmla="*/ 409575 h 852488"/>
                <a:gd name="connsiteX16" fmla="*/ 371475 w 628650"/>
                <a:gd name="connsiteY16" fmla="*/ 614363 h 852488"/>
                <a:gd name="connsiteX17" fmla="*/ 335756 w 628650"/>
                <a:gd name="connsiteY17" fmla="*/ 650081 h 852488"/>
                <a:gd name="connsiteX18" fmla="*/ 257175 w 628650"/>
                <a:gd name="connsiteY18" fmla="*/ 645319 h 852488"/>
                <a:gd name="connsiteX19" fmla="*/ 161925 w 628650"/>
                <a:gd name="connsiteY19" fmla="*/ 566738 h 852488"/>
                <a:gd name="connsiteX20" fmla="*/ 133350 w 628650"/>
                <a:gd name="connsiteY20" fmla="*/ 476250 h 852488"/>
                <a:gd name="connsiteX21" fmla="*/ 140493 w 628650"/>
                <a:gd name="connsiteY21" fmla="*/ 309563 h 852488"/>
                <a:gd name="connsiteX22" fmla="*/ 195262 w 628650"/>
                <a:gd name="connsiteY22" fmla="*/ 204788 h 852488"/>
                <a:gd name="connsiteX23" fmla="*/ 264318 w 628650"/>
                <a:gd name="connsiteY23" fmla="*/ 119063 h 852488"/>
                <a:gd name="connsiteX24" fmla="*/ 307181 w 628650"/>
                <a:gd name="connsiteY24" fmla="*/ 119063 h 852488"/>
                <a:gd name="connsiteX25" fmla="*/ 290512 w 628650"/>
                <a:gd name="connsiteY25" fmla="*/ 195263 h 852488"/>
                <a:gd name="connsiteX26" fmla="*/ 311943 w 628650"/>
                <a:gd name="connsiteY26" fmla="*/ 228600 h 852488"/>
                <a:gd name="connsiteX27" fmla="*/ 428625 w 628650"/>
                <a:gd name="connsiteY27" fmla="*/ 235744 h 852488"/>
                <a:gd name="connsiteX0" fmla="*/ 428625 w 628650"/>
                <a:gd name="connsiteY0" fmla="*/ 243472 h 860216"/>
                <a:gd name="connsiteX1" fmla="*/ 440531 w 628650"/>
                <a:gd name="connsiteY1" fmla="*/ 107741 h 860216"/>
                <a:gd name="connsiteX2" fmla="*/ 350043 w 628650"/>
                <a:gd name="connsiteY2" fmla="*/ 7728 h 860216"/>
                <a:gd name="connsiteX3" fmla="*/ 252412 w 628650"/>
                <a:gd name="connsiteY3" fmla="*/ 22016 h 860216"/>
                <a:gd name="connsiteX4" fmla="*/ 92868 w 628650"/>
                <a:gd name="connsiteY4" fmla="*/ 143459 h 860216"/>
                <a:gd name="connsiteX5" fmla="*/ 0 w 628650"/>
                <a:gd name="connsiteY5" fmla="*/ 341103 h 860216"/>
                <a:gd name="connsiteX6" fmla="*/ 7143 w 628650"/>
                <a:gd name="connsiteY6" fmla="*/ 569703 h 860216"/>
                <a:gd name="connsiteX7" fmla="*/ 97631 w 628650"/>
                <a:gd name="connsiteY7" fmla="*/ 726866 h 860216"/>
                <a:gd name="connsiteX8" fmla="*/ 254793 w 628650"/>
                <a:gd name="connsiteY8" fmla="*/ 803066 h 860216"/>
                <a:gd name="connsiteX9" fmla="*/ 361950 w 628650"/>
                <a:gd name="connsiteY9" fmla="*/ 805447 h 860216"/>
                <a:gd name="connsiteX10" fmla="*/ 392906 w 628650"/>
                <a:gd name="connsiteY10" fmla="*/ 774491 h 860216"/>
                <a:gd name="connsiteX11" fmla="*/ 431006 w 628650"/>
                <a:gd name="connsiteY11" fmla="*/ 769728 h 860216"/>
                <a:gd name="connsiteX12" fmla="*/ 488156 w 628650"/>
                <a:gd name="connsiteY12" fmla="*/ 860216 h 860216"/>
                <a:gd name="connsiteX13" fmla="*/ 628650 w 628650"/>
                <a:gd name="connsiteY13" fmla="*/ 860216 h 860216"/>
                <a:gd name="connsiteX14" fmla="*/ 459581 w 628650"/>
                <a:gd name="connsiteY14" fmla="*/ 414922 h 860216"/>
                <a:gd name="connsiteX15" fmla="*/ 340518 w 628650"/>
                <a:gd name="connsiteY15" fmla="*/ 417303 h 860216"/>
                <a:gd name="connsiteX16" fmla="*/ 371475 w 628650"/>
                <a:gd name="connsiteY16" fmla="*/ 622091 h 860216"/>
                <a:gd name="connsiteX17" fmla="*/ 335756 w 628650"/>
                <a:gd name="connsiteY17" fmla="*/ 657809 h 860216"/>
                <a:gd name="connsiteX18" fmla="*/ 257175 w 628650"/>
                <a:gd name="connsiteY18" fmla="*/ 653047 h 860216"/>
                <a:gd name="connsiteX19" fmla="*/ 161925 w 628650"/>
                <a:gd name="connsiteY19" fmla="*/ 574466 h 860216"/>
                <a:gd name="connsiteX20" fmla="*/ 133350 w 628650"/>
                <a:gd name="connsiteY20" fmla="*/ 483978 h 860216"/>
                <a:gd name="connsiteX21" fmla="*/ 140493 w 628650"/>
                <a:gd name="connsiteY21" fmla="*/ 317291 h 860216"/>
                <a:gd name="connsiteX22" fmla="*/ 195262 w 628650"/>
                <a:gd name="connsiteY22" fmla="*/ 212516 h 860216"/>
                <a:gd name="connsiteX23" fmla="*/ 264318 w 628650"/>
                <a:gd name="connsiteY23" fmla="*/ 126791 h 860216"/>
                <a:gd name="connsiteX24" fmla="*/ 307181 w 628650"/>
                <a:gd name="connsiteY24" fmla="*/ 126791 h 860216"/>
                <a:gd name="connsiteX25" fmla="*/ 290512 w 628650"/>
                <a:gd name="connsiteY25" fmla="*/ 202991 h 860216"/>
                <a:gd name="connsiteX26" fmla="*/ 311943 w 628650"/>
                <a:gd name="connsiteY26" fmla="*/ 236328 h 860216"/>
                <a:gd name="connsiteX27" fmla="*/ 428625 w 628650"/>
                <a:gd name="connsiteY27" fmla="*/ 243472 h 860216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33464 w 628727"/>
                <a:gd name="connsiteY14" fmla="*/ 427741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92984 w 628727"/>
                <a:gd name="connsiteY15" fmla="*/ 411073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421559 w 628727"/>
                <a:gd name="connsiteY15" fmla="*/ 425361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69184 w 628727"/>
                <a:gd name="connsiteY14" fmla="*/ 444410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31"/>
                <a:gd name="connsiteY0" fmla="*/ 249147 h 865891"/>
                <a:gd name="connsiteX1" fmla="*/ 440608 w 628731"/>
                <a:gd name="connsiteY1" fmla="*/ 113416 h 865891"/>
                <a:gd name="connsiteX2" fmla="*/ 350120 w 628731"/>
                <a:gd name="connsiteY2" fmla="*/ 13403 h 865891"/>
                <a:gd name="connsiteX3" fmla="*/ 252489 w 628731"/>
                <a:gd name="connsiteY3" fmla="*/ 27691 h 865891"/>
                <a:gd name="connsiteX4" fmla="*/ 92945 w 628731"/>
                <a:gd name="connsiteY4" fmla="*/ 149134 h 865891"/>
                <a:gd name="connsiteX5" fmla="*/ 77 w 628731"/>
                <a:gd name="connsiteY5" fmla="*/ 346778 h 865891"/>
                <a:gd name="connsiteX6" fmla="*/ 7220 w 628731"/>
                <a:gd name="connsiteY6" fmla="*/ 575378 h 865891"/>
                <a:gd name="connsiteX7" fmla="*/ 97708 w 628731"/>
                <a:gd name="connsiteY7" fmla="*/ 732541 h 865891"/>
                <a:gd name="connsiteX8" fmla="*/ 254870 w 628731"/>
                <a:gd name="connsiteY8" fmla="*/ 808741 h 865891"/>
                <a:gd name="connsiteX9" fmla="*/ 362027 w 628731"/>
                <a:gd name="connsiteY9" fmla="*/ 811122 h 865891"/>
                <a:gd name="connsiteX10" fmla="*/ 392983 w 628731"/>
                <a:gd name="connsiteY10" fmla="*/ 780166 h 865891"/>
                <a:gd name="connsiteX11" fmla="*/ 431083 w 628731"/>
                <a:gd name="connsiteY11" fmla="*/ 775403 h 865891"/>
                <a:gd name="connsiteX12" fmla="*/ 488233 w 628731"/>
                <a:gd name="connsiteY12" fmla="*/ 865891 h 865891"/>
                <a:gd name="connsiteX13" fmla="*/ 628727 w 628731"/>
                <a:gd name="connsiteY13" fmla="*/ 865891 h 865891"/>
                <a:gd name="connsiteX14" fmla="*/ 492997 w 628731"/>
                <a:gd name="connsiteY14" fmla="*/ 484892 h 865891"/>
                <a:gd name="connsiteX15" fmla="*/ 452514 w 628731"/>
                <a:gd name="connsiteY15" fmla="*/ 401547 h 865891"/>
                <a:gd name="connsiteX16" fmla="*/ 421559 w 628731"/>
                <a:gd name="connsiteY16" fmla="*/ 425361 h 865891"/>
                <a:gd name="connsiteX17" fmla="*/ 340595 w 628731"/>
                <a:gd name="connsiteY17" fmla="*/ 422978 h 865891"/>
                <a:gd name="connsiteX18" fmla="*/ 371552 w 628731"/>
                <a:gd name="connsiteY18" fmla="*/ 627766 h 865891"/>
                <a:gd name="connsiteX19" fmla="*/ 335833 w 628731"/>
                <a:gd name="connsiteY19" fmla="*/ 663484 h 865891"/>
                <a:gd name="connsiteX20" fmla="*/ 257252 w 628731"/>
                <a:gd name="connsiteY20" fmla="*/ 658722 h 865891"/>
                <a:gd name="connsiteX21" fmla="*/ 162002 w 628731"/>
                <a:gd name="connsiteY21" fmla="*/ 580141 h 865891"/>
                <a:gd name="connsiteX22" fmla="*/ 133427 w 628731"/>
                <a:gd name="connsiteY22" fmla="*/ 489653 h 865891"/>
                <a:gd name="connsiteX23" fmla="*/ 140570 w 628731"/>
                <a:gd name="connsiteY23" fmla="*/ 322966 h 865891"/>
                <a:gd name="connsiteX24" fmla="*/ 195339 w 628731"/>
                <a:gd name="connsiteY24" fmla="*/ 218191 h 865891"/>
                <a:gd name="connsiteX25" fmla="*/ 264395 w 628731"/>
                <a:gd name="connsiteY25" fmla="*/ 132466 h 865891"/>
                <a:gd name="connsiteX26" fmla="*/ 307258 w 628731"/>
                <a:gd name="connsiteY26" fmla="*/ 132466 h 865891"/>
                <a:gd name="connsiteX27" fmla="*/ 290589 w 628731"/>
                <a:gd name="connsiteY27" fmla="*/ 208666 h 865891"/>
                <a:gd name="connsiteX28" fmla="*/ 312020 w 628731"/>
                <a:gd name="connsiteY28" fmla="*/ 242003 h 865891"/>
                <a:gd name="connsiteX29" fmla="*/ 428702 w 628731"/>
                <a:gd name="connsiteY29" fmla="*/ 249147 h 865891"/>
                <a:gd name="connsiteX0" fmla="*/ 428702 w 628731"/>
                <a:gd name="connsiteY0" fmla="*/ 249147 h 897772"/>
                <a:gd name="connsiteX1" fmla="*/ 440608 w 628731"/>
                <a:gd name="connsiteY1" fmla="*/ 113416 h 897772"/>
                <a:gd name="connsiteX2" fmla="*/ 350120 w 628731"/>
                <a:gd name="connsiteY2" fmla="*/ 13403 h 897772"/>
                <a:gd name="connsiteX3" fmla="*/ 252489 w 628731"/>
                <a:gd name="connsiteY3" fmla="*/ 27691 h 897772"/>
                <a:gd name="connsiteX4" fmla="*/ 92945 w 628731"/>
                <a:gd name="connsiteY4" fmla="*/ 149134 h 897772"/>
                <a:gd name="connsiteX5" fmla="*/ 77 w 628731"/>
                <a:gd name="connsiteY5" fmla="*/ 346778 h 897772"/>
                <a:gd name="connsiteX6" fmla="*/ 7220 w 628731"/>
                <a:gd name="connsiteY6" fmla="*/ 575378 h 897772"/>
                <a:gd name="connsiteX7" fmla="*/ 97708 w 628731"/>
                <a:gd name="connsiteY7" fmla="*/ 732541 h 897772"/>
                <a:gd name="connsiteX8" fmla="*/ 254870 w 628731"/>
                <a:gd name="connsiteY8" fmla="*/ 808741 h 897772"/>
                <a:gd name="connsiteX9" fmla="*/ 362027 w 628731"/>
                <a:gd name="connsiteY9" fmla="*/ 811122 h 897772"/>
                <a:gd name="connsiteX10" fmla="*/ 392983 w 628731"/>
                <a:gd name="connsiteY10" fmla="*/ 780166 h 897772"/>
                <a:gd name="connsiteX11" fmla="*/ 431083 w 628731"/>
                <a:gd name="connsiteY11" fmla="*/ 775403 h 897772"/>
                <a:gd name="connsiteX12" fmla="*/ 488233 w 628731"/>
                <a:gd name="connsiteY12" fmla="*/ 865891 h 897772"/>
                <a:gd name="connsiteX13" fmla="*/ 628727 w 628731"/>
                <a:gd name="connsiteY13" fmla="*/ 865891 h 897772"/>
                <a:gd name="connsiteX14" fmla="*/ 492997 w 628731"/>
                <a:gd name="connsiteY14" fmla="*/ 484892 h 897772"/>
                <a:gd name="connsiteX15" fmla="*/ 452514 w 628731"/>
                <a:gd name="connsiteY15" fmla="*/ 401547 h 897772"/>
                <a:gd name="connsiteX16" fmla="*/ 421559 w 628731"/>
                <a:gd name="connsiteY16" fmla="*/ 425361 h 897772"/>
                <a:gd name="connsiteX17" fmla="*/ 340595 w 628731"/>
                <a:gd name="connsiteY17" fmla="*/ 422978 h 897772"/>
                <a:gd name="connsiteX18" fmla="*/ 371552 w 628731"/>
                <a:gd name="connsiteY18" fmla="*/ 627766 h 897772"/>
                <a:gd name="connsiteX19" fmla="*/ 335833 w 628731"/>
                <a:gd name="connsiteY19" fmla="*/ 663484 h 897772"/>
                <a:gd name="connsiteX20" fmla="*/ 257252 w 628731"/>
                <a:gd name="connsiteY20" fmla="*/ 658722 h 897772"/>
                <a:gd name="connsiteX21" fmla="*/ 162002 w 628731"/>
                <a:gd name="connsiteY21" fmla="*/ 580141 h 897772"/>
                <a:gd name="connsiteX22" fmla="*/ 133427 w 628731"/>
                <a:gd name="connsiteY22" fmla="*/ 489653 h 897772"/>
                <a:gd name="connsiteX23" fmla="*/ 140570 w 628731"/>
                <a:gd name="connsiteY23" fmla="*/ 322966 h 897772"/>
                <a:gd name="connsiteX24" fmla="*/ 195339 w 628731"/>
                <a:gd name="connsiteY24" fmla="*/ 218191 h 897772"/>
                <a:gd name="connsiteX25" fmla="*/ 264395 w 628731"/>
                <a:gd name="connsiteY25" fmla="*/ 132466 h 897772"/>
                <a:gd name="connsiteX26" fmla="*/ 307258 w 628731"/>
                <a:gd name="connsiteY26" fmla="*/ 132466 h 897772"/>
                <a:gd name="connsiteX27" fmla="*/ 290589 w 628731"/>
                <a:gd name="connsiteY27" fmla="*/ 208666 h 897772"/>
                <a:gd name="connsiteX28" fmla="*/ 312020 w 628731"/>
                <a:gd name="connsiteY28" fmla="*/ 242003 h 897772"/>
                <a:gd name="connsiteX29" fmla="*/ 428702 w 628731"/>
                <a:gd name="connsiteY29" fmla="*/ 249147 h 897772"/>
                <a:gd name="connsiteX0" fmla="*/ 428702 w 626349"/>
                <a:gd name="connsiteY0" fmla="*/ 249147 h 884679"/>
                <a:gd name="connsiteX1" fmla="*/ 440608 w 626349"/>
                <a:gd name="connsiteY1" fmla="*/ 113416 h 884679"/>
                <a:gd name="connsiteX2" fmla="*/ 350120 w 626349"/>
                <a:gd name="connsiteY2" fmla="*/ 13403 h 884679"/>
                <a:gd name="connsiteX3" fmla="*/ 252489 w 626349"/>
                <a:gd name="connsiteY3" fmla="*/ 27691 h 884679"/>
                <a:gd name="connsiteX4" fmla="*/ 92945 w 626349"/>
                <a:gd name="connsiteY4" fmla="*/ 149134 h 884679"/>
                <a:gd name="connsiteX5" fmla="*/ 77 w 626349"/>
                <a:gd name="connsiteY5" fmla="*/ 346778 h 884679"/>
                <a:gd name="connsiteX6" fmla="*/ 7220 w 626349"/>
                <a:gd name="connsiteY6" fmla="*/ 575378 h 884679"/>
                <a:gd name="connsiteX7" fmla="*/ 97708 w 626349"/>
                <a:gd name="connsiteY7" fmla="*/ 732541 h 884679"/>
                <a:gd name="connsiteX8" fmla="*/ 254870 w 626349"/>
                <a:gd name="connsiteY8" fmla="*/ 808741 h 884679"/>
                <a:gd name="connsiteX9" fmla="*/ 362027 w 626349"/>
                <a:gd name="connsiteY9" fmla="*/ 811122 h 884679"/>
                <a:gd name="connsiteX10" fmla="*/ 392983 w 626349"/>
                <a:gd name="connsiteY10" fmla="*/ 780166 h 884679"/>
                <a:gd name="connsiteX11" fmla="*/ 431083 w 626349"/>
                <a:gd name="connsiteY11" fmla="*/ 775403 h 884679"/>
                <a:gd name="connsiteX12" fmla="*/ 488233 w 626349"/>
                <a:gd name="connsiteY12" fmla="*/ 865891 h 884679"/>
                <a:gd name="connsiteX13" fmla="*/ 626345 w 626349"/>
                <a:gd name="connsiteY13" fmla="*/ 844460 h 884679"/>
                <a:gd name="connsiteX14" fmla="*/ 492997 w 626349"/>
                <a:gd name="connsiteY14" fmla="*/ 484892 h 884679"/>
                <a:gd name="connsiteX15" fmla="*/ 452514 w 626349"/>
                <a:gd name="connsiteY15" fmla="*/ 401547 h 884679"/>
                <a:gd name="connsiteX16" fmla="*/ 421559 w 626349"/>
                <a:gd name="connsiteY16" fmla="*/ 425361 h 884679"/>
                <a:gd name="connsiteX17" fmla="*/ 340595 w 626349"/>
                <a:gd name="connsiteY17" fmla="*/ 422978 h 884679"/>
                <a:gd name="connsiteX18" fmla="*/ 371552 w 626349"/>
                <a:gd name="connsiteY18" fmla="*/ 627766 h 884679"/>
                <a:gd name="connsiteX19" fmla="*/ 335833 w 626349"/>
                <a:gd name="connsiteY19" fmla="*/ 663484 h 884679"/>
                <a:gd name="connsiteX20" fmla="*/ 257252 w 626349"/>
                <a:gd name="connsiteY20" fmla="*/ 658722 h 884679"/>
                <a:gd name="connsiteX21" fmla="*/ 162002 w 626349"/>
                <a:gd name="connsiteY21" fmla="*/ 580141 h 884679"/>
                <a:gd name="connsiteX22" fmla="*/ 133427 w 626349"/>
                <a:gd name="connsiteY22" fmla="*/ 489653 h 884679"/>
                <a:gd name="connsiteX23" fmla="*/ 140570 w 626349"/>
                <a:gd name="connsiteY23" fmla="*/ 322966 h 884679"/>
                <a:gd name="connsiteX24" fmla="*/ 195339 w 626349"/>
                <a:gd name="connsiteY24" fmla="*/ 218191 h 884679"/>
                <a:gd name="connsiteX25" fmla="*/ 264395 w 626349"/>
                <a:gd name="connsiteY25" fmla="*/ 132466 h 884679"/>
                <a:gd name="connsiteX26" fmla="*/ 307258 w 626349"/>
                <a:gd name="connsiteY26" fmla="*/ 132466 h 884679"/>
                <a:gd name="connsiteX27" fmla="*/ 290589 w 626349"/>
                <a:gd name="connsiteY27" fmla="*/ 208666 h 884679"/>
                <a:gd name="connsiteX28" fmla="*/ 312020 w 626349"/>
                <a:gd name="connsiteY28" fmla="*/ 242003 h 884679"/>
                <a:gd name="connsiteX29" fmla="*/ 428702 w 626349"/>
                <a:gd name="connsiteY29" fmla="*/ 249147 h 884679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07254 w 626345"/>
                <a:gd name="connsiteY26" fmla="*/ 127826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9142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6578 w 624225"/>
                <a:gd name="connsiteY0" fmla="*/ 244507 h 885750"/>
                <a:gd name="connsiteX1" fmla="*/ 438484 w 624225"/>
                <a:gd name="connsiteY1" fmla="*/ 108776 h 885750"/>
                <a:gd name="connsiteX2" fmla="*/ 347996 w 624225"/>
                <a:gd name="connsiteY2" fmla="*/ 8763 h 885750"/>
                <a:gd name="connsiteX3" fmla="*/ 228933 w 624225"/>
                <a:gd name="connsiteY3" fmla="*/ 32576 h 885750"/>
                <a:gd name="connsiteX4" fmla="*/ 90821 w 624225"/>
                <a:gd name="connsiteY4" fmla="*/ 144494 h 885750"/>
                <a:gd name="connsiteX5" fmla="*/ 12240 w 624225"/>
                <a:gd name="connsiteY5" fmla="*/ 327851 h 885750"/>
                <a:gd name="connsiteX6" fmla="*/ 5096 w 624225"/>
                <a:gd name="connsiteY6" fmla="*/ 570738 h 885750"/>
                <a:gd name="connsiteX7" fmla="*/ 95584 w 624225"/>
                <a:gd name="connsiteY7" fmla="*/ 727901 h 885750"/>
                <a:gd name="connsiteX8" fmla="*/ 252746 w 624225"/>
                <a:gd name="connsiteY8" fmla="*/ 804101 h 885750"/>
                <a:gd name="connsiteX9" fmla="*/ 359903 w 624225"/>
                <a:gd name="connsiteY9" fmla="*/ 806482 h 885750"/>
                <a:gd name="connsiteX10" fmla="*/ 390859 w 624225"/>
                <a:gd name="connsiteY10" fmla="*/ 775526 h 885750"/>
                <a:gd name="connsiteX11" fmla="*/ 428959 w 624225"/>
                <a:gd name="connsiteY11" fmla="*/ 770763 h 885750"/>
                <a:gd name="connsiteX12" fmla="*/ 486109 w 624225"/>
                <a:gd name="connsiteY12" fmla="*/ 861251 h 885750"/>
                <a:gd name="connsiteX13" fmla="*/ 624221 w 624225"/>
                <a:gd name="connsiteY13" fmla="*/ 839820 h 885750"/>
                <a:gd name="connsiteX14" fmla="*/ 490873 w 624225"/>
                <a:gd name="connsiteY14" fmla="*/ 480252 h 885750"/>
                <a:gd name="connsiteX15" fmla="*/ 450390 w 624225"/>
                <a:gd name="connsiteY15" fmla="*/ 396907 h 885750"/>
                <a:gd name="connsiteX16" fmla="*/ 419435 w 624225"/>
                <a:gd name="connsiteY16" fmla="*/ 420721 h 885750"/>
                <a:gd name="connsiteX17" fmla="*/ 338471 w 624225"/>
                <a:gd name="connsiteY17" fmla="*/ 418338 h 885750"/>
                <a:gd name="connsiteX18" fmla="*/ 371809 w 624225"/>
                <a:gd name="connsiteY18" fmla="*/ 608839 h 885750"/>
                <a:gd name="connsiteX19" fmla="*/ 333709 w 624225"/>
                <a:gd name="connsiteY19" fmla="*/ 658844 h 885750"/>
                <a:gd name="connsiteX20" fmla="*/ 255128 w 624225"/>
                <a:gd name="connsiteY20" fmla="*/ 646938 h 885750"/>
                <a:gd name="connsiteX21" fmla="*/ 167022 w 624225"/>
                <a:gd name="connsiteY21" fmla="*/ 575501 h 885750"/>
                <a:gd name="connsiteX22" fmla="*/ 133684 w 624225"/>
                <a:gd name="connsiteY22" fmla="*/ 477869 h 885750"/>
                <a:gd name="connsiteX23" fmla="*/ 145589 w 624225"/>
                <a:gd name="connsiteY23" fmla="*/ 318326 h 885750"/>
                <a:gd name="connsiteX24" fmla="*/ 193215 w 624225"/>
                <a:gd name="connsiteY24" fmla="*/ 213551 h 885750"/>
                <a:gd name="connsiteX25" fmla="*/ 262271 w 624225"/>
                <a:gd name="connsiteY25" fmla="*/ 137351 h 885750"/>
                <a:gd name="connsiteX26" fmla="*/ 319421 w 624225"/>
                <a:gd name="connsiteY26" fmla="*/ 158783 h 885750"/>
                <a:gd name="connsiteX27" fmla="*/ 288465 w 624225"/>
                <a:gd name="connsiteY27" fmla="*/ 204026 h 885750"/>
                <a:gd name="connsiteX28" fmla="*/ 309896 w 624225"/>
                <a:gd name="connsiteY28" fmla="*/ 237363 h 885750"/>
                <a:gd name="connsiteX29" fmla="*/ 426578 w 624225"/>
                <a:gd name="connsiteY29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33012 w 630659"/>
                <a:gd name="connsiteY0" fmla="*/ 244507 h 885750"/>
                <a:gd name="connsiteX1" fmla="*/ 444918 w 630659"/>
                <a:gd name="connsiteY1" fmla="*/ 108776 h 885750"/>
                <a:gd name="connsiteX2" fmla="*/ 354430 w 630659"/>
                <a:gd name="connsiteY2" fmla="*/ 8763 h 885750"/>
                <a:gd name="connsiteX3" fmla="*/ 235367 w 630659"/>
                <a:gd name="connsiteY3" fmla="*/ 32576 h 885750"/>
                <a:gd name="connsiteX4" fmla="*/ 97255 w 630659"/>
                <a:gd name="connsiteY4" fmla="*/ 144494 h 885750"/>
                <a:gd name="connsiteX5" fmla="*/ 18674 w 630659"/>
                <a:gd name="connsiteY5" fmla="*/ 327851 h 885750"/>
                <a:gd name="connsiteX6" fmla="*/ 2006 w 630659"/>
                <a:gd name="connsiteY6" fmla="*/ 446913 h 885750"/>
                <a:gd name="connsiteX7" fmla="*/ 11530 w 630659"/>
                <a:gd name="connsiteY7" fmla="*/ 570738 h 885750"/>
                <a:gd name="connsiteX8" fmla="*/ 102018 w 630659"/>
                <a:gd name="connsiteY8" fmla="*/ 727901 h 885750"/>
                <a:gd name="connsiteX9" fmla="*/ 259180 w 630659"/>
                <a:gd name="connsiteY9" fmla="*/ 804101 h 885750"/>
                <a:gd name="connsiteX10" fmla="*/ 366337 w 630659"/>
                <a:gd name="connsiteY10" fmla="*/ 806482 h 885750"/>
                <a:gd name="connsiteX11" fmla="*/ 397293 w 630659"/>
                <a:gd name="connsiteY11" fmla="*/ 775526 h 885750"/>
                <a:gd name="connsiteX12" fmla="*/ 435393 w 630659"/>
                <a:gd name="connsiteY12" fmla="*/ 770763 h 885750"/>
                <a:gd name="connsiteX13" fmla="*/ 492543 w 630659"/>
                <a:gd name="connsiteY13" fmla="*/ 861251 h 885750"/>
                <a:gd name="connsiteX14" fmla="*/ 630655 w 630659"/>
                <a:gd name="connsiteY14" fmla="*/ 839820 h 885750"/>
                <a:gd name="connsiteX15" fmla="*/ 497307 w 630659"/>
                <a:gd name="connsiteY15" fmla="*/ 480252 h 885750"/>
                <a:gd name="connsiteX16" fmla="*/ 456824 w 630659"/>
                <a:gd name="connsiteY16" fmla="*/ 396907 h 885750"/>
                <a:gd name="connsiteX17" fmla="*/ 425869 w 630659"/>
                <a:gd name="connsiteY17" fmla="*/ 420721 h 885750"/>
                <a:gd name="connsiteX18" fmla="*/ 344905 w 630659"/>
                <a:gd name="connsiteY18" fmla="*/ 418338 h 885750"/>
                <a:gd name="connsiteX19" fmla="*/ 378243 w 630659"/>
                <a:gd name="connsiteY19" fmla="*/ 608839 h 885750"/>
                <a:gd name="connsiteX20" fmla="*/ 340143 w 630659"/>
                <a:gd name="connsiteY20" fmla="*/ 658844 h 885750"/>
                <a:gd name="connsiteX21" fmla="*/ 261562 w 630659"/>
                <a:gd name="connsiteY21" fmla="*/ 646938 h 885750"/>
                <a:gd name="connsiteX22" fmla="*/ 173456 w 630659"/>
                <a:gd name="connsiteY22" fmla="*/ 575501 h 885750"/>
                <a:gd name="connsiteX23" fmla="*/ 140118 w 630659"/>
                <a:gd name="connsiteY23" fmla="*/ 477869 h 885750"/>
                <a:gd name="connsiteX24" fmla="*/ 152023 w 630659"/>
                <a:gd name="connsiteY24" fmla="*/ 318326 h 885750"/>
                <a:gd name="connsiteX25" fmla="*/ 199649 w 630659"/>
                <a:gd name="connsiteY25" fmla="*/ 213551 h 885750"/>
                <a:gd name="connsiteX26" fmla="*/ 268705 w 630659"/>
                <a:gd name="connsiteY26" fmla="*/ 137351 h 885750"/>
                <a:gd name="connsiteX27" fmla="*/ 325855 w 630659"/>
                <a:gd name="connsiteY27" fmla="*/ 158783 h 885750"/>
                <a:gd name="connsiteX28" fmla="*/ 294899 w 630659"/>
                <a:gd name="connsiteY28" fmla="*/ 204026 h 885750"/>
                <a:gd name="connsiteX29" fmla="*/ 316330 w 630659"/>
                <a:gd name="connsiteY29" fmla="*/ 237363 h 885750"/>
                <a:gd name="connsiteX30" fmla="*/ 433012 w 630659"/>
                <a:gd name="connsiteY30" fmla="*/ 244507 h 885750"/>
                <a:gd name="connsiteX0" fmla="*/ 433012 w 630659"/>
                <a:gd name="connsiteY0" fmla="*/ 249147 h 890390"/>
                <a:gd name="connsiteX1" fmla="*/ 444918 w 630659"/>
                <a:gd name="connsiteY1" fmla="*/ 113416 h 890390"/>
                <a:gd name="connsiteX2" fmla="*/ 354430 w 630659"/>
                <a:gd name="connsiteY2" fmla="*/ 13403 h 890390"/>
                <a:gd name="connsiteX3" fmla="*/ 223461 w 630659"/>
                <a:gd name="connsiteY3" fmla="*/ 27691 h 890390"/>
                <a:gd name="connsiteX4" fmla="*/ 97255 w 630659"/>
                <a:gd name="connsiteY4" fmla="*/ 149134 h 890390"/>
                <a:gd name="connsiteX5" fmla="*/ 18674 w 630659"/>
                <a:gd name="connsiteY5" fmla="*/ 332491 h 890390"/>
                <a:gd name="connsiteX6" fmla="*/ 2006 w 630659"/>
                <a:gd name="connsiteY6" fmla="*/ 451553 h 890390"/>
                <a:gd name="connsiteX7" fmla="*/ 11530 w 630659"/>
                <a:gd name="connsiteY7" fmla="*/ 575378 h 890390"/>
                <a:gd name="connsiteX8" fmla="*/ 102018 w 630659"/>
                <a:gd name="connsiteY8" fmla="*/ 732541 h 890390"/>
                <a:gd name="connsiteX9" fmla="*/ 259180 w 630659"/>
                <a:gd name="connsiteY9" fmla="*/ 808741 h 890390"/>
                <a:gd name="connsiteX10" fmla="*/ 366337 w 630659"/>
                <a:gd name="connsiteY10" fmla="*/ 811122 h 890390"/>
                <a:gd name="connsiteX11" fmla="*/ 397293 w 630659"/>
                <a:gd name="connsiteY11" fmla="*/ 780166 h 890390"/>
                <a:gd name="connsiteX12" fmla="*/ 435393 w 630659"/>
                <a:gd name="connsiteY12" fmla="*/ 775403 h 890390"/>
                <a:gd name="connsiteX13" fmla="*/ 492543 w 630659"/>
                <a:gd name="connsiteY13" fmla="*/ 865891 h 890390"/>
                <a:gd name="connsiteX14" fmla="*/ 630655 w 630659"/>
                <a:gd name="connsiteY14" fmla="*/ 844460 h 890390"/>
                <a:gd name="connsiteX15" fmla="*/ 497307 w 630659"/>
                <a:gd name="connsiteY15" fmla="*/ 484892 h 890390"/>
                <a:gd name="connsiteX16" fmla="*/ 456824 w 630659"/>
                <a:gd name="connsiteY16" fmla="*/ 401547 h 890390"/>
                <a:gd name="connsiteX17" fmla="*/ 425869 w 630659"/>
                <a:gd name="connsiteY17" fmla="*/ 425361 h 890390"/>
                <a:gd name="connsiteX18" fmla="*/ 344905 w 630659"/>
                <a:gd name="connsiteY18" fmla="*/ 422978 h 890390"/>
                <a:gd name="connsiteX19" fmla="*/ 378243 w 630659"/>
                <a:gd name="connsiteY19" fmla="*/ 613479 h 890390"/>
                <a:gd name="connsiteX20" fmla="*/ 340143 w 630659"/>
                <a:gd name="connsiteY20" fmla="*/ 663484 h 890390"/>
                <a:gd name="connsiteX21" fmla="*/ 261562 w 630659"/>
                <a:gd name="connsiteY21" fmla="*/ 651578 h 890390"/>
                <a:gd name="connsiteX22" fmla="*/ 173456 w 630659"/>
                <a:gd name="connsiteY22" fmla="*/ 580141 h 890390"/>
                <a:gd name="connsiteX23" fmla="*/ 140118 w 630659"/>
                <a:gd name="connsiteY23" fmla="*/ 482509 h 890390"/>
                <a:gd name="connsiteX24" fmla="*/ 152023 w 630659"/>
                <a:gd name="connsiteY24" fmla="*/ 322966 h 890390"/>
                <a:gd name="connsiteX25" fmla="*/ 199649 w 630659"/>
                <a:gd name="connsiteY25" fmla="*/ 218191 h 890390"/>
                <a:gd name="connsiteX26" fmla="*/ 268705 w 630659"/>
                <a:gd name="connsiteY26" fmla="*/ 141991 h 890390"/>
                <a:gd name="connsiteX27" fmla="*/ 325855 w 630659"/>
                <a:gd name="connsiteY27" fmla="*/ 163423 h 890390"/>
                <a:gd name="connsiteX28" fmla="*/ 294899 w 630659"/>
                <a:gd name="connsiteY28" fmla="*/ 208666 h 890390"/>
                <a:gd name="connsiteX29" fmla="*/ 316330 w 630659"/>
                <a:gd name="connsiteY29" fmla="*/ 242003 h 890390"/>
                <a:gd name="connsiteX30" fmla="*/ 433012 w 630659"/>
                <a:gd name="connsiteY30" fmla="*/ 249147 h 890390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5869 w 630659"/>
                <a:gd name="connsiteY17" fmla="*/ 422894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1106 w 630659"/>
                <a:gd name="connsiteY17" fmla="*/ 408607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1383"/>
                <a:gd name="connsiteY0" fmla="*/ 246680 h 878073"/>
                <a:gd name="connsiteX1" fmla="*/ 444918 w 631383"/>
                <a:gd name="connsiteY1" fmla="*/ 110949 h 878073"/>
                <a:gd name="connsiteX2" fmla="*/ 354430 w 631383"/>
                <a:gd name="connsiteY2" fmla="*/ 10936 h 878073"/>
                <a:gd name="connsiteX3" fmla="*/ 209174 w 631383"/>
                <a:gd name="connsiteY3" fmla="*/ 29987 h 878073"/>
                <a:gd name="connsiteX4" fmla="*/ 97255 w 631383"/>
                <a:gd name="connsiteY4" fmla="*/ 146667 h 878073"/>
                <a:gd name="connsiteX5" fmla="*/ 18674 w 631383"/>
                <a:gd name="connsiteY5" fmla="*/ 330024 h 878073"/>
                <a:gd name="connsiteX6" fmla="*/ 2006 w 631383"/>
                <a:gd name="connsiteY6" fmla="*/ 449086 h 878073"/>
                <a:gd name="connsiteX7" fmla="*/ 11530 w 631383"/>
                <a:gd name="connsiteY7" fmla="*/ 572911 h 878073"/>
                <a:gd name="connsiteX8" fmla="*/ 102018 w 631383"/>
                <a:gd name="connsiteY8" fmla="*/ 730074 h 878073"/>
                <a:gd name="connsiteX9" fmla="*/ 259180 w 631383"/>
                <a:gd name="connsiteY9" fmla="*/ 806274 h 878073"/>
                <a:gd name="connsiteX10" fmla="*/ 366337 w 631383"/>
                <a:gd name="connsiteY10" fmla="*/ 808655 h 878073"/>
                <a:gd name="connsiteX11" fmla="*/ 397293 w 631383"/>
                <a:gd name="connsiteY11" fmla="*/ 777699 h 878073"/>
                <a:gd name="connsiteX12" fmla="*/ 435393 w 631383"/>
                <a:gd name="connsiteY12" fmla="*/ 772936 h 878073"/>
                <a:gd name="connsiteX13" fmla="*/ 492543 w 631383"/>
                <a:gd name="connsiteY13" fmla="*/ 863424 h 878073"/>
                <a:gd name="connsiteX14" fmla="*/ 630655 w 631383"/>
                <a:gd name="connsiteY14" fmla="*/ 841993 h 878073"/>
                <a:gd name="connsiteX15" fmla="*/ 544932 w 631383"/>
                <a:gd name="connsiteY15" fmla="*/ 680068 h 878073"/>
                <a:gd name="connsiteX16" fmla="*/ 497307 w 631383"/>
                <a:gd name="connsiteY16" fmla="*/ 482425 h 878073"/>
                <a:gd name="connsiteX17" fmla="*/ 456824 w 631383"/>
                <a:gd name="connsiteY17" fmla="*/ 399080 h 878073"/>
                <a:gd name="connsiteX18" fmla="*/ 421106 w 631383"/>
                <a:gd name="connsiteY18" fmla="*/ 408607 h 878073"/>
                <a:gd name="connsiteX19" fmla="*/ 344905 w 631383"/>
                <a:gd name="connsiteY19" fmla="*/ 420511 h 878073"/>
                <a:gd name="connsiteX20" fmla="*/ 378243 w 631383"/>
                <a:gd name="connsiteY20" fmla="*/ 611012 h 878073"/>
                <a:gd name="connsiteX21" fmla="*/ 340143 w 631383"/>
                <a:gd name="connsiteY21" fmla="*/ 661017 h 878073"/>
                <a:gd name="connsiteX22" fmla="*/ 261562 w 631383"/>
                <a:gd name="connsiteY22" fmla="*/ 649111 h 878073"/>
                <a:gd name="connsiteX23" fmla="*/ 173456 w 631383"/>
                <a:gd name="connsiteY23" fmla="*/ 577674 h 878073"/>
                <a:gd name="connsiteX24" fmla="*/ 140118 w 631383"/>
                <a:gd name="connsiteY24" fmla="*/ 480042 h 878073"/>
                <a:gd name="connsiteX25" fmla="*/ 152023 w 631383"/>
                <a:gd name="connsiteY25" fmla="*/ 320499 h 878073"/>
                <a:gd name="connsiteX26" fmla="*/ 199649 w 631383"/>
                <a:gd name="connsiteY26" fmla="*/ 215724 h 878073"/>
                <a:gd name="connsiteX27" fmla="*/ 268705 w 631383"/>
                <a:gd name="connsiteY27" fmla="*/ 139524 h 878073"/>
                <a:gd name="connsiteX28" fmla="*/ 325855 w 631383"/>
                <a:gd name="connsiteY28" fmla="*/ 160956 h 878073"/>
                <a:gd name="connsiteX29" fmla="*/ 294899 w 631383"/>
                <a:gd name="connsiteY29" fmla="*/ 206199 h 878073"/>
                <a:gd name="connsiteX30" fmla="*/ 316330 w 631383"/>
                <a:gd name="connsiteY30" fmla="*/ 239536 h 878073"/>
                <a:gd name="connsiteX31" fmla="*/ 433012 w 631383"/>
                <a:gd name="connsiteY31" fmla="*/ 246680 h 878073"/>
                <a:gd name="connsiteX0" fmla="*/ 433012 w 631560"/>
                <a:gd name="connsiteY0" fmla="*/ 246680 h 877891"/>
                <a:gd name="connsiteX1" fmla="*/ 444918 w 631560"/>
                <a:gd name="connsiteY1" fmla="*/ 110949 h 877891"/>
                <a:gd name="connsiteX2" fmla="*/ 354430 w 631560"/>
                <a:gd name="connsiteY2" fmla="*/ 10936 h 877891"/>
                <a:gd name="connsiteX3" fmla="*/ 209174 w 631560"/>
                <a:gd name="connsiteY3" fmla="*/ 29987 h 877891"/>
                <a:gd name="connsiteX4" fmla="*/ 97255 w 631560"/>
                <a:gd name="connsiteY4" fmla="*/ 146667 h 877891"/>
                <a:gd name="connsiteX5" fmla="*/ 18674 w 631560"/>
                <a:gd name="connsiteY5" fmla="*/ 330024 h 877891"/>
                <a:gd name="connsiteX6" fmla="*/ 2006 w 631560"/>
                <a:gd name="connsiteY6" fmla="*/ 449086 h 877891"/>
                <a:gd name="connsiteX7" fmla="*/ 11530 w 631560"/>
                <a:gd name="connsiteY7" fmla="*/ 572911 h 877891"/>
                <a:gd name="connsiteX8" fmla="*/ 102018 w 631560"/>
                <a:gd name="connsiteY8" fmla="*/ 730074 h 877891"/>
                <a:gd name="connsiteX9" fmla="*/ 259180 w 631560"/>
                <a:gd name="connsiteY9" fmla="*/ 806274 h 877891"/>
                <a:gd name="connsiteX10" fmla="*/ 366337 w 631560"/>
                <a:gd name="connsiteY10" fmla="*/ 808655 h 877891"/>
                <a:gd name="connsiteX11" fmla="*/ 397293 w 631560"/>
                <a:gd name="connsiteY11" fmla="*/ 777699 h 877891"/>
                <a:gd name="connsiteX12" fmla="*/ 435393 w 631560"/>
                <a:gd name="connsiteY12" fmla="*/ 772936 h 877891"/>
                <a:gd name="connsiteX13" fmla="*/ 492543 w 631560"/>
                <a:gd name="connsiteY13" fmla="*/ 863424 h 877891"/>
                <a:gd name="connsiteX14" fmla="*/ 630655 w 631560"/>
                <a:gd name="connsiteY14" fmla="*/ 841993 h 877891"/>
                <a:gd name="connsiteX15" fmla="*/ 549695 w 631560"/>
                <a:gd name="connsiteY15" fmla="*/ 684830 h 877891"/>
                <a:gd name="connsiteX16" fmla="*/ 497307 w 631560"/>
                <a:gd name="connsiteY16" fmla="*/ 482425 h 877891"/>
                <a:gd name="connsiteX17" fmla="*/ 456824 w 631560"/>
                <a:gd name="connsiteY17" fmla="*/ 399080 h 877891"/>
                <a:gd name="connsiteX18" fmla="*/ 421106 w 631560"/>
                <a:gd name="connsiteY18" fmla="*/ 408607 h 877891"/>
                <a:gd name="connsiteX19" fmla="*/ 344905 w 631560"/>
                <a:gd name="connsiteY19" fmla="*/ 420511 h 877891"/>
                <a:gd name="connsiteX20" fmla="*/ 378243 w 631560"/>
                <a:gd name="connsiteY20" fmla="*/ 611012 h 877891"/>
                <a:gd name="connsiteX21" fmla="*/ 340143 w 631560"/>
                <a:gd name="connsiteY21" fmla="*/ 661017 h 877891"/>
                <a:gd name="connsiteX22" fmla="*/ 261562 w 631560"/>
                <a:gd name="connsiteY22" fmla="*/ 649111 h 877891"/>
                <a:gd name="connsiteX23" fmla="*/ 173456 w 631560"/>
                <a:gd name="connsiteY23" fmla="*/ 577674 h 877891"/>
                <a:gd name="connsiteX24" fmla="*/ 140118 w 631560"/>
                <a:gd name="connsiteY24" fmla="*/ 480042 h 877891"/>
                <a:gd name="connsiteX25" fmla="*/ 152023 w 631560"/>
                <a:gd name="connsiteY25" fmla="*/ 320499 h 877891"/>
                <a:gd name="connsiteX26" fmla="*/ 199649 w 631560"/>
                <a:gd name="connsiteY26" fmla="*/ 215724 h 877891"/>
                <a:gd name="connsiteX27" fmla="*/ 268705 w 631560"/>
                <a:gd name="connsiteY27" fmla="*/ 139524 h 877891"/>
                <a:gd name="connsiteX28" fmla="*/ 325855 w 631560"/>
                <a:gd name="connsiteY28" fmla="*/ 160956 h 877891"/>
                <a:gd name="connsiteX29" fmla="*/ 294899 w 631560"/>
                <a:gd name="connsiteY29" fmla="*/ 206199 h 877891"/>
                <a:gd name="connsiteX30" fmla="*/ 316330 w 631560"/>
                <a:gd name="connsiteY30" fmla="*/ 239536 h 877891"/>
                <a:gd name="connsiteX31" fmla="*/ 433012 w 631560"/>
                <a:gd name="connsiteY31" fmla="*/ 246680 h 877891"/>
                <a:gd name="connsiteX0" fmla="*/ 433012 w 631579"/>
                <a:gd name="connsiteY0" fmla="*/ 246680 h 877891"/>
                <a:gd name="connsiteX1" fmla="*/ 444918 w 631579"/>
                <a:gd name="connsiteY1" fmla="*/ 110949 h 877891"/>
                <a:gd name="connsiteX2" fmla="*/ 354430 w 631579"/>
                <a:gd name="connsiteY2" fmla="*/ 10936 h 877891"/>
                <a:gd name="connsiteX3" fmla="*/ 209174 w 631579"/>
                <a:gd name="connsiteY3" fmla="*/ 29987 h 877891"/>
                <a:gd name="connsiteX4" fmla="*/ 97255 w 631579"/>
                <a:gd name="connsiteY4" fmla="*/ 146667 h 877891"/>
                <a:gd name="connsiteX5" fmla="*/ 18674 w 631579"/>
                <a:gd name="connsiteY5" fmla="*/ 330024 h 877891"/>
                <a:gd name="connsiteX6" fmla="*/ 2006 w 631579"/>
                <a:gd name="connsiteY6" fmla="*/ 449086 h 877891"/>
                <a:gd name="connsiteX7" fmla="*/ 11530 w 631579"/>
                <a:gd name="connsiteY7" fmla="*/ 572911 h 877891"/>
                <a:gd name="connsiteX8" fmla="*/ 102018 w 631579"/>
                <a:gd name="connsiteY8" fmla="*/ 730074 h 877891"/>
                <a:gd name="connsiteX9" fmla="*/ 259180 w 631579"/>
                <a:gd name="connsiteY9" fmla="*/ 806274 h 877891"/>
                <a:gd name="connsiteX10" fmla="*/ 366337 w 631579"/>
                <a:gd name="connsiteY10" fmla="*/ 808655 h 877891"/>
                <a:gd name="connsiteX11" fmla="*/ 397293 w 631579"/>
                <a:gd name="connsiteY11" fmla="*/ 777699 h 877891"/>
                <a:gd name="connsiteX12" fmla="*/ 435393 w 631579"/>
                <a:gd name="connsiteY12" fmla="*/ 772936 h 877891"/>
                <a:gd name="connsiteX13" fmla="*/ 492543 w 631579"/>
                <a:gd name="connsiteY13" fmla="*/ 863424 h 877891"/>
                <a:gd name="connsiteX14" fmla="*/ 630655 w 631579"/>
                <a:gd name="connsiteY14" fmla="*/ 841993 h 877891"/>
                <a:gd name="connsiteX15" fmla="*/ 549695 w 631579"/>
                <a:gd name="connsiteY15" fmla="*/ 684830 h 877891"/>
                <a:gd name="connsiteX16" fmla="*/ 487782 w 631579"/>
                <a:gd name="connsiteY16" fmla="*/ 491950 h 877891"/>
                <a:gd name="connsiteX17" fmla="*/ 456824 w 631579"/>
                <a:gd name="connsiteY17" fmla="*/ 399080 h 877891"/>
                <a:gd name="connsiteX18" fmla="*/ 421106 w 631579"/>
                <a:gd name="connsiteY18" fmla="*/ 408607 h 877891"/>
                <a:gd name="connsiteX19" fmla="*/ 344905 w 631579"/>
                <a:gd name="connsiteY19" fmla="*/ 420511 h 877891"/>
                <a:gd name="connsiteX20" fmla="*/ 378243 w 631579"/>
                <a:gd name="connsiteY20" fmla="*/ 611012 h 877891"/>
                <a:gd name="connsiteX21" fmla="*/ 340143 w 631579"/>
                <a:gd name="connsiteY21" fmla="*/ 661017 h 877891"/>
                <a:gd name="connsiteX22" fmla="*/ 261562 w 631579"/>
                <a:gd name="connsiteY22" fmla="*/ 649111 h 877891"/>
                <a:gd name="connsiteX23" fmla="*/ 173456 w 631579"/>
                <a:gd name="connsiteY23" fmla="*/ 577674 h 877891"/>
                <a:gd name="connsiteX24" fmla="*/ 140118 w 631579"/>
                <a:gd name="connsiteY24" fmla="*/ 480042 h 877891"/>
                <a:gd name="connsiteX25" fmla="*/ 152023 w 631579"/>
                <a:gd name="connsiteY25" fmla="*/ 320499 h 877891"/>
                <a:gd name="connsiteX26" fmla="*/ 199649 w 631579"/>
                <a:gd name="connsiteY26" fmla="*/ 215724 h 877891"/>
                <a:gd name="connsiteX27" fmla="*/ 268705 w 631579"/>
                <a:gd name="connsiteY27" fmla="*/ 139524 h 877891"/>
                <a:gd name="connsiteX28" fmla="*/ 325855 w 631579"/>
                <a:gd name="connsiteY28" fmla="*/ 160956 h 877891"/>
                <a:gd name="connsiteX29" fmla="*/ 294899 w 631579"/>
                <a:gd name="connsiteY29" fmla="*/ 206199 h 877891"/>
                <a:gd name="connsiteX30" fmla="*/ 316330 w 631579"/>
                <a:gd name="connsiteY30" fmla="*/ 239536 h 877891"/>
                <a:gd name="connsiteX31" fmla="*/ 433012 w 631579"/>
                <a:gd name="connsiteY31" fmla="*/ 246680 h 877891"/>
                <a:gd name="connsiteX0" fmla="*/ 433012 w 631910"/>
                <a:gd name="connsiteY0" fmla="*/ 246680 h 878073"/>
                <a:gd name="connsiteX1" fmla="*/ 444918 w 631910"/>
                <a:gd name="connsiteY1" fmla="*/ 110949 h 878073"/>
                <a:gd name="connsiteX2" fmla="*/ 354430 w 631910"/>
                <a:gd name="connsiteY2" fmla="*/ 10936 h 878073"/>
                <a:gd name="connsiteX3" fmla="*/ 209174 w 631910"/>
                <a:gd name="connsiteY3" fmla="*/ 29987 h 878073"/>
                <a:gd name="connsiteX4" fmla="*/ 97255 w 631910"/>
                <a:gd name="connsiteY4" fmla="*/ 146667 h 878073"/>
                <a:gd name="connsiteX5" fmla="*/ 18674 w 631910"/>
                <a:gd name="connsiteY5" fmla="*/ 330024 h 878073"/>
                <a:gd name="connsiteX6" fmla="*/ 2006 w 631910"/>
                <a:gd name="connsiteY6" fmla="*/ 449086 h 878073"/>
                <a:gd name="connsiteX7" fmla="*/ 11530 w 631910"/>
                <a:gd name="connsiteY7" fmla="*/ 572911 h 878073"/>
                <a:gd name="connsiteX8" fmla="*/ 102018 w 631910"/>
                <a:gd name="connsiteY8" fmla="*/ 730074 h 878073"/>
                <a:gd name="connsiteX9" fmla="*/ 259180 w 631910"/>
                <a:gd name="connsiteY9" fmla="*/ 806274 h 878073"/>
                <a:gd name="connsiteX10" fmla="*/ 366337 w 631910"/>
                <a:gd name="connsiteY10" fmla="*/ 808655 h 878073"/>
                <a:gd name="connsiteX11" fmla="*/ 397293 w 631910"/>
                <a:gd name="connsiteY11" fmla="*/ 777699 h 878073"/>
                <a:gd name="connsiteX12" fmla="*/ 435393 w 631910"/>
                <a:gd name="connsiteY12" fmla="*/ 772936 h 878073"/>
                <a:gd name="connsiteX13" fmla="*/ 492543 w 631910"/>
                <a:gd name="connsiteY13" fmla="*/ 863424 h 878073"/>
                <a:gd name="connsiteX14" fmla="*/ 630655 w 631910"/>
                <a:gd name="connsiteY14" fmla="*/ 841993 h 878073"/>
                <a:gd name="connsiteX15" fmla="*/ 556838 w 631910"/>
                <a:gd name="connsiteY15" fmla="*/ 680068 h 878073"/>
                <a:gd name="connsiteX16" fmla="*/ 487782 w 631910"/>
                <a:gd name="connsiteY16" fmla="*/ 491950 h 878073"/>
                <a:gd name="connsiteX17" fmla="*/ 456824 w 631910"/>
                <a:gd name="connsiteY17" fmla="*/ 399080 h 878073"/>
                <a:gd name="connsiteX18" fmla="*/ 421106 w 631910"/>
                <a:gd name="connsiteY18" fmla="*/ 408607 h 878073"/>
                <a:gd name="connsiteX19" fmla="*/ 344905 w 631910"/>
                <a:gd name="connsiteY19" fmla="*/ 420511 h 878073"/>
                <a:gd name="connsiteX20" fmla="*/ 378243 w 631910"/>
                <a:gd name="connsiteY20" fmla="*/ 611012 h 878073"/>
                <a:gd name="connsiteX21" fmla="*/ 340143 w 631910"/>
                <a:gd name="connsiteY21" fmla="*/ 661017 h 878073"/>
                <a:gd name="connsiteX22" fmla="*/ 261562 w 631910"/>
                <a:gd name="connsiteY22" fmla="*/ 649111 h 878073"/>
                <a:gd name="connsiteX23" fmla="*/ 173456 w 631910"/>
                <a:gd name="connsiteY23" fmla="*/ 577674 h 878073"/>
                <a:gd name="connsiteX24" fmla="*/ 140118 w 631910"/>
                <a:gd name="connsiteY24" fmla="*/ 480042 h 878073"/>
                <a:gd name="connsiteX25" fmla="*/ 152023 w 631910"/>
                <a:gd name="connsiteY25" fmla="*/ 320499 h 878073"/>
                <a:gd name="connsiteX26" fmla="*/ 199649 w 631910"/>
                <a:gd name="connsiteY26" fmla="*/ 215724 h 878073"/>
                <a:gd name="connsiteX27" fmla="*/ 268705 w 631910"/>
                <a:gd name="connsiteY27" fmla="*/ 139524 h 878073"/>
                <a:gd name="connsiteX28" fmla="*/ 325855 w 631910"/>
                <a:gd name="connsiteY28" fmla="*/ 160956 h 878073"/>
                <a:gd name="connsiteX29" fmla="*/ 294899 w 631910"/>
                <a:gd name="connsiteY29" fmla="*/ 206199 h 878073"/>
                <a:gd name="connsiteX30" fmla="*/ 316330 w 631910"/>
                <a:gd name="connsiteY30" fmla="*/ 239536 h 878073"/>
                <a:gd name="connsiteX31" fmla="*/ 433012 w 631910"/>
                <a:gd name="connsiteY31" fmla="*/ 246680 h 878073"/>
                <a:gd name="connsiteX0" fmla="*/ 433012 w 630697"/>
                <a:gd name="connsiteY0" fmla="*/ 246680 h 877639"/>
                <a:gd name="connsiteX1" fmla="*/ 444918 w 630697"/>
                <a:gd name="connsiteY1" fmla="*/ 110949 h 877639"/>
                <a:gd name="connsiteX2" fmla="*/ 354430 w 630697"/>
                <a:gd name="connsiteY2" fmla="*/ 10936 h 877639"/>
                <a:gd name="connsiteX3" fmla="*/ 209174 w 630697"/>
                <a:gd name="connsiteY3" fmla="*/ 29987 h 877639"/>
                <a:gd name="connsiteX4" fmla="*/ 97255 w 630697"/>
                <a:gd name="connsiteY4" fmla="*/ 146667 h 877639"/>
                <a:gd name="connsiteX5" fmla="*/ 18674 w 630697"/>
                <a:gd name="connsiteY5" fmla="*/ 330024 h 877639"/>
                <a:gd name="connsiteX6" fmla="*/ 2006 w 630697"/>
                <a:gd name="connsiteY6" fmla="*/ 449086 h 877639"/>
                <a:gd name="connsiteX7" fmla="*/ 11530 w 630697"/>
                <a:gd name="connsiteY7" fmla="*/ 572911 h 877639"/>
                <a:gd name="connsiteX8" fmla="*/ 102018 w 630697"/>
                <a:gd name="connsiteY8" fmla="*/ 730074 h 877639"/>
                <a:gd name="connsiteX9" fmla="*/ 259180 w 630697"/>
                <a:gd name="connsiteY9" fmla="*/ 806274 h 877639"/>
                <a:gd name="connsiteX10" fmla="*/ 366337 w 630697"/>
                <a:gd name="connsiteY10" fmla="*/ 808655 h 877639"/>
                <a:gd name="connsiteX11" fmla="*/ 397293 w 630697"/>
                <a:gd name="connsiteY11" fmla="*/ 777699 h 877639"/>
                <a:gd name="connsiteX12" fmla="*/ 435393 w 630697"/>
                <a:gd name="connsiteY12" fmla="*/ 772936 h 877639"/>
                <a:gd name="connsiteX13" fmla="*/ 492543 w 630697"/>
                <a:gd name="connsiteY13" fmla="*/ 863424 h 877639"/>
                <a:gd name="connsiteX14" fmla="*/ 566361 w 630697"/>
                <a:gd name="connsiteY14" fmla="*/ 875331 h 877639"/>
                <a:gd name="connsiteX15" fmla="*/ 630655 w 630697"/>
                <a:gd name="connsiteY15" fmla="*/ 841993 h 877639"/>
                <a:gd name="connsiteX16" fmla="*/ 556838 w 630697"/>
                <a:gd name="connsiteY16" fmla="*/ 680068 h 877639"/>
                <a:gd name="connsiteX17" fmla="*/ 487782 w 630697"/>
                <a:gd name="connsiteY17" fmla="*/ 491950 h 877639"/>
                <a:gd name="connsiteX18" fmla="*/ 456824 w 630697"/>
                <a:gd name="connsiteY18" fmla="*/ 399080 h 877639"/>
                <a:gd name="connsiteX19" fmla="*/ 421106 w 630697"/>
                <a:gd name="connsiteY19" fmla="*/ 408607 h 877639"/>
                <a:gd name="connsiteX20" fmla="*/ 344905 w 630697"/>
                <a:gd name="connsiteY20" fmla="*/ 420511 h 877639"/>
                <a:gd name="connsiteX21" fmla="*/ 378243 w 630697"/>
                <a:gd name="connsiteY21" fmla="*/ 611012 h 877639"/>
                <a:gd name="connsiteX22" fmla="*/ 340143 w 630697"/>
                <a:gd name="connsiteY22" fmla="*/ 661017 h 877639"/>
                <a:gd name="connsiteX23" fmla="*/ 261562 w 630697"/>
                <a:gd name="connsiteY23" fmla="*/ 649111 h 877639"/>
                <a:gd name="connsiteX24" fmla="*/ 173456 w 630697"/>
                <a:gd name="connsiteY24" fmla="*/ 577674 h 877639"/>
                <a:gd name="connsiteX25" fmla="*/ 140118 w 630697"/>
                <a:gd name="connsiteY25" fmla="*/ 480042 h 877639"/>
                <a:gd name="connsiteX26" fmla="*/ 152023 w 630697"/>
                <a:gd name="connsiteY26" fmla="*/ 320499 h 877639"/>
                <a:gd name="connsiteX27" fmla="*/ 199649 w 630697"/>
                <a:gd name="connsiteY27" fmla="*/ 215724 h 877639"/>
                <a:gd name="connsiteX28" fmla="*/ 268705 w 630697"/>
                <a:gd name="connsiteY28" fmla="*/ 139524 h 877639"/>
                <a:gd name="connsiteX29" fmla="*/ 325855 w 630697"/>
                <a:gd name="connsiteY29" fmla="*/ 160956 h 877639"/>
                <a:gd name="connsiteX30" fmla="*/ 294899 w 630697"/>
                <a:gd name="connsiteY30" fmla="*/ 206199 h 877639"/>
                <a:gd name="connsiteX31" fmla="*/ 316330 w 630697"/>
                <a:gd name="connsiteY31" fmla="*/ 239536 h 877639"/>
                <a:gd name="connsiteX32" fmla="*/ 433012 w 630697"/>
                <a:gd name="connsiteY32" fmla="*/ 246680 h 877639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1989"/>
                <a:gd name="connsiteX1" fmla="*/ 444918 w 630697"/>
                <a:gd name="connsiteY1" fmla="*/ 110949 h 871989"/>
                <a:gd name="connsiteX2" fmla="*/ 354430 w 630697"/>
                <a:gd name="connsiteY2" fmla="*/ 10936 h 871989"/>
                <a:gd name="connsiteX3" fmla="*/ 209174 w 630697"/>
                <a:gd name="connsiteY3" fmla="*/ 29987 h 871989"/>
                <a:gd name="connsiteX4" fmla="*/ 97255 w 630697"/>
                <a:gd name="connsiteY4" fmla="*/ 146667 h 871989"/>
                <a:gd name="connsiteX5" fmla="*/ 18674 w 630697"/>
                <a:gd name="connsiteY5" fmla="*/ 330024 h 871989"/>
                <a:gd name="connsiteX6" fmla="*/ 2006 w 630697"/>
                <a:gd name="connsiteY6" fmla="*/ 449086 h 871989"/>
                <a:gd name="connsiteX7" fmla="*/ 11530 w 630697"/>
                <a:gd name="connsiteY7" fmla="*/ 572911 h 871989"/>
                <a:gd name="connsiteX8" fmla="*/ 102018 w 630697"/>
                <a:gd name="connsiteY8" fmla="*/ 730074 h 871989"/>
                <a:gd name="connsiteX9" fmla="*/ 259180 w 630697"/>
                <a:gd name="connsiteY9" fmla="*/ 806274 h 871989"/>
                <a:gd name="connsiteX10" fmla="*/ 366337 w 630697"/>
                <a:gd name="connsiteY10" fmla="*/ 808655 h 871989"/>
                <a:gd name="connsiteX11" fmla="*/ 397293 w 630697"/>
                <a:gd name="connsiteY11" fmla="*/ 777699 h 871989"/>
                <a:gd name="connsiteX12" fmla="*/ 435393 w 630697"/>
                <a:gd name="connsiteY12" fmla="*/ 772936 h 871989"/>
                <a:gd name="connsiteX13" fmla="*/ 492543 w 630697"/>
                <a:gd name="connsiteY13" fmla="*/ 863424 h 871989"/>
                <a:gd name="connsiteX14" fmla="*/ 566361 w 630697"/>
                <a:gd name="connsiteY14" fmla="*/ 865807 h 871989"/>
                <a:gd name="connsiteX15" fmla="*/ 630655 w 630697"/>
                <a:gd name="connsiteY15" fmla="*/ 841993 h 871989"/>
                <a:gd name="connsiteX16" fmla="*/ 556838 w 630697"/>
                <a:gd name="connsiteY16" fmla="*/ 680068 h 871989"/>
                <a:gd name="connsiteX17" fmla="*/ 487782 w 630697"/>
                <a:gd name="connsiteY17" fmla="*/ 491950 h 871989"/>
                <a:gd name="connsiteX18" fmla="*/ 456824 w 630697"/>
                <a:gd name="connsiteY18" fmla="*/ 399080 h 871989"/>
                <a:gd name="connsiteX19" fmla="*/ 421106 w 630697"/>
                <a:gd name="connsiteY19" fmla="*/ 408607 h 871989"/>
                <a:gd name="connsiteX20" fmla="*/ 344905 w 630697"/>
                <a:gd name="connsiteY20" fmla="*/ 420511 h 871989"/>
                <a:gd name="connsiteX21" fmla="*/ 378243 w 630697"/>
                <a:gd name="connsiteY21" fmla="*/ 611012 h 871989"/>
                <a:gd name="connsiteX22" fmla="*/ 340143 w 630697"/>
                <a:gd name="connsiteY22" fmla="*/ 661017 h 871989"/>
                <a:gd name="connsiteX23" fmla="*/ 261562 w 630697"/>
                <a:gd name="connsiteY23" fmla="*/ 649111 h 871989"/>
                <a:gd name="connsiteX24" fmla="*/ 173456 w 630697"/>
                <a:gd name="connsiteY24" fmla="*/ 577674 h 871989"/>
                <a:gd name="connsiteX25" fmla="*/ 140118 w 630697"/>
                <a:gd name="connsiteY25" fmla="*/ 480042 h 871989"/>
                <a:gd name="connsiteX26" fmla="*/ 152023 w 630697"/>
                <a:gd name="connsiteY26" fmla="*/ 320499 h 871989"/>
                <a:gd name="connsiteX27" fmla="*/ 199649 w 630697"/>
                <a:gd name="connsiteY27" fmla="*/ 215724 h 871989"/>
                <a:gd name="connsiteX28" fmla="*/ 268705 w 630697"/>
                <a:gd name="connsiteY28" fmla="*/ 139524 h 871989"/>
                <a:gd name="connsiteX29" fmla="*/ 325855 w 630697"/>
                <a:gd name="connsiteY29" fmla="*/ 160956 h 871989"/>
                <a:gd name="connsiteX30" fmla="*/ 294899 w 630697"/>
                <a:gd name="connsiteY30" fmla="*/ 206199 h 871989"/>
                <a:gd name="connsiteX31" fmla="*/ 316330 w 630697"/>
                <a:gd name="connsiteY31" fmla="*/ 239536 h 871989"/>
                <a:gd name="connsiteX32" fmla="*/ 433012 w 630697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19101 w 628692"/>
                <a:gd name="connsiteY19" fmla="*/ 408607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19101 w 628692"/>
                <a:gd name="connsiteY19" fmla="*/ 403844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4528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42900 w 628692"/>
                <a:gd name="connsiteY10" fmla="*/ 799130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28613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28613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309563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09563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431007 w 628692"/>
                <a:gd name="connsiteY32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385091 w 628692"/>
                <a:gd name="connsiteY32" fmla="*/ 253825 h 874450"/>
                <a:gd name="connsiteX33" fmla="*/ 431007 w 628692"/>
                <a:gd name="connsiteY33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385091 w 628692"/>
                <a:gd name="connsiteY32" fmla="*/ 249062 h 874450"/>
                <a:gd name="connsiteX33" fmla="*/ 431007 w 628692"/>
                <a:gd name="connsiteY33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33375 w 628692"/>
                <a:gd name="connsiteY31" fmla="*/ 237154 h 874450"/>
                <a:gd name="connsiteX32" fmla="*/ 385091 w 628692"/>
                <a:gd name="connsiteY32" fmla="*/ 249062 h 874450"/>
                <a:gd name="connsiteX33" fmla="*/ 431007 w 628692"/>
                <a:gd name="connsiteY33" fmla="*/ 244299 h 87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28692" h="874450">
                  <a:moveTo>
                    <a:pt x="431007" y="244299"/>
                  </a:moveTo>
                  <a:cubicBezTo>
                    <a:pt x="440644" y="221280"/>
                    <a:pt x="456010" y="149843"/>
                    <a:pt x="442913" y="110949"/>
                  </a:cubicBezTo>
                  <a:cubicBezTo>
                    <a:pt x="429816" y="72055"/>
                    <a:pt x="391716" y="24430"/>
                    <a:pt x="352425" y="10936"/>
                  </a:cubicBezTo>
                  <a:cubicBezTo>
                    <a:pt x="313134" y="-2558"/>
                    <a:pt x="260350" y="-10494"/>
                    <a:pt x="207169" y="29987"/>
                  </a:cubicBezTo>
                  <a:cubicBezTo>
                    <a:pt x="161132" y="67293"/>
                    <a:pt x="127000" y="96661"/>
                    <a:pt x="95250" y="146667"/>
                  </a:cubicBezTo>
                  <a:cubicBezTo>
                    <a:pt x="63500" y="196673"/>
                    <a:pt x="32544" y="279621"/>
                    <a:pt x="16669" y="330024"/>
                  </a:cubicBezTo>
                  <a:cubicBezTo>
                    <a:pt x="794" y="380427"/>
                    <a:pt x="1" y="406620"/>
                    <a:pt x="1" y="449086"/>
                  </a:cubicBezTo>
                  <a:cubicBezTo>
                    <a:pt x="1" y="491552"/>
                    <a:pt x="0" y="537987"/>
                    <a:pt x="16669" y="584818"/>
                  </a:cubicBezTo>
                  <a:cubicBezTo>
                    <a:pt x="33338" y="631649"/>
                    <a:pt x="59929" y="693165"/>
                    <a:pt x="100013" y="730074"/>
                  </a:cubicBezTo>
                  <a:cubicBezTo>
                    <a:pt x="140097" y="766983"/>
                    <a:pt x="218678" y="803496"/>
                    <a:pt x="257175" y="806274"/>
                  </a:cubicBezTo>
                  <a:cubicBezTo>
                    <a:pt x="295672" y="809052"/>
                    <a:pt x="314325" y="809448"/>
                    <a:pt x="330994" y="803892"/>
                  </a:cubicBezTo>
                  <a:cubicBezTo>
                    <a:pt x="347663" y="798336"/>
                    <a:pt x="378222" y="782858"/>
                    <a:pt x="395288" y="777699"/>
                  </a:cubicBezTo>
                  <a:cubicBezTo>
                    <a:pt x="412354" y="772540"/>
                    <a:pt x="414338" y="742773"/>
                    <a:pt x="433388" y="772936"/>
                  </a:cubicBezTo>
                  <a:cubicBezTo>
                    <a:pt x="452438" y="803099"/>
                    <a:pt x="468710" y="847152"/>
                    <a:pt x="490538" y="863424"/>
                  </a:cubicBezTo>
                  <a:cubicBezTo>
                    <a:pt x="512366" y="879696"/>
                    <a:pt x="541337" y="874142"/>
                    <a:pt x="564356" y="870570"/>
                  </a:cubicBezTo>
                  <a:cubicBezTo>
                    <a:pt x="587375" y="866998"/>
                    <a:pt x="630237" y="873743"/>
                    <a:pt x="628650" y="841993"/>
                  </a:cubicBezTo>
                  <a:cubicBezTo>
                    <a:pt x="627063" y="810243"/>
                    <a:pt x="578645" y="738408"/>
                    <a:pt x="554833" y="680068"/>
                  </a:cubicBezTo>
                  <a:cubicBezTo>
                    <a:pt x="531021" y="621728"/>
                    <a:pt x="502446" y="538781"/>
                    <a:pt x="485777" y="491950"/>
                  </a:cubicBezTo>
                  <a:cubicBezTo>
                    <a:pt x="469108" y="445119"/>
                    <a:pt x="467916" y="414161"/>
                    <a:pt x="454819" y="399080"/>
                  </a:cubicBezTo>
                  <a:cubicBezTo>
                    <a:pt x="441722" y="383999"/>
                    <a:pt x="425847" y="397890"/>
                    <a:pt x="407194" y="401462"/>
                  </a:cubicBezTo>
                  <a:cubicBezTo>
                    <a:pt x="388541" y="405034"/>
                    <a:pt x="347663" y="384395"/>
                    <a:pt x="342900" y="420511"/>
                  </a:cubicBezTo>
                  <a:cubicBezTo>
                    <a:pt x="338137" y="456627"/>
                    <a:pt x="390525" y="606249"/>
                    <a:pt x="378619" y="618155"/>
                  </a:cubicBezTo>
                  <a:cubicBezTo>
                    <a:pt x="365919" y="634823"/>
                    <a:pt x="357982" y="655858"/>
                    <a:pt x="338138" y="661017"/>
                  </a:cubicBezTo>
                  <a:cubicBezTo>
                    <a:pt x="318294" y="666176"/>
                    <a:pt x="287338" y="663001"/>
                    <a:pt x="259557" y="649111"/>
                  </a:cubicBezTo>
                  <a:cubicBezTo>
                    <a:pt x="231776" y="635221"/>
                    <a:pt x="191692" y="605852"/>
                    <a:pt x="171451" y="577674"/>
                  </a:cubicBezTo>
                  <a:cubicBezTo>
                    <a:pt x="151210" y="549496"/>
                    <a:pt x="141685" y="522904"/>
                    <a:pt x="138113" y="480042"/>
                  </a:cubicBezTo>
                  <a:cubicBezTo>
                    <a:pt x="134541" y="437180"/>
                    <a:pt x="140096" y="364552"/>
                    <a:pt x="150018" y="320499"/>
                  </a:cubicBezTo>
                  <a:cubicBezTo>
                    <a:pt x="159940" y="276446"/>
                    <a:pt x="178197" y="245886"/>
                    <a:pt x="197644" y="215724"/>
                  </a:cubicBezTo>
                  <a:cubicBezTo>
                    <a:pt x="217091" y="185562"/>
                    <a:pt x="246063" y="152224"/>
                    <a:pt x="266700" y="139524"/>
                  </a:cubicBezTo>
                  <a:cubicBezTo>
                    <a:pt x="287337" y="126824"/>
                    <a:pt x="311546" y="128809"/>
                    <a:pt x="321468" y="139525"/>
                  </a:cubicBezTo>
                  <a:cubicBezTo>
                    <a:pt x="331390" y="150241"/>
                    <a:pt x="324247" y="187547"/>
                    <a:pt x="326231" y="203818"/>
                  </a:cubicBezTo>
                  <a:cubicBezTo>
                    <a:pt x="328215" y="220089"/>
                    <a:pt x="323565" y="229613"/>
                    <a:pt x="333375" y="237154"/>
                  </a:cubicBezTo>
                  <a:cubicBezTo>
                    <a:pt x="343185" y="244695"/>
                    <a:pt x="366835" y="248268"/>
                    <a:pt x="385091" y="249062"/>
                  </a:cubicBezTo>
                  <a:cubicBezTo>
                    <a:pt x="403347" y="249856"/>
                    <a:pt x="421370" y="267318"/>
                    <a:pt x="431007" y="244299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14" name="フリーフォーム: 図形 313">
              <a:extLst>
                <a:ext uri="{FF2B5EF4-FFF2-40B4-BE49-F238E27FC236}">
                  <a16:creationId xmlns:a16="http://schemas.microsoft.com/office/drawing/2014/main" id="{9A2AF3CC-8F5F-4BE0-8A2B-A845F7EFB421}"/>
                </a:ext>
              </a:extLst>
            </p:cNvPr>
            <p:cNvSpPr/>
            <p:nvPr/>
          </p:nvSpPr>
          <p:spPr>
            <a:xfrm>
              <a:off x="5738009" y="5191830"/>
              <a:ext cx="852732" cy="593144"/>
            </a:xfrm>
            <a:custGeom>
              <a:avLst/>
              <a:gdLst>
                <a:gd name="connsiteX0" fmla="*/ 0 w 971550"/>
                <a:gd name="connsiteY0" fmla="*/ 230981 h 676275"/>
                <a:gd name="connsiteX1" fmla="*/ 78581 w 971550"/>
                <a:gd name="connsiteY1" fmla="*/ 140494 h 676275"/>
                <a:gd name="connsiteX2" fmla="*/ 264319 w 971550"/>
                <a:gd name="connsiteY2" fmla="*/ 64294 h 676275"/>
                <a:gd name="connsiteX3" fmla="*/ 416719 w 971550"/>
                <a:gd name="connsiteY3" fmla="*/ 23813 h 676275"/>
                <a:gd name="connsiteX4" fmla="*/ 631031 w 971550"/>
                <a:gd name="connsiteY4" fmla="*/ 0 h 676275"/>
                <a:gd name="connsiteX5" fmla="*/ 754856 w 971550"/>
                <a:gd name="connsiteY5" fmla="*/ 19050 h 676275"/>
                <a:gd name="connsiteX6" fmla="*/ 845344 w 971550"/>
                <a:gd name="connsiteY6" fmla="*/ 47625 h 676275"/>
                <a:gd name="connsiteX7" fmla="*/ 931069 w 971550"/>
                <a:gd name="connsiteY7" fmla="*/ 121444 h 676275"/>
                <a:gd name="connsiteX8" fmla="*/ 971550 w 971550"/>
                <a:gd name="connsiteY8" fmla="*/ 240506 h 676275"/>
                <a:gd name="connsiteX9" fmla="*/ 916781 w 971550"/>
                <a:gd name="connsiteY9" fmla="*/ 361950 h 676275"/>
                <a:gd name="connsiteX10" fmla="*/ 804863 w 971550"/>
                <a:gd name="connsiteY10" fmla="*/ 440531 h 676275"/>
                <a:gd name="connsiteX11" fmla="*/ 681038 w 971550"/>
                <a:gd name="connsiteY11" fmla="*/ 490538 h 676275"/>
                <a:gd name="connsiteX12" fmla="*/ 590550 w 971550"/>
                <a:gd name="connsiteY12" fmla="*/ 488156 h 676275"/>
                <a:gd name="connsiteX13" fmla="*/ 545306 w 971550"/>
                <a:gd name="connsiteY13" fmla="*/ 481013 h 676275"/>
                <a:gd name="connsiteX14" fmla="*/ 528638 w 971550"/>
                <a:gd name="connsiteY14" fmla="*/ 457200 h 676275"/>
                <a:gd name="connsiteX15" fmla="*/ 464344 w 971550"/>
                <a:gd name="connsiteY15" fmla="*/ 542925 h 676275"/>
                <a:gd name="connsiteX16" fmla="*/ 400050 w 971550"/>
                <a:gd name="connsiteY16" fmla="*/ 623888 h 676275"/>
                <a:gd name="connsiteX17" fmla="*/ 321469 w 971550"/>
                <a:gd name="connsiteY17" fmla="*/ 676275 h 676275"/>
                <a:gd name="connsiteX18" fmla="*/ 250031 w 971550"/>
                <a:gd name="connsiteY18" fmla="*/ 666750 h 676275"/>
                <a:gd name="connsiteX19" fmla="*/ 221456 w 971550"/>
                <a:gd name="connsiteY19" fmla="*/ 626269 h 676275"/>
                <a:gd name="connsiteX20" fmla="*/ 288131 w 971550"/>
                <a:gd name="connsiteY20" fmla="*/ 516731 h 676275"/>
                <a:gd name="connsiteX21" fmla="*/ 361950 w 971550"/>
                <a:gd name="connsiteY21" fmla="*/ 378619 h 676275"/>
                <a:gd name="connsiteX22" fmla="*/ 464344 w 971550"/>
                <a:gd name="connsiteY22" fmla="*/ 295275 h 676275"/>
                <a:gd name="connsiteX23" fmla="*/ 497681 w 971550"/>
                <a:gd name="connsiteY23" fmla="*/ 257175 h 676275"/>
                <a:gd name="connsiteX24" fmla="*/ 566738 w 971550"/>
                <a:gd name="connsiteY24" fmla="*/ 259556 h 676275"/>
                <a:gd name="connsiteX25" fmla="*/ 602456 w 971550"/>
                <a:gd name="connsiteY25" fmla="*/ 326231 h 676275"/>
                <a:gd name="connsiteX26" fmla="*/ 590550 w 971550"/>
                <a:gd name="connsiteY26" fmla="*/ 352425 h 676275"/>
                <a:gd name="connsiteX27" fmla="*/ 611981 w 971550"/>
                <a:gd name="connsiteY27" fmla="*/ 361950 h 676275"/>
                <a:gd name="connsiteX28" fmla="*/ 678656 w 971550"/>
                <a:gd name="connsiteY28" fmla="*/ 352425 h 676275"/>
                <a:gd name="connsiteX29" fmla="*/ 745331 w 971550"/>
                <a:gd name="connsiteY29" fmla="*/ 319088 h 676275"/>
                <a:gd name="connsiteX30" fmla="*/ 754856 w 971550"/>
                <a:gd name="connsiteY30" fmla="*/ 254794 h 676275"/>
                <a:gd name="connsiteX31" fmla="*/ 750094 w 971550"/>
                <a:gd name="connsiteY31" fmla="*/ 183356 h 676275"/>
                <a:gd name="connsiteX32" fmla="*/ 659606 w 971550"/>
                <a:gd name="connsiteY32" fmla="*/ 154781 h 676275"/>
                <a:gd name="connsiteX33" fmla="*/ 566738 w 971550"/>
                <a:gd name="connsiteY33" fmla="*/ 159544 h 676275"/>
                <a:gd name="connsiteX34" fmla="*/ 461963 w 971550"/>
                <a:gd name="connsiteY34" fmla="*/ 164306 h 676275"/>
                <a:gd name="connsiteX35" fmla="*/ 342900 w 971550"/>
                <a:gd name="connsiteY35" fmla="*/ 195263 h 676275"/>
                <a:gd name="connsiteX36" fmla="*/ 228600 w 971550"/>
                <a:gd name="connsiteY36" fmla="*/ 235744 h 676275"/>
                <a:gd name="connsiteX37" fmla="*/ 150019 w 971550"/>
                <a:gd name="connsiteY37" fmla="*/ 271463 h 676275"/>
                <a:gd name="connsiteX38" fmla="*/ 69056 w 971550"/>
                <a:gd name="connsiteY38" fmla="*/ 261938 h 676275"/>
                <a:gd name="connsiteX39" fmla="*/ 0 w 97155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845"/>
                <a:gd name="connsiteY0" fmla="*/ 232227 h 677521"/>
                <a:gd name="connsiteX1" fmla="*/ 78621 w 971845"/>
                <a:gd name="connsiteY1" fmla="*/ 141740 h 677521"/>
                <a:gd name="connsiteX2" fmla="*/ 264359 w 971845"/>
                <a:gd name="connsiteY2" fmla="*/ 65540 h 677521"/>
                <a:gd name="connsiteX3" fmla="*/ 416759 w 971845"/>
                <a:gd name="connsiteY3" fmla="*/ 25059 h 677521"/>
                <a:gd name="connsiteX4" fmla="*/ 631071 w 971845"/>
                <a:gd name="connsiteY4" fmla="*/ 1246 h 677521"/>
                <a:gd name="connsiteX5" fmla="*/ 754896 w 971845"/>
                <a:gd name="connsiteY5" fmla="*/ 20296 h 677521"/>
                <a:gd name="connsiteX6" fmla="*/ 845384 w 971845"/>
                <a:gd name="connsiteY6" fmla="*/ 48871 h 677521"/>
                <a:gd name="connsiteX7" fmla="*/ 931109 w 971845"/>
                <a:gd name="connsiteY7" fmla="*/ 122690 h 677521"/>
                <a:gd name="connsiteX8" fmla="*/ 971590 w 971845"/>
                <a:gd name="connsiteY8" fmla="*/ 241752 h 677521"/>
                <a:gd name="connsiteX9" fmla="*/ 916821 w 971845"/>
                <a:gd name="connsiteY9" fmla="*/ 363196 h 677521"/>
                <a:gd name="connsiteX10" fmla="*/ 804903 w 971845"/>
                <a:gd name="connsiteY10" fmla="*/ 441777 h 677521"/>
                <a:gd name="connsiteX11" fmla="*/ 681078 w 971845"/>
                <a:gd name="connsiteY11" fmla="*/ 491784 h 677521"/>
                <a:gd name="connsiteX12" fmla="*/ 590590 w 971845"/>
                <a:gd name="connsiteY12" fmla="*/ 489402 h 677521"/>
                <a:gd name="connsiteX13" fmla="*/ 545346 w 971845"/>
                <a:gd name="connsiteY13" fmla="*/ 482259 h 677521"/>
                <a:gd name="connsiteX14" fmla="*/ 528678 w 971845"/>
                <a:gd name="connsiteY14" fmla="*/ 458446 h 677521"/>
                <a:gd name="connsiteX15" fmla="*/ 464384 w 971845"/>
                <a:gd name="connsiteY15" fmla="*/ 544171 h 677521"/>
                <a:gd name="connsiteX16" fmla="*/ 400090 w 971845"/>
                <a:gd name="connsiteY16" fmla="*/ 625134 h 677521"/>
                <a:gd name="connsiteX17" fmla="*/ 321509 w 971845"/>
                <a:gd name="connsiteY17" fmla="*/ 677521 h 677521"/>
                <a:gd name="connsiteX18" fmla="*/ 250071 w 971845"/>
                <a:gd name="connsiteY18" fmla="*/ 667996 h 677521"/>
                <a:gd name="connsiteX19" fmla="*/ 221496 w 971845"/>
                <a:gd name="connsiteY19" fmla="*/ 627515 h 677521"/>
                <a:gd name="connsiteX20" fmla="*/ 288171 w 971845"/>
                <a:gd name="connsiteY20" fmla="*/ 517977 h 677521"/>
                <a:gd name="connsiteX21" fmla="*/ 361990 w 971845"/>
                <a:gd name="connsiteY21" fmla="*/ 379865 h 677521"/>
                <a:gd name="connsiteX22" fmla="*/ 464384 w 971845"/>
                <a:gd name="connsiteY22" fmla="*/ 296521 h 677521"/>
                <a:gd name="connsiteX23" fmla="*/ 497721 w 971845"/>
                <a:gd name="connsiteY23" fmla="*/ 258421 h 677521"/>
                <a:gd name="connsiteX24" fmla="*/ 566778 w 971845"/>
                <a:gd name="connsiteY24" fmla="*/ 260802 h 677521"/>
                <a:gd name="connsiteX25" fmla="*/ 602496 w 971845"/>
                <a:gd name="connsiteY25" fmla="*/ 327477 h 677521"/>
                <a:gd name="connsiteX26" fmla="*/ 590590 w 971845"/>
                <a:gd name="connsiteY26" fmla="*/ 353671 h 677521"/>
                <a:gd name="connsiteX27" fmla="*/ 612021 w 971845"/>
                <a:gd name="connsiteY27" fmla="*/ 363196 h 677521"/>
                <a:gd name="connsiteX28" fmla="*/ 678696 w 971845"/>
                <a:gd name="connsiteY28" fmla="*/ 353671 h 677521"/>
                <a:gd name="connsiteX29" fmla="*/ 745371 w 971845"/>
                <a:gd name="connsiteY29" fmla="*/ 320334 h 677521"/>
                <a:gd name="connsiteX30" fmla="*/ 754896 w 971845"/>
                <a:gd name="connsiteY30" fmla="*/ 256040 h 677521"/>
                <a:gd name="connsiteX31" fmla="*/ 750134 w 971845"/>
                <a:gd name="connsiteY31" fmla="*/ 184602 h 677521"/>
                <a:gd name="connsiteX32" fmla="*/ 659646 w 971845"/>
                <a:gd name="connsiteY32" fmla="*/ 156027 h 677521"/>
                <a:gd name="connsiteX33" fmla="*/ 566778 w 971845"/>
                <a:gd name="connsiteY33" fmla="*/ 160790 h 677521"/>
                <a:gd name="connsiteX34" fmla="*/ 462003 w 971845"/>
                <a:gd name="connsiteY34" fmla="*/ 165552 h 677521"/>
                <a:gd name="connsiteX35" fmla="*/ 342940 w 971845"/>
                <a:gd name="connsiteY35" fmla="*/ 196509 h 677521"/>
                <a:gd name="connsiteX36" fmla="*/ 228640 w 971845"/>
                <a:gd name="connsiteY36" fmla="*/ 236990 h 677521"/>
                <a:gd name="connsiteX37" fmla="*/ 150059 w 971845"/>
                <a:gd name="connsiteY37" fmla="*/ 272709 h 677521"/>
                <a:gd name="connsiteX38" fmla="*/ 69096 w 971845"/>
                <a:gd name="connsiteY38" fmla="*/ 263184 h 677521"/>
                <a:gd name="connsiteX39" fmla="*/ 40 w 971845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84739"/>
                <a:gd name="connsiteX1" fmla="*/ 78621 w 976436"/>
                <a:gd name="connsiteY1" fmla="*/ 141740 h 684739"/>
                <a:gd name="connsiteX2" fmla="*/ 264359 w 976436"/>
                <a:gd name="connsiteY2" fmla="*/ 65540 h 684739"/>
                <a:gd name="connsiteX3" fmla="*/ 416759 w 976436"/>
                <a:gd name="connsiteY3" fmla="*/ 25059 h 684739"/>
                <a:gd name="connsiteX4" fmla="*/ 631071 w 976436"/>
                <a:gd name="connsiteY4" fmla="*/ 1246 h 684739"/>
                <a:gd name="connsiteX5" fmla="*/ 754896 w 976436"/>
                <a:gd name="connsiteY5" fmla="*/ 20296 h 684739"/>
                <a:gd name="connsiteX6" fmla="*/ 845384 w 976436"/>
                <a:gd name="connsiteY6" fmla="*/ 48871 h 684739"/>
                <a:gd name="connsiteX7" fmla="*/ 931109 w 976436"/>
                <a:gd name="connsiteY7" fmla="*/ 122690 h 684739"/>
                <a:gd name="connsiteX8" fmla="*/ 971590 w 976436"/>
                <a:gd name="connsiteY8" fmla="*/ 241752 h 684739"/>
                <a:gd name="connsiteX9" fmla="*/ 916821 w 976436"/>
                <a:gd name="connsiteY9" fmla="*/ 363196 h 684739"/>
                <a:gd name="connsiteX10" fmla="*/ 804903 w 976436"/>
                <a:gd name="connsiteY10" fmla="*/ 441777 h 684739"/>
                <a:gd name="connsiteX11" fmla="*/ 681078 w 976436"/>
                <a:gd name="connsiteY11" fmla="*/ 491784 h 684739"/>
                <a:gd name="connsiteX12" fmla="*/ 590590 w 976436"/>
                <a:gd name="connsiteY12" fmla="*/ 489402 h 684739"/>
                <a:gd name="connsiteX13" fmla="*/ 545346 w 976436"/>
                <a:gd name="connsiteY13" fmla="*/ 482259 h 684739"/>
                <a:gd name="connsiteX14" fmla="*/ 528678 w 976436"/>
                <a:gd name="connsiteY14" fmla="*/ 458446 h 684739"/>
                <a:gd name="connsiteX15" fmla="*/ 464384 w 976436"/>
                <a:gd name="connsiteY15" fmla="*/ 544171 h 684739"/>
                <a:gd name="connsiteX16" fmla="*/ 400090 w 976436"/>
                <a:gd name="connsiteY16" fmla="*/ 625134 h 684739"/>
                <a:gd name="connsiteX17" fmla="*/ 321509 w 976436"/>
                <a:gd name="connsiteY17" fmla="*/ 677521 h 684739"/>
                <a:gd name="connsiteX18" fmla="*/ 250071 w 976436"/>
                <a:gd name="connsiteY18" fmla="*/ 667996 h 684739"/>
                <a:gd name="connsiteX19" fmla="*/ 221496 w 976436"/>
                <a:gd name="connsiteY19" fmla="*/ 627515 h 684739"/>
                <a:gd name="connsiteX20" fmla="*/ 288171 w 976436"/>
                <a:gd name="connsiteY20" fmla="*/ 517977 h 684739"/>
                <a:gd name="connsiteX21" fmla="*/ 361990 w 976436"/>
                <a:gd name="connsiteY21" fmla="*/ 379865 h 684739"/>
                <a:gd name="connsiteX22" fmla="*/ 464384 w 976436"/>
                <a:gd name="connsiteY22" fmla="*/ 296521 h 684739"/>
                <a:gd name="connsiteX23" fmla="*/ 497721 w 976436"/>
                <a:gd name="connsiteY23" fmla="*/ 258421 h 684739"/>
                <a:gd name="connsiteX24" fmla="*/ 566778 w 976436"/>
                <a:gd name="connsiteY24" fmla="*/ 260802 h 684739"/>
                <a:gd name="connsiteX25" fmla="*/ 602496 w 976436"/>
                <a:gd name="connsiteY25" fmla="*/ 327477 h 684739"/>
                <a:gd name="connsiteX26" fmla="*/ 590590 w 976436"/>
                <a:gd name="connsiteY26" fmla="*/ 353671 h 684739"/>
                <a:gd name="connsiteX27" fmla="*/ 612021 w 976436"/>
                <a:gd name="connsiteY27" fmla="*/ 363196 h 684739"/>
                <a:gd name="connsiteX28" fmla="*/ 678696 w 976436"/>
                <a:gd name="connsiteY28" fmla="*/ 353671 h 684739"/>
                <a:gd name="connsiteX29" fmla="*/ 745371 w 976436"/>
                <a:gd name="connsiteY29" fmla="*/ 320334 h 684739"/>
                <a:gd name="connsiteX30" fmla="*/ 754896 w 976436"/>
                <a:gd name="connsiteY30" fmla="*/ 256040 h 684739"/>
                <a:gd name="connsiteX31" fmla="*/ 750134 w 976436"/>
                <a:gd name="connsiteY31" fmla="*/ 184602 h 684739"/>
                <a:gd name="connsiteX32" fmla="*/ 659646 w 976436"/>
                <a:gd name="connsiteY32" fmla="*/ 156027 h 684739"/>
                <a:gd name="connsiteX33" fmla="*/ 566778 w 976436"/>
                <a:gd name="connsiteY33" fmla="*/ 160790 h 684739"/>
                <a:gd name="connsiteX34" fmla="*/ 462003 w 976436"/>
                <a:gd name="connsiteY34" fmla="*/ 165552 h 684739"/>
                <a:gd name="connsiteX35" fmla="*/ 342940 w 976436"/>
                <a:gd name="connsiteY35" fmla="*/ 196509 h 684739"/>
                <a:gd name="connsiteX36" fmla="*/ 228640 w 976436"/>
                <a:gd name="connsiteY36" fmla="*/ 236990 h 684739"/>
                <a:gd name="connsiteX37" fmla="*/ 150059 w 976436"/>
                <a:gd name="connsiteY37" fmla="*/ 272709 h 684739"/>
                <a:gd name="connsiteX38" fmla="*/ 69096 w 976436"/>
                <a:gd name="connsiteY38" fmla="*/ 263184 h 684739"/>
                <a:gd name="connsiteX39" fmla="*/ 40 w 976436"/>
                <a:gd name="connsiteY39" fmla="*/ 232227 h 684739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63184 h 681230"/>
                <a:gd name="connsiteX39" fmla="*/ 42 w 976438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63184 h 681230"/>
                <a:gd name="connsiteX39" fmla="*/ 42 w 976438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70328 h 681230"/>
                <a:gd name="connsiteX39" fmla="*/ 42 w 976438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28641 w 976437"/>
                <a:gd name="connsiteY36" fmla="*/ 236990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71516 w 976437"/>
                <a:gd name="connsiteY21" fmla="*/ 389390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5791 w 976437"/>
                <a:gd name="connsiteY20" fmla="*/ 510833 h 681230"/>
                <a:gd name="connsiteX21" fmla="*/ 371516 w 976437"/>
                <a:gd name="connsiteY21" fmla="*/ 389390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0227"/>
                <a:gd name="connsiteX1" fmla="*/ 78622 w 976437"/>
                <a:gd name="connsiteY1" fmla="*/ 141740 h 680227"/>
                <a:gd name="connsiteX2" fmla="*/ 264360 w 976437"/>
                <a:gd name="connsiteY2" fmla="*/ 65540 h 680227"/>
                <a:gd name="connsiteX3" fmla="*/ 416760 w 976437"/>
                <a:gd name="connsiteY3" fmla="*/ 25059 h 680227"/>
                <a:gd name="connsiteX4" fmla="*/ 631072 w 976437"/>
                <a:gd name="connsiteY4" fmla="*/ 1246 h 680227"/>
                <a:gd name="connsiteX5" fmla="*/ 754897 w 976437"/>
                <a:gd name="connsiteY5" fmla="*/ 20296 h 680227"/>
                <a:gd name="connsiteX6" fmla="*/ 845385 w 976437"/>
                <a:gd name="connsiteY6" fmla="*/ 48871 h 680227"/>
                <a:gd name="connsiteX7" fmla="*/ 931110 w 976437"/>
                <a:gd name="connsiteY7" fmla="*/ 122690 h 680227"/>
                <a:gd name="connsiteX8" fmla="*/ 971591 w 976437"/>
                <a:gd name="connsiteY8" fmla="*/ 241752 h 680227"/>
                <a:gd name="connsiteX9" fmla="*/ 916822 w 976437"/>
                <a:gd name="connsiteY9" fmla="*/ 363196 h 680227"/>
                <a:gd name="connsiteX10" fmla="*/ 804904 w 976437"/>
                <a:gd name="connsiteY10" fmla="*/ 441777 h 680227"/>
                <a:gd name="connsiteX11" fmla="*/ 681079 w 976437"/>
                <a:gd name="connsiteY11" fmla="*/ 491784 h 680227"/>
                <a:gd name="connsiteX12" fmla="*/ 590591 w 976437"/>
                <a:gd name="connsiteY12" fmla="*/ 489402 h 680227"/>
                <a:gd name="connsiteX13" fmla="*/ 545347 w 976437"/>
                <a:gd name="connsiteY13" fmla="*/ 482259 h 680227"/>
                <a:gd name="connsiteX14" fmla="*/ 528679 w 976437"/>
                <a:gd name="connsiteY14" fmla="*/ 458446 h 680227"/>
                <a:gd name="connsiteX15" fmla="*/ 464385 w 976437"/>
                <a:gd name="connsiteY15" fmla="*/ 544171 h 680227"/>
                <a:gd name="connsiteX16" fmla="*/ 400091 w 976437"/>
                <a:gd name="connsiteY16" fmla="*/ 625134 h 680227"/>
                <a:gd name="connsiteX17" fmla="*/ 321510 w 976437"/>
                <a:gd name="connsiteY17" fmla="*/ 677521 h 680227"/>
                <a:gd name="connsiteX18" fmla="*/ 250072 w 976437"/>
                <a:gd name="connsiteY18" fmla="*/ 667996 h 680227"/>
                <a:gd name="connsiteX19" fmla="*/ 221497 w 976437"/>
                <a:gd name="connsiteY19" fmla="*/ 627515 h 680227"/>
                <a:gd name="connsiteX20" fmla="*/ 285791 w 976437"/>
                <a:gd name="connsiteY20" fmla="*/ 510833 h 680227"/>
                <a:gd name="connsiteX21" fmla="*/ 371516 w 976437"/>
                <a:gd name="connsiteY21" fmla="*/ 389390 h 680227"/>
                <a:gd name="connsiteX22" fmla="*/ 462004 w 976437"/>
                <a:gd name="connsiteY22" fmla="*/ 296521 h 680227"/>
                <a:gd name="connsiteX23" fmla="*/ 497722 w 976437"/>
                <a:gd name="connsiteY23" fmla="*/ 267946 h 680227"/>
                <a:gd name="connsiteX24" fmla="*/ 566779 w 976437"/>
                <a:gd name="connsiteY24" fmla="*/ 260802 h 680227"/>
                <a:gd name="connsiteX25" fmla="*/ 602497 w 976437"/>
                <a:gd name="connsiteY25" fmla="*/ 320334 h 680227"/>
                <a:gd name="connsiteX26" fmla="*/ 590591 w 976437"/>
                <a:gd name="connsiteY26" fmla="*/ 353671 h 680227"/>
                <a:gd name="connsiteX27" fmla="*/ 623928 w 976437"/>
                <a:gd name="connsiteY27" fmla="*/ 363196 h 680227"/>
                <a:gd name="connsiteX28" fmla="*/ 678697 w 976437"/>
                <a:gd name="connsiteY28" fmla="*/ 353671 h 680227"/>
                <a:gd name="connsiteX29" fmla="*/ 745372 w 976437"/>
                <a:gd name="connsiteY29" fmla="*/ 320334 h 680227"/>
                <a:gd name="connsiteX30" fmla="*/ 778709 w 976437"/>
                <a:gd name="connsiteY30" fmla="*/ 256040 h 680227"/>
                <a:gd name="connsiteX31" fmla="*/ 750135 w 976437"/>
                <a:gd name="connsiteY31" fmla="*/ 184602 h 680227"/>
                <a:gd name="connsiteX32" fmla="*/ 659647 w 976437"/>
                <a:gd name="connsiteY32" fmla="*/ 146502 h 680227"/>
                <a:gd name="connsiteX33" fmla="*/ 566779 w 976437"/>
                <a:gd name="connsiteY33" fmla="*/ 146503 h 680227"/>
                <a:gd name="connsiteX34" fmla="*/ 462004 w 976437"/>
                <a:gd name="connsiteY34" fmla="*/ 165552 h 680227"/>
                <a:gd name="connsiteX35" fmla="*/ 342941 w 976437"/>
                <a:gd name="connsiteY35" fmla="*/ 196509 h 680227"/>
                <a:gd name="connsiteX36" fmla="*/ 231022 w 976437"/>
                <a:gd name="connsiteY36" fmla="*/ 241752 h 680227"/>
                <a:gd name="connsiteX37" fmla="*/ 152442 w 976437"/>
                <a:gd name="connsiteY37" fmla="*/ 265565 h 680227"/>
                <a:gd name="connsiteX38" fmla="*/ 69097 w 976437"/>
                <a:gd name="connsiteY38" fmla="*/ 270328 h 680227"/>
                <a:gd name="connsiteX39" fmla="*/ 41 w 976437"/>
                <a:gd name="connsiteY39" fmla="*/ 232227 h 680227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4904 w 976437"/>
                <a:gd name="connsiteY10" fmla="*/ 441777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64385 w 976437"/>
                <a:gd name="connsiteY15" fmla="*/ 544171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4904 w 976437"/>
                <a:gd name="connsiteY10" fmla="*/ 441777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78698 w 976437"/>
                <a:gd name="connsiteY11" fmla="*/ 482259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56039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78698 w 976437"/>
                <a:gd name="connsiteY11" fmla="*/ 482259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0591 w 971769"/>
                <a:gd name="connsiteY26" fmla="*/ 353671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51290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46528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46528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7735 w 971769"/>
                <a:gd name="connsiteY26" fmla="*/ 341766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7735 w 971769"/>
                <a:gd name="connsiteY26" fmla="*/ 341766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623928 w 971769"/>
                <a:gd name="connsiteY26" fmla="*/ 363196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609640 w 971769"/>
                <a:gd name="connsiteY26" fmla="*/ 358434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17952 h 681603"/>
                <a:gd name="connsiteX26" fmla="*/ 609640 w 971769"/>
                <a:gd name="connsiteY26" fmla="*/ 358434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306 h 681682"/>
                <a:gd name="connsiteX1" fmla="*/ 78622 w 971769"/>
                <a:gd name="connsiteY1" fmla="*/ 141819 h 681682"/>
                <a:gd name="connsiteX2" fmla="*/ 264360 w 971769"/>
                <a:gd name="connsiteY2" fmla="*/ 65619 h 681682"/>
                <a:gd name="connsiteX3" fmla="*/ 416760 w 971769"/>
                <a:gd name="connsiteY3" fmla="*/ 25138 h 681682"/>
                <a:gd name="connsiteX4" fmla="*/ 555603 w 971769"/>
                <a:gd name="connsiteY4" fmla="*/ 4230 h 681682"/>
                <a:gd name="connsiteX5" fmla="*/ 631072 w 971769"/>
                <a:gd name="connsiteY5" fmla="*/ 1325 h 681682"/>
                <a:gd name="connsiteX6" fmla="*/ 754897 w 971769"/>
                <a:gd name="connsiteY6" fmla="*/ 20375 h 681682"/>
                <a:gd name="connsiteX7" fmla="*/ 845385 w 971769"/>
                <a:gd name="connsiteY7" fmla="*/ 48950 h 681682"/>
                <a:gd name="connsiteX8" fmla="*/ 931110 w 971769"/>
                <a:gd name="connsiteY8" fmla="*/ 122769 h 681682"/>
                <a:gd name="connsiteX9" fmla="*/ 971591 w 971769"/>
                <a:gd name="connsiteY9" fmla="*/ 256118 h 681682"/>
                <a:gd name="connsiteX10" fmla="*/ 916822 w 971769"/>
                <a:gd name="connsiteY10" fmla="*/ 363275 h 681682"/>
                <a:gd name="connsiteX11" fmla="*/ 802523 w 971769"/>
                <a:gd name="connsiteY11" fmla="*/ 449000 h 681682"/>
                <a:gd name="connsiteX12" fmla="*/ 678698 w 971769"/>
                <a:gd name="connsiteY12" fmla="*/ 482338 h 681682"/>
                <a:gd name="connsiteX13" fmla="*/ 590591 w 971769"/>
                <a:gd name="connsiteY13" fmla="*/ 489481 h 681682"/>
                <a:gd name="connsiteX14" fmla="*/ 545347 w 971769"/>
                <a:gd name="connsiteY14" fmla="*/ 482338 h 681682"/>
                <a:gd name="connsiteX15" fmla="*/ 528679 w 971769"/>
                <a:gd name="connsiteY15" fmla="*/ 458525 h 681682"/>
                <a:gd name="connsiteX16" fmla="*/ 457241 w 971769"/>
                <a:gd name="connsiteY16" fmla="*/ 537106 h 681682"/>
                <a:gd name="connsiteX17" fmla="*/ 392948 w 971769"/>
                <a:gd name="connsiteY17" fmla="*/ 606163 h 681682"/>
                <a:gd name="connsiteX18" fmla="*/ 321510 w 971769"/>
                <a:gd name="connsiteY18" fmla="*/ 677600 h 681682"/>
                <a:gd name="connsiteX19" fmla="*/ 250072 w 971769"/>
                <a:gd name="connsiteY19" fmla="*/ 668075 h 681682"/>
                <a:gd name="connsiteX20" fmla="*/ 221497 w 971769"/>
                <a:gd name="connsiteY20" fmla="*/ 627594 h 681682"/>
                <a:gd name="connsiteX21" fmla="*/ 285791 w 971769"/>
                <a:gd name="connsiteY21" fmla="*/ 510912 h 681682"/>
                <a:gd name="connsiteX22" fmla="*/ 371516 w 971769"/>
                <a:gd name="connsiteY22" fmla="*/ 389469 h 681682"/>
                <a:gd name="connsiteX23" fmla="*/ 462004 w 971769"/>
                <a:gd name="connsiteY23" fmla="*/ 296600 h 681682"/>
                <a:gd name="connsiteX24" fmla="*/ 497722 w 971769"/>
                <a:gd name="connsiteY24" fmla="*/ 268025 h 681682"/>
                <a:gd name="connsiteX25" fmla="*/ 566779 w 971769"/>
                <a:gd name="connsiteY25" fmla="*/ 260881 h 681682"/>
                <a:gd name="connsiteX26" fmla="*/ 602497 w 971769"/>
                <a:gd name="connsiteY26" fmla="*/ 318031 h 681682"/>
                <a:gd name="connsiteX27" fmla="*/ 609640 w 971769"/>
                <a:gd name="connsiteY27" fmla="*/ 358513 h 681682"/>
                <a:gd name="connsiteX28" fmla="*/ 678697 w 971769"/>
                <a:gd name="connsiteY28" fmla="*/ 353750 h 681682"/>
                <a:gd name="connsiteX29" fmla="*/ 745372 w 971769"/>
                <a:gd name="connsiteY29" fmla="*/ 320413 h 681682"/>
                <a:gd name="connsiteX30" fmla="*/ 778709 w 971769"/>
                <a:gd name="connsiteY30" fmla="*/ 256119 h 681682"/>
                <a:gd name="connsiteX31" fmla="*/ 750135 w 971769"/>
                <a:gd name="connsiteY31" fmla="*/ 184681 h 681682"/>
                <a:gd name="connsiteX32" fmla="*/ 659647 w 971769"/>
                <a:gd name="connsiteY32" fmla="*/ 146581 h 681682"/>
                <a:gd name="connsiteX33" fmla="*/ 566779 w 971769"/>
                <a:gd name="connsiteY33" fmla="*/ 146582 h 681682"/>
                <a:gd name="connsiteX34" fmla="*/ 462004 w 971769"/>
                <a:gd name="connsiteY34" fmla="*/ 165631 h 681682"/>
                <a:gd name="connsiteX35" fmla="*/ 342941 w 971769"/>
                <a:gd name="connsiteY35" fmla="*/ 196588 h 681682"/>
                <a:gd name="connsiteX36" fmla="*/ 231022 w 971769"/>
                <a:gd name="connsiteY36" fmla="*/ 241831 h 681682"/>
                <a:gd name="connsiteX37" fmla="*/ 152442 w 971769"/>
                <a:gd name="connsiteY37" fmla="*/ 265644 h 681682"/>
                <a:gd name="connsiteX38" fmla="*/ 69097 w 971769"/>
                <a:gd name="connsiteY38" fmla="*/ 270407 h 681682"/>
                <a:gd name="connsiteX39" fmla="*/ 41 w 971769"/>
                <a:gd name="connsiteY39" fmla="*/ 232306 h 681682"/>
                <a:gd name="connsiteX0" fmla="*/ 41 w 971769"/>
                <a:gd name="connsiteY0" fmla="*/ 232306 h 681682"/>
                <a:gd name="connsiteX1" fmla="*/ 78622 w 971769"/>
                <a:gd name="connsiteY1" fmla="*/ 141819 h 681682"/>
                <a:gd name="connsiteX2" fmla="*/ 264360 w 971769"/>
                <a:gd name="connsiteY2" fmla="*/ 65619 h 681682"/>
                <a:gd name="connsiteX3" fmla="*/ 416760 w 971769"/>
                <a:gd name="connsiteY3" fmla="*/ 25138 h 681682"/>
                <a:gd name="connsiteX4" fmla="*/ 555603 w 971769"/>
                <a:gd name="connsiteY4" fmla="*/ 4230 h 681682"/>
                <a:gd name="connsiteX5" fmla="*/ 631072 w 971769"/>
                <a:gd name="connsiteY5" fmla="*/ 1325 h 681682"/>
                <a:gd name="connsiteX6" fmla="*/ 754897 w 971769"/>
                <a:gd name="connsiteY6" fmla="*/ 20375 h 681682"/>
                <a:gd name="connsiteX7" fmla="*/ 845385 w 971769"/>
                <a:gd name="connsiteY7" fmla="*/ 48950 h 681682"/>
                <a:gd name="connsiteX8" fmla="*/ 931110 w 971769"/>
                <a:gd name="connsiteY8" fmla="*/ 122769 h 681682"/>
                <a:gd name="connsiteX9" fmla="*/ 971591 w 971769"/>
                <a:gd name="connsiteY9" fmla="*/ 256118 h 681682"/>
                <a:gd name="connsiteX10" fmla="*/ 916822 w 971769"/>
                <a:gd name="connsiteY10" fmla="*/ 363275 h 681682"/>
                <a:gd name="connsiteX11" fmla="*/ 802523 w 971769"/>
                <a:gd name="connsiteY11" fmla="*/ 449000 h 681682"/>
                <a:gd name="connsiteX12" fmla="*/ 678698 w 971769"/>
                <a:gd name="connsiteY12" fmla="*/ 482338 h 681682"/>
                <a:gd name="connsiteX13" fmla="*/ 590591 w 971769"/>
                <a:gd name="connsiteY13" fmla="*/ 489481 h 681682"/>
                <a:gd name="connsiteX14" fmla="*/ 545347 w 971769"/>
                <a:gd name="connsiteY14" fmla="*/ 482338 h 681682"/>
                <a:gd name="connsiteX15" fmla="*/ 528679 w 971769"/>
                <a:gd name="connsiteY15" fmla="*/ 458525 h 681682"/>
                <a:gd name="connsiteX16" fmla="*/ 457241 w 971769"/>
                <a:gd name="connsiteY16" fmla="*/ 537106 h 681682"/>
                <a:gd name="connsiteX17" fmla="*/ 392948 w 971769"/>
                <a:gd name="connsiteY17" fmla="*/ 606163 h 681682"/>
                <a:gd name="connsiteX18" fmla="*/ 321510 w 971769"/>
                <a:gd name="connsiteY18" fmla="*/ 677600 h 681682"/>
                <a:gd name="connsiteX19" fmla="*/ 250072 w 971769"/>
                <a:gd name="connsiteY19" fmla="*/ 668075 h 681682"/>
                <a:gd name="connsiteX20" fmla="*/ 221497 w 971769"/>
                <a:gd name="connsiteY20" fmla="*/ 627594 h 681682"/>
                <a:gd name="connsiteX21" fmla="*/ 285791 w 971769"/>
                <a:gd name="connsiteY21" fmla="*/ 510912 h 681682"/>
                <a:gd name="connsiteX22" fmla="*/ 371516 w 971769"/>
                <a:gd name="connsiteY22" fmla="*/ 389469 h 681682"/>
                <a:gd name="connsiteX23" fmla="*/ 462004 w 971769"/>
                <a:gd name="connsiteY23" fmla="*/ 296600 h 681682"/>
                <a:gd name="connsiteX24" fmla="*/ 497722 w 971769"/>
                <a:gd name="connsiteY24" fmla="*/ 268025 h 681682"/>
                <a:gd name="connsiteX25" fmla="*/ 566779 w 971769"/>
                <a:gd name="connsiteY25" fmla="*/ 260881 h 681682"/>
                <a:gd name="connsiteX26" fmla="*/ 602497 w 971769"/>
                <a:gd name="connsiteY26" fmla="*/ 318031 h 681682"/>
                <a:gd name="connsiteX27" fmla="*/ 609640 w 971769"/>
                <a:gd name="connsiteY27" fmla="*/ 358513 h 681682"/>
                <a:gd name="connsiteX28" fmla="*/ 678697 w 971769"/>
                <a:gd name="connsiteY28" fmla="*/ 353750 h 681682"/>
                <a:gd name="connsiteX29" fmla="*/ 745372 w 971769"/>
                <a:gd name="connsiteY29" fmla="*/ 320413 h 681682"/>
                <a:gd name="connsiteX30" fmla="*/ 778709 w 971769"/>
                <a:gd name="connsiteY30" fmla="*/ 256119 h 681682"/>
                <a:gd name="connsiteX31" fmla="*/ 750135 w 971769"/>
                <a:gd name="connsiteY31" fmla="*/ 184681 h 681682"/>
                <a:gd name="connsiteX32" fmla="*/ 659647 w 971769"/>
                <a:gd name="connsiteY32" fmla="*/ 146581 h 681682"/>
                <a:gd name="connsiteX33" fmla="*/ 566779 w 971769"/>
                <a:gd name="connsiteY33" fmla="*/ 146582 h 681682"/>
                <a:gd name="connsiteX34" fmla="*/ 462004 w 971769"/>
                <a:gd name="connsiteY34" fmla="*/ 165631 h 681682"/>
                <a:gd name="connsiteX35" fmla="*/ 342941 w 971769"/>
                <a:gd name="connsiteY35" fmla="*/ 196588 h 681682"/>
                <a:gd name="connsiteX36" fmla="*/ 231022 w 971769"/>
                <a:gd name="connsiteY36" fmla="*/ 241831 h 681682"/>
                <a:gd name="connsiteX37" fmla="*/ 152442 w 971769"/>
                <a:gd name="connsiteY37" fmla="*/ 265644 h 681682"/>
                <a:gd name="connsiteX38" fmla="*/ 69097 w 971769"/>
                <a:gd name="connsiteY38" fmla="*/ 270407 h 681682"/>
                <a:gd name="connsiteX39" fmla="*/ 41 w 971769"/>
                <a:gd name="connsiteY39" fmla="*/ 232306 h 681682"/>
                <a:gd name="connsiteX0" fmla="*/ 41 w 971769"/>
                <a:gd name="connsiteY0" fmla="*/ 230688 h 680064"/>
                <a:gd name="connsiteX1" fmla="*/ 78622 w 971769"/>
                <a:gd name="connsiteY1" fmla="*/ 140201 h 680064"/>
                <a:gd name="connsiteX2" fmla="*/ 264360 w 971769"/>
                <a:gd name="connsiteY2" fmla="*/ 64001 h 680064"/>
                <a:gd name="connsiteX3" fmla="*/ 416760 w 971769"/>
                <a:gd name="connsiteY3" fmla="*/ 23520 h 680064"/>
                <a:gd name="connsiteX4" fmla="*/ 555603 w 971769"/>
                <a:gd name="connsiteY4" fmla="*/ 2612 h 680064"/>
                <a:gd name="connsiteX5" fmla="*/ 631072 w 971769"/>
                <a:gd name="connsiteY5" fmla="*/ 2088 h 680064"/>
                <a:gd name="connsiteX6" fmla="*/ 754897 w 971769"/>
                <a:gd name="connsiteY6" fmla="*/ 18757 h 680064"/>
                <a:gd name="connsiteX7" fmla="*/ 845385 w 971769"/>
                <a:gd name="connsiteY7" fmla="*/ 47332 h 680064"/>
                <a:gd name="connsiteX8" fmla="*/ 931110 w 971769"/>
                <a:gd name="connsiteY8" fmla="*/ 121151 h 680064"/>
                <a:gd name="connsiteX9" fmla="*/ 971591 w 971769"/>
                <a:gd name="connsiteY9" fmla="*/ 254500 h 680064"/>
                <a:gd name="connsiteX10" fmla="*/ 916822 w 971769"/>
                <a:gd name="connsiteY10" fmla="*/ 361657 h 680064"/>
                <a:gd name="connsiteX11" fmla="*/ 802523 w 971769"/>
                <a:gd name="connsiteY11" fmla="*/ 447382 h 680064"/>
                <a:gd name="connsiteX12" fmla="*/ 678698 w 971769"/>
                <a:gd name="connsiteY12" fmla="*/ 480720 h 680064"/>
                <a:gd name="connsiteX13" fmla="*/ 590591 w 971769"/>
                <a:gd name="connsiteY13" fmla="*/ 487863 h 680064"/>
                <a:gd name="connsiteX14" fmla="*/ 545347 w 971769"/>
                <a:gd name="connsiteY14" fmla="*/ 480720 h 680064"/>
                <a:gd name="connsiteX15" fmla="*/ 528679 w 971769"/>
                <a:gd name="connsiteY15" fmla="*/ 456907 h 680064"/>
                <a:gd name="connsiteX16" fmla="*/ 457241 w 971769"/>
                <a:gd name="connsiteY16" fmla="*/ 535488 h 680064"/>
                <a:gd name="connsiteX17" fmla="*/ 392948 w 971769"/>
                <a:gd name="connsiteY17" fmla="*/ 604545 h 680064"/>
                <a:gd name="connsiteX18" fmla="*/ 321510 w 971769"/>
                <a:gd name="connsiteY18" fmla="*/ 675982 h 680064"/>
                <a:gd name="connsiteX19" fmla="*/ 250072 w 971769"/>
                <a:gd name="connsiteY19" fmla="*/ 666457 h 680064"/>
                <a:gd name="connsiteX20" fmla="*/ 221497 w 971769"/>
                <a:gd name="connsiteY20" fmla="*/ 625976 h 680064"/>
                <a:gd name="connsiteX21" fmla="*/ 285791 w 971769"/>
                <a:gd name="connsiteY21" fmla="*/ 509294 h 680064"/>
                <a:gd name="connsiteX22" fmla="*/ 371516 w 971769"/>
                <a:gd name="connsiteY22" fmla="*/ 387851 h 680064"/>
                <a:gd name="connsiteX23" fmla="*/ 462004 w 971769"/>
                <a:gd name="connsiteY23" fmla="*/ 294982 h 680064"/>
                <a:gd name="connsiteX24" fmla="*/ 497722 w 971769"/>
                <a:gd name="connsiteY24" fmla="*/ 266407 h 680064"/>
                <a:gd name="connsiteX25" fmla="*/ 566779 w 971769"/>
                <a:gd name="connsiteY25" fmla="*/ 259263 h 680064"/>
                <a:gd name="connsiteX26" fmla="*/ 602497 w 971769"/>
                <a:gd name="connsiteY26" fmla="*/ 316413 h 680064"/>
                <a:gd name="connsiteX27" fmla="*/ 609640 w 971769"/>
                <a:gd name="connsiteY27" fmla="*/ 356895 h 680064"/>
                <a:gd name="connsiteX28" fmla="*/ 678697 w 971769"/>
                <a:gd name="connsiteY28" fmla="*/ 352132 h 680064"/>
                <a:gd name="connsiteX29" fmla="*/ 745372 w 971769"/>
                <a:gd name="connsiteY29" fmla="*/ 318795 h 680064"/>
                <a:gd name="connsiteX30" fmla="*/ 778709 w 971769"/>
                <a:gd name="connsiteY30" fmla="*/ 254501 h 680064"/>
                <a:gd name="connsiteX31" fmla="*/ 750135 w 971769"/>
                <a:gd name="connsiteY31" fmla="*/ 183063 h 680064"/>
                <a:gd name="connsiteX32" fmla="*/ 659647 w 971769"/>
                <a:gd name="connsiteY32" fmla="*/ 144963 h 680064"/>
                <a:gd name="connsiteX33" fmla="*/ 566779 w 971769"/>
                <a:gd name="connsiteY33" fmla="*/ 144964 h 680064"/>
                <a:gd name="connsiteX34" fmla="*/ 462004 w 971769"/>
                <a:gd name="connsiteY34" fmla="*/ 164013 h 680064"/>
                <a:gd name="connsiteX35" fmla="*/ 342941 w 971769"/>
                <a:gd name="connsiteY35" fmla="*/ 194970 h 680064"/>
                <a:gd name="connsiteX36" fmla="*/ 231022 w 971769"/>
                <a:gd name="connsiteY36" fmla="*/ 240213 h 680064"/>
                <a:gd name="connsiteX37" fmla="*/ 152442 w 971769"/>
                <a:gd name="connsiteY37" fmla="*/ 264026 h 680064"/>
                <a:gd name="connsiteX38" fmla="*/ 69097 w 971769"/>
                <a:gd name="connsiteY38" fmla="*/ 268789 h 680064"/>
                <a:gd name="connsiteX39" fmla="*/ 41 w 971769"/>
                <a:gd name="connsiteY39" fmla="*/ 230688 h 680064"/>
                <a:gd name="connsiteX0" fmla="*/ 41 w 971769"/>
                <a:gd name="connsiteY0" fmla="*/ 228850 h 678226"/>
                <a:gd name="connsiteX1" fmla="*/ 78622 w 971769"/>
                <a:gd name="connsiteY1" fmla="*/ 138363 h 678226"/>
                <a:gd name="connsiteX2" fmla="*/ 264360 w 971769"/>
                <a:gd name="connsiteY2" fmla="*/ 62163 h 678226"/>
                <a:gd name="connsiteX3" fmla="*/ 416760 w 971769"/>
                <a:gd name="connsiteY3" fmla="*/ 21682 h 678226"/>
                <a:gd name="connsiteX4" fmla="*/ 531791 w 971769"/>
                <a:gd name="connsiteY4" fmla="*/ 7917 h 678226"/>
                <a:gd name="connsiteX5" fmla="*/ 631072 w 971769"/>
                <a:gd name="connsiteY5" fmla="*/ 250 h 678226"/>
                <a:gd name="connsiteX6" fmla="*/ 754897 w 971769"/>
                <a:gd name="connsiteY6" fmla="*/ 16919 h 678226"/>
                <a:gd name="connsiteX7" fmla="*/ 845385 w 971769"/>
                <a:gd name="connsiteY7" fmla="*/ 45494 h 678226"/>
                <a:gd name="connsiteX8" fmla="*/ 931110 w 971769"/>
                <a:gd name="connsiteY8" fmla="*/ 119313 h 678226"/>
                <a:gd name="connsiteX9" fmla="*/ 971591 w 971769"/>
                <a:gd name="connsiteY9" fmla="*/ 252662 h 678226"/>
                <a:gd name="connsiteX10" fmla="*/ 916822 w 971769"/>
                <a:gd name="connsiteY10" fmla="*/ 359819 h 678226"/>
                <a:gd name="connsiteX11" fmla="*/ 802523 w 971769"/>
                <a:gd name="connsiteY11" fmla="*/ 445544 h 678226"/>
                <a:gd name="connsiteX12" fmla="*/ 678698 w 971769"/>
                <a:gd name="connsiteY12" fmla="*/ 478882 h 678226"/>
                <a:gd name="connsiteX13" fmla="*/ 590591 w 971769"/>
                <a:gd name="connsiteY13" fmla="*/ 486025 h 678226"/>
                <a:gd name="connsiteX14" fmla="*/ 545347 w 971769"/>
                <a:gd name="connsiteY14" fmla="*/ 478882 h 678226"/>
                <a:gd name="connsiteX15" fmla="*/ 528679 w 971769"/>
                <a:gd name="connsiteY15" fmla="*/ 455069 h 678226"/>
                <a:gd name="connsiteX16" fmla="*/ 457241 w 971769"/>
                <a:gd name="connsiteY16" fmla="*/ 533650 h 678226"/>
                <a:gd name="connsiteX17" fmla="*/ 392948 w 971769"/>
                <a:gd name="connsiteY17" fmla="*/ 602707 h 678226"/>
                <a:gd name="connsiteX18" fmla="*/ 321510 w 971769"/>
                <a:gd name="connsiteY18" fmla="*/ 674144 h 678226"/>
                <a:gd name="connsiteX19" fmla="*/ 250072 w 971769"/>
                <a:gd name="connsiteY19" fmla="*/ 664619 h 678226"/>
                <a:gd name="connsiteX20" fmla="*/ 221497 w 971769"/>
                <a:gd name="connsiteY20" fmla="*/ 624138 h 678226"/>
                <a:gd name="connsiteX21" fmla="*/ 285791 w 971769"/>
                <a:gd name="connsiteY21" fmla="*/ 507456 h 678226"/>
                <a:gd name="connsiteX22" fmla="*/ 371516 w 971769"/>
                <a:gd name="connsiteY22" fmla="*/ 386013 h 678226"/>
                <a:gd name="connsiteX23" fmla="*/ 462004 w 971769"/>
                <a:gd name="connsiteY23" fmla="*/ 293144 h 678226"/>
                <a:gd name="connsiteX24" fmla="*/ 497722 w 971769"/>
                <a:gd name="connsiteY24" fmla="*/ 264569 h 678226"/>
                <a:gd name="connsiteX25" fmla="*/ 566779 w 971769"/>
                <a:gd name="connsiteY25" fmla="*/ 257425 h 678226"/>
                <a:gd name="connsiteX26" fmla="*/ 602497 w 971769"/>
                <a:gd name="connsiteY26" fmla="*/ 314575 h 678226"/>
                <a:gd name="connsiteX27" fmla="*/ 609640 w 971769"/>
                <a:gd name="connsiteY27" fmla="*/ 355057 h 678226"/>
                <a:gd name="connsiteX28" fmla="*/ 678697 w 971769"/>
                <a:gd name="connsiteY28" fmla="*/ 350294 h 678226"/>
                <a:gd name="connsiteX29" fmla="*/ 745372 w 971769"/>
                <a:gd name="connsiteY29" fmla="*/ 316957 h 678226"/>
                <a:gd name="connsiteX30" fmla="*/ 778709 w 971769"/>
                <a:gd name="connsiteY30" fmla="*/ 252663 h 678226"/>
                <a:gd name="connsiteX31" fmla="*/ 750135 w 971769"/>
                <a:gd name="connsiteY31" fmla="*/ 181225 h 678226"/>
                <a:gd name="connsiteX32" fmla="*/ 659647 w 971769"/>
                <a:gd name="connsiteY32" fmla="*/ 143125 h 678226"/>
                <a:gd name="connsiteX33" fmla="*/ 566779 w 971769"/>
                <a:gd name="connsiteY33" fmla="*/ 143126 h 678226"/>
                <a:gd name="connsiteX34" fmla="*/ 462004 w 971769"/>
                <a:gd name="connsiteY34" fmla="*/ 162175 h 678226"/>
                <a:gd name="connsiteX35" fmla="*/ 342941 w 971769"/>
                <a:gd name="connsiteY35" fmla="*/ 193132 h 678226"/>
                <a:gd name="connsiteX36" fmla="*/ 231022 w 971769"/>
                <a:gd name="connsiteY36" fmla="*/ 238375 h 678226"/>
                <a:gd name="connsiteX37" fmla="*/ 152442 w 971769"/>
                <a:gd name="connsiteY37" fmla="*/ 262188 h 678226"/>
                <a:gd name="connsiteX38" fmla="*/ 69097 w 971769"/>
                <a:gd name="connsiteY38" fmla="*/ 266951 h 678226"/>
                <a:gd name="connsiteX39" fmla="*/ 41 w 971769"/>
                <a:gd name="connsiteY39" fmla="*/ 228850 h 678226"/>
                <a:gd name="connsiteX0" fmla="*/ 41 w 971769"/>
                <a:gd name="connsiteY0" fmla="*/ 222651 h 672027"/>
                <a:gd name="connsiteX1" fmla="*/ 78622 w 971769"/>
                <a:gd name="connsiteY1" fmla="*/ 132164 h 672027"/>
                <a:gd name="connsiteX2" fmla="*/ 264360 w 971769"/>
                <a:gd name="connsiteY2" fmla="*/ 55964 h 672027"/>
                <a:gd name="connsiteX3" fmla="*/ 416760 w 971769"/>
                <a:gd name="connsiteY3" fmla="*/ 15483 h 672027"/>
                <a:gd name="connsiteX4" fmla="*/ 531791 w 971769"/>
                <a:gd name="connsiteY4" fmla="*/ 1718 h 672027"/>
                <a:gd name="connsiteX5" fmla="*/ 631072 w 971769"/>
                <a:gd name="connsiteY5" fmla="*/ 1195 h 672027"/>
                <a:gd name="connsiteX6" fmla="*/ 754897 w 971769"/>
                <a:gd name="connsiteY6" fmla="*/ 10720 h 672027"/>
                <a:gd name="connsiteX7" fmla="*/ 845385 w 971769"/>
                <a:gd name="connsiteY7" fmla="*/ 39295 h 672027"/>
                <a:gd name="connsiteX8" fmla="*/ 931110 w 971769"/>
                <a:gd name="connsiteY8" fmla="*/ 113114 h 672027"/>
                <a:gd name="connsiteX9" fmla="*/ 971591 w 971769"/>
                <a:gd name="connsiteY9" fmla="*/ 246463 h 672027"/>
                <a:gd name="connsiteX10" fmla="*/ 916822 w 971769"/>
                <a:gd name="connsiteY10" fmla="*/ 353620 h 672027"/>
                <a:gd name="connsiteX11" fmla="*/ 802523 w 971769"/>
                <a:gd name="connsiteY11" fmla="*/ 439345 h 672027"/>
                <a:gd name="connsiteX12" fmla="*/ 678698 w 971769"/>
                <a:gd name="connsiteY12" fmla="*/ 472683 h 672027"/>
                <a:gd name="connsiteX13" fmla="*/ 590591 w 971769"/>
                <a:gd name="connsiteY13" fmla="*/ 479826 h 672027"/>
                <a:gd name="connsiteX14" fmla="*/ 545347 w 971769"/>
                <a:gd name="connsiteY14" fmla="*/ 472683 h 672027"/>
                <a:gd name="connsiteX15" fmla="*/ 528679 w 971769"/>
                <a:gd name="connsiteY15" fmla="*/ 448870 h 672027"/>
                <a:gd name="connsiteX16" fmla="*/ 457241 w 971769"/>
                <a:gd name="connsiteY16" fmla="*/ 527451 h 672027"/>
                <a:gd name="connsiteX17" fmla="*/ 392948 w 971769"/>
                <a:gd name="connsiteY17" fmla="*/ 596508 h 672027"/>
                <a:gd name="connsiteX18" fmla="*/ 321510 w 971769"/>
                <a:gd name="connsiteY18" fmla="*/ 667945 h 672027"/>
                <a:gd name="connsiteX19" fmla="*/ 250072 w 971769"/>
                <a:gd name="connsiteY19" fmla="*/ 658420 h 672027"/>
                <a:gd name="connsiteX20" fmla="*/ 221497 w 971769"/>
                <a:gd name="connsiteY20" fmla="*/ 617939 h 672027"/>
                <a:gd name="connsiteX21" fmla="*/ 285791 w 971769"/>
                <a:gd name="connsiteY21" fmla="*/ 501257 h 672027"/>
                <a:gd name="connsiteX22" fmla="*/ 371516 w 971769"/>
                <a:gd name="connsiteY22" fmla="*/ 379814 h 672027"/>
                <a:gd name="connsiteX23" fmla="*/ 462004 w 971769"/>
                <a:gd name="connsiteY23" fmla="*/ 286945 h 672027"/>
                <a:gd name="connsiteX24" fmla="*/ 497722 w 971769"/>
                <a:gd name="connsiteY24" fmla="*/ 258370 h 672027"/>
                <a:gd name="connsiteX25" fmla="*/ 566779 w 971769"/>
                <a:gd name="connsiteY25" fmla="*/ 251226 h 672027"/>
                <a:gd name="connsiteX26" fmla="*/ 602497 w 971769"/>
                <a:gd name="connsiteY26" fmla="*/ 308376 h 672027"/>
                <a:gd name="connsiteX27" fmla="*/ 609640 w 971769"/>
                <a:gd name="connsiteY27" fmla="*/ 348858 h 672027"/>
                <a:gd name="connsiteX28" fmla="*/ 678697 w 971769"/>
                <a:gd name="connsiteY28" fmla="*/ 344095 h 672027"/>
                <a:gd name="connsiteX29" fmla="*/ 745372 w 971769"/>
                <a:gd name="connsiteY29" fmla="*/ 310758 h 672027"/>
                <a:gd name="connsiteX30" fmla="*/ 778709 w 971769"/>
                <a:gd name="connsiteY30" fmla="*/ 246464 h 672027"/>
                <a:gd name="connsiteX31" fmla="*/ 750135 w 971769"/>
                <a:gd name="connsiteY31" fmla="*/ 175026 h 672027"/>
                <a:gd name="connsiteX32" fmla="*/ 659647 w 971769"/>
                <a:gd name="connsiteY32" fmla="*/ 136926 h 672027"/>
                <a:gd name="connsiteX33" fmla="*/ 566779 w 971769"/>
                <a:gd name="connsiteY33" fmla="*/ 136927 h 672027"/>
                <a:gd name="connsiteX34" fmla="*/ 462004 w 971769"/>
                <a:gd name="connsiteY34" fmla="*/ 155976 h 672027"/>
                <a:gd name="connsiteX35" fmla="*/ 342941 w 971769"/>
                <a:gd name="connsiteY35" fmla="*/ 186933 h 672027"/>
                <a:gd name="connsiteX36" fmla="*/ 231022 w 971769"/>
                <a:gd name="connsiteY36" fmla="*/ 232176 h 672027"/>
                <a:gd name="connsiteX37" fmla="*/ 152442 w 971769"/>
                <a:gd name="connsiteY37" fmla="*/ 255989 h 672027"/>
                <a:gd name="connsiteX38" fmla="*/ 69097 w 971769"/>
                <a:gd name="connsiteY38" fmla="*/ 260752 h 672027"/>
                <a:gd name="connsiteX39" fmla="*/ 41 w 971769"/>
                <a:gd name="connsiteY39" fmla="*/ 222651 h 672027"/>
                <a:gd name="connsiteX0" fmla="*/ 41 w 971769"/>
                <a:gd name="connsiteY0" fmla="*/ 226568 h 675944"/>
                <a:gd name="connsiteX1" fmla="*/ 78622 w 971769"/>
                <a:gd name="connsiteY1" fmla="*/ 136081 h 675944"/>
                <a:gd name="connsiteX2" fmla="*/ 264360 w 971769"/>
                <a:gd name="connsiteY2" fmla="*/ 59881 h 675944"/>
                <a:gd name="connsiteX3" fmla="*/ 416760 w 971769"/>
                <a:gd name="connsiteY3" fmla="*/ 19400 h 675944"/>
                <a:gd name="connsiteX4" fmla="*/ 531791 w 971769"/>
                <a:gd name="connsiteY4" fmla="*/ 5635 h 675944"/>
                <a:gd name="connsiteX5" fmla="*/ 631072 w 971769"/>
                <a:gd name="connsiteY5" fmla="*/ 350 h 675944"/>
                <a:gd name="connsiteX6" fmla="*/ 754897 w 971769"/>
                <a:gd name="connsiteY6" fmla="*/ 14637 h 675944"/>
                <a:gd name="connsiteX7" fmla="*/ 845385 w 971769"/>
                <a:gd name="connsiteY7" fmla="*/ 43212 h 675944"/>
                <a:gd name="connsiteX8" fmla="*/ 931110 w 971769"/>
                <a:gd name="connsiteY8" fmla="*/ 117031 h 675944"/>
                <a:gd name="connsiteX9" fmla="*/ 971591 w 971769"/>
                <a:gd name="connsiteY9" fmla="*/ 250380 h 675944"/>
                <a:gd name="connsiteX10" fmla="*/ 916822 w 971769"/>
                <a:gd name="connsiteY10" fmla="*/ 357537 h 675944"/>
                <a:gd name="connsiteX11" fmla="*/ 802523 w 971769"/>
                <a:gd name="connsiteY11" fmla="*/ 443262 h 675944"/>
                <a:gd name="connsiteX12" fmla="*/ 678698 w 971769"/>
                <a:gd name="connsiteY12" fmla="*/ 476600 h 675944"/>
                <a:gd name="connsiteX13" fmla="*/ 590591 w 971769"/>
                <a:gd name="connsiteY13" fmla="*/ 483743 h 675944"/>
                <a:gd name="connsiteX14" fmla="*/ 545347 w 971769"/>
                <a:gd name="connsiteY14" fmla="*/ 476600 h 675944"/>
                <a:gd name="connsiteX15" fmla="*/ 528679 w 971769"/>
                <a:gd name="connsiteY15" fmla="*/ 452787 h 675944"/>
                <a:gd name="connsiteX16" fmla="*/ 457241 w 971769"/>
                <a:gd name="connsiteY16" fmla="*/ 531368 h 675944"/>
                <a:gd name="connsiteX17" fmla="*/ 392948 w 971769"/>
                <a:gd name="connsiteY17" fmla="*/ 600425 h 675944"/>
                <a:gd name="connsiteX18" fmla="*/ 321510 w 971769"/>
                <a:gd name="connsiteY18" fmla="*/ 671862 h 675944"/>
                <a:gd name="connsiteX19" fmla="*/ 250072 w 971769"/>
                <a:gd name="connsiteY19" fmla="*/ 662337 h 675944"/>
                <a:gd name="connsiteX20" fmla="*/ 221497 w 971769"/>
                <a:gd name="connsiteY20" fmla="*/ 621856 h 675944"/>
                <a:gd name="connsiteX21" fmla="*/ 285791 w 971769"/>
                <a:gd name="connsiteY21" fmla="*/ 505174 h 675944"/>
                <a:gd name="connsiteX22" fmla="*/ 371516 w 971769"/>
                <a:gd name="connsiteY22" fmla="*/ 383731 h 675944"/>
                <a:gd name="connsiteX23" fmla="*/ 462004 w 971769"/>
                <a:gd name="connsiteY23" fmla="*/ 290862 h 675944"/>
                <a:gd name="connsiteX24" fmla="*/ 497722 w 971769"/>
                <a:gd name="connsiteY24" fmla="*/ 262287 h 675944"/>
                <a:gd name="connsiteX25" fmla="*/ 566779 w 971769"/>
                <a:gd name="connsiteY25" fmla="*/ 255143 h 675944"/>
                <a:gd name="connsiteX26" fmla="*/ 602497 w 971769"/>
                <a:gd name="connsiteY26" fmla="*/ 312293 h 675944"/>
                <a:gd name="connsiteX27" fmla="*/ 609640 w 971769"/>
                <a:gd name="connsiteY27" fmla="*/ 352775 h 675944"/>
                <a:gd name="connsiteX28" fmla="*/ 678697 w 971769"/>
                <a:gd name="connsiteY28" fmla="*/ 348012 h 675944"/>
                <a:gd name="connsiteX29" fmla="*/ 745372 w 971769"/>
                <a:gd name="connsiteY29" fmla="*/ 314675 h 675944"/>
                <a:gd name="connsiteX30" fmla="*/ 778709 w 971769"/>
                <a:gd name="connsiteY30" fmla="*/ 250381 h 675944"/>
                <a:gd name="connsiteX31" fmla="*/ 750135 w 971769"/>
                <a:gd name="connsiteY31" fmla="*/ 178943 h 675944"/>
                <a:gd name="connsiteX32" fmla="*/ 659647 w 971769"/>
                <a:gd name="connsiteY32" fmla="*/ 140843 h 675944"/>
                <a:gd name="connsiteX33" fmla="*/ 566779 w 971769"/>
                <a:gd name="connsiteY33" fmla="*/ 140844 h 675944"/>
                <a:gd name="connsiteX34" fmla="*/ 462004 w 971769"/>
                <a:gd name="connsiteY34" fmla="*/ 159893 h 675944"/>
                <a:gd name="connsiteX35" fmla="*/ 342941 w 971769"/>
                <a:gd name="connsiteY35" fmla="*/ 190850 h 675944"/>
                <a:gd name="connsiteX36" fmla="*/ 231022 w 971769"/>
                <a:gd name="connsiteY36" fmla="*/ 236093 h 675944"/>
                <a:gd name="connsiteX37" fmla="*/ 152442 w 971769"/>
                <a:gd name="connsiteY37" fmla="*/ 259906 h 675944"/>
                <a:gd name="connsiteX38" fmla="*/ 69097 w 971769"/>
                <a:gd name="connsiteY38" fmla="*/ 264669 h 675944"/>
                <a:gd name="connsiteX39" fmla="*/ 41 w 971769"/>
                <a:gd name="connsiteY39" fmla="*/ 226568 h 67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71769" h="675944">
                  <a:moveTo>
                    <a:pt x="41" y="226568"/>
                  </a:moveTo>
                  <a:cubicBezTo>
                    <a:pt x="1629" y="205137"/>
                    <a:pt x="16709" y="161481"/>
                    <a:pt x="78622" y="136081"/>
                  </a:cubicBezTo>
                  <a:lnTo>
                    <a:pt x="264360" y="59881"/>
                  </a:lnTo>
                  <a:cubicBezTo>
                    <a:pt x="320716" y="40434"/>
                    <a:pt x="372188" y="28441"/>
                    <a:pt x="416760" y="19400"/>
                  </a:cubicBezTo>
                  <a:cubicBezTo>
                    <a:pt x="461332" y="10359"/>
                    <a:pt x="496072" y="8810"/>
                    <a:pt x="531791" y="5635"/>
                  </a:cubicBezTo>
                  <a:cubicBezTo>
                    <a:pt x="567510" y="2460"/>
                    <a:pt x="593888" y="-1150"/>
                    <a:pt x="631072" y="350"/>
                  </a:cubicBezTo>
                  <a:cubicBezTo>
                    <a:pt x="668256" y="1850"/>
                    <a:pt x="719178" y="7493"/>
                    <a:pt x="754897" y="14637"/>
                  </a:cubicBezTo>
                  <a:cubicBezTo>
                    <a:pt x="790616" y="21781"/>
                    <a:pt x="816016" y="26146"/>
                    <a:pt x="845385" y="43212"/>
                  </a:cubicBezTo>
                  <a:cubicBezTo>
                    <a:pt x="874754" y="60278"/>
                    <a:pt x="910076" y="82503"/>
                    <a:pt x="931110" y="117031"/>
                  </a:cubicBezTo>
                  <a:cubicBezTo>
                    <a:pt x="952144" y="151559"/>
                    <a:pt x="973972" y="210296"/>
                    <a:pt x="971591" y="250380"/>
                  </a:cubicBezTo>
                  <a:cubicBezTo>
                    <a:pt x="969210" y="290464"/>
                    <a:pt x="945000" y="325390"/>
                    <a:pt x="916822" y="357537"/>
                  </a:cubicBezTo>
                  <a:cubicBezTo>
                    <a:pt x="888644" y="389684"/>
                    <a:pt x="842210" y="423418"/>
                    <a:pt x="802523" y="443262"/>
                  </a:cubicBezTo>
                  <a:cubicBezTo>
                    <a:pt x="762836" y="463106"/>
                    <a:pt x="714020" y="469853"/>
                    <a:pt x="678698" y="476600"/>
                  </a:cubicBezTo>
                  <a:cubicBezTo>
                    <a:pt x="643376" y="483347"/>
                    <a:pt x="612816" y="483743"/>
                    <a:pt x="590591" y="483743"/>
                  </a:cubicBezTo>
                  <a:cubicBezTo>
                    <a:pt x="568366" y="483743"/>
                    <a:pt x="560428" y="478981"/>
                    <a:pt x="545347" y="476600"/>
                  </a:cubicBezTo>
                  <a:cubicBezTo>
                    <a:pt x="535028" y="471441"/>
                    <a:pt x="543363" y="443659"/>
                    <a:pt x="528679" y="452787"/>
                  </a:cubicBezTo>
                  <a:cubicBezTo>
                    <a:pt x="513995" y="461915"/>
                    <a:pt x="479863" y="506762"/>
                    <a:pt x="457241" y="531368"/>
                  </a:cubicBezTo>
                  <a:cubicBezTo>
                    <a:pt x="434619" y="555974"/>
                    <a:pt x="415570" y="577009"/>
                    <a:pt x="392948" y="600425"/>
                  </a:cubicBezTo>
                  <a:cubicBezTo>
                    <a:pt x="370326" y="623841"/>
                    <a:pt x="345323" y="661543"/>
                    <a:pt x="321510" y="671862"/>
                  </a:cubicBezTo>
                  <a:cubicBezTo>
                    <a:pt x="297697" y="682181"/>
                    <a:pt x="266741" y="670671"/>
                    <a:pt x="250072" y="662337"/>
                  </a:cubicBezTo>
                  <a:cubicBezTo>
                    <a:pt x="233403" y="654003"/>
                    <a:pt x="215544" y="648050"/>
                    <a:pt x="221497" y="621856"/>
                  </a:cubicBezTo>
                  <a:cubicBezTo>
                    <a:pt x="227450" y="595662"/>
                    <a:pt x="260788" y="544861"/>
                    <a:pt x="285791" y="505174"/>
                  </a:cubicBezTo>
                  <a:cubicBezTo>
                    <a:pt x="310794" y="465487"/>
                    <a:pt x="342147" y="419450"/>
                    <a:pt x="371516" y="383731"/>
                  </a:cubicBezTo>
                  <a:cubicBezTo>
                    <a:pt x="400885" y="348012"/>
                    <a:pt x="440970" y="311103"/>
                    <a:pt x="462004" y="290862"/>
                  </a:cubicBezTo>
                  <a:cubicBezTo>
                    <a:pt x="483038" y="270621"/>
                    <a:pt x="480260" y="268240"/>
                    <a:pt x="497722" y="262287"/>
                  </a:cubicBezTo>
                  <a:cubicBezTo>
                    <a:pt x="515185" y="256334"/>
                    <a:pt x="549317" y="246809"/>
                    <a:pt x="566779" y="255143"/>
                  </a:cubicBezTo>
                  <a:cubicBezTo>
                    <a:pt x="584241" y="263477"/>
                    <a:pt x="595354" y="296021"/>
                    <a:pt x="602497" y="312293"/>
                  </a:cubicBezTo>
                  <a:cubicBezTo>
                    <a:pt x="609640" y="328565"/>
                    <a:pt x="596940" y="346822"/>
                    <a:pt x="609640" y="352775"/>
                  </a:cubicBezTo>
                  <a:cubicBezTo>
                    <a:pt x="622340" y="358728"/>
                    <a:pt x="656075" y="354362"/>
                    <a:pt x="678697" y="348012"/>
                  </a:cubicBezTo>
                  <a:cubicBezTo>
                    <a:pt x="701319" y="341662"/>
                    <a:pt x="728703" y="330947"/>
                    <a:pt x="745372" y="314675"/>
                  </a:cubicBezTo>
                  <a:cubicBezTo>
                    <a:pt x="762041" y="298403"/>
                    <a:pt x="777915" y="273003"/>
                    <a:pt x="778709" y="250381"/>
                  </a:cubicBezTo>
                  <a:cubicBezTo>
                    <a:pt x="779503" y="227759"/>
                    <a:pt x="769979" y="197199"/>
                    <a:pt x="750135" y="178943"/>
                  </a:cubicBezTo>
                  <a:cubicBezTo>
                    <a:pt x="730291" y="160687"/>
                    <a:pt x="690206" y="147193"/>
                    <a:pt x="659647" y="140843"/>
                  </a:cubicBezTo>
                  <a:cubicBezTo>
                    <a:pt x="629088" y="134493"/>
                    <a:pt x="599720" y="137669"/>
                    <a:pt x="566779" y="140844"/>
                  </a:cubicBezTo>
                  <a:cubicBezTo>
                    <a:pt x="533838" y="144019"/>
                    <a:pt x="499310" y="151559"/>
                    <a:pt x="462004" y="159893"/>
                  </a:cubicBezTo>
                  <a:cubicBezTo>
                    <a:pt x="424698" y="168227"/>
                    <a:pt x="381438" y="178150"/>
                    <a:pt x="342941" y="190850"/>
                  </a:cubicBezTo>
                  <a:cubicBezTo>
                    <a:pt x="304444" y="203550"/>
                    <a:pt x="262772" y="224584"/>
                    <a:pt x="231022" y="236093"/>
                  </a:cubicBezTo>
                  <a:cubicBezTo>
                    <a:pt x="199272" y="247602"/>
                    <a:pt x="179430" y="255143"/>
                    <a:pt x="152442" y="259906"/>
                  </a:cubicBezTo>
                  <a:cubicBezTo>
                    <a:pt x="125454" y="264669"/>
                    <a:pt x="94497" y="270225"/>
                    <a:pt x="69097" y="264669"/>
                  </a:cubicBezTo>
                  <a:cubicBezTo>
                    <a:pt x="43697" y="259113"/>
                    <a:pt x="-1547" y="247999"/>
                    <a:pt x="41" y="226568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15" name="フリーフォーム: 図形 314">
              <a:extLst>
                <a:ext uri="{FF2B5EF4-FFF2-40B4-BE49-F238E27FC236}">
                  <a16:creationId xmlns:a16="http://schemas.microsoft.com/office/drawing/2014/main" id="{DB643FFC-BDDB-4039-A871-8036C624ACFF}"/>
                </a:ext>
              </a:extLst>
            </p:cNvPr>
            <p:cNvSpPr/>
            <p:nvPr/>
          </p:nvSpPr>
          <p:spPr>
            <a:xfrm>
              <a:off x="7833116" y="3163637"/>
              <a:ext cx="545829" cy="756105"/>
            </a:xfrm>
            <a:custGeom>
              <a:avLst/>
              <a:gdLst>
                <a:gd name="connsiteX0" fmla="*/ 428625 w 628650"/>
                <a:gd name="connsiteY0" fmla="*/ 235744 h 852488"/>
                <a:gd name="connsiteX1" fmla="*/ 440531 w 628650"/>
                <a:gd name="connsiteY1" fmla="*/ 100013 h 852488"/>
                <a:gd name="connsiteX2" fmla="*/ 350043 w 628650"/>
                <a:gd name="connsiteY2" fmla="*/ 0 h 852488"/>
                <a:gd name="connsiteX3" fmla="*/ 252412 w 628650"/>
                <a:gd name="connsiteY3" fmla="*/ 14288 h 852488"/>
                <a:gd name="connsiteX4" fmla="*/ 92868 w 628650"/>
                <a:gd name="connsiteY4" fmla="*/ 135731 h 852488"/>
                <a:gd name="connsiteX5" fmla="*/ 0 w 628650"/>
                <a:gd name="connsiteY5" fmla="*/ 333375 h 852488"/>
                <a:gd name="connsiteX6" fmla="*/ 7143 w 628650"/>
                <a:gd name="connsiteY6" fmla="*/ 561975 h 852488"/>
                <a:gd name="connsiteX7" fmla="*/ 97631 w 628650"/>
                <a:gd name="connsiteY7" fmla="*/ 719138 h 852488"/>
                <a:gd name="connsiteX8" fmla="*/ 254793 w 628650"/>
                <a:gd name="connsiteY8" fmla="*/ 795338 h 852488"/>
                <a:gd name="connsiteX9" fmla="*/ 361950 w 628650"/>
                <a:gd name="connsiteY9" fmla="*/ 797719 h 852488"/>
                <a:gd name="connsiteX10" fmla="*/ 392906 w 628650"/>
                <a:gd name="connsiteY10" fmla="*/ 766763 h 852488"/>
                <a:gd name="connsiteX11" fmla="*/ 431006 w 628650"/>
                <a:gd name="connsiteY11" fmla="*/ 762000 h 852488"/>
                <a:gd name="connsiteX12" fmla="*/ 488156 w 628650"/>
                <a:gd name="connsiteY12" fmla="*/ 852488 h 852488"/>
                <a:gd name="connsiteX13" fmla="*/ 628650 w 628650"/>
                <a:gd name="connsiteY13" fmla="*/ 852488 h 852488"/>
                <a:gd name="connsiteX14" fmla="*/ 459581 w 628650"/>
                <a:gd name="connsiteY14" fmla="*/ 407194 h 852488"/>
                <a:gd name="connsiteX15" fmla="*/ 340518 w 628650"/>
                <a:gd name="connsiteY15" fmla="*/ 409575 h 852488"/>
                <a:gd name="connsiteX16" fmla="*/ 371475 w 628650"/>
                <a:gd name="connsiteY16" fmla="*/ 614363 h 852488"/>
                <a:gd name="connsiteX17" fmla="*/ 335756 w 628650"/>
                <a:gd name="connsiteY17" fmla="*/ 650081 h 852488"/>
                <a:gd name="connsiteX18" fmla="*/ 257175 w 628650"/>
                <a:gd name="connsiteY18" fmla="*/ 645319 h 852488"/>
                <a:gd name="connsiteX19" fmla="*/ 161925 w 628650"/>
                <a:gd name="connsiteY19" fmla="*/ 566738 h 852488"/>
                <a:gd name="connsiteX20" fmla="*/ 133350 w 628650"/>
                <a:gd name="connsiteY20" fmla="*/ 476250 h 852488"/>
                <a:gd name="connsiteX21" fmla="*/ 140493 w 628650"/>
                <a:gd name="connsiteY21" fmla="*/ 309563 h 852488"/>
                <a:gd name="connsiteX22" fmla="*/ 195262 w 628650"/>
                <a:gd name="connsiteY22" fmla="*/ 204788 h 852488"/>
                <a:gd name="connsiteX23" fmla="*/ 264318 w 628650"/>
                <a:gd name="connsiteY23" fmla="*/ 119063 h 852488"/>
                <a:gd name="connsiteX24" fmla="*/ 307181 w 628650"/>
                <a:gd name="connsiteY24" fmla="*/ 119063 h 852488"/>
                <a:gd name="connsiteX25" fmla="*/ 290512 w 628650"/>
                <a:gd name="connsiteY25" fmla="*/ 195263 h 852488"/>
                <a:gd name="connsiteX26" fmla="*/ 311943 w 628650"/>
                <a:gd name="connsiteY26" fmla="*/ 228600 h 852488"/>
                <a:gd name="connsiteX27" fmla="*/ 428625 w 628650"/>
                <a:gd name="connsiteY27" fmla="*/ 235744 h 852488"/>
                <a:gd name="connsiteX0" fmla="*/ 428625 w 628650"/>
                <a:gd name="connsiteY0" fmla="*/ 243472 h 860216"/>
                <a:gd name="connsiteX1" fmla="*/ 440531 w 628650"/>
                <a:gd name="connsiteY1" fmla="*/ 107741 h 860216"/>
                <a:gd name="connsiteX2" fmla="*/ 350043 w 628650"/>
                <a:gd name="connsiteY2" fmla="*/ 7728 h 860216"/>
                <a:gd name="connsiteX3" fmla="*/ 252412 w 628650"/>
                <a:gd name="connsiteY3" fmla="*/ 22016 h 860216"/>
                <a:gd name="connsiteX4" fmla="*/ 92868 w 628650"/>
                <a:gd name="connsiteY4" fmla="*/ 143459 h 860216"/>
                <a:gd name="connsiteX5" fmla="*/ 0 w 628650"/>
                <a:gd name="connsiteY5" fmla="*/ 341103 h 860216"/>
                <a:gd name="connsiteX6" fmla="*/ 7143 w 628650"/>
                <a:gd name="connsiteY6" fmla="*/ 569703 h 860216"/>
                <a:gd name="connsiteX7" fmla="*/ 97631 w 628650"/>
                <a:gd name="connsiteY7" fmla="*/ 726866 h 860216"/>
                <a:gd name="connsiteX8" fmla="*/ 254793 w 628650"/>
                <a:gd name="connsiteY8" fmla="*/ 803066 h 860216"/>
                <a:gd name="connsiteX9" fmla="*/ 361950 w 628650"/>
                <a:gd name="connsiteY9" fmla="*/ 805447 h 860216"/>
                <a:gd name="connsiteX10" fmla="*/ 392906 w 628650"/>
                <a:gd name="connsiteY10" fmla="*/ 774491 h 860216"/>
                <a:gd name="connsiteX11" fmla="*/ 431006 w 628650"/>
                <a:gd name="connsiteY11" fmla="*/ 769728 h 860216"/>
                <a:gd name="connsiteX12" fmla="*/ 488156 w 628650"/>
                <a:gd name="connsiteY12" fmla="*/ 860216 h 860216"/>
                <a:gd name="connsiteX13" fmla="*/ 628650 w 628650"/>
                <a:gd name="connsiteY13" fmla="*/ 860216 h 860216"/>
                <a:gd name="connsiteX14" fmla="*/ 459581 w 628650"/>
                <a:gd name="connsiteY14" fmla="*/ 414922 h 860216"/>
                <a:gd name="connsiteX15" fmla="*/ 340518 w 628650"/>
                <a:gd name="connsiteY15" fmla="*/ 417303 h 860216"/>
                <a:gd name="connsiteX16" fmla="*/ 371475 w 628650"/>
                <a:gd name="connsiteY16" fmla="*/ 622091 h 860216"/>
                <a:gd name="connsiteX17" fmla="*/ 335756 w 628650"/>
                <a:gd name="connsiteY17" fmla="*/ 657809 h 860216"/>
                <a:gd name="connsiteX18" fmla="*/ 257175 w 628650"/>
                <a:gd name="connsiteY18" fmla="*/ 653047 h 860216"/>
                <a:gd name="connsiteX19" fmla="*/ 161925 w 628650"/>
                <a:gd name="connsiteY19" fmla="*/ 574466 h 860216"/>
                <a:gd name="connsiteX20" fmla="*/ 133350 w 628650"/>
                <a:gd name="connsiteY20" fmla="*/ 483978 h 860216"/>
                <a:gd name="connsiteX21" fmla="*/ 140493 w 628650"/>
                <a:gd name="connsiteY21" fmla="*/ 317291 h 860216"/>
                <a:gd name="connsiteX22" fmla="*/ 195262 w 628650"/>
                <a:gd name="connsiteY22" fmla="*/ 212516 h 860216"/>
                <a:gd name="connsiteX23" fmla="*/ 264318 w 628650"/>
                <a:gd name="connsiteY23" fmla="*/ 126791 h 860216"/>
                <a:gd name="connsiteX24" fmla="*/ 307181 w 628650"/>
                <a:gd name="connsiteY24" fmla="*/ 126791 h 860216"/>
                <a:gd name="connsiteX25" fmla="*/ 290512 w 628650"/>
                <a:gd name="connsiteY25" fmla="*/ 202991 h 860216"/>
                <a:gd name="connsiteX26" fmla="*/ 311943 w 628650"/>
                <a:gd name="connsiteY26" fmla="*/ 236328 h 860216"/>
                <a:gd name="connsiteX27" fmla="*/ 428625 w 628650"/>
                <a:gd name="connsiteY27" fmla="*/ 243472 h 860216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33464 w 628727"/>
                <a:gd name="connsiteY14" fmla="*/ 427741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92984 w 628727"/>
                <a:gd name="connsiteY15" fmla="*/ 411073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421559 w 628727"/>
                <a:gd name="connsiteY15" fmla="*/ 425361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69184 w 628727"/>
                <a:gd name="connsiteY14" fmla="*/ 444410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31"/>
                <a:gd name="connsiteY0" fmla="*/ 249147 h 865891"/>
                <a:gd name="connsiteX1" fmla="*/ 440608 w 628731"/>
                <a:gd name="connsiteY1" fmla="*/ 113416 h 865891"/>
                <a:gd name="connsiteX2" fmla="*/ 350120 w 628731"/>
                <a:gd name="connsiteY2" fmla="*/ 13403 h 865891"/>
                <a:gd name="connsiteX3" fmla="*/ 252489 w 628731"/>
                <a:gd name="connsiteY3" fmla="*/ 27691 h 865891"/>
                <a:gd name="connsiteX4" fmla="*/ 92945 w 628731"/>
                <a:gd name="connsiteY4" fmla="*/ 149134 h 865891"/>
                <a:gd name="connsiteX5" fmla="*/ 77 w 628731"/>
                <a:gd name="connsiteY5" fmla="*/ 346778 h 865891"/>
                <a:gd name="connsiteX6" fmla="*/ 7220 w 628731"/>
                <a:gd name="connsiteY6" fmla="*/ 575378 h 865891"/>
                <a:gd name="connsiteX7" fmla="*/ 97708 w 628731"/>
                <a:gd name="connsiteY7" fmla="*/ 732541 h 865891"/>
                <a:gd name="connsiteX8" fmla="*/ 254870 w 628731"/>
                <a:gd name="connsiteY8" fmla="*/ 808741 h 865891"/>
                <a:gd name="connsiteX9" fmla="*/ 362027 w 628731"/>
                <a:gd name="connsiteY9" fmla="*/ 811122 h 865891"/>
                <a:gd name="connsiteX10" fmla="*/ 392983 w 628731"/>
                <a:gd name="connsiteY10" fmla="*/ 780166 h 865891"/>
                <a:gd name="connsiteX11" fmla="*/ 431083 w 628731"/>
                <a:gd name="connsiteY11" fmla="*/ 775403 h 865891"/>
                <a:gd name="connsiteX12" fmla="*/ 488233 w 628731"/>
                <a:gd name="connsiteY12" fmla="*/ 865891 h 865891"/>
                <a:gd name="connsiteX13" fmla="*/ 628727 w 628731"/>
                <a:gd name="connsiteY13" fmla="*/ 865891 h 865891"/>
                <a:gd name="connsiteX14" fmla="*/ 492997 w 628731"/>
                <a:gd name="connsiteY14" fmla="*/ 484892 h 865891"/>
                <a:gd name="connsiteX15" fmla="*/ 452514 w 628731"/>
                <a:gd name="connsiteY15" fmla="*/ 401547 h 865891"/>
                <a:gd name="connsiteX16" fmla="*/ 421559 w 628731"/>
                <a:gd name="connsiteY16" fmla="*/ 425361 h 865891"/>
                <a:gd name="connsiteX17" fmla="*/ 340595 w 628731"/>
                <a:gd name="connsiteY17" fmla="*/ 422978 h 865891"/>
                <a:gd name="connsiteX18" fmla="*/ 371552 w 628731"/>
                <a:gd name="connsiteY18" fmla="*/ 627766 h 865891"/>
                <a:gd name="connsiteX19" fmla="*/ 335833 w 628731"/>
                <a:gd name="connsiteY19" fmla="*/ 663484 h 865891"/>
                <a:gd name="connsiteX20" fmla="*/ 257252 w 628731"/>
                <a:gd name="connsiteY20" fmla="*/ 658722 h 865891"/>
                <a:gd name="connsiteX21" fmla="*/ 162002 w 628731"/>
                <a:gd name="connsiteY21" fmla="*/ 580141 h 865891"/>
                <a:gd name="connsiteX22" fmla="*/ 133427 w 628731"/>
                <a:gd name="connsiteY22" fmla="*/ 489653 h 865891"/>
                <a:gd name="connsiteX23" fmla="*/ 140570 w 628731"/>
                <a:gd name="connsiteY23" fmla="*/ 322966 h 865891"/>
                <a:gd name="connsiteX24" fmla="*/ 195339 w 628731"/>
                <a:gd name="connsiteY24" fmla="*/ 218191 h 865891"/>
                <a:gd name="connsiteX25" fmla="*/ 264395 w 628731"/>
                <a:gd name="connsiteY25" fmla="*/ 132466 h 865891"/>
                <a:gd name="connsiteX26" fmla="*/ 307258 w 628731"/>
                <a:gd name="connsiteY26" fmla="*/ 132466 h 865891"/>
                <a:gd name="connsiteX27" fmla="*/ 290589 w 628731"/>
                <a:gd name="connsiteY27" fmla="*/ 208666 h 865891"/>
                <a:gd name="connsiteX28" fmla="*/ 312020 w 628731"/>
                <a:gd name="connsiteY28" fmla="*/ 242003 h 865891"/>
                <a:gd name="connsiteX29" fmla="*/ 428702 w 628731"/>
                <a:gd name="connsiteY29" fmla="*/ 249147 h 865891"/>
                <a:gd name="connsiteX0" fmla="*/ 428702 w 628731"/>
                <a:gd name="connsiteY0" fmla="*/ 249147 h 897772"/>
                <a:gd name="connsiteX1" fmla="*/ 440608 w 628731"/>
                <a:gd name="connsiteY1" fmla="*/ 113416 h 897772"/>
                <a:gd name="connsiteX2" fmla="*/ 350120 w 628731"/>
                <a:gd name="connsiteY2" fmla="*/ 13403 h 897772"/>
                <a:gd name="connsiteX3" fmla="*/ 252489 w 628731"/>
                <a:gd name="connsiteY3" fmla="*/ 27691 h 897772"/>
                <a:gd name="connsiteX4" fmla="*/ 92945 w 628731"/>
                <a:gd name="connsiteY4" fmla="*/ 149134 h 897772"/>
                <a:gd name="connsiteX5" fmla="*/ 77 w 628731"/>
                <a:gd name="connsiteY5" fmla="*/ 346778 h 897772"/>
                <a:gd name="connsiteX6" fmla="*/ 7220 w 628731"/>
                <a:gd name="connsiteY6" fmla="*/ 575378 h 897772"/>
                <a:gd name="connsiteX7" fmla="*/ 97708 w 628731"/>
                <a:gd name="connsiteY7" fmla="*/ 732541 h 897772"/>
                <a:gd name="connsiteX8" fmla="*/ 254870 w 628731"/>
                <a:gd name="connsiteY8" fmla="*/ 808741 h 897772"/>
                <a:gd name="connsiteX9" fmla="*/ 362027 w 628731"/>
                <a:gd name="connsiteY9" fmla="*/ 811122 h 897772"/>
                <a:gd name="connsiteX10" fmla="*/ 392983 w 628731"/>
                <a:gd name="connsiteY10" fmla="*/ 780166 h 897772"/>
                <a:gd name="connsiteX11" fmla="*/ 431083 w 628731"/>
                <a:gd name="connsiteY11" fmla="*/ 775403 h 897772"/>
                <a:gd name="connsiteX12" fmla="*/ 488233 w 628731"/>
                <a:gd name="connsiteY12" fmla="*/ 865891 h 897772"/>
                <a:gd name="connsiteX13" fmla="*/ 628727 w 628731"/>
                <a:gd name="connsiteY13" fmla="*/ 865891 h 897772"/>
                <a:gd name="connsiteX14" fmla="*/ 492997 w 628731"/>
                <a:gd name="connsiteY14" fmla="*/ 484892 h 897772"/>
                <a:gd name="connsiteX15" fmla="*/ 452514 w 628731"/>
                <a:gd name="connsiteY15" fmla="*/ 401547 h 897772"/>
                <a:gd name="connsiteX16" fmla="*/ 421559 w 628731"/>
                <a:gd name="connsiteY16" fmla="*/ 425361 h 897772"/>
                <a:gd name="connsiteX17" fmla="*/ 340595 w 628731"/>
                <a:gd name="connsiteY17" fmla="*/ 422978 h 897772"/>
                <a:gd name="connsiteX18" fmla="*/ 371552 w 628731"/>
                <a:gd name="connsiteY18" fmla="*/ 627766 h 897772"/>
                <a:gd name="connsiteX19" fmla="*/ 335833 w 628731"/>
                <a:gd name="connsiteY19" fmla="*/ 663484 h 897772"/>
                <a:gd name="connsiteX20" fmla="*/ 257252 w 628731"/>
                <a:gd name="connsiteY20" fmla="*/ 658722 h 897772"/>
                <a:gd name="connsiteX21" fmla="*/ 162002 w 628731"/>
                <a:gd name="connsiteY21" fmla="*/ 580141 h 897772"/>
                <a:gd name="connsiteX22" fmla="*/ 133427 w 628731"/>
                <a:gd name="connsiteY22" fmla="*/ 489653 h 897772"/>
                <a:gd name="connsiteX23" fmla="*/ 140570 w 628731"/>
                <a:gd name="connsiteY23" fmla="*/ 322966 h 897772"/>
                <a:gd name="connsiteX24" fmla="*/ 195339 w 628731"/>
                <a:gd name="connsiteY24" fmla="*/ 218191 h 897772"/>
                <a:gd name="connsiteX25" fmla="*/ 264395 w 628731"/>
                <a:gd name="connsiteY25" fmla="*/ 132466 h 897772"/>
                <a:gd name="connsiteX26" fmla="*/ 307258 w 628731"/>
                <a:gd name="connsiteY26" fmla="*/ 132466 h 897772"/>
                <a:gd name="connsiteX27" fmla="*/ 290589 w 628731"/>
                <a:gd name="connsiteY27" fmla="*/ 208666 h 897772"/>
                <a:gd name="connsiteX28" fmla="*/ 312020 w 628731"/>
                <a:gd name="connsiteY28" fmla="*/ 242003 h 897772"/>
                <a:gd name="connsiteX29" fmla="*/ 428702 w 628731"/>
                <a:gd name="connsiteY29" fmla="*/ 249147 h 897772"/>
                <a:gd name="connsiteX0" fmla="*/ 428702 w 626349"/>
                <a:gd name="connsiteY0" fmla="*/ 249147 h 884679"/>
                <a:gd name="connsiteX1" fmla="*/ 440608 w 626349"/>
                <a:gd name="connsiteY1" fmla="*/ 113416 h 884679"/>
                <a:gd name="connsiteX2" fmla="*/ 350120 w 626349"/>
                <a:gd name="connsiteY2" fmla="*/ 13403 h 884679"/>
                <a:gd name="connsiteX3" fmla="*/ 252489 w 626349"/>
                <a:gd name="connsiteY3" fmla="*/ 27691 h 884679"/>
                <a:gd name="connsiteX4" fmla="*/ 92945 w 626349"/>
                <a:gd name="connsiteY4" fmla="*/ 149134 h 884679"/>
                <a:gd name="connsiteX5" fmla="*/ 77 w 626349"/>
                <a:gd name="connsiteY5" fmla="*/ 346778 h 884679"/>
                <a:gd name="connsiteX6" fmla="*/ 7220 w 626349"/>
                <a:gd name="connsiteY6" fmla="*/ 575378 h 884679"/>
                <a:gd name="connsiteX7" fmla="*/ 97708 w 626349"/>
                <a:gd name="connsiteY7" fmla="*/ 732541 h 884679"/>
                <a:gd name="connsiteX8" fmla="*/ 254870 w 626349"/>
                <a:gd name="connsiteY8" fmla="*/ 808741 h 884679"/>
                <a:gd name="connsiteX9" fmla="*/ 362027 w 626349"/>
                <a:gd name="connsiteY9" fmla="*/ 811122 h 884679"/>
                <a:gd name="connsiteX10" fmla="*/ 392983 w 626349"/>
                <a:gd name="connsiteY10" fmla="*/ 780166 h 884679"/>
                <a:gd name="connsiteX11" fmla="*/ 431083 w 626349"/>
                <a:gd name="connsiteY11" fmla="*/ 775403 h 884679"/>
                <a:gd name="connsiteX12" fmla="*/ 488233 w 626349"/>
                <a:gd name="connsiteY12" fmla="*/ 865891 h 884679"/>
                <a:gd name="connsiteX13" fmla="*/ 626345 w 626349"/>
                <a:gd name="connsiteY13" fmla="*/ 844460 h 884679"/>
                <a:gd name="connsiteX14" fmla="*/ 492997 w 626349"/>
                <a:gd name="connsiteY14" fmla="*/ 484892 h 884679"/>
                <a:gd name="connsiteX15" fmla="*/ 452514 w 626349"/>
                <a:gd name="connsiteY15" fmla="*/ 401547 h 884679"/>
                <a:gd name="connsiteX16" fmla="*/ 421559 w 626349"/>
                <a:gd name="connsiteY16" fmla="*/ 425361 h 884679"/>
                <a:gd name="connsiteX17" fmla="*/ 340595 w 626349"/>
                <a:gd name="connsiteY17" fmla="*/ 422978 h 884679"/>
                <a:gd name="connsiteX18" fmla="*/ 371552 w 626349"/>
                <a:gd name="connsiteY18" fmla="*/ 627766 h 884679"/>
                <a:gd name="connsiteX19" fmla="*/ 335833 w 626349"/>
                <a:gd name="connsiteY19" fmla="*/ 663484 h 884679"/>
                <a:gd name="connsiteX20" fmla="*/ 257252 w 626349"/>
                <a:gd name="connsiteY20" fmla="*/ 658722 h 884679"/>
                <a:gd name="connsiteX21" fmla="*/ 162002 w 626349"/>
                <a:gd name="connsiteY21" fmla="*/ 580141 h 884679"/>
                <a:gd name="connsiteX22" fmla="*/ 133427 w 626349"/>
                <a:gd name="connsiteY22" fmla="*/ 489653 h 884679"/>
                <a:gd name="connsiteX23" fmla="*/ 140570 w 626349"/>
                <a:gd name="connsiteY23" fmla="*/ 322966 h 884679"/>
                <a:gd name="connsiteX24" fmla="*/ 195339 w 626349"/>
                <a:gd name="connsiteY24" fmla="*/ 218191 h 884679"/>
                <a:gd name="connsiteX25" fmla="*/ 264395 w 626349"/>
                <a:gd name="connsiteY25" fmla="*/ 132466 h 884679"/>
                <a:gd name="connsiteX26" fmla="*/ 307258 w 626349"/>
                <a:gd name="connsiteY26" fmla="*/ 132466 h 884679"/>
                <a:gd name="connsiteX27" fmla="*/ 290589 w 626349"/>
                <a:gd name="connsiteY27" fmla="*/ 208666 h 884679"/>
                <a:gd name="connsiteX28" fmla="*/ 312020 w 626349"/>
                <a:gd name="connsiteY28" fmla="*/ 242003 h 884679"/>
                <a:gd name="connsiteX29" fmla="*/ 428702 w 626349"/>
                <a:gd name="connsiteY29" fmla="*/ 249147 h 884679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07254 w 626345"/>
                <a:gd name="connsiteY26" fmla="*/ 127826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9142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6578 w 624225"/>
                <a:gd name="connsiteY0" fmla="*/ 244507 h 885750"/>
                <a:gd name="connsiteX1" fmla="*/ 438484 w 624225"/>
                <a:gd name="connsiteY1" fmla="*/ 108776 h 885750"/>
                <a:gd name="connsiteX2" fmla="*/ 347996 w 624225"/>
                <a:gd name="connsiteY2" fmla="*/ 8763 h 885750"/>
                <a:gd name="connsiteX3" fmla="*/ 228933 w 624225"/>
                <a:gd name="connsiteY3" fmla="*/ 32576 h 885750"/>
                <a:gd name="connsiteX4" fmla="*/ 90821 w 624225"/>
                <a:gd name="connsiteY4" fmla="*/ 144494 h 885750"/>
                <a:gd name="connsiteX5" fmla="*/ 12240 w 624225"/>
                <a:gd name="connsiteY5" fmla="*/ 327851 h 885750"/>
                <a:gd name="connsiteX6" fmla="*/ 5096 w 624225"/>
                <a:gd name="connsiteY6" fmla="*/ 570738 h 885750"/>
                <a:gd name="connsiteX7" fmla="*/ 95584 w 624225"/>
                <a:gd name="connsiteY7" fmla="*/ 727901 h 885750"/>
                <a:gd name="connsiteX8" fmla="*/ 252746 w 624225"/>
                <a:gd name="connsiteY8" fmla="*/ 804101 h 885750"/>
                <a:gd name="connsiteX9" fmla="*/ 359903 w 624225"/>
                <a:gd name="connsiteY9" fmla="*/ 806482 h 885750"/>
                <a:gd name="connsiteX10" fmla="*/ 390859 w 624225"/>
                <a:gd name="connsiteY10" fmla="*/ 775526 h 885750"/>
                <a:gd name="connsiteX11" fmla="*/ 428959 w 624225"/>
                <a:gd name="connsiteY11" fmla="*/ 770763 h 885750"/>
                <a:gd name="connsiteX12" fmla="*/ 486109 w 624225"/>
                <a:gd name="connsiteY12" fmla="*/ 861251 h 885750"/>
                <a:gd name="connsiteX13" fmla="*/ 624221 w 624225"/>
                <a:gd name="connsiteY13" fmla="*/ 839820 h 885750"/>
                <a:gd name="connsiteX14" fmla="*/ 490873 w 624225"/>
                <a:gd name="connsiteY14" fmla="*/ 480252 h 885750"/>
                <a:gd name="connsiteX15" fmla="*/ 450390 w 624225"/>
                <a:gd name="connsiteY15" fmla="*/ 396907 h 885750"/>
                <a:gd name="connsiteX16" fmla="*/ 419435 w 624225"/>
                <a:gd name="connsiteY16" fmla="*/ 420721 h 885750"/>
                <a:gd name="connsiteX17" fmla="*/ 338471 w 624225"/>
                <a:gd name="connsiteY17" fmla="*/ 418338 h 885750"/>
                <a:gd name="connsiteX18" fmla="*/ 371809 w 624225"/>
                <a:gd name="connsiteY18" fmla="*/ 608839 h 885750"/>
                <a:gd name="connsiteX19" fmla="*/ 333709 w 624225"/>
                <a:gd name="connsiteY19" fmla="*/ 658844 h 885750"/>
                <a:gd name="connsiteX20" fmla="*/ 255128 w 624225"/>
                <a:gd name="connsiteY20" fmla="*/ 646938 h 885750"/>
                <a:gd name="connsiteX21" fmla="*/ 167022 w 624225"/>
                <a:gd name="connsiteY21" fmla="*/ 575501 h 885750"/>
                <a:gd name="connsiteX22" fmla="*/ 133684 w 624225"/>
                <a:gd name="connsiteY22" fmla="*/ 477869 h 885750"/>
                <a:gd name="connsiteX23" fmla="*/ 145589 w 624225"/>
                <a:gd name="connsiteY23" fmla="*/ 318326 h 885750"/>
                <a:gd name="connsiteX24" fmla="*/ 193215 w 624225"/>
                <a:gd name="connsiteY24" fmla="*/ 213551 h 885750"/>
                <a:gd name="connsiteX25" fmla="*/ 262271 w 624225"/>
                <a:gd name="connsiteY25" fmla="*/ 137351 h 885750"/>
                <a:gd name="connsiteX26" fmla="*/ 319421 w 624225"/>
                <a:gd name="connsiteY26" fmla="*/ 158783 h 885750"/>
                <a:gd name="connsiteX27" fmla="*/ 288465 w 624225"/>
                <a:gd name="connsiteY27" fmla="*/ 204026 h 885750"/>
                <a:gd name="connsiteX28" fmla="*/ 309896 w 624225"/>
                <a:gd name="connsiteY28" fmla="*/ 237363 h 885750"/>
                <a:gd name="connsiteX29" fmla="*/ 426578 w 624225"/>
                <a:gd name="connsiteY29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33012 w 630659"/>
                <a:gd name="connsiteY0" fmla="*/ 244507 h 885750"/>
                <a:gd name="connsiteX1" fmla="*/ 444918 w 630659"/>
                <a:gd name="connsiteY1" fmla="*/ 108776 h 885750"/>
                <a:gd name="connsiteX2" fmla="*/ 354430 w 630659"/>
                <a:gd name="connsiteY2" fmla="*/ 8763 h 885750"/>
                <a:gd name="connsiteX3" fmla="*/ 235367 w 630659"/>
                <a:gd name="connsiteY3" fmla="*/ 32576 h 885750"/>
                <a:gd name="connsiteX4" fmla="*/ 97255 w 630659"/>
                <a:gd name="connsiteY4" fmla="*/ 144494 h 885750"/>
                <a:gd name="connsiteX5" fmla="*/ 18674 w 630659"/>
                <a:gd name="connsiteY5" fmla="*/ 327851 h 885750"/>
                <a:gd name="connsiteX6" fmla="*/ 2006 w 630659"/>
                <a:gd name="connsiteY6" fmla="*/ 446913 h 885750"/>
                <a:gd name="connsiteX7" fmla="*/ 11530 w 630659"/>
                <a:gd name="connsiteY7" fmla="*/ 570738 h 885750"/>
                <a:gd name="connsiteX8" fmla="*/ 102018 w 630659"/>
                <a:gd name="connsiteY8" fmla="*/ 727901 h 885750"/>
                <a:gd name="connsiteX9" fmla="*/ 259180 w 630659"/>
                <a:gd name="connsiteY9" fmla="*/ 804101 h 885750"/>
                <a:gd name="connsiteX10" fmla="*/ 366337 w 630659"/>
                <a:gd name="connsiteY10" fmla="*/ 806482 h 885750"/>
                <a:gd name="connsiteX11" fmla="*/ 397293 w 630659"/>
                <a:gd name="connsiteY11" fmla="*/ 775526 h 885750"/>
                <a:gd name="connsiteX12" fmla="*/ 435393 w 630659"/>
                <a:gd name="connsiteY12" fmla="*/ 770763 h 885750"/>
                <a:gd name="connsiteX13" fmla="*/ 492543 w 630659"/>
                <a:gd name="connsiteY13" fmla="*/ 861251 h 885750"/>
                <a:gd name="connsiteX14" fmla="*/ 630655 w 630659"/>
                <a:gd name="connsiteY14" fmla="*/ 839820 h 885750"/>
                <a:gd name="connsiteX15" fmla="*/ 497307 w 630659"/>
                <a:gd name="connsiteY15" fmla="*/ 480252 h 885750"/>
                <a:gd name="connsiteX16" fmla="*/ 456824 w 630659"/>
                <a:gd name="connsiteY16" fmla="*/ 396907 h 885750"/>
                <a:gd name="connsiteX17" fmla="*/ 425869 w 630659"/>
                <a:gd name="connsiteY17" fmla="*/ 420721 h 885750"/>
                <a:gd name="connsiteX18" fmla="*/ 344905 w 630659"/>
                <a:gd name="connsiteY18" fmla="*/ 418338 h 885750"/>
                <a:gd name="connsiteX19" fmla="*/ 378243 w 630659"/>
                <a:gd name="connsiteY19" fmla="*/ 608839 h 885750"/>
                <a:gd name="connsiteX20" fmla="*/ 340143 w 630659"/>
                <a:gd name="connsiteY20" fmla="*/ 658844 h 885750"/>
                <a:gd name="connsiteX21" fmla="*/ 261562 w 630659"/>
                <a:gd name="connsiteY21" fmla="*/ 646938 h 885750"/>
                <a:gd name="connsiteX22" fmla="*/ 173456 w 630659"/>
                <a:gd name="connsiteY22" fmla="*/ 575501 h 885750"/>
                <a:gd name="connsiteX23" fmla="*/ 140118 w 630659"/>
                <a:gd name="connsiteY23" fmla="*/ 477869 h 885750"/>
                <a:gd name="connsiteX24" fmla="*/ 152023 w 630659"/>
                <a:gd name="connsiteY24" fmla="*/ 318326 h 885750"/>
                <a:gd name="connsiteX25" fmla="*/ 199649 w 630659"/>
                <a:gd name="connsiteY25" fmla="*/ 213551 h 885750"/>
                <a:gd name="connsiteX26" fmla="*/ 268705 w 630659"/>
                <a:gd name="connsiteY26" fmla="*/ 137351 h 885750"/>
                <a:gd name="connsiteX27" fmla="*/ 325855 w 630659"/>
                <a:gd name="connsiteY27" fmla="*/ 158783 h 885750"/>
                <a:gd name="connsiteX28" fmla="*/ 294899 w 630659"/>
                <a:gd name="connsiteY28" fmla="*/ 204026 h 885750"/>
                <a:gd name="connsiteX29" fmla="*/ 316330 w 630659"/>
                <a:gd name="connsiteY29" fmla="*/ 237363 h 885750"/>
                <a:gd name="connsiteX30" fmla="*/ 433012 w 630659"/>
                <a:gd name="connsiteY30" fmla="*/ 244507 h 885750"/>
                <a:gd name="connsiteX0" fmla="*/ 433012 w 630659"/>
                <a:gd name="connsiteY0" fmla="*/ 249147 h 890390"/>
                <a:gd name="connsiteX1" fmla="*/ 444918 w 630659"/>
                <a:gd name="connsiteY1" fmla="*/ 113416 h 890390"/>
                <a:gd name="connsiteX2" fmla="*/ 354430 w 630659"/>
                <a:gd name="connsiteY2" fmla="*/ 13403 h 890390"/>
                <a:gd name="connsiteX3" fmla="*/ 223461 w 630659"/>
                <a:gd name="connsiteY3" fmla="*/ 27691 h 890390"/>
                <a:gd name="connsiteX4" fmla="*/ 97255 w 630659"/>
                <a:gd name="connsiteY4" fmla="*/ 149134 h 890390"/>
                <a:gd name="connsiteX5" fmla="*/ 18674 w 630659"/>
                <a:gd name="connsiteY5" fmla="*/ 332491 h 890390"/>
                <a:gd name="connsiteX6" fmla="*/ 2006 w 630659"/>
                <a:gd name="connsiteY6" fmla="*/ 451553 h 890390"/>
                <a:gd name="connsiteX7" fmla="*/ 11530 w 630659"/>
                <a:gd name="connsiteY7" fmla="*/ 575378 h 890390"/>
                <a:gd name="connsiteX8" fmla="*/ 102018 w 630659"/>
                <a:gd name="connsiteY8" fmla="*/ 732541 h 890390"/>
                <a:gd name="connsiteX9" fmla="*/ 259180 w 630659"/>
                <a:gd name="connsiteY9" fmla="*/ 808741 h 890390"/>
                <a:gd name="connsiteX10" fmla="*/ 366337 w 630659"/>
                <a:gd name="connsiteY10" fmla="*/ 811122 h 890390"/>
                <a:gd name="connsiteX11" fmla="*/ 397293 w 630659"/>
                <a:gd name="connsiteY11" fmla="*/ 780166 h 890390"/>
                <a:gd name="connsiteX12" fmla="*/ 435393 w 630659"/>
                <a:gd name="connsiteY12" fmla="*/ 775403 h 890390"/>
                <a:gd name="connsiteX13" fmla="*/ 492543 w 630659"/>
                <a:gd name="connsiteY13" fmla="*/ 865891 h 890390"/>
                <a:gd name="connsiteX14" fmla="*/ 630655 w 630659"/>
                <a:gd name="connsiteY14" fmla="*/ 844460 h 890390"/>
                <a:gd name="connsiteX15" fmla="*/ 497307 w 630659"/>
                <a:gd name="connsiteY15" fmla="*/ 484892 h 890390"/>
                <a:gd name="connsiteX16" fmla="*/ 456824 w 630659"/>
                <a:gd name="connsiteY16" fmla="*/ 401547 h 890390"/>
                <a:gd name="connsiteX17" fmla="*/ 425869 w 630659"/>
                <a:gd name="connsiteY17" fmla="*/ 425361 h 890390"/>
                <a:gd name="connsiteX18" fmla="*/ 344905 w 630659"/>
                <a:gd name="connsiteY18" fmla="*/ 422978 h 890390"/>
                <a:gd name="connsiteX19" fmla="*/ 378243 w 630659"/>
                <a:gd name="connsiteY19" fmla="*/ 613479 h 890390"/>
                <a:gd name="connsiteX20" fmla="*/ 340143 w 630659"/>
                <a:gd name="connsiteY20" fmla="*/ 663484 h 890390"/>
                <a:gd name="connsiteX21" fmla="*/ 261562 w 630659"/>
                <a:gd name="connsiteY21" fmla="*/ 651578 h 890390"/>
                <a:gd name="connsiteX22" fmla="*/ 173456 w 630659"/>
                <a:gd name="connsiteY22" fmla="*/ 580141 h 890390"/>
                <a:gd name="connsiteX23" fmla="*/ 140118 w 630659"/>
                <a:gd name="connsiteY23" fmla="*/ 482509 h 890390"/>
                <a:gd name="connsiteX24" fmla="*/ 152023 w 630659"/>
                <a:gd name="connsiteY24" fmla="*/ 322966 h 890390"/>
                <a:gd name="connsiteX25" fmla="*/ 199649 w 630659"/>
                <a:gd name="connsiteY25" fmla="*/ 218191 h 890390"/>
                <a:gd name="connsiteX26" fmla="*/ 268705 w 630659"/>
                <a:gd name="connsiteY26" fmla="*/ 141991 h 890390"/>
                <a:gd name="connsiteX27" fmla="*/ 325855 w 630659"/>
                <a:gd name="connsiteY27" fmla="*/ 163423 h 890390"/>
                <a:gd name="connsiteX28" fmla="*/ 294899 w 630659"/>
                <a:gd name="connsiteY28" fmla="*/ 208666 h 890390"/>
                <a:gd name="connsiteX29" fmla="*/ 316330 w 630659"/>
                <a:gd name="connsiteY29" fmla="*/ 242003 h 890390"/>
                <a:gd name="connsiteX30" fmla="*/ 433012 w 630659"/>
                <a:gd name="connsiteY30" fmla="*/ 249147 h 890390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5869 w 630659"/>
                <a:gd name="connsiteY17" fmla="*/ 422894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1106 w 630659"/>
                <a:gd name="connsiteY17" fmla="*/ 408607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1383"/>
                <a:gd name="connsiteY0" fmla="*/ 246680 h 878073"/>
                <a:gd name="connsiteX1" fmla="*/ 444918 w 631383"/>
                <a:gd name="connsiteY1" fmla="*/ 110949 h 878073"/>
                <a:gd name="connsiteX2" fmla="*/ 354430 w 631383"/>
                <a:gd name="connsiteY2" fmla="*/ 10936 h 878073"/>
                <a:gd name="connsiteX3" fmla="*/ 209174 w 631383"/>
                <a:gd name="connsiteY3" fmla="*/ 29987 h 878073"/>
                <a:gd name="connsiteX4" fmla="*/ 97255 w 631383"/>
                <a:gd name="connsiteY4" fmla="*/ 146667 h 878073"/>
                <a:gd name="connsiteX5" fmla="*/ 18674 w 631383"/>
                <a:gd name="connsiteY5" fmla="*/ 330024 h 878073"/>
                <a:gd name="connsiteX6" fmla="*/ 2006 w 631383"/>
                <a:gd name="connsiteY6" fmla="*/ 449086 h 878073"/>
                <a:gd name="connsiteX7" fmla="*/ 11530 w 631383"/>
                <a:gd name="connsiteY7" fmla="*/ 572911 h 878073"/>
                <a:gd name="connsiteX8" fmla="*/ 102018 w 631383"/>
                <a:gd name="connsiteY8" fmla="*/ 730074 h 878073"/>
                <a:gd name="connsiteX9" fmla="*/ 259180 w 631383"/>
                <a:gd name="connsiteY9" fmla="*/ 806274 h 878073"/>
                <a:gd name="connsiteX10" fmla="*/ 366337 w 631383"/>
                <a:gd name="connsiteY10" fmla="*/ 808655 h 878073"/>
                <a:gd name="connsiteX11" fmla="*/ 397293 w 631383"/>
                <a:gd name="connsiteY11" fmla="*/ 777699 h 878073"/>
                <a:gd name="connsiteX12" fmla="*/ 435393 w 631383"/>
                <a:gd name="connsiteY12" fmla="*/ 772936 h 878073"/>
                <a:gd name="connsiteX13" fmla="*/ 492543 w 631383"/>
                <a:gd name="connsiteY13" fmla="*/ 863424 h 878073"/>
                <a:gd name="connsiteX14" fmla="*/ 630655 w 631383"/>
                <a:gd name="connsiteY14" fmla="*/ 841993 h 878073"/>
                <a:gd name="connsiteX15" fmla="*/ 544932 w 631383"/>
                <a:gd name="connsiteY15" fmla="*/ 680068 h 878073"/>
                <a:gd name="connsiteX16" fmla="*/ 497307 w 631383"/>
                <a:gd name="connsiteY16" fmla="*/ 482425 h 878073"/>
                <a:gd name="connsiteX17" fmla="*/ 456824 w 631383"/>
                <a:gd name="connsiteY17" fmla="*/ 399080 h 878073"/>
                <a:gd name="connsiteX18" fmla="*/ 421106 w 631383"/>
                <a:gd name="connsiteY18" fmla="*/ 408607 h 878073"/>
                <a:gd name="connsiteX19" fmla="*/ 344905 w 631383"/>
                <a:gd name="connsiteY19" fmla="*/ 420511 h 878073"/>
                <a:gd name="connsiteX20" fmla="*/ 378243 w 631383"/>
                <a:gd name="connsiteY20" fmla="*/ 611012 h 878073"/>
                <a:gd name="connsiteX21" fmla="*/ 340143 w 631383"/>
                <a:gd name="connsiteY21" fmla="*/ 661017 h 878073"/>
                <a:gd name="connsiteX22" fmla="*/ 261562 w 631383"/>
                <a:gd name="connsiteY22" fmla="*/ 649111 h 878073"/>
                <a:gd name="connsiteX23" fmla="*/ 173456 w 631383"/>
                <a:gd name="connsiteY23" fmla="*/ 577674 h 878073"/>
                <a:gd name="connsiteX24" fmla="*/ 140118 w 631383"/>
                <a:gd name="connsiteY24" fmla="*/ 480042 h 878073"/>
                <a:gd name="connsiteX25" fmla="*/ 152023 w 631383"/>
                <a:gd name="connsiteY25" fmla="*/ 320499 h 878073"/>
                <a:gd name="connsiteX26" fmla="*/ 199649 w 631383"/>
                <a:gd name="connsiteY26" fmla="*/ 215724 h 878073"/>
                <a:gd name="connsiteX27" fmla="*/ 268705 w 631383"/>
                <a:gd name="connsiteY27" fmla="*/ 139524 h 878073"/>
                <a:gd name="connsiteX28" fmla="*/ 325855 w 631383"/>
                <a:gd name="connsiteY28" fmla="*/ 160956 h 878073"/>
                <a:gd name="connsiteX29" fmla="*/ 294899 w 631383"/>
                <a:gd name="connsiteY29" fmla="*/ 206199 h 878073"/>
                <a:gd name="connsiteX30" fmla="*/ 316330 w 631383"/>
                <a:gd name="connsiteY30" fmla="*/ 239536 h 878073"/>
                <a:gd name="connsiteX31" fmla="*/ 433012 w 631383"/>
                <a:gd name="connsiteY31" fmla="*/ 246680 h 878073"/>
                <a:gd name="connsiteX0" fmla="*/ 433012 w 631560"/>
                <a:gd name="connsiteY0" fmla="*/ 246680 h 877891"/>
                <a:gd name="connsiteX1" fmla="*/ 444918 w 631560"/>
                <a:gd name="connsiteY1" fmla="*/ 110949 h 877891"/>
                <a:gd name="connsiteX2" fmla="*/ 354430 w 631560"/>
                <a:gd name="connsiteY2" fmla="*/ 10936 h 877891"/>
                <a:gd name="connsiteX3" fmla="*/ 209174 w 631560"/>
                <a:gd name="connsiteY3" fmla="*/ 29987 h 877891"/>
                <a:gd name="connsiteX4" fmla="*/ 97255 w 631560"/>
                <a:gd name="connsiteY4" fmla="*/ 146667 h 877891"/>
                <a:gd name="connsiteX5" fmla="*/ 18674 w 631560"/>
                <a:gd name="connsiteY5" fmla="*/ 330024 h 877891"/>
                <a:gd name="connsiteX6" fmla="*/ 2006 w 631560"/>
                <a:gd name="connsiteY6" fmla="*/ 449086 h 877891"/>
                <a:gd name="connsiteX7" fmla="*/ 11530 w 631560"/>
                <a:gd name="connsiteY7" fmla="*/ 572911 h 877891"/>
                <a:gd name="connsiteX8" fmla="*/ 102018 w 631560"/>
                <a:gd name="connsiteY8" fmla="*/ 730074 h 877891"/>
                <a:gd name="connsiteX9" fmla="*/ 259180 w 631560"/>
                <a:gd name="connsiteY9" fmla="*/ 806274 h 877891"/>
                <a:gd name="connsiteX10" fmla="*/ 366337 w 631560"/>
                <a:gd name="connsiteY10" fmla="*/ 808655 h 877891"/>
                <a:gd name="connsiteX11" fmla="*/ 397293 w 631560"/>
                <a:gd name="connsiteY11" fmla="*/ 777699 h 877891"/>
                <a:gd name="connsiteX12" fmla="*/ 435393 w 631560"/>
                <a:gd name="connsiteY12" fmla="*/ 772936 h 877891"/>
                <a:gd name="connsiteX13" fmla="*/ 492543 w 631560"/>
                <a:gd name="connsiteY13" fmla="*/ 863424 h 877891"/>
                <a:gd name="connsiteX14" fmla="*/ 630655 w 631560"/>
                <a:gd name="connsiteY14" fmla="*/ 841993 h 877891"/>
                <a:gd name="connsiteX15" fmla="*/ 549695 w 631560"/>
                <a:gd name="connsiteY15" fmla="*/ 684830 h 877891"/>
                <a:gd name="connsiteX16" fmla="*/ 497307 w 631560"/>
                <a:gd name="connsiteY16" fmla="*/ 482425 h 877891"/>
                <a:gd name="connsiteX17" fmla="*/ 456824 w 631560"/>
                <a:gd name="connsiteY17" fmla="*/ 399080 h 877891"/>
                <a:gd name="connsiteX18" fmla="*/ 421106 w 631560"/>
                <a:gd name="connsiteY18" fmla="*/ 408607 h 877891"/>
                <a:gd name="connsiteX19" fmla="*/ 344905 w 631560"/>
                <a:gd name="connsiteY19" fmla="*/ 420511 h 877891"/>
                <a:gd name="connsiteX20" fmla="*/ 378243 w 631560"/>
                <a:gd name="connsiteY20" fmla="*/ 611012 h 877891"/>
                <a:gd name="connsiteX21" fmla="*/ 340143 w 631560"/>
                <a:gd name="connsiteY21" fmla="*/ 661017 h 877891"/>
                <a:gd name="connsiteX22" fmla="*/ 261562 w 631560"/>
                <a:gd name="connsiteY22" fmla="*/ 649111 h 877891"/>
                <a:gd name="connsiteX23" fmla="*/ 173456 w 631560"/>
                <a:gd name="connsiteY23" fmla="*/ 577674 h 877891"/>
                <a:gd name="connsiteX24" fmla="*/ 140118 w 631560"/>
                <a:gd name="connsiteY24" fmla="*/ 480042 h 877891"/>
                <a:gd name="connsiteX25" fmla="*/ 152023 w 631560"/>
                <a:gd name="connsiteY25" fmla="*/ 320499 h 877891"/>
                <a:gd name="connsiteX26" fmla="*/ 199649 w 631560"/>
                <a:gd name="connsiteY26" fmla="*/ 215724 h 877891"/>
                <a:gd name="connsiteX27" fmla="*/ 268705 w 631560"/>
                <a:gd name="connsiteY27" fmla="*/ 139524 h 877891"/>
                <a:gd name="connsiteX28" fmla="*/ 325855 w 631560"/>
                <a:gd name="connsiteY28" fmla="*/ 160956 h 877891"/>
                <a:gd name="connsiteX29" fmla="*/ 294899 w 631560"/>
                <a:gd name="connsiteY29" fmla="*/ 206199 h 877891"/>
                <a:gd name="connsiteX30" fmla="*/ 316330 w 631560"/>
                <a:gd name="connsiteY30" fmla="*/ 239536 h 877891"/>
                <a:gd name="connsiteX31" fmla="*/ 433012 w 631560"/>
                <a:gd name="connsiteY31" fmla="*/ 246680 h 877891"/>
                <a:gd name="connsiteX0" fmla="*/ 433012 w 631579"/>
                <a:gd name="connsiteY0" fmla="*/ 246680 h 877891"/>
                <a:gd name="connsiteX1" fmla="*/ 444918 w 631579"/>
                <a:gd name="connsiteY1" fmla="*/ 110949 h 877891"/>
                <a:gd name="connsiteX2" fmla="*/ 354430 w 631579"/>
                <a:gd name="connsiteY2" fmla="*/ 10936 h 877891"/>
                <a:gd name="connsiteX3" fmla="*/ 209174 w 631579"/>
                <a:gd name="connsiteY3" fmla="*/ 29987 h 877891"/>
                <a:gd name="connsiteX4" fmla="*/ 97255 w 631579"/>
                <a:gd name="connsiteY4" fmla="*/ 146667 h 877891"/>
                <a:gd name="connsiteX5" fmla="*/ 18674 w 631579"/>
                <a:gd name="connsiteY5" fmla="*/ 330024 h 877891"/>
                <a:gd name="connsiteX6" fmla="*/ 2006 w 631579"/>
                <a:gd name="connsiteY6" fmla="*/ 449086 h 877891"/>
                <a:gd name="connsiteX7" fmla="*/ 11530 w 631579"/>
                <a:gd name="connsiteY7" fmla="*/ 572911 h 877891"/>
                <a:gd name="connsiteX8" fmla="*/ 102018 w 631579"/>
                <a:gd name="connsiteY8" fmla="*/ 730074 h 877891"/>
                <a:gd name="connsiteX9" fmla="*/ 259180 w 631579"/>
                <a:gd name="connsiteY9" fmla="*/ 806274 h 877891"/>
                <a:gd name="connsiteX10" fmla="*/ 366337 w 631579"/>
                <a:gd name="connsiteY10" fmla="*/ 808655 h 877891"/>
                <a:gd name="connsiteX11" fmla="*/ 397293 w 631579"/>
                <a:gd name="connsiteY11" fmla="*/ 777699 h 877891"/>
                <a:gd name="connsiteX12" fmla="*/ 435393 w 631579"/>
                <a:gd name="connsiteY12" fmla="*/ 772936 h 877891"/>
                <a:gd name="connsiteX13" fmla="*/ 492543 w 631579"/>
                <a:gd name="connsiteY13" fmla="*/ 863424 h 877891"/>
                <a:gd name="connsiteX14" fmla="*/ 630655 w 631579"/>
                <a:gd name="connsiteY14" fmla="*/ 841993 h 877891"/>
                <a:gd name="connsiteX15" fmla="*/ 549695 w 631579"/>
                <a:gd name="connsiteY15" fmla="*/ 684830 h 877891"/>
                <a:gd name="connsiteX16" fmla="*/ 487782 w 631579"/>
                <a:gd name="connsiteY16" fmla="*/ 491950 h 877891"/>
                <a:gd name="connsiteX17" fmla="*/ 456824 w 631579"/>
                <a:gd name="connsiteY17" fmla="*/ 399080 h 877891"/>
                <a:gd name="connsiteX18" fmla="*/ 421106 w 631579"/>
                <a:gd name="connsiteY18" fmla="*/ 408607 h 877891"/>
                <a:gd name="connsiteX19" fmla="*/ 344905 w 631579"/>
                <a:gd name="connsiteY19" fmla="*/ 420511 h 877891"/>
                <a:gd name="connsiteX20" fmla="*/ 378243 w 631579"/>
                <a:gd name="connsiteY20" fmla="*/ 611012 h 877891"/>
                <a:gd name="connsiteX21" fmla="*/ 340143 w 631579"/>
                <a:gd name="connsiteY21" fmla="*/ 661017 h 877891"/>
                <a:gd name="connsiteX22" fmla="*/ 261562 w 631579"/>
                <a:gd name="connsiteY22" fmla="*/ 649111 h 877891"/>
                <a:gd name="connsiteX23" fmla="*/ 173456 w 631579"/>
                <a:gd name="connsiteY23" fmla="*/ 577674 h 877891"/>
                <a:gd name="connsiteX24" fmla="*/ 140118 w 631579"/>
                <a:gd name="connsiteY24" fmla="*/ 480042 h 877891"/>
                <a:gd name="connsiteX25" fmla="*/ 152023 w 631579"/>
                <a:gd name="connsiteY25" fmla="*/ 320499 h 877891"/>
                <a:gd name="connsiteX26" fmla="*/ 199649 w 631579"/>
                <a:gd name="connsiteY26" fmla="*/ 215724 h 877891"/>
                <a:gd name="connsiteX27" fmla="*/ 268705 w 631579"/>
                <a:gd name="connsiteY27" fmla="*/ 139524 h 877891"/>
                <a:gd name="connsiteX28" fmla="*/ 325855 w 631579"/>
                <a:gd name="connsiteY28" fmla="*/ 160956 h 877891"/>
                <a:gd name="connsiteX29" fmla="*/ 294899 w 631579"/>
                <a:gd name="connsiteY29" fmla="*/ 206199 h 877891"/>
                <a:gd name="connsiteX30" fmla="*/ 316330 w 631579"/>
                <a:gd name="connsiteY30" fmla="*/ 239536 h 877891"/>
                <a:gd name="connsiteX31" fmla="*/ 433012 w 631579"/>
                <a:gd name="connsiteY31" fmla="*/ 246680 h 877891"/>
                <a:gd name="connsiteX0" fmla="*/ 433012 w 631910"/>
                <a:gd name="connsiteY0" fmla="*/ 246680 h 878073"/>
                <a:gd name="connsiteX1" fmla="*/ 444918 w 631910"/>
                <a:gd name="connsiteY1" fmla="*/ 110949 h 878073"/>
                <a:gd name="connsiteX2" fmla="*/ 354430 w 631910"/>
                <a:gd name="connsiteY2" fmla="*/ 10936 h 878073"/>
                <a:gd name="connsiteX3" fmla="*/ 209174 w 631910"/>
                <a:gd name="connsiteY3" fmla="*/ 29987 h 878073"/>
                <a:gd name="connsiteX4" fmla="*/ 97255 w 631910"/>
                <a:gd name="connsiteY4" fmla="*/ 146667 h 878073"/>
                <a:gd name="connsiteX5" fmla="*/ 18674 w 631910"/>
                <a:gd name="connsiteY5" fmla="*/ 330024 h 878073"/>
                <a:gd name="connsiteX6" fmla="*/ 2006 w 631910"/>
                <a:gd name="connsiteY6" fmla="*/ 449086 h 878073"/>
                <a:gd name="connsiteX7" fmla="*/ 11530 w 631910"/>
                <a:gd name="connsiteY7" fmla="*/ 572911 h 878073"/>
                <a:gd name="connsiteX8" fmla="*/ 102018 w 631910"/>
                <a:gd name="connsiteY8" fmla="*/ 730074 h 878073"/>
                <a:gd name="connsiteX9" fmla="*/ 259180 w 631910"/>
                <a:gd name="connsiteY9" fmla="*/ 806274 h 878073"/>
                <a:gd name="connsiteX10" fmla="*/ 366337 w 631910"/>
                <a:gd name="connsiteY10" fmla="*/ 808655 h 878073"/>
                <a:gd name="connsiteX11" fmla="*/ 397293 w 631910"/>
                <a:gd name="connsiteY11" fmla="*/ 777699 h 878073"/>
                <a:gd name="connsiteX12" fmla="*/ 435393 w 631910"/>
                <a:gd name="connsiteY12" fmla="*/ 772936 h 878073"/>
                <a:gd name="connsiteX13" fmla="*/ 492543 w 631910"/>
                <a:gd name="connsiteY13" fmla="*/ 863424 h 878073"/>
                <a:gd name="connsiteX14" fmla="*/ 630655 w 631910"/>
                <a:gd name="connsiteY14" fmla="*/ 841993 h 878073"/>
                <a:gd name="connsiteX15" fmla="*/ 556838 w 631910"/>
                <a:gd name="connsiteY15" fmla="*/ 680068 h 878073"/>
                <a:gd name="connsiteX16" fmla="*/ 487782 w 631910"/>
                <a:gd name="connsiteY16" fmla="*/ 491950 h 878073"/>
                <a:gd name="connsiteX17" fmla="*/ 456824 w 631910"/>
                <a:gd name="connsiteY17" fmla="*/ 399080 h 878073"/>
                <a:gd name="connsiteX18" fmla="*/ 421106 w 631910"/>
                <a:gd name="connsiteY18" fmla="*/ 408607 h 878073"/>
                <a:gd name="connsiteX19" fmla="*/ 344905 w 631910"/>
                <a:gd name="connsiteY19" fmla="*/ 420511 h 878073"/>
                <a:gd name="connsiteX20" fmla="*/ 378243 w 631910"/>
                <a:gd name="connsiteY20" fmla="*/ 611012 h 878073"/>
                <a:gd name="connsiteX21" fmla="*/ 340143 w 631910"/>
                <a:gd name="connsiteY21" fmla="*/ 661017 h 878073"/>
                <a:gd name="connsiteX22" fmla="*/ 261562 w 631910"/>
                <a:gd name="connsiteY22" fmla="*/ 649111 h 878073"/>
                <a:gd name="connsiteX23" fmla="*/ 173456 w 631910"/>
                <a:gd name="connsiteY23" fmla="*/ 577674 h 878073"/>
                <a:gd name="connsiteX24" fmla="*/ 140118 w 631910"/>
                <a:gd name="connsiteY24" fmla="*/ 480042 h 878073"/>
                <a:gd name="connsiteX25" fmla="*/ 152023 w 631910"/>
                <a:gd name="connsiteY25" fmla="*/ 320499 h 878073"/>
                <a:gd name="connsiteX26" fmla="*/ 199649 w 631910"/>
                <a:gd name="connsiteY26" fmla="*/ 215724 h 878073"/>
                <a:gd name="connsiteX27" fmla="*/ 268705 w 631910"/>
                <a:gd name="connsiteY27" fmla="*/ 139524 h 878073"/>
                <a:gd name="connsiteX28" fmla="*/ 325855 w 631910"/>
                <a:gd name="connsiteY28" fmla="*/ 160956 h 878073"/>
                <a:gd name="connsiteX29" fmla="*/ 294899 w 631910"/>
                <a:gd name="connsiteY29" fmla="*/ 206199 h 878073"/>
                <a:gd name="connsiteX30" fmla="*/ 316330 w 631910"/>
                <a:gd name="connsiteY30" fmla="*/ 239536 h 878073"/>
                <a:gd name="connsiteX31" fmla="*/ 433012 w 631910"/>
                <a:gd name="connsiteY31" fmla="*/ 246680 h 878073"/>
                <a:gd name="connsiteX0" fmla="*/ 433012 w 630697"/>
                <a:gd name="connsiteY0" fmla="*/ 246680 h 877639"/>
                <a:gd name="connsiteX1" fmla="*/ 444918 w 630697"/>
                <a:gd name="connsiteY1" fmla="*/ 110949 h 877639"/>
                <a:gd name="connsiteX2" fmla="*/ 354430 w 630697"/>
                <a:gd name="connsiteY2" fmla="*/ 10936 h 877639"/>
                <a:gd name="connsiteX3" fmla="*/ 209174 w 630697"/>
                <a:gd name="connsiteY3" fmla="*/ 29987 h 877639"/>
                <a:gd name="connsiteX4" fmla="*/ 97255 w 630697"/>
                <a:gd name="connsiteY4" fmla="*/ 146667 h 877639"/>
                <a:gd name="connsiteX5" fmla="*/ 18674 w 630697"/>
                <a:gd name="connsiteY5" fmla="*/ 330024 h 877639"/>
                <a:gd name="connsiteX6" fmla="*/ 2006 w 630697"/>
                <a:gd name="connsiteY6" fmla="*/ 449086 h 877639"/>
                <a:gd name="connsiteX7" fmla="*/ 11530 w 630697"/>
                <a:gd name="connsiteY7" fmla="*/ 572911 h 877639"/>
                <a:gd name="connsiteX8" fmla="*/ 102018 w 630697"/>
                <a:gd name="connsiteY8" fmla="*/ 730074 h 877639"/>
                <a:gd name="connsiteX9" fmla="*/ 259180 w 630697"/>
                <a:gd name="connsiteY9" fmla="*/ 806274 h 877639"/>
                <a:gd name="connsiteX10" fmla="*/ 366337 w 630697"/>
                <a:gd name="connsiteY10" fmla="*/ 808655 h 877639"/>
                <a:gd name="connsiteX11" fmla="*/ 397293 w 630697"/>
                <a:gd name="connsiteY11" fmla="*/ 777699 h 877639"/>
                <a:gd name="connsiteX12" fmla="*/ 435393 w 630697"/>
                <a:gd name="connsiteY12" fmla="*/ 772936 h 877639"/>
                <a:gd name="connsiteX13" fmla="*/ 492543 w 630697"/>
                <a:gd name="connsiteY13" fmla="*/ 863424 h 877639"/>
                <a:gd name="connsiteX14" fmla="*/ 566361 w 630697"/>
                <a:gd name="connsiteY14" fmla="*/ 875331 h 877639"/>
                <a:gd name="connsiteX15" fmla="*/ 630655 w 630697"/>
                <a:gd name="connsiteY15" fmla="*/ 841993 h 877639"/>
                <a:gd name="connsiteX16" fmla="*/ 556838 w 630697"/>
                <a:gd name="connsiteY16" fmla="*/ 680068 h 877639"/>
                <a:gd name="connsiteX17" fmla="*/ 487782 w 630697"/>
                <a:gd name="connsiteY17" fmla="*/ 491950 h 877639"/>
                <a:gd name="connsiteX18" fmla="*/ 456824 w 630697"/>
                <a:gd name="connsiteY18" fmla="*/ 399080 h 877639"/>
                <a:gd name="connsiteX19" fmla="*/ 421106 w 630697"/>
                <a:gd name="connsiteY19" fmla="*/ 408607 h 877639"/>
                <a:gd name="connsiteX20" fmla="*/ 344905 w 630697"/>
                <a:gd name="connsiteY20" fmla="*/ 420511 h 877639"/>
                <a:gd name="connsiteX21" fmla="*/ 378243 w 630697"/>
                <a:gd name="connsiteY21" fmla="*/ 611012 h 877639"/>
                <a:gd name="connsiteX22" fmla="*/ 340143 w 630697"/>
                <a:gd name="connsiteY22" fmla="*/ 661017 h 877639"/>
                <a:gd name="connsiteX23" fmla="*/ 261562 w 630697"/>
                <a:gd name="connsiteY23" fmla="*/ 649111 h 877639"/>
                <a:gd name="connsiteX24" fmla="*/ 173456 w 630697"/>
                <a:gd name="connsiteY24" fmla="*/ 577674 h 877639"/>
                <a:gd name="connsiteX25" fmla="*/ 140118 w 630697"/>
                <a:gd name="connsiteY25" fmla="*/ 480042 h 877639"/>
                <a:gd name="connsiteX26" fmla="*/ 152023 w 630697"/>
                <a:gd name="connsiteY26" fmla="*/ 320499 h 877639"/>
                <a:gd name="connsiteX27" fmla="*/ 199649 w 630697"/>
                <a:gd name="connsiteY27" fmla="*/ 215724 h 877639"/>
                <a:gd name="connsiteX28" fmla="*/ 268705 w 630697"/>
                <a:gd name="connsiteY28" fmla="*/ 139524 h 877639"/>
                <a:gd name="connsiteX29" fmla="*/ 325855 w 630697"/>
                <a:gd name="connsiteY29" fmla="*/ 160956 h 877639"/>
                <a:gd name="connsiteX30" fmla="*/ 294899 w 630697"/>
                <a:gd name="connsiteY30" fmla="*/ 206199 h 877639"/>
                <a:gd name="connsiteX31" fmla="*/ 316330 w 630697"/>
                <a:gd name="connsiteY31" fmla="*/ 239536 h 877639"/>
                <a:gd name="connsiteX32" fmla="*/ 433012 w 630697"/>
                <a:gd name="connsiteY32" fmla="*/ 246680 h 877639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1989"/>
                <a:gd name="connsiteX1" fmla="*/ 444918 w 630697"/>
                <a:gd name="connsiteY1" fmla="*/ 110949 h 871989"/>
                <a:gd name="connsiteX2" fmla="*/ 354430 w 630697"/>
                <a:gd name="connsiteY2" fmla="*/ 10936 h 871989"/>
                <a:gd name="connsiteX3" fmla="*/ 209174 w 630697"/>
                <a:gd name="connsiteY3" fmla="*/ 29987 h 871989"/>
                <a:gd name="connsiteX4" fmla="*/ 97255 w 630697"/>
                <a:gd name="connsiteY4" fmla="*/ 146667 h 871989"/>
                <a:gd name="connsiteX5" fmla="*/ 18674 w 630697"/>
                <a:gd name="connsiteY5" fmla="*/ 330024 h 871989"/>
                <a:gd name="connsiteX6" fmla="*/ 2006 w 630697"/>
                <a:gd name="connsiteY6" fmla="*/ 449086 h 871989"/>
                <a:gd name="connsiteX7" fmla="*/ 11530 w 630697"/>
                <a:gd name="connsiteY7" fmla="*/ 572911 h 871989"/>
                <a:gd name="connsiteX8" fmla="*/ 102018 w 630697"/>
                <a:gd name="connsiteY8" fmla="*/ 730074 h 871989"/>
                <a:gd name="connsiteX9" fmla="*/ 259180 w 630697"/>
                <a:gd name="connsiteY9" fmla="*/ 806274 h 871989"/>
                <a:gd name="connsiteX10" fmla="*/ 366337 w 630697"/>
                <a:gd name="connsiteY10" fmla="*/ 808655 h 871989"/>
                <a:gd name="connsiteX11" fmla="*/ 397293 w 630697"/>
                <a:gd name="connsiteY11" fmla="*/ 777699 h 871989"/>
                <a:gd name="connsiteX12" fmla="*/ 435393 w 630697"/>
                <a:gd name="connsiteY12" fmla="*/ 772936 h 871989"/>
                <a:gd name="connsiteX13" fmla="*/ 492543 w 630697"/>
                <a:gd name="connsiteY13" fmla="*/ 863424 h 871989"/>
                <a:gd name="connsiteX14" fmla="*/ 566361 w 630697"/>
                <a:gd name="connsiteY14" fmla="*/ 865807 h 871989"/>
                <a:gd name="connsiteX15" fmla="*/ 630655 w 630697"/>
                <a:gd name="connsiteY15" fmla="*/ 841993 h 871989"/>
                <a:gd name="connsiteX16" fmla="*/ 556838 w 630697"/>
                <a:gd name="connsiteY16" fmla="*/ 680068 h 871989"/>
                <a:gd name="connsiteX17" fmla="*/ 487782 w 630697"/>
                <a:gd name="connsiteY17" fmla="*/ 491950 h 871989"/>
                <a:gd name="connsiteX18" fmla="*/ 456824 w 630697"/>
                <a:gd name="connsiteY18" fmla="*/ 399080 h 871989"/>
                <a:gd name="connsiteX19" fmla="*/ 421106 w 630697"/>
                <a:gd name="connsiteY19" fmla="*/ 408607 h 871989"/>
                <a:gd name="connsiteX20" fmla="*/ 344905 w 630697"/>
                <a:gd name="connsiteY20" fmla="*/ 420511 h 871989"/>
                <a:gd name="connsiteX21" fmla="*/ 378243 w 630697"/>
                <a:gd name="connsiteY21" fmla="*/ 611012 h 871989"/>
                <a:gd name="connsiteX22" fmla="*/ 340143 w 630697"/>
                <a:gd name="connsiteY22" fmla="*/ 661017 h 871989"/>
                <a:gd name="connsiteX23" fmla="*/ 261562 w 630697"/>
                <a:gd name="connsiteY23" fmla="*/ 649111 h 871989"/>
                <a:gd name="connsiteX24" fmla="*/ 173456 w 630697"/>
                <a:gd name="connsiteY24" fmla="*/ 577674 h 871989"/>
                <a:gd name="connsiteX25" fmla="*/ 140118 w 630697"/>
                <a:gd name="connsiteY25" fmla="*/ 480042 h 871989"/>
                <a:gd name="connsiteX26" fmla="*/ 152023 w 630697"/>
                <a:gd name="connsiteY26" fmla="*/ 320499 h 871989"/>
                <a:gd name="connsiteX27" fmla="*/ 199649 w 630697"/>
                <a:gd name="connsiteY27" fmla="*/ 215724 h 871989"/>
                <a:gd name="connsiteX28" fmla="*/ 268705 w 630697"/>
                <a:gd name="connsiteY28" fmla="*/ 139524 h 871989"/>
                <a:gd name="connsiteX29" fmla="*/ 325855 w 630697"/>
                <a:gd name="connsiteY29" fmla="*/ 160956 h 871989"/>
                <a:gd name="connsiteX30" fmla="*/ 294899 w 630697"/>
                <a:gd name="connsiteY30" fmla="*/ 206199 h 871989"/>
                <a:gd name="connsiteX31" fmla="*/ 316330 w 630697"/>
                <a:gd name="connsiteY31" fmla="*/ 239536 h 871989"/>
                <a:gd name="connsiteX32" fmla="*/ 433012 w 630697"/>
                <a:gd name="connsiteY32" fmla="*/ 246680 h 871989"/>
                <a:gd name="connsiteX0" fmla="*/ 433012 w 630697"/>
                <a:gd name="connsiteY0" fmla="*/ 245070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316330 w 630697"/>
                <a:gd name="connsiteY31" fmla="*/ 237926 h 870379"/>
                <a:gd name="connsiteX32" fmla="*/ 433012 w 630697"/>
                <a:gd name="connsiteY32" fmla="*/ 245070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316330 w 630697"/>
                <a:gd name="connsiteY31" fmla="*/ 2379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416343 w 630697"/>
                <a:gd name="connsiteY30" fmla="*/ 156964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35380 w 630697"/>
                <a:gd name="connsiteY29" fmla="*/ 118864 h 870379"/>
                <a:gd name="connsiteX30" fmla="*/ 416343 w 630697"/>
                <a:gd name="connsiteY30" fmla="*/ 156964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197268 w 630697"/>
                <a:gd name="connsiteY9" fmla="*/ 780851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197268 w 630697"/>
                <a:gd name="connsiteY9" fmla="*/ 780851 h 870379"/>
                <a:gd name="connsiteX10" fmla="*/ 354431 w 630697"/>
                <a:gd name="connsiteY10" fmla="*/ 785613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397293 w 630697"/>
                <a:gd name="connsiteY11" fmla="*/ 776089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409200 w 630697"/>
                <a:gd name="connsiteY11" fmla="*/ 780852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397294 w 630697"/>
                <a:gd name="connsiteY11" fmla="*/ 780852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5565"/>
                <a:gd name="connsiteX1" fmla="*/ 540168 w 630697"/>
                <a:gd name="connsiteY1" fmla="*/ 85527 h 865565"/>
                <a:gd name="connsiteX2" fmla="*/ 354430 w 630697"/>
                <a:gd name="connsiteY2" fmla="*/ 9326 h 865565"/>
                <a:gd name="connsiteX3" fmla="*/ 209174 w 630697"/>
                <a:gd name="connsiteY3" fmla="*/ 28377 h 865565"/>
                <a:gd name="connsiteX4" fmla="*/ 97255 w 630697"/>
                <a:gd name="connsiteY4" fmla="*/ 145057 h 865565"/>
                <a:gd name="connsiteX5" fmla="*/ 18674 w 630697"/>
                <a:gd name="connsiteY5" fmla="*/ 328414 h 865565"/>
                <a:gd name="connsiteX6" fmla="*/ 2006 w 630697"/>
                <a:gd name="connsiteY6" fmla="*/ 447476 h 865565"/>
                <a:gd name="connsiteX7" fmla="*/ 11530 w 630697"/>
                <a:gd name="connsiteY7" fmla="*/ 571301 h 865565"/>
                <a:gd name="connsiteX8" fmla="*/ 102018 w 630697"/>
                <a:gd name="connsiteY8" fmla="*/ 728464 h 865565"/>
                <a:gd name="connsiteX9" fmla="*/ 197268 w 630697"/>
                <a:gd name="connsiteY9" fmla="*/ 780851 h 865565"/>
                <a:gd name="connsiteX10" fmla="*/ 354431 w 630697"/>
                <a:gd name="connsiteY10" fmla="*/ 785613 h 865565"/>
                <a:gd name="connsiteX11" fmla="*/ 397294 w 630697"/>
                <a:gd name="connsiteY11" fmla="*/ 780852 h 865565"/>
                <a:gd name="connsiteX12" fmla="*/ 442538 w 630697"/>
                <a:gd name="connsiteY12" fmla="*/ 854670 h 865565"/>
                <a:gd name="connsiteX13" fmla="*/ 492543 w 630697"/>
                <a:gd name="connsiteY13" fmla="*/ 861814 h 865565"/>
                <a:gd name="connsiteX14" fmla="*/ 566361 w 630697"/>
                <a:gd name="connsiteY14" fmla="*/ 864197 h 865565"/>
                <a:gd name="connsiteX15" fmla="*/ 630655 w 630697"/>
                <a:gd name="connsiteY15" fmla="*/ 840383 h 865565"/>
                <a:gd name="connsiteX16" fmla="*/ 556838 w 630697"/>
                <a:gd name="connsiteY16" fmla="*/ 678458 h 865565"/>
                <a:gd name="connsiteX17" fmla="*/ 499688 w 630697"/>
                <a:gd name="connsiteY17" fmla="*/ 485577 h 865565"/>
                <a:gd name="connsiteX18" fmla="*/ 480637 w 630697"/>
                <a:gd name="connsiteY18" fmla="*/ 404613 h 865565"/>
                <a:gd name="connsiteX19" fmla="*/ 421106 w 630697"/>
                <a:gd name="connsiteY19" fmla="*/ 406997 h 865565"/>
                <a:gd name="connsiteX20" fmla="*/ 373480 w 630697"/>
                <a:gd name="connsiteY20" fmla="*/ 418901 h 865565"/>
                <a:gd name="connsiteX21" fmla="*/ 378243 w 630697"/>
                <a:gd name="connsiteY21" fmla="*/ 609402 h 865565"/>
                <a:gd name="connsiteX22" fmla="*/ 340143 w 630697"/>
                <a:gd name="connsiteY22" fmla="*/ 659407 h 865565"/>
                <a:gd name="connsiteX23" fmla="*/ 261562 w 630697"/>
                <a:gd name="connsiteY23" fmla="*/ 647501 h 865565"/>
                <a:gd name="connsiteX24" fmla="*/ 173456 w 630697"/>
                <a:gd name="connsiteY24" fmla="*/ 576064 h 865565"/>
                <a:gd name="connsiteX25" fmla="*/ 140118 w 630697"/>
                <a:gd name="connsiteY25" fmla="*/ 478432 h 865565"/>
                <a:gd name="connsiteX26" fmla="*/ 152023 w 630697"/>
                <a:gd name="connsiteY26" fmla="*/ 318889 h 865565"/>
                <a:gd name="connsiteX27" fmla="*/ 199649 w 630697"/>
                <a:gd name="connsiteY27" fmla="*/ 214114 h 865565"/>
                <a:gd name="connsiteX28" fmla="*/ 263942 w 630697"/>
                <a:gd name="connsiteY28" fmla="*/ 152202 h 865565"/>
                <a:gd name="connsiteX29" fmla="*/ 335380 w 630697"/>
                <a:gd name="connsiteY29" fmla="*/ 118864 h 865565"/>
                <a:gd name="connsiteX30" fmla="*/ 404437 w 630697"/>
                <a:gd name="connsiteY30" fmla="*/ 152202 h 865565"/>
                <a:gd name="connsiteX31" fmla="*/ 413961 w 630697"/>
                <a:gd name="connsiteY31" fmla="*/ 199826 h 865565"/>
                <a:gd name="connsiteX32" fmla="*/ 537787 w 630697"/>
                <a:gd name="connsiteY32" fmla="*/ 202207 h 865565"/>
                <a:gd name="connsiteX0" fmla="*/ 537787 w 630698"/>
                <a:gd name="connsiteY0" fmla="*/ 202207 h 871719"/>
                <a:gd name="connsiteX1" fmla="*/ 540168 w 630698"/>
                <a:gd name="connsiteY1" fmla="*/ 85527 h 871719"/>
                <a:gd name="connsiteX2" fmla="*/ 354430 w 630698"/>
                <a:gd name="connsiteY2" fmla="*/ 9326 h 871719"/>
                <a:gd name="connsiteX3" fmla="*/ 209174 w 630698"/>
                <a:gd name="connsiteY3" fmla="*/ 28377 h 871719"/>
                <a:gd name="connsiteX4" fmla="*/ 97255 w 630698"/>
                <a:gd name="connsiteY4" fmla="*/ 145057 h 871719"/>
                <a:gd name="connsiteX5" fmla="*/ 18674 w 630698"/>
                <a:gd name="connsiteY5" fmla="*/ 328414 h 871719"/>
                <a:gd name="connsiteX6" fmla="*/ 2006 w 630698"/>
                <a:gd name="connsiteY6" fmla="*/ 447476 h 871719"/>
                <a:gd name="connsiteX7" fmla="*/ 11530 w 630698"/>
                <a:gd name="connsiteY7" fmla="*/ 571301 h 871719"/>
                <a:gd name="connsiteX8" fmla="*/ 102018 w 630698"/>
                <a:gd name="connsiteY8" fmla="*/ 728464 h 871719"/>
                <a:gd name="connsiteX9" fmla="*/ 197268 w 630698"/>
                <a:gd name="connsiteY9" fmla="*/ 780851 h 871719"/>
                <a:gd name="connsiteX10" fmla="*/ 354431 w 630698"/>
                <a:gd name="connsiteY10" fmla="*/ 785613 h 871719"/>
                <a:gd name="connsiteX11" fmla="*/ 397294 w 630698"/>
                <a:gd name="connsiteY11" fmla="*/ 780852 h 871719"/>
                <a:gd name="connsiteX12" fmla="*/ 442538 w 630698"/>
                <a:gd name="connsiteY12" fmla="*/ 854670 h 871719"/>
                <a:gd name="connsiteX13" fmla="*/ 490161 w 630698"/>
                <a:gd name="connsiteY13" fmla="*/ 871339 h 871719"/>
                <a:gd name="connsiteX14" fmla="*/ 566361 w 630698"/>
                <a:gd name="connsiteY14" fmla="*/ 864197 h 871719"/>
                <a:gd name="connsiteX15" fmla="*/ 630655 w 630698"/>
                <a:gd name="connsiteY15" fmla="*/ 840383 h 871719"/>
                <a:gd name="connsiteX16" fmla="*/ 556838 w 630698"/>
                <a:gd name="connsiteY16" fmla="*/ 678458 h 871719"/>
                <a:gd name="connsiteX17" fmla="*/ 499688 w 630698"/>
                <a:gd name="connsiteY17" fmla="*/ 485577 h 871719"/>
                <a:gd name="connsiteX18" fmla="*/ 480637 w 630698"/>
                <a:gd name="connsiteY18" fmla="*/ 404613 h 871719"/>
                <a:gd name="connsiteX19" fmla="*/ 421106 w 630698"/>
                <a:gd name="connsiteY19" fmla="*/ 406997 h 871719"/>
                <a:gd name="connsiteX20" fmla="*/ 373480 w 630698"/>
                <a:gd name="connsiteY20" fmla="*/ 418901 h 871719"/>
                <a:gd name="connsiteX21" fmla="*/ 378243 w 630698"/>
                <a:gd name="connsiteY21" fmla="*/ 609402 h 871719"/>
                <a:gd name="connsiteX22" fmla="*/ 340143 w 630698"/>
                <a:gd name="connsiteY22" fmla="*/ 659407 h 871719"/>
                <a:gd name="connsiteX23" fmla="*/ 261562 w 630698"/>
                <a:gd name="connsiteY23" fmla="*/ 647501 h 871719"/>
                <a:gd name="connsiteX24" fmla="*/ 173456 w 630698"/>
                <a:gd name="connsiteY24" fmla="*/ 576064 h 871719"/>
                <a:gd name="connsiteX25" fmla="*/ 140118 w 630698"/>
                <a:gd name="connsiteY25" fmla="*/ 478432 h 871719"/>
                <a:gd name="connsiteX26" fmla="*/ 152023 w 630698"/>
                <a:gd name="connsiteY26" fmla="*/ 318889 h 871719"/>
                <a:gd name="connsiteX27" fmla="*/ 199649 w 630698"/>
                <a:gd name="connsiteY27" fmla="*/ 214114 h 871719"/>
                <a:gd name="connsiteX28" fmla="*/ 263942 w 630698"/>
                <a:gd name="connsiteY28" fmla="*/ 152202 h 871719"/>
                <a:gd name="connsiteX29" fmla="*/ 335380 w 630698"/>
                <a:gd name="connsiteY29" fmla="*/ 118864 h 871719"/>
                <a:gd name="connsiteX30" fmla="*/ 404437 w 630698"/>
                <a:gd name="connsiteY30" fmla="*/ 152202 h 871719"/>
                <a:gd name="connsiteX31" fmla="*/ 413961 w 630698"/>
                <a:gd name="connsiteY31" fmla="*/ 199826 h 871719"/>
                <a:gd name="connsiteX32" fmla="*/ 537787 w 630698"/>
                <a:gd name="connsiteY32" fmla="*/ 202207 h 871719"/>
                <a:gd name="connsiteX0" fmla="*/ 537787 w 630698"/>
                <a:gd name="connsiteY0" fmla="*/ 202207 h 874381"/>
                <a:gd name="connsiteX1" fmla="*/ 540168 w 630698"/>
                <a:gd name="connsiteY1" fmla="*/ 85527 h 874381"/>
                <a:gd name="connsiteX2" fmla="*/ 354430 w 630698"/>
                <a:gd name="connsiteY2" fmla="*/ 9326 h 874381"/>
                <a:gd name="connsiteX3" fmla="*/ 209174 w 630698"/>
                <a:gd name="connsiteY3" fmla="*/ 28377 h 874381"/>
                <a:gd name="connsiteX4" fmla="*/ 97255 w 630698"/>
                <a:gd name="connsiteY4" fmla="*/ 145057 h 874381"/>
                <a:gd name="connsiteX5" fmla="*/ 18674 w 630698"/>
                <a:gd name="connsiteY5" fmla="*/ 328414 h 874381"/>
                <a:gd name="connsiteX6" fmla="*/ 2006 w 630698"/>
                <a:gd name="connsiteY6" fmla="*/ 447476 h 874381"/>
                <a:gd name="connsiteX7" fmla="*/ 11530 w 630698"/>
                <a:gd name="connsiteY7" fmla="*/ 571301 h 874381"/>
                <a:gd name="connsiteX8" fmla="*/ 102018 w 630698"/>
                <a:gd name="connsiteY8" fmla="*/ 728464 h 874381"/>
                <a:gd name="connsiteX9" fmla="*/ 197268 w 630698"/>
                <a:gd name="connsiteY9" fmla="*/ 780851 h 874381"/>
                <a:gd name="connsiteX10" fmla="*/ 354431 w 630698"/>
                <a:gd name="connsiteY10" fmla="*/ 785613 h 874381"/>
                <a:gd name="connsiteX11" fmla="*/ 397294 w 630698"/>
                <a:gd name="connsiteY11" fmla="*/ 780852 h 874381"/>
                <a:gd name="connsiteX12" fmla="*/ 442538 w 630698"/>
                <a:gd name="connsiteY12" fmla="*/ 854670 h 874381"/>
                <a:gd name="connsiteX13" fmla="*/ 490161 w 630698"/>
                <a:gd name="connsiteY13" fmla="*/ 871339 h 874381"/>
                <a:gd name="connsiteX14" fmla="*/ 566361 w 630698"/>
                <a:gd name="connsiteY14" fmla="*/ 871341 h 874381"/>
                <a:gd name="connsiteX15" fmla="*/ 630655 w 630698"/>
                <a:gd name="connsiteY15" fmla="*/ 840383 h 874381"/>
                <a:gd name="connsiteX16" fmla="*/ 556838 w 630698"/>
                <a:gd name="connsiteY16" fmla="*/ 678458 h 874381"/>
                <a:gd name="connsiteX17" fmla="*/ 499688 w 630698"/>
                <a:gd name="connsiteY17" fmla="*/ 485577 h 874381"/>
                <a:gd name="connsiteX18" fmla="*/ 480637 w 630698"/>
                <a:gd name="connsiteY18" fmla="*/ 404613 h 874381"/>
                <a:gd name="connsiteX19" fmla="*/ 421106 w 630698"/>
                <a:gd name="connsiteY19" fmla="*/ 406997 h 874381"/>
                <a:gd name="connsiteX20" fmla="*/ 373480 w 630698"/>
                <a:gd name="connsiteY20" fmla="*/ 418901 h 874381"/>
                <a:gd name="connsiteX21" fmla="*/ 378243 w 630698"/>
                <a:gd name="connsiteY21" fmla="*/ 609402 h 874381"/>
                <a:gd name="connsiteX22" fmla="*/ 340143 w 630698"/>
                <a:gd name="connsiteY22" fmla="*/ 659407 h 874381"/>
                <a:gd name="connsiteX23" fmla="*/ 261562 w 630698"/>
                <a:gd name="connsiteY23" fmla="*/ 647501 h 874381"/>
                <a:gd name="connsiteX24" fmla="*/ 173456 w 630698"/>
                <a:gd name="connsiteY24" fmla="*/ 576064 h 874381"/>
                <a:gd name="connsiteX25" fmla="*/ 140118 w 630698"/>
                <a:gd name="connsiteY25" fmla="*/ 478432 h 874381"/>
                <a:gd name="connsiteX26" fmla="*/ 152023 w 630698"/>
                <a:gd name="connsiteY26" fmla="*/ 318889 h 874381"/>
                <a:gd name="connsiteX27" fmla="*/ 199649 w 630698"/>
                <a:gd name="connsiteY27" fmla="*/ 214114 h 874381"/>
                <a:gd name="connsiteX28" fmla="*/ 263942 w 630698"/>
                <a:gd name="connsiteY28" fmla="*/ 152202 h 874381"/>
                <a:gd name="connsiteX29" fmla="*/ 335380 w 630698"/>
                <a:gd name="connsiteY29" fmla="*/ 118864 h 874381"/>
                <a:gd name="connsiteX30" fmla="*/ 404437 w 630698"/>
                <a:gd name="connsiteY30" fmla="*/ 152202 h 874381"/>
                <a:gd name="connsiteX31" fmla="*/ 413961 w 630698"/>
                <a:gd name="connsiteY31" fmla="*/ 199826 h 874381"/>
                <a:gd name="connsiteX32" fmla="*/ 537787 w 630698"/>
                <a:gd name="connsiteY32" fmla="*/ 202207 h 874381"/>
                <a:gd name="connsiteX0" fmla="*/ 537787 w 623561"/>
                <a:gd name="connsiteY0" fmla="*/ 202207 h 873730"/>
                <a:gd name="connsiteX1" fmla="*/ 540168 w 623561"/>
                <a:gd name="connsiteY1" fmla="*/ 85527 h 873730"/>
                <a:gd name="connsiteX2" fmla="*/ 354430 w 623561"/>
                <a:gd name="connsiteY2" fmla="*/ 9326 h 873730"/>
                <a:gd name="connsiteX3" fmla="*/ 209174 w 623561"/>
                <a:gd name="connsiteY3" fmla="*/ 28377 h 873730"/>
                <a:gd name="connsiteX4" fmla="*/ 97255 w 623561"/>
                <a:gd name="connsiteY4" fmla="*/ 145057 h 873730"/>
                <a:gd name="connsiteX5" fmla="*/ 18674 w 623561"/>
                <a:gd name="connsiteY5" fmla="*/ 328414 h 873730"/>
                <a:gd name="connsiteX6" fmla="*/ 2006 w 623561"/>
                <a:gd name="connsiteY6" fmla="*/ 447476 h 873730"/>
                <a:gd name="connsiteX7" fmla="*/ 11530 w 623561"/>
                <a:gd name="connsiteY7" fmla="*/ 571301 h 873730"/>
                <a:gd name="connsiteX8" fmla="*/ 102018 w 623561"/>
                <a:gd name="connsiteY8" fmla="*/ 728464 h 873730"/>
                <a:gd name="connsiteX9" fmla="*/ 197268 w 623561"/>
                <a:gd name="connsiteY9" fmla="*/ 780851 h 873730"/>
                <a:gd name="connsiteX10" fmla="*/ 354431 w 623561"/>
                <a:gd name="connsiteY10" fmla="*/ 785613 h 873730"/>
                <a:gd name="connsiteX11" fmla="*/ 397294 w 623561"/>
                <a:gd name="connsiteY11" fmla="*/ 780852 h 873730"/>
                <a:gd name="connsiteX12" fmla="*/ 442538 w 623561"/>
                <a:gd name="connsiteY12" fmla="*/ 854670 h 873730"/>
                <a:gd name="connsiteX13" fmla="*/ 490161 w 623561"/>
                <a:gd name="connsiteY13" fmla="*/ 871339 h 873730"/>
                <a:gd name="connsiteX14" fmla="*/ 566361 w 623561"/>
                <a:gd name="connsiteY14" fmla="*/ 871341 h 873730"/>
                <a:gd name="connsiteX15" fmla="*/ 623511 w 623561"/>
                <a:gd name="connsiteY15" fmla="*/ 849908 h 873730"/>
                <a:gd name="connsiteX16" fmla="*/ 556838 w 623561"/>
                <a:gd name="connsiteY16" fmla="*/ 678458 h 873730"/>
                <a:gd name="connsiteX17" fmla="*/ 499688 w 623561"/>
                <a:gd name="connsiteY17" fmla="*/ 485577 h 873730"/>
                <a:gd name="connsiteX18" fmla="*/ 480637 w 623561"/>
                <a:gd name="connsiteY18" fmla="*/ 404613 h 873730"/>
                <a:gd name="connsiteX19" fmla="*/ 421106 w 623561"/>
                <a:gd name="connsiteY19" fmla="*/ 406997 h 873730"/>
                <a:gd name="connsiteX20" fmla="*/ 373480 w 623561"/>
                <a:gd name="connsiteY20" fmla="*/ 418901 h 873730"/>
                <a:gd name="connsiteX21" fmla="*/ 378243 w 623561"/>
                <a:gd name="connsiteY21" fmla="*/ 609402 h 873730"/>
                <a:gd name="connsiteX22" fmla="*/ 340143 w 623561"/>
                <a:gd name="connsiteY22" fmla="*/ 659407 h 873730"/>
                <a:gd name="connsiteX23" fmla="*/ 261562 w 623561"/>
                <a:gd name="connsiteY23" fmla="*/ 647501 h 873730"/>
                <a:gd name="connsiteX24" fmla="*/ 173456 w 623561"/>
                <a:gd name="connsiteY24" fmla="*/ 576064 h 873730"/>
                <a:gd name="connsiteX25" fmla="*/ 140118 w 623561"/>
                <a:gd name="connsiteY25" fmla="*/ 478432 h 873730"/>
                <a:gd name="connsiteX26" fmla="*/ 152023 w 623561"/>
                <a:gd name="connsiteY26" fmla="*/ 318889 h 873730"/>
                <a:gd name="connsiteX27" fmla="*/ 199649 w 623561"/>
                <a:gd name="connsiteY27" fmla="*/ 214114 h 873730"/>
                <a:gd name="connsiteX28" fmla="*/ 263942 w 623561"/>
                <a:gd name="connsiteY28" fmla="*/ 152202 h 873730"/>
                <a:gd name="connsiteX29" fmla="*/ 335380 w 623561"/>
                <a:gd name="connsiteY29" fmla="*/ 118864 h 873730"/>
                <a:gd name="connsiteX30" fmla="*/ 404437 w 623561"/>
                <a:gd name="connsiteY30" fmla="*/ 152202 h 873730"/>
                <a:gd name="connsiteX31" fmla="*/ 413961 w 623561"/>
                <a:gd name="connsiteY31" fmla="*/ 199826 h 873730"/>
                <a:gd name="connsiteX32" fmla="*/ 537787 w 623561"/>
                <a:gd name="connsiteY32" fmla="*/ 202207 h 873730"/>
                <a:gd name="connsiteX0" fmla="*/ 537787 w 623743"/>
                <a:gd name="connsiteY0" fmla="*/ 202207 h 873730"/>
                <a:gd name="connsiteX1" fmla="*/ 540168 w 623743"/>
                <a:gd name="connsiteY1" fmla="*/ 85527 h 873730"/>
                <a:gd name="connsiteX2" fmla="*/ 354430 w 623743"/>
                <a:gd name="connsiteY2" fmla="*/ 9326 h 873730"/>
                <a:gd name="connsiteX3" fmla="*/ 209174 w 623743"/>
                <a:gd name="connsiteY3" fmla="*/ 28377 h 873730"/>
                <a:gd name="connsiteX4" fmla="*/ 97255 w 623743"/>
                <a:gd name="connsiteY4" fmla="*/ 145057 h 873730"/>
                <a:gd name="connsiteX5" fmla="*/ 18674 w 623743"/>
                <a:gd name="connsiteY5" fmla="*/ 328414 h 873730"/>
                <a:gd name="connsiteX6" fmla="*/ 2006 w 623743"/>
                <a:gd name="connsiteY6" fmla="*/ 447476 h 873730"/>
                <a:gd name="connsiteX7" fmla="*/ 11530 w 623743"/>
                <a:gd name="connsiteY7" fmla="*/ 571301 h 873730"/>
                <a:gd name="connsiteX8" fmla="*/ 102018 w 623743"/>
                <a:gd name="connsiteY8" fmla="*/ 728464 h 873730"/>
                <a:gd name="connsiteX9" fmla="*/ 197268 w 623743"/>
                <a:gd name="connsiteY9" fmla="*/ 780851 h 873730"/>
                <a:gd name="connsiteX10" fmla="*/ 354431 w 623743"/>
                <a:gd name="connsiteY10" fmla="*/ 785613 h 873730"/>
                <a:gd name="connsiteX11" fmla="*/ 397294 w 623743"/>
                <a:gd name="connsiteY11" fmla="*/ 780852 h 873730"/>
                <a:gd name="connsiteX12" fmla="*/ 442538 w 623743"/>
                <a:gd name="connsiteY12" fmla="*/ 854670 h 873730"/>
                <a:gd name="connsiteX13" fmla="*/ 490161 w 623743"/>
                <a:gd name="connsiteY13" fmla="*/ 871339 h 873730"/>
                <a:gd name="connsiteX14" fmla="*/ 566361 w 623743"/>
                <a:gd name="connsiteY14" fmla="*/ 871341 h 873730"/>
                <a:gd name="connsiteX15" fmla="*/ 623511 w 623743"/>
                <a:gd name="connsiteY15" fmla="*/ 849908 h 873730"/>
                <a:gd name="connsiteX16" fmla="*/ 544932 w 623743"/>
                <a:gd name="connsiteY16" fmla="*/ 692746 h 873730"/>
                <a:gd name="connsiteX17" fmla="*/ 499688 w 623743"/>
                <a:gd name="connsiteY17" fmla="*/ 485577 h 873730"/>
                <a:gd name="connsiteX18" fmla="*/ 480637 w 623743"/>
                <a:gd name="connsiteY18" fmla="*/ 404613 h 873730"/>
                <a:gd name="connsiteX19" fmla="*/ 421106 w 623743"/>
                <a:gd name="connsiteY19" fmla="*/ 406997 h 873730"/>
                <a:gd name="connsiteX20" fmla="*/ 373480 w 623743"/>
                <a:gd name="connsiteY20" fmla="*/ 418901 h 873730"/>
                <a:gd name="connsiteX21" fmla="*/ 378243 w 623743"/>
                <a:gd name="connsiteY21" fmla="*/ 609402 h 873730"/>
                <a:gd name="connsiteX22" fmla="*/ 340143 w 623743"/>
                <a:gd name="connsiteY22" fmla="*/ 659407 h 873730"/>
                <a:gd name="connsiteX23" fmla="*/ 261562 w 623743"/>
                <a:gd name="connsiteY23" fmla="*/ 647501 h 873730"/>
                <a:gd name="connsiteX24" fmla="*/ 173456 w 623743"/>
                <a:gd name="connsiteY24" fmla="*/ 576064 h 873730"/>
                <a:gd name="connsiteX25" fmla="*/ 140118 w 623743"/>
                <a:gd name="connsiteY25" fmla="*/ 478432 h 873730"/>
                <a:gd name="connsiteX26" fmla="*/ 152023 w 623743"/>
                <a:gd name="connsiteY26" fmla="*/ 318889 h 873730"/>
                <a:gd name="connsiteX27" fmla="*/ 199649 w 623743"/>
                <a:gd name="connsiteY27" fmla="*/ 214114 h 873730"/>
                <a:gd name="connsiteX28" fmla="*/ 263942 w 623743"/>
                <a:gd name="connsiteY28" fmla="*/ 152202 h 873730"/>
                <a:gd name="connsiteX29" fmla="*/ 335380 w 623743"/>
                <a:gd name="connsiteY29" fmla="*/ 118864 h 873730"/>
                <a:gd name="connsiteX30" fmla="*/ 404437 w 623743"/>
                <a:gd name="connsiteY30" fmla="*/ 152202 h 873730"/>
                <a:gd name="connsiteX31" fmla="*/ 413961 w 623743"/>
                <a:gd name="connsiteY31" fmla="*/ 199826 h 873730"/>
                <a:gd name="connsiteX32" fmla="*/ 537787 w 623743"/>
                <a:gd name="connsiteY32" fmla="*/ 202207 h 873730"/>
                <a:gd name="connsiteX0" fmla="*/ 537787 w 623743"/>
                <a:gd name="connsiteY0" fmla="*/ 202207 h 873730"/>
                <a:gd name="connsiteX1" fmla="*/ 540168 w 623743"/>
                <a:gd name="connsiteY1" fmla="*/ 85527 h 873730"/>
                <a:gd name="connsiteX2" fmla="*/ 354430 w 623743"/>
                <a:gd name="connsiteY2" fmla="*/ 9326 h 873730"/>
                <a:gd name="connsiteX3" fmla="*/ 209174 w 623743"/>
                <a:gd name="connsiteY3" fmla="*/ 28377 h 873730"/>
                <a:gd name="connsiteX4" fmla="*/ 97255 w 623743"/>
                <a:gd name="connsiteY4" fmla="*/ 145057 h 873730"/>
                <a:gd name="connsiteX5" fmla="*/ 18674 w 623743"/>
                <a:gd name="connsiteY5" fmla="*/ 328414 h 873730"/>
                <a:gd name="connsiteX6" fmla="*/ 2006 w 623743"/>
                <a:gd name="connsiteY6" fmla="*/ 447476 h 873730"/>
                <a:gd name="connsiteX7" fmla="*/ 11530 w 623743"/>
                <a:gd name="connsiteY7" fmla="*/ 571301 h 873730"/>
                <a:gd name="connsiteX8" fmla="*/ 102018 w 623743"/>
                <a:gd name="connsiteY8" fmla="*/ 728464 h 873730"/>
                <a:gd name="connsiteX9" fmla="*/ 197268 w 623743"/>
                <a:gd name="connsiteY9" fmla="*/ 780851 h 873730"/>
                <a:gd name="connsiteX10" fmla="*/ 354431 w 623743"/>
                <a:gd name="connsiteY10" fmla="*/ 785613 h 873730"/>
                <a:gd name="connsiteX11" fmla="*/ 397294 w 623743"/>
                <a:gd name="connsiteY11" fmla="*/ 780852 h 873730"/>
                <a:gd name="connsiteX12" fmla="*/ 442538 w 623743"/>
                <a:gd name="connsiteY12" fmla="*/ 854670 h 873730"/>
                <a:gd name="connsiteX13" fmla="*/ 490161 w 623743"/>
                <a:gd name="connsiteY13" fmla="*/ 871339 h 873730"/>
                <a:gd name="connsiteX14" fmla="*/ 566361 w 623743"/>
                <a:gd name="connsiteY14" fmla="*/ 871341 h 873730"/>
                <a:gd name="connsiteX15" fmla="*/ 623511 w 623743"/>
                <a:gd name="connsiteY15" fmla="*/ 849908 h 873730"/>
                <a:gd name="connsiteX16" fmla="*/ 544932 w 623743"/>
                <a:gd name="connsiteY16" fmla="*/ 692746 h 873730"/>
                <a:gd name="connsiteX17" fmla="*/ 499688 w 623743"/>
                <a:gd name="connsiteY17" fmla="*/ 485577 h 873730"/>
                <a:gd name="connsiteX18" fmla="*/ 480637 w 623743"/>
                <a:gd name="connsiteY18" fmla="*/ 404613 h 873730"/>
                <a:gd name="connsiteX19" fmla="*/ 421106 w 623743"/>
                <a:gd name="connsiteY19" fmla="*/ 406997 h 873730"/>
                <a:gd name="connsiteX20" fmla="*/ 373480 w 623743"/>
                <a:gd name="connsiteY20" fmla="*/ 418901 h 873730"/>
                <a:gd name="connsiteX21" fmla="*/ 378243 w 623743"/>
                <a:gd name="connsiteY21" fmla="*/ 609402 h 873730"/>
                <a:gd name="connsiteX22" fmla="*/ 340143 w 623743"/>
                <a:gd name="connsiteY22" fmla="*/ 659407 h 873730"/>
                <a:gd name="connsiteX23" fmla="*/ 261562 w 623743"/>
                <a:gd name="connsiteY23" fmla="*/ 647501 h 873730"/>
                <a:gd name="connsiteX24" fmla="*/ 173456 w 623743"/>
                <a:gd name="connsiteY24" fmla="*/ 576064 h 873730"/>
                <a:gd name="connsiteX25" fmla="*/ 140118 w 623743"/>
                <a:gd name="connsiteY25" fmla="*/ 478432 h 873730"/>
                <a:gd name="connsiteX26" fmla="*/ 152023 w 623743"/>
                <a:gd name="connsiteY26" fmla="*/ 318889 h 873730"/>
                <a:gd name="connsiteX27" fmla="*/ 199649 w 623743"/>
                <a:gd name="connsiteY27" fmla="*/ 214114 h 873730"/>
                <a:gd name="connsiteX28" fmla="*/ 263942 w 623743"/>
                <a:gd name="connsiteY28" fmla="*/ 152202 h 873730"/>
                <a:gd name="connsiteX29" fmla="*/ 335380 w 623743"/>
                <a:gd name="connsiteY29" fmla="*/ 118864 h 873730"/>
                <a:gd name="connsiteX30" fmla="*/ 404437 w 623743"/>
                <a:gd name="connsiteY30" fmla="*/ 152202 h 873730"/>
                <a:gd name="connsiteX31" fmla="*/ 413961 w 623743"/>
                <a:gd name="connsiteY31" fmla="*/ 199826 h 873730"/>
                <a:gd name="connsiteX32" fmla="*/ 537787 w 623743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406997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404437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404437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52024 w 624028"/>
                <a:gd name="connsiteY25" fmla="*/ 476051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82981 w 624028"/>
                <a:gd name="connsiteY24" fmla="*/ 566539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37976 h 873730"/>
                <a:gd name="connsiteX24" fmla="*/ 182981 w 624028"/>
                <a:gd name="connsiteY24" fmla="*/ 566539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048 h 873571"/>
                <a:gd name="connsiteX1" fmla="*/ 521118 w 624028"/>
                <a:gd name="connsiteY1" fmla="*/ 82987 h 873571"/>
                <a:gd name="connsiteX2" fmla="*/ 354430 w 624028"/>
                <a:gd name="connsiteY2" fmla="*/ 9167 h 873571"/>
                <a:gd name="connsiteX3" fmla="*/ 209174 w 624028"/>
                <a:gd name="connsiteY3" fmla="*/ 28218 h 873571"/>
                <a:gd name="connsiteX4" fmla="*/ 97255 w 624028"/>
                <a:gd name="connsiteY4" fmla="*/ 144898 h 873571"/>
                <a:gd name="connsiteX5" fmla="*/ 18674 w 624028"/>
                <a:gd name="connsiteY5" fmla="*/ 328255 h 873571"/>
                <a:gd name="connsiteX6" fmla="*/ 2006 w 624028"/>
                <a:gd name="connsiteY6" fmla="*/ 447317 h 873571"/>
                <a:gd name="connsiteX7" fmla="*/ 11530 w 624028"/>
                <a:gd name="connsiteY7" fmla="*/ 571142 h 873571"/>
                <a:gd name="connsiteX8" fmla="*/ 102018 w 624028"/>
                <a:gd name="connsiteY8" fmla="*/ 728305 h 873571"/>
                <a:gd name="connsiteX9" fmla="*/ 197268 w 624028"/>
                <a:gd name="connsiteY9" fmla="*/ 780692 h 873571"/>
                <a:gd name="connsiteX10" fmla="*/ 354431 w 624028"/>
                <a:gd name="connsiteY10" fmla="*/ 785454 h 873571"/>
                <a:gd name="connsiteX11" fmla="*/ 397294 w 624028"/>
                <a:gd name="connsiteY11" fmla="*/ 780693 h 873571"/>
                <a:gd name="connsiteX12" fmla="*/ 442538 w 624028"/>
                <a:gd name="connsiteY12" fmla="*/ 854511 h 873571"/>
                <a:gd name="connsiteX13" fmla="*/ 490161 w 624028"/>
                <a:gd name="connsiteY13" fmla="*/ 871180 h 873571"/>
                <a:gd name="connsiteX14" fmla="*/ 566361 w 624028"/>
                <a:gd name="connsiteY14" fmla="*/ 871182 h 873571"/>
                <a:gd name="connsiteX15" fmla="*/ 623511 w 624028"/>
                <a:gd name="connsiteY15" fmla="*/ 849749 h 873571"/>
                <a:gd name="connsiteX16" fmla="*/ 533026 w 624028"/>
                <a:gd name="connsiteY16" fmla="*/ 685443 h 873571"/>
                <a:gd name="connsiteX17" fmla="*/ 499688 w 624028"/>
                <a:gd name="connsiteY17" fmla="*/ 485418 h 873571"/>
                <a:gd name="connsiteX18" fmla="*/ 480637 w 624028"/>
                <a:gd name="connsiteY18" fmla="*/ 404454 h 873571"/>
                <a:gd name="connsiteX19" fmla="*/ 421106 w 624028"/>
                <a:gd name="connsiteY19" fmla="*/ 397313 h 873571"/>
                <a:gd name="connsiteX20" fmla="*/ 373480 w 624028"/>
                <a:gd name="connsiteY20" fmla="*/ 418742 h 873571"/>
                <a:gd name="connsiteX21" fmla="*/ 378243 w 624028"/>
                <a:gd name="connsiteY21" fmla="*/ 609243 h 873571"/>
                <a:gd name="connsiteX22" fmla="*/ 340143 w 624028"/>
                <a:gd name="connsiteY22" fmla="*/ 659248 h 873571"/>
                <a:gd name="connsiteX23" fmla="*/ 261562 w 624028"/>
                <a:gd name="connsiteY23" fmla="*/ 637817 h 873571"/>
                <a:gd name="connsiteX24" fmla="*/ 182981 w 624028"/>
                <a:gd name="connsiteY24" fmla="*/ 566380 h 873571"/>
                <a:gd name="connsiteX25" fmla="*/ 152024 w 624028"/>
                <a:gd name="connsiteY25" fmla="*/ 475892 h 873571"/>
                <a:gd name="connsiteX26" fmla="*/ 171073 w 624028"/>
                <a:gd name="connsiteY26" fmla="*/ 306824 h 873571"/>
                <a:gd name="connsiteX27" fmla="*/ 199649 w 624028"/>
                <a:gd name="connsiteY27" fmla="*/ 213955 h 873571"/>
                <a:gd name="connsiteX28" fmla="*/ 263942 w 624028"/>
                <a:gd name="connsiteY28" fmla="*/ 152043 h 873571"/>
                <a:gd name="connsiteX29" fmla="*/ 335380 w 624028"/>
                <a:gd name="connsiteY29" fmla="*/ 118705 h 873571"/>
                <a:gd name="connsiteX30" fmla="*/ 392531 w 624028"/>
                <a:gd name="connsiteY30" fmla="*/ 152043 h 873571"/>
                <a:gd name="connsiteX31" fmla="*/ 413961 w 624028"/>
                <a:gd name="connsiteY31" fmla="*/ 199667 h 873571"/>
                <a:gd name="connsiteX32" fmla="*/ 537787 w 624028"/>
                <a:gd name="connsiteY32" fmla="*/ 202048 h 873571"/>
                <a:gd name="connsiteX0" fmla="*/ 537787 w 624028"/>
                <a:gd name="connsiteY0" fmla="*/ 201418 h 872941"/>
                <a:gd name="connsiteX1" fmla="*/ 502068 w 624028"/>
                <a:gd name="connsiteY1" fmla="*/ 72832 h 872941"/>
                <a:gd name="connsiteX2" fmla="*/ 354430 w 624028"/>
                <a:gd name="connsiteY2" fmla="*/ 8537 h 872941"/>
                <a:gd name="connsiteX3" fmla="*/ 209174 w 624028"/>
                <a:gd name="connsiteY3" fmla="*/ 27588 h 872941"/>
                <a:gd name="connsiteX4" fmla="*/ 97255 w 624028"/>
                <a:gd name="connsiteY4" fmla="*/ 144268 h 872941"/>
                <a:gd name="connsiteX5" fmla="*/ 18674 w 624028"/>
                <a:gd name="connsiteY5" fmla="*/ 327625 h 872941"/>
                <a:gd name="connsiteX6" fmla="*/ 2006 w 624028"/>
                <a:gd name="connsiteY6" fmla="*/ 446687 h 872941"/>
                <a:gd name="connsiteX7" fmla="*/ 11530 w 624028"/>
                <a:gd name="connsiteY7" fmla="*/ 570512 h 872941"/>
                <a:gd name="connsiteX8" fmla="*/ 102018 w 624028"/>
                <a:gd name="connsiteY8" fmla="*/ 727675 h 872941"/>
                <a:gd name="connsiteX9" fmla="*/ 197268 w 624028"/>
                <a:gd name="connsiteY9" fmla="*/ 780062 h 872941"/>
                <a:gd name="connsiteX10" fmla="*/ 354431 w 624028"/>
                <a:gd name="connsiteY10" fmla="*/ 784824 h 872941"/>
                <a:gd name="connsiteX11" fmla="*/ 397294 w 624028"/>
                <a:gd name="connsiteY11" fmla="*/ 780063 h 872941"/>
                <a:gd name="connsiteX12" fmla="*/ 442538 w 624028"/>
                <a:gd name="connsiteY12" fmla="*/ 853881 h 872941"/>
                <a:gd name="connsiteX13" fmla="*/ 490161 w 624028"/>
                <a:gd name="connsiteY13" fmla="*/ 870550 h 872941"/>
                <a:gd name="connsiteX14" fmla="*/ 566361 w 624028"/>
                <a:gd name="connsiteY14" fmla="*/ 870552 h 872941"/>
                <a:gd name="connsiteX15" fmla="*/ 623511 w 624028"/>
                <a:gd name="connsiteY15" fmla="*/ 849119 h 872941"/>
                <a:gd name="connsiteX16" fmla="*/ 533026 w 624028"/>
                <a:gd name="connsiteY16" fmla="*/ 684813 h 872941"/>
                <a:gd name="connsiteX17" fmla="*/ 499688 w 624028"/>
                <a:gd name="connsiteY17" fmla="*/ 484788 h 872941"/>
                <a:gd name="connsiteX18" fmla="*/ 480637 w 624028"/>
                <a:gd name="connsiteY18" fmla="*/ 403824 h 872941"/>
                <a:gd name="connsiteX19" fmla="*/ 421106 w 624028"/>
                <a:gd name="connsiteY19" fmla="*/ 396683 h 872941"/>
                <a:gd name="connsiteX20" fmla="*/ 373480 w 624028"/>
                <a:gd name="connsiteY20" fmla="*/ 418112 h 872941"/>
                <a:gd name="connsiteX21" fmla="*/ 378243 w 624028"/>
                <a:gd name="connsiteY21" fmla="*/ 608613 h 872941"/>
                <a:gd name="connsiteX22" fmla="*/ 340143 w 624028"/>
                <a:gd name="connsiteY22" fmla="*/ 658618 h 872941"/>
                <a:gd name="connsiteX23" fmla="*/ 261562 w 624028"/>
                <a:gd name="connsiteY23" fmla="*/ 637187 h 872941"/>
                <a:gd name="connsiteX24" fmla="*/ 182981 w 624028"/>
                <a:gd name="connsiteY24" fmla="*/ 565750 h 872941"/>
                <a:gd name="connsiteX25" fmla="*/ 152024 w 624028"/>
                <a:gd name="connsiteY25" fmla="*/ 475262 h 872941"/>
                <a:gd name="connsiteX26" fmla="*/ 171073 w 624028"/>
                <a:gd name="connsiteY26" fmla="*/ 306194 h 872941"/>
                <a:gd name="connsiteX27" fmla="*/ 199649 w 624028"/>
                <a:gd name="connsiteY27" fmla="*/ 213325 h 872941"/>
                <a:gd name="connsiteX28" fmla="*/ 263942 w 624028"/>
                <a:gd name="connsiteY28" fmla="*/ 151413 h 872941"/>
                <a:gd name="connsiteX29" fmla="*/ 335380 w 624028"/>
                <a:gd name="connsiteY29" fmla="*/ 118075 h 872941"/>
                <a:gd name="connsiteX30" fmla="*/ 392531 w 624028"/>
                <a:gd name="connsiteY30" fmla="*/ 151413 h 872941"/>
                <a:gd name="connsiteX31" fmla="*/ 413961 w 624028"/>
                <a:gd name="connsiteY31" fmla="*/ 199037 h 872941"/>
                <a:gd name="connsiteX32" fmla="*/ 537787 w 624028"/>
                <a:gd name="connsiteY32" fmla="*/ 201418 h 872941"/>
                <a:gd name="connsiteX0" fmla="*/ 530643 w 624028"/>
                <a:gd name="connsiteY0" fmla="*/ 201418 h 872941"/>
                <a:gd name="connsiteX1" fmla="*/ 502068 w 624028"/>
                <a:gd name="connsiteY1" fmla="*/ 72832 h 872941"/>
                <a:gd name="connsiteX2" fmla="*/ 354430 w 624028"/>
                <a:gd name="connsiteY2" fmla="*/ 8537 h 872941"/>
                <a:gd name="connsiteX3" fmla="*/ 209174 w 624028"/>
                <a:gd name="connsiteY3" fmla="*/ 27588 h 872941"/>
                <a:gd name="connsiteX4" fmla="*/ 97255 w 624028"/>
                <a:gd name="connsiteY4" fmla="*/ 144268 h 872941"/>
                <a:gd name="connsiteX5" fmla="*/ 18674 w 624028"/>
                <a:gd name="connsiteY5" fmla="*/ 327625 h 872941"/>
                <a:gd name="connsiteX6" fmla="*/ 2006 w 624028"/>
                <a:gd name="connsiteY6" fmla="*/ 446687 h 872941"/>
                <a:gd name="connsiteX7" fmla="*/ 11530 w 624028"/>
                <a:gd name="connsiteY7" fmla="*/ 570512 h 872941"/>
                <a:gd name="connsiteX8" fmla="*/ 102018 w 624028"/>
                <a:gd name="connsiteY8" fmla="*/ 727675 h 872941"/>
                <a:gd name="connsiteX9" fmla="*/ 197268 w 624028"/>
                <a:gd name="connsiteY9" fmla="*/ 780062 h 872941"/>
                <a:gd name="connsiteX10" fmla="*/ 354431 w 624028"/>
                <a:gd name="connsiteY10" fmla="*/ 784824 h 872941"/>
                <a:gd name="connsiteX11" fmla="*/ 397294 w 624028"/>
                <a:gd name="connsiteY11" fmla="*/ 780063 h 872941"/>
                <a:gd name="connsiteX12" fmla="*/ 442538 w 624028"/>
                <a:gd name="connsiteY12" fmla="*/ 853881 h 872941"/>
                <a:gd name="connsiteX13" fmla="*/ 490161 w 624028"/>
                <a:gd name="connsiteY13" fmla="*/ 870550 h 872941"/>
                <a:gd name="connsiteX14" fmla="*/ 566361 w 624028"/>
                <a:gd name="connsiteY14" fmla="*/ 870552 h 872941"/>
                <a:gd name="connsiteX15" fmla="*/ 623511 w 624028"/>
                <a:gd name="connsiteY15" fmla="*/ 849119 h 872941"/>
                <a:gd name="connsiteX16" fmla="*/ 533026 w 624028"/>
                <a:gd name="connsiteY16" fmla="*/ 684813 h 872941"/>
                <a:gd name="connsiteX17" fmla="*/ 499688 w 624028"/>
                <a:gd name="connsiteY17" fmla="*/ 484788 h 872941"/>
                <a:gd name="connsiteX18" fmla="*/ 480637 w 624028"/>
                <a:gd name="connsiteY18" fmla="*/ 403824 h 872941"/>
                <a:gd name="connsiteX19" fmla="*/ 421106 w 624028"/>
                <a:gd name="connsiteY19" fmla="*/ 396683 h 872941"/>
                <a:gd name="connsiteX20" fmla="*/ 373480 w 624028"/>
                <a:gd name="connsiteY20" fmla="*/ 418112 h 872941"/>
                <a:gd name="connsiteX21" fmla="*/ 378243 w 624028"/>
                <a:gd name="connsiteY21" fmla="*/ 608613 h 872941"/>
                <a:gd name="connsiteX22" fmla="*/ 340143 w 624028"/>
                <a:gd name="connsiteY22" fmla="*/ 658618 h 872941"/>
                <a:gd name="connsiteX23" fmla="*/ 261562 w 624028"/>
                <a:gd name="connsiteY23" fmla="*/ 637187 h 872941"/>
                <a:gd name="connsiteX24" fmla="*/ 182981 w 624028"/>
                <a:gd name="connsiteY24" fmla="*/ 565750 h 872941"/>
                <a:gd name="connsiteX25" fmla="*/ 152024 w 624028"/>
                <a:gd name="connsiteY25" fmla="*/ 475262 h 872941"/>
                <a:gd name="connsiteX26" fmla="*/ 171073 w 624028"/>
                <a:gd name="connsiteY26" fmla="*/ 306194 h 872941"/>
                <a:gd name="connsiteX27" fmla="*/ 199649 w 624028"/>
                <a:gd name="connsiteY27" fmla="*/ 213325 h 872941"/>
                <a:gd name="connsiteX28" fmla="*/ 263942 w 624028"/>
                <a:gd name="connsiteY28" fmla="*/ 151413 h 872941"/>
                <a:gd name="connsiteX29" fmla="*/ 335380 w 624028"/>
                <a:gd name="connsiteY29" fmla="*/ 118075 h 872941"/>
                <a:gd name="connsiteX30" fmla="*/ 392531 w 624028"/>
                <a:gd name="connsiteY30" fmla="*/ 151413 h 872941"/>
                <a:gd name="connsiteX31" fmla="*/ 413961 w 624028"/>
                <a:gd name="connsiteY31" fmla="*/ 199037 h 872941"/>
                <a:gd name="connsiteX32" fmla="*/ 530643 w 624028"/>
                <a:gd name="connsiteY32" fmla="*/ 201418 h 87294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83024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3090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3090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0709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3799 h 865322"/>
                <a:gd name="connsiteX1" fmla="*/ 523504 w 624028"/>
                <a:gd name="connsiteY1" fmla="*/ 120420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93799 h 865322"/>
                <a:gd name="connsiteX0" fmla="*/ 530643 w 624028"/>
                <a:gd name="connsiteY0" fmla="*/ 193799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93799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404437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61548 w 624028"/>
                <a:gd name="connsiteY27" fmla="*/ 329531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49642 w 624028"/>
                <a:gd name="connsiteY27" fmla="*/ 327150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52017 w 624028"/>
                <a:gd name="connsiteY6" fmla="*/ 227575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52017 w 624028"/>
                <a:gd name="connsiteY6" fmla="*/ 227575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40111 w 624028"/>
                <a:gd name="connsiteY6" fmla="*/ 229956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8424 h 864709"/>
                <a:gd name="connsiteX1" fmla="*/ 525885 w 624028"/>
                <a:gd name="connsiteY1" fmla="*/ 107901 h 864709"/>
                <a:gd name="connsiteX2" fmla="*/ 499686 w 624028"/>
                <a:gd name="connsiteY2" fmla="*/ 59838 h 864709"/>
                <a:gd name="connsiteX3" fmla="*/ 354430 w 624028"/>
                <a:gd name="connsiteY3" fmla="*/ 305 h 864709"/>
                <a:gd name="connsiteX4" fmla="*/ 206792 w 624028"/>
                <a:gd name="connsiteY4" fmla="*/ 40787 h 864709"/>
                <a:gd name="connsiteX5" fmla="*/ 106780 w 624028"/>
                <a:gd name="connsiteY5" fmla="*/ 128892 h 864709"/>
                <a:gd name="connsiteX6" fmla="*/ 40111 w 624028"/>
                <a:gd name="connsiteY6" fmla="*/ 229343 h 864709"/>
                <a:gd name="connsiteX7" fmla="*/ 18674 w 624028"/>
                <a:gd name="connsiteY7" fmla="*/ 319393 h 864709"/>
                <a:gd name="connsiteX8" fmla="*/ 2006 w 624028"/>
                <a:gd name="connsiteY8" fmla="*/ 438455 h 864709"/>
                <a:gd name="connsiteX9" fmla="*/ 11530 w 624028"/>
                <a:gd name="connsiteY9" fmla="*/ 562280 h 864709"/>
                <a:gd name="connsiteX10" fmla="*/ 102018 w 624028"/>
                <a:gd name="connsiteY10" fmla="*/ 719443 h 864709"/>
                <a:gd name="connsiteX11" fmla="*/ 197268 w 624028"/>
                <a:gd name="connsiteY11" fmla="*/ 771830 h 864709"/>
                <a:gd name="connsiteX12" fmla="*/ 354431 w 624028"/>
                <a:gd name="connsiteY12" fmla="*/ 776592 h 864709"/>
                <a:gd name="connsiteX13" fmla="*/ 397294 w 624028"/>
                <a:gd name="connsiteY13" fmla="*/ 771831 h 864709"/>
                <a:gd name="connsiteX14" fmla="*/ 442538 w 624028"/>
                <a:gd name="connsiteY14" fmla="*/ 845649 h 864709"/>
                <a:gd name="connsiteX15" fmla="*/ 490161 w 624028"/>
                <a:gd name="connsiteY15" fmla="*/ 862318 h 864709"/>
                <a:gd name="connsiteX16" fmla="*/ 566361 w 624028"/>
                <a:gd name="connsiteY16" fmla="*/ 862320 h 864709"/>
                <a:gd name="connsiteX17" fmla="*/ 623511 w 624028"/>
                <a:gd name="connsiteY17" fmla="*/ 840887 h 864709"/>
                <a:gd name="connsiteX18" fmla="*/ 533026 w 624028"/>
                <a:gd name="connsiteY18" fmla="*/ 676581 h 864709"/>
                <a:gd name="connsiteX19" fmla="*/ 499688 w 624028"/>
                <a:gd name="connsiteY19" fmla="*/ 476556 h 864709"/>
                <a:gd name="connsiteX20" fmla="*/ 480637 w 624028"/>
                <a:gd name="connsiteY20" fmla="*/ 395592 h 864709"/>
                <a:gd name="connsiteX21" fmla="*/ 421106 w 624028"/>
                <a:gd name="connsiteY21" fmla="*/ 388451 h 864709"/>
                <a:gd name="connsiteX22" fmla="*/ 373480 w 624028"/>
                <a:gd name="connsiteY22" fmla="*/ 409880 h 864709"/>
                <a:gd name="connsiteX23" fmla="*/ 378243 w 624028"/>
                <a:gd name="connsiteY23" fmla="*/ 600381 h 864709"/>
                <a:gd name="connsiteX24" fmla="*/ 340143 w 624028"/>
                <a:gd name="connsiteY24" fmla="*/ 650386 h 864709"/>
                <a:gd name="connsiteX25" fmla="*/ 261562 w 624028"/>
                <a:gd name="connsiteY25" fmla="*/ 628955 h 864709"/>
                <a:gd name="connsiteX26" fmla="*/ 182981 w 624028"/>
                <a:gd name="connsiteY26" fmla="*/ 557518 h 864709"/>
                <a:gd name="connsiteX27" fmla="*/ 152024 w 624028"/>
                <a:gd name="connsiteY27" fmla="*/ 467030 h 864709"/>
                <a:gd name="connsiteX28" fmla="*/ 149642 w 624028"/>
                <a:gd name="connsiteY28" fmla="*/ 326537 h 864709"/>
                <a:gd name="connsiteX29" fmla="*/ 199649 w 624028"/>
                <a:gd name="connsiteY29" fmla="*/ 205093 h 864709"/>
                <a:gd name="connsiteX30" fmla="*/ 254417 w 624028"/>
                <a:gd name="connsiteY30" fmla="*/ 140800 h 864709"/>
                <a:gd name="connsiteX31" fmla="*/ 335380 w 624028"/>
                <a:gd name="connsiteY31" fmla="*/ 109843 h 864709"/>
                <a:gd name="connsiteX32" fmla="*/ 397293 w 624028"/>
                <a:gd name="connsiteY32" fmla="*/ 131275 h 864709"/>
                <a:gd name="connsiteX33" fmla="*/ 413961 w 624028"/>
                <a:gd name="connsiteY33" fmla="*/ 190805 h 864709"/>
                <a:gd name="connsiteX34" fmla="*/ 483024 w 624028"/>
                <a:gd name="connsiteY34" fmla="*/ 198388 h 864709"/>
                <a:gd name="connsiteX35" fmla="*/ 530643 w 624028"/>
                <a:gd name="connsiteY35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62280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62280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9077 w 622462"/>
                <a:gd name="connsiteY0" fmla="*/ 188424 h 864709"/>
                <a:gd name="connsiteX1" fmla="*/ 524319 w 622462"/>
                <a:gd name="connsiteY1" fmla="*/ 107901 h 864709"/>
                <a:gd name="connsiteX2" fmla="*/ 498120 w 622462"/>
                <a:gd name="connsiteY2" fmla="*/ 59838 h 864709"/>
                <a:gd name="connsiteX3" fmla="*/ 352864 w 622462"/>
                <a:gd name="connsiteY3" fmla="*/ 305 h 864709"/>
                <a:gd name="connsiteX4" fmla="*/ 205226 w 622462"/>
                <a:gd name="connsiteY4" fmla="*/ 40787 h 864709"/>
                <a:gd name="connsiteX5" fmla="*/ 105214 w 622462"/>
                <a:gd name="connsiteY5" fmla="*/ 128892 h 864709"/>
                <a:gd name="connsiteX6" fmla="*/ 38545 w 622462"/>
                <a:gd name="connsiteY6" fmla="*/ 229343 h 864709"/>
                <a:gd name="connsiteX7" fmla="*/ 17108 w 622462"/>
                <a:gd name="connsiteY7" fmla="*/ 319393 h 864709"/>
                <a:gd name="connsiteX8" fmla="*/ 440 w 622462"/>
                <a:gd name="connsiteY8" fmla="*/ 438455 h 864709"/>
                <a:gd name="connsiteX9" fmla="*/ 7583 w 622462"/>
                <a:gd name="connsiteY9" fmla="*/ 547993 h 864709"/>
                <a:gd name="connsiteX10" fmla="*/ 36163 w 622462"/>
                <a:gd name="connsiteY10" fmla="*/ 624631 h 864709"/>
                <a:gd name="connsiteX11" fmla="*/ 100452 w 622462"/>
                <a:gd name="connsiteY11" fmla="*/ 719443 h 864709"/>
                <a:gd name="connsiteX12" fmla="*/ 195702 w 622462"/>
                <a:gd name="connsiteY12" fmla="*/ 771830 h 864709"/>
                <a:gd name="connsiteX13" fmla="*/ 352865 w 622462"/>
                <a:gd name="connsiteY13" fmla="*/ 776592 h 864709"/>
                <a:gd name="connsiteX14" fmla="*/ 395728 w 622462"/>
                <a:gd name="connsiteY14" fmla="*/ 771831 h 864709"/>
                <a:gd name="connsiteX15" fmla="*/ 440972 w 622462"/>
                <a:gd name="connsiteY15" fmla="*/ 845649 h 864709"/>
                <a:gd name="connsiteX16" fmla="*/ 488595 w 622462"/>
                <a:gd name="connsiteY16" fmla="*/ 862318 h 864709"/>
                <a:gd name="connsiteX17" fmla="*/ 564795 w 622462"/>
                <a:gd name="connsiteY17" fmla="*/ 862320 h 864709"/>
                <a:gd name="connsiteX18" fmla="*/ 621945 w 622462"/>
                <a:gd name="connsiteY18" fmla="*/ 840887 h 864709"/>
                <a:gd name="connsiteX19" fmla="*/ 531460 w 622462"/>
                <a:gd name="connsiteY19" fmla="*/ 676581 h 864709"/>
                <a:gd name="connsiteX20" fmla="*/ 498122 w 622462"/>
                <a:gd name="connsiteY20" fmla="*/ 476556 h 864709"/>
                <a:gd name="connsiteX21" fmla="*/ 479071 w 622462"/>
                <a:gd name="connsiteY21" fmla="*/ 395592 h 864709"/>
                <a:gd name="connsiteX22" fmla="*/ 419540 w 622462"/>
                <a:gd name="connsiteY22" fmla="*/ 388451 h 864709"/>
                <a:gd name="connsiteX23" fmla="*/ 371914 w 622462"/>
                <a:gd name="connsiteY23" fmla="*/ 409880 h 864709"/>
                <a:gd name="connsiteX24" fmla="*/ 376677 w 622462"/>
                <a:gd name="connsiteY24" fmla="*/ 600381 h 864709"/>
                <a:gd name="connsiteX25" fmla="*/ 338577 w 622462"/>
                <a:gd name="connsiteY25" fmla="*/ 650386 h 864709"/>
                <a:gd name="connsiteX26" fmla="*/ 259996 w 622462"/>
                <a:gd name="connsiteY26" fmla="*/ 628955 h 864709"/>
                <a:gd name="connsiteX27" fmla="*/ 181415 w 622462"/>
                <a:gd name="connsiteY27" fmla="*/ 557518 h 864709"/>
                <a:gd name="connsiteX28" fmla="*/ 150458 w 622462"/>
                <a:gd name="connsiteY28" fmla="*/ 467030 h 864709"/>
                <a:gd name="connsiteX29" fmla="*/ 148076 w 622462"/>
                <a:gd name="connsiteY29" fmla="*/ 326537 h 864709"/>
                <a:gd name="connsiteX30" fmla="*/ 198083 w 622462"/>
                <a:gd name="connsiteY30" fmla="*/ 205093 h 864709"/>
                <a:gd name="connsiteX31" fmla="*/ 252851 w 622462"/>
                <a:gd name="connsiteY31" fmla="*/ 140800 h 864709"/>
                <a:gd name="connsiteX32" fmla="*/ 333814 w 622462"/>
                <a:gd name="connsiteY32" fmla="*/ 109843 h 864709"/>
                <a:gd name="connsiteX33" fmla="*/ 395727 w 622462"/>
                <a:gd name="connsiteY33" fmla="*/ 131275 h 864709"/>
                <a:gd name="connsiteX34" fmla="*/ 412395 w 622462"/>
                <a:gd name="connsiteY34" fmla="*/ 190805 h 864709"/>
                <a:gd name="connsiteX35" fmla="*/ 481458 w 622462"/>
                <a:gd name="connsiteY35" fmla="*/ 198388 h 864709"/>
                <a:gd name="connsiteX36" fmla="*/ 529077 w 622462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40849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40849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19284 w 622206"/>
                <a:gd name="connsiteY22" fmla="*/ 388451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0832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86070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699 h 865578"/>
                <a:gd name="connsiteX1" fmla="*/ 524063 w 622206"/>
                <a:gd name="connsiteY1" fmla="*/ 108176 h 865578"/>
                <a:gd name="connsiteX2" fmla="*/ 497864 w 622206"/>
                <a:gd name="connsiteY2" fmla="*/ 60113 h 865578"/>
                <a:gd name="connsiteX3" fmla="*/ 428813 w 622206"/>
                <a:gd name="connsiteY3" fmla="*/ 20069 h 865578"/>
                <a:gd name="connsiteX4" fmla="*/ 352608 w 622206"/>
                <a:gd name="connsiteY4" fmla="*/ 580 h 865578"/>
                <a:gd name="connsiteX5" fmla="*/ 204970 w 622206"/>
                <a:gd name="connsiteY5" fmla="*/ 41062 h 865578"/>
                <a:gd name="connsiteX6" fmla="*/ 104958 w 622206"/>
                <a:gd name="connsiteY6" fmla="*/ 129167 h 865578"/>
                <a:gd name="connsiteX7" fmla="*/ 38289 w 622206"/>
                <a:gd name="connsiteY7" fmla="*/ 229618 h 865578"/>
                <a:gd name="connsiteX8" fmla="*/ 16852 w 622206"/>
                <a:gd name="connsiteY8" fmla="*/ 319668 h 865578"/>
                <a:gd name="connsiteX9" fmla="*/ 184 w 622206"/>
                <a:gd name="connsiteY9" fmla="*/ 438730 h 865578"/>
                <a:gd name="connsiteX10" fmla="*/ 9708 w 622206"/>
                <a:gd name="connsiteY10" fmla="*/ 541124 h 865578"/>
                <a:gd name="connsiteX11" fmla="*/ 35907 w 622206"/>
                <a:gd name="connsiteY11" fmla="*/ 624906 h 865578"/>
                <a:gd name="connsiteX12" fmla="*/ 100196 w 622206"/>
                <a:gd name="connsiteY12" fmla="*/ 719718 h 865578"/>
                <a:gd name="connsiteX13" fmla="*/ 195446 w 622206"/>
                <a:gd name="connsiteY13" fmla="*/ 772105 h 865578"/>
                <a:gd name="connsiteX14" fmla="*/ 352609 w 622206"/>
                <a:gd name="connsiteY14" fmla="*/ 776867 h 865578"/>
                <a:gd name="connsiteX15" fmla="*/ 395472 w 622206"/>
                <a:gd name="connsiteY15" fmla="*/ 772106 h 865578"/>
                <a:gd name="connsiteX16" fmla="*/ 452622 w 622206"/>
                <a:gd name="connsiteY16" fmla="*/ 836399 h 865578"/>
                <a:gd name="connsiteX17" fmla="*/ 488339 w 622206"/>
                <a:gd name="connsiteY17" fmla="*/ 862593 h 865578"/>
                <a:gd name="connsiteX18" fmla="*/ 564539 w 622206"/>
                <a:gd name="connsiteY18" fmla="*/ 862595 h 865578"/>
                <a:gd name="connsiteX19" fmla="*/ 621689 w 622206"/>
                <a:gd name="connsiteY19" fmla="*/ 841162 h 865578"/>
                <a:gd name="connsiteX20" fmla="*/ 531204 w 622206"/>
                <a:gd name="connsiteY20" fmla="*/ 676856 h 865578"/>
                <a:gd name="connsiteX21" fmla="*/ 497866 w 622206"/>
                <a:gd name="connsiteY21" fmla="*/ 476831 h 865578"/>
                <a:gd name="connsiteX22" fmla="*/ 478815 w 622206"/>
                <a:gd name="connsiteY22" fmla="*/ 395867 h 865578"/>
                <a:gd name="connsiteX23" fmla="*/ 424047 w 622206"/>
                <a:gd name="connsiteY23" fmla="*/ 386345 h 865578"/>
                <a:gd name="connsiteX24" fmla="*/ 371658 w 622206"/>
                <a:gd name="connsiteY24" fmla="*/ 410155 h 865578"/>
                <a:gd name="connsiteX25" fmla="*/ 376421 w 622206"/>
                <a:gd name="connsiteY25" fmla="*/ 600656 h 865578"/>
                <a:gd name="connsiteX26" fmla="*/ 338321 w 622206"/>
                <a:gd name="connsiteY26" fmla="*/ 650661 h 865578"/>
                <a:gd name="connsiteX27" fmla="*/ 259740 w 622206"/>
                <a:gd name="connsiteY27" fmla="*/ 629230 h 865578"/>
                <a:gd name="connsiteX28" fmla="*/ 181159 w 622206"/>
                <a:gd name="connsiteY28" fmla="*/ 557793 h 865578"/>
                <a:gd name="connsiteX29" fmla="*/ 150202 w 622206"/>
                <a:gd name="connsiteY29" fmla="*/ 467305 h 865578"/>
                <a:gd name="connsiteX30" fmla="*/ 147820 w 622206"/>
                <a:gd name="connsiteY30" fmla="*/ 326812 h 865578"/>
                <a:gd name="connsiteX31" fmla="*/ 197827 w 622206"/>
                <a:gd name="connsiteY31" fmla="*/ 205368 h 865578"/>
                <a:gd name="connsiteX32" fmla="*/ 252595 w 622206"/>
                <a:gd name="connsiteY32" fmla="*/ 141075 h 865578"/>
                <a:gd name="connsiteX33" fmla="*/ 333558 w 622206"/>
                <a:gd name="connsiteY33" fmla="*/ 110118 h 865578"/>
                <a:gd name="connsiteX34" fmla="*/ 395471 w 622206"/>
                <a:gd name="connsiteY34" fmla="*/ 131550 h 865578"/>
                <a:gd name="connsiteX35" fmla="*/ 412139 w 622206"/>
                <a:gd name="connsiteY35" fmla="*/ 191080 h 865578"/>
                <a:gd name="connsiteX36" fmla="*/ 481202 w 622206"/>
                <a:gd name="connsiteY36" fmla="*/ 198663 h 865578"/>
                <a:gd name="connsiteX37" fmla="*/ 528821 w 622206"/>
                <a:gd name="connsiteY37" fmla="*/ 188699 h 865578"/>
                <a:gd name="connsiteX0" fmla="*/ 528821 w 622206"/>
                <a:gd name="connsiteY0" fmla="*/ 188699 h 865578"/>
                <a:gd name="connsiteX1" fmla="*/ 524063 w 622206"/>
                <a:gd name="connsiteY1" fmla="*/ 108176 h 865578"/>
                <a:gd name="connsiteX2" fmla="*/ 497864 w 622206"/>
                <a:gd name="connsiteY2" fmla="*/ 60113 h 865578"/>
                <a:gd name="connsiteX3" fmla="*/ 428813 w 622206"/>
                <a:gd name="connsiteY3" fmla="*/ 20069 h 865578"/>
                <a:gd name="connsiteX4" fmla="*/ 352608 w 622206"/>
                <a:gd name="connsiteY4" fmla="*/ 580 h 865578"/>
                <a:gd name="connsiteX5" fmla="*/ 204970 w 622206"/>
                <a:gd name="connsiteY5" fmla="*/ 41062 h 865578"/>
                <a:gd name="connsiteX6" fmla="*/ 104958 w 622206"/>
                <a:gd name="connsiteY6" fmla="*/ 129167 h 865578"/>
                <a:gd name="connsiteX7" fmla="*/ 38289 w 622206"/>
                <a:gd name="connsiteY7" fmla="*/ 229618 h 865578"/>
                <a:gd name="connsiteX8" fmla="*/ 16852 w 622206"/>
                <a:gd name="connsiteY8" fmla="*/ 319668 h 865578"/>
                <a:gd name="connsiteX9" fmla="*/ 184 w 622206"/>
                <a:gd name="connsiteY9" fmla="*/ 438730 h 865578"/>
                <a:gd name="connsiteX10" fmla="*/ 9708 w 622206"/>
                <a:gd name="connsiteY10" fmla="*/ 541124 h 865578"/>
                <a:gd name="connsiteX11" fmla="*/ 35907 w 622206"/>
                <a:gd name="connsiteY11" fmla="*/ 624906 h 865578"/>
                <a:gd name="connsiteX12" fmla="*/ 100196 w 622206"/>
                <a:gd name="connsiteY12" fmla="*/ 719718 h 865578"/>
                <a:gd name="connsiteX13" fmla="*/ 195446 w 622206"/>
                <a:gd name="connsiteY13" fmla="*/ 772105 h 865578"/>
                <a:gd name="connsiteX14" fmla="*/ 352609 w 622206"/>
                <a:gd name="connsiteY14" fmla="*/ 776867 h 865578"/>
                <a:gd name="connsiteX15" fmla="*/ 395472 w 622206"/>
                <a:gd name="connsiteY15" fmla="*/ 772106 h 865578"/>
                <a:gd name="connsiteX16" fmla="*/ 452622 w 622206"/>
                <a:gd name="connsiteY16" fmla="*/ 836399 h 865578"/>
                <a:gd name="connsiteX17" fmla="*/ 488339 w 622206"/>
                <a:gd name="connsiteY17" fmla="*/ 862593 h 865578"/>
                <a:gd name="connsiteX18" fmla="*/ 564539 w 622206"/>
                <a:gd name="connsiteY18" fmla="*/ 862595 h 865578"/>
                <a:gd name="connsiteX19" fmla="*/ 621689 w 622206"/>
                <a:gd name="connsiteY19" fmla="*/ 841162 h 865578"/>
                <a:gd name="connsiteX20" fmla="*/ 531204 w 622206"/>
                <a:gd name="connsiteY20" fmla="*/ 676856 h 865578"/>
                <a:gd name="connsiteX21" fmla="*/ 497866 w 622206"/>
                <a:gd name="connsiteY21" fmla="*/ 476831 h 865578"/>
                <a:gd name="connsiteX22" fmla="*/ 478815 w 622206"/>
                <a:gd name="connsiteY22" fmla="*/ 395867 h 865578"/>
                <a:gd name="connsiteX23" fmla="*/ 424047 w 622206"/>
                <a:gd name="connsiteY23" fmla="*/ 386345 h 865578"/>
                <a:gd name="connsiteX24" fmla="*/ 371658 w 622206"/>
                <a:gd name="connsiteY24" fmla="*/ 410155 h 865578"/>
                <a:gd name="connsiteX25" fmla="*/ 376421 w 622206"/>
                <a:gd name="connsiteY25" fmla="*/ 600656 h 865578"/>
                <a:gd name="connsiteX26" fmla="*/ 338321 w 622206"/>
                <a:gd name="connsiteY26" fmla="*/ 650661 h 865578"/>
                <a:gd name="connsiteX27" fmla="*/ 259740 w 622206"/>
                <a:gd name="connsiteY27" fmla="*/ 629230 h 865578"/>
                <a:gd name="connsiteX28" fmla="*/ 181159 w 622206"/>
                <a:gd name="connsiteY28" fmla="*/ 557793 h 865578"/>
                <a:gd name="connsiteX29" fmla="*/ 150202 w 622206"/>
                <a:gd name="connsiteY29" fmla="*/ 467305 h 865578"/>
                <a:gd name="connsiteX30" fmla="*/ 147820 w 622206"/>
                <a:gd name="connsiteY30" fmla="*/ 326812 h 865578"/>
                <a:gd name="connsiteX31" fmla="*/ 197827 w 622206"/>
                <a:gd name="connsiteY31" fmla="*/ 205368 h 865578"/>
                <a:gd name="connsiteX32" fmla="*/ 252595 w 622206"/>
                <a:gd name="connsiteY32" fmla="*/ 141075 h 865578"/>
                <a:gd name="connsiteX33" fmla="*/ 333558 w 622206"/>
                <a:gd name="connsiteY33" fmla="*/ 110118 h 865578"/>
                <a:gd name="connsiteX34" fmla="*/ 395471 w 622206"/>
                <a:gd name="connsiteY34" fmla="*/ 131550 h 865578"/>
                <a:gd name="connsiteX35" fmla="*/ 412139 w 622206"/>
                <a:gd name="connsiteY35" fmla="*/ 191080 h 865578"/>
                <a:gd name="connsiteX36" fmla="*/ 481202 w 622206"/>
                <a:gd name="connsiteY36" fmla="*/ 198663 h 865578"/>
                <a:gd name="connsiteX37" fmla="*/ 528821 w 622206"/>
                <a:gd name="connsiteY37" fmla="*/ 188699 h 865578"/>
                <a:gd name="connsiteX0" fmla="*/ 528821 w 622206"/>
                <a:gd name="connsiteY0" fmla="*/ 190111 h 866990"/>
                <a:gd name="connsiteX1" fmla="*/ 524063 w 622206"/>
                <a:gd name="connsiteY1" fmla="*/ 109588 h 866990"/>
                <a:gd name="connsiteX2" fmla="*/ 497864 w 622206"/>
                <a:gd name="connsiteY2" fmla="*/ 61525 h 866990"/>
                <a:gd name="connsiteX3" fmla="*/ 426432 w 622206"/>
                <a:gd name="connsiteY3" fmla="*/ 11956 h 866990"/>
                <a:gd name="connsiteX4" fmla="*/ 352608 w 622206"/>
                <a:gd name="connsiteY4" fmla="*/ 1992 h 866990"/>
                <a:gd name="connsiteX5" fmla="*/ 204970 w 622206"/>
                <a:gd name="connsiteY5" fmla="*/ 42474 h 866990"/>
                <a:gd name="connsiteX6" fmla="*/ 104958 w 622206"/>
                <a:gd name="connsiteY6" fmla="*/ 130579 h 866990"/>
                <a:gd name="connsiteX7" fmla="*/ 38289 w 622206"/>
                <a:gd name="connsiteY7" fmla="*/ 231030 h 866990"/>
                <a:gd name="connsiteX8" fmla="*/ 16852 w 622206"/>
                <a:gd name="connsiteY8" fmla="*/ 321080 h 866990"/>
                <a:gd name="connsiteX9" fmla="*/ 184 w 622206"/>
                <a:gd name="connsiteY9" fmla="*/ 440142 h 866990"/>
                <a:gd name="connsiteX10" fmla="*/ 9708 w 622206"/>
                <a:gd name="connsiteY10" fmla="*/ 542536 h 866990"/>
                <a:gd name="connsiteX11" fmla="*/ 35907 w 622206"/>
                <a:gd name="connsiteY11" fmla="*/ 626318 h 866990"/>
                <a:gd name="connsiteX12" fmla="*/ 100196 w 622206"/>
                <a:gd name="connsiteY12" fmla="*/ 721130 h 866990"/>
                <a:gd name="connsiteX13" fmla="*/ 195446 w 622206"/>
                <a:gd name="connsiteY13" fmla="*/ 773517 h 866990"/>
                <a:gd name="connsiteX14" fmla="*/ 352609 w 622206"/>
                <a:gd name="connsiteY14" fmla="*/ 778279 h 866990"/>
                <a:gd name="connsiteX15" fmla="*/ 395472 w 622206"/>
                <a:gd name="connsiteY15" fmla="*/ 773518 h 866990"/>
                <a:gd name="connsiteX16" fmla="*/ 452622 w 622206"/>
                <a:gd name="connsiteY16" fmla="*/ 837811 h 866990"/>
                <a:gd name="connsiteX17" fmla="*/ 488339 w 622206"/>
                <a:gd name="connsiteY17" fmla="*/ 864005 h 866990"/>
                <a:gd name="connsiteX18" fmla="*/ 564539 w 622206"/>
                <a:gd name="connsiteY18" fmla="*/ 864007 h 866990"/>
                <a:gd name="connsiteX19" fmla="*/ 621689 w 622206"/>
                <a:gd name="connsiteY19" fmla="*/ 842574 h 866990"/>
                <a:gd name="connsiteX20" fmla="*/ 531204 w 622206"/>
                <a:gd name="connsiteY20" fmla="*/ 678268 h 866990"/>
                <a:gd name="connsiteX21" fmla="*/ 497866 w 622206"/>
                <a:gd name="connsiteY21" fmla="*/ 478243 h 866990"/>
                <a:gd name="connsiteX22" fmla="*/ 478815 w 622206"/>
                <a:gd name="connsiteY22" fmla="*/ 397279 h 866990"/>
                <a:gd name="connsiteX23" fmla="*/ 424047 w 622206"/>
                <a:gd name="connsiteY23" fmla="*/ 387757 h 866990"/>
                <a:gd name="connsiteX24" fmla="*/ 371658 w 622206"/>
                <a:gd name="connsiteY24" fmla="*/ 411567 h 866990"/>
                <a:gd name="connsiteX25" fmla="*/ 376421 w 622206"/>
                <a:gd name="connsiteY25" fmla="*/ 602068 h 866990"/>
                <a:gd name="connsiteX26" fmla="*/ 338321 w 622206"/>
                <a:gd name="connsiteY26" fmla="*/ 652073 h 866990"/>
                <a:gd name="connsiteX27" fmla="*/ 259740 w 622206"/>
                <a:gd name="connsiteY27" fmla="*/ 630642 h 866990"/>
                <a:gd name="connsiteX28" fmla="*/ 181159 w 622206"/>
                <a:gd name="connsiteY28" fmla="*/ 559205 h 866990"/>
                <a:gd name="connsiteX29" fmla="*/ 150202 w 622206"/>
                <a:gd name="connsiteY29" fmla="*/ 468717 h 866990"/>
                <a:gd name="connsiteX30" fmla="*/ 147820 w 622206"/>
                <a:gd name="connsiteY30" fmla="*/ 328224 h 866990"/>
                <a:gd name="connsiteX31" fmla="*/ 197827 w 622206"/>
                <a:gd name="connsiteY31" fmla="*/ 206780 h 866990"/>
                <a:gd name="connsiteX32" fmla="*/ 252595 w 622206"/>
                <a:gd name="connsiteY32" fmla="*/ 142487 h 866990"/>
                <a:gd name="connsiteX33" fmla="*/ 333558 w 622206"/>
                <a:gd name="connsiteY33" fmla="*/ 111530 h 866990"/>
                <a:gd name="connsiteX34" fmla="*/ 395471 w 622206"/>
                <a:gd name="connsiteY34" fmla="*/ 132962 h 866990"/>
                <a:gd name="connsiteX35" fmla="*/ 412139 w 622206"/>
                <a:gd name="connsiteY35" fmla="*/ 192492 h 866990"/>
                <a:gd name="connsiteX36" fmla="*/ 481202 w 622206"/>
                <a:gd name="connsiteY36" fmla="*/ 200075 h 866990"/>
                <a:gd name="connsiteX37" fmla="*/ 528821 w 622206"/>
                <a:gd name="connsiteY37" fmla="*/ 190111 h 866990"/>
                <a:gd name="connsiteX0" fmla="*/ 528821 w 622206"/>
                <a:gd name="connsiteY0" fmla="*/ 181521 h 858400"/>
                <a:gd name="connsiteX1" fmla="*/ 524063 w 622206"/>
                <a:gd name="connsiteY1" fmla="*/ 100998 h 858400"/>
                <a:gd name="connsiteX2" fmla="*/ 497864 w 622206"/>
                <a:gd name="connsiteY2" fmla="*/ 52935 h 858400"/>
                <a:gd name="connsiteX3" fmla="*/ 426432 w 622206"/>
                <a:gd name="connsiteY3" fmla="*/ 3366 h 858400"/>
                <a:gd name="connsiteX4" fmla="*/ 352608 w 622206"/>
                <a:gd name="connsiteY4" fmla="*/ 7689 h 858400"/>
                <a:gd name="connsiteX5" fmla="*/ 204970 w 622206"/>
                <a:gd name="connsiteY5" fmla="*/ 33884 h 858400"/>
                <a:gd name="connsiteX6" fmla="*/ 104958 w 622206"/>
                <a:gd name="connsiteY6" fmla="*/ 121989 h 858400"/>
                <a:gd name="connsiteX7" fmla="*/ 38289 w 622206"/>
                <a:gd name="connsiteY7" fmla="*/ 222440 h 858400"/>
                <a:gd name="connsiteX8" fmla="*/ 16852 w 622206"/>
                <a:gd name="connsiteY8" fmla="*/ 312490 h 858400"/>
                <a:gd name="connsiteX9" fmla="*/ 184 w 622206"/>
                <a:gd name="connsiteY9" fmla="*/ 431552 h 858400"/>
                <a:gd name="connsiteX10" fmla="*/ 9708 w 622206"/>
                <a:gd name="connsiteY10" fmla="*/ 533946 h 858400"/>
                <a:gd name="connsiteX11" fmla="*/ 35907 w 622206"/>
                <a:gd name="connsiteY11" fmla="*/ 617728 h 858400"/>
                <a:gd name="connsiteX12" fmla="*/ 100196 w 622206"/>
                <a:gd name="connsiteY12" fmla="*/ 712540 h 858400"/>
                <a:gd name="connsiteX13" fmla="*/ 195446 w 622206"/>
                <a:gd name="connsiteY13" fmla="*/ 764927 h 858400"/>
                <a:gd name="connsiteX14" fmla="*/ 352609 w 622206"/>
                <a:gd name="connsiteY14" fmla="*/ 769689 h 858400"/>
                <a:gd name="connsiteX15" fmla="*/ 395472 w 622206"/>
                <a:gd name="connsiteY15" fmla="*/ 764928 h 858400"/>
                <a:gd name="connsiteX16" fmla="*/ 452622 w 622206"/>
                <a:gd name="connsiteY16" fmla="*/ 829221 h 858400"/>
                <a:gd name="connsiteX17" fmla="*/ 488339 w 622206"/>
                <a:gd name="connsiteY17" fmla="*/ 855415 h 858400"/>
                <a:gd name="connsiteX18" fmla="*/ 564539 w 622206"/>
                <a:gd name="connsiteY18" fmla="*/ 855417 h 858400"/>
                <a:gd name="connsiteX19" fmla="*/ 621689 w 622206"/>
                <a:gd name="connsiteY19" fmla="*/ 833984 h 858400"/>
                <a:gd name="connsiteX20" fmla="*/ 531204 w 622206"/>
                <a:gd name="connsiteY20" fmla="*/ 669678 h 858400"/>
                <a:gd name="connsiteX21" fmla="*/ 497866 w 622206"/>
                <a:gd name="connsiteY21" fmla="*/ 469653 h 858400"/>
                <a:gd name="connsiteX22" fmla="*/ 478815 w 622206"/>
                <a:gd name="connsiteY22" fmla="*/ 388689 h 858400"/>
                <a:gd name="connsiteX23" fmla="*/ 424047 w 622206"/>
                <a:gd name="connsiteY23" fmla="*/ 379167 h 858400"/>
                <a:gd name="connsiteX24" fmla="*/ 371658 w 622206"/>
                <a:gd name="connsiteY24" fmla="*/ 402977 h 858400"/>
                <a:gd name="connsiteX25" fmla="*/ 376421 w 622206"/>
                <a:gd name="connsiteY25" fmla="*/ 593478 h 858400"/>
                <a:gd name="connsiteX26" fmla="*/ 338321 w 622206"/>
                <a:gd name="connsiteY26" fmla="*/ 643483 h 858400"/>
                <a:gd name="connsiteX27" fmla="*/ 259740 w 622206"/>
                <a:gd name="connsiteY27" fmla="*/ 622052 h 858400"/>
                <a:gd name="connsiteX28" fmla="*/ 181159 w 622206"/>
                <a:gd name="connsiteY28" fmla="*/ 550615 h 858400"/>
                <a:gd name="connsiteX29" fmla="*/ 150202 w 622206"/>
                <a:gd name="connsiteY29" fmla="*/ 460127 h 858400"/>
                <a:gd name="connsiteX30" fmla="*/ 147820 w 622206"/>
                <a:gd name="connsiteY30" fmla="*/ 319634 h 858400"/>
                <a:gd name="connsiteX31" fmla="*/ 197827 w 622206"/>
                <a:gd name="connsiteY31" fmla="*/ 198190 h 858400"/>
                <a:gd name="connsiteX32" fmla="*/ 252595 w 622206"/>
                <a:gd name="connsiteY32" fmla="*/ 133897 h 858400"/>
                <a:gd name="connsiteX33" fmla="*/ 333558 w 622206"/>
                <a:gd name="connsiteY33" fmla="*/ 102940 h 858400"/>
                <a:gd name="connsiteX34" fmla="*/ 395471 w 622206"/>
                <a:gd name="connsiteY34" fmla="*/ 124372 h 858400"/>
                <a:gd name="connsiteX35" fmla="*/ 412139 w 622206"/>
                <a:gd name="connsiteY35" fmla="*/ 183902 h 858400"/>
                <a:gd name="connsiteX36" fmla="*/ 481202 w 622206"/>
                <a:gd name="connsiteY36" fmla="*/ 191485 h 858400"/>
                <a:gd name="connsiteX37" fmla="*/ 528821 w 622206"/>
                <a:gd name="connsiteY37" fmla="*/ 181521 h 858400"/>
                <a:gd name="connsiteX0" fmla="*/ 528821 w 622206"/>
                <a:gd name="connsiteY0" fmla="*/ 188152 h 865031"/>
                <a:gd name="connsiteX1" fmla="*/ 524063 w 622206"/>
                <a:gd name="connsiteY1" fmla="*/ 107629 h 865031"/>
                <a:gd name="connsiteX2" fmla="*/ 497864 w 622206"/>
                <a:gd name="connsiteY2" fmla="*/ 59566 h 865031"/>
                <a:gd name="connsiteX3" fmla="*/ 426432 w 622206"/>
                <a:gd name="connsiteY3" fmla="*/ 9997 h 865031"/>
                <a:gd name="connsiteX4" fmla="*/ 331177 w 622206"/>
                <a:gd name="connsiteY4" fmla="*/ 2414 h 865031"/>
                <a:gd name="connsiteX5" fmla="*/ 204970 w 622206"/>
                <a:gd name="connsiteY5" fmla="*/ 40515 h 865031"/>
                <a:gd name="connsiteX6" fmla="*/ 104958 w 622206"/>
                <a:gd name="connsiteY6" fmla="*/ 128620 h 865031"/>
                <a:gd name="connsiteX7" fmla="*/ 38289 w 622206"/>
                <a:gd name="connsiteY7" fmla="*/ 229071 h 865031"/>
                <a:gd name="connsiteX8" fmla="*/ 16852 w 622206"/>
                <a:gd name="connsiteY8" fmla="*/ 319121 h 865031"/>
                <a:gd name="connsiteX9" fmla="*/ 184 w 622206"/>
                <a:gd name="connsiteY9" fmla="*/ 438183 h 865031"/>
                <a:gd name="connsiteX10" fmla="*/ 9708 w 622206"/>
                <a:gd name="connsiteY10" fmla="*/ 540577 h 865031"/>
                <a:gd name="connsiteX11" fmla="*/ 35907 w 622206"/>
                <a:gd name="connsiteY11" fmla="*/ 624359 h 865031"/>
                <a:gd name="connsiteX12" fmla="*/ 100196 w 622206"/>
                <a:gd name="connsiteY12" fmla="*/ 719171 h 865031"/>
                <a:gd name="connsiteX13" fmla="*/ 195446 w 622206"/>
                <a:gd name="connsiteY13" fmla="*/ 771558 h 865031"/>
                <a:gd name="connsiteX14" fmla="*/ 352609 w 622206"/>
                <a:gd name="connsiteY14" fmla="*/ 776320 h 865031"/>
                <a:gd name="connsiteX15" fmla="*/ 395472 w 622206"/>
                <a:gd name="connsiteY15" fmla="*/ 771559 h 865031"/>
                <a:gd name="connsiteX16" fmla="*/ 452622 w 622206"/>
                <a:gd name="connsiteY16" fmla="*/ 835852 h 865031"/>
                <a:gd name="connsiteX17" fmla="*/ 488339 w 622206"/>
                <a:gd name="connsiteY17" fmla="*/ 862046 h 865031"/>
                <a:gd name="connsiteX18" fmla="*/ 564539 w 622206"/>
                <a:gd name="connsiteY18" fmla="*/ 862048 h 865031"/>
                <a:gd name="connsiteX19" fmla="*/ 621689 w 622206"/>
                <a:gd name="connsiteY19" fmla="*/ 840615 h 865031"/>
                <a:gd name="connsiteX20" fmla="*/ 531204 w 622206"/>
                <a:gd name="connsiteY20" fmla="*/ 676309 h 865031"/>
                <a:gd name="connsiteX21" fmla="*/ 497866 w 622206"/>
                <a:gd name="connsiteY21" fmla="*/ 476284 h 865031"/>
                <a:gd name="connsiteX22" fmla="*/ 478815 w 622206"/>
                <a:gd name="connsiteY22" fmla="*/ 395320 h 865031"/>
                <a:gd name="connsiteX23" fmla="*/ 424047 w 622206"/>
                <a:gd name="connsiteY23" fmla="*/ 385798 h 865031"/>
                <a:gd name="connsiteX24" fmla="*/ 371658 w 622206"/>
                <a:gd name="connsiteY24" fmla="*/ 409608 h 865031"/>
                <a:gd name="connsiteX25" fmla="*/ 376421 w 622206"/>
                <a:gd name="connsiteY25" fmla="*/ 600109 h 865031"/>
                <a:gd name="connsiteX26" fmla="*/ 338321 w 622206"/>
                <a:gd name="connsiteY26" fmla="*/ 650114 h 865031"/>
                <a:gd name="connsiteX27" fmla="*/ 259740 w 622206"/>
                <a:gd name="connsiteY27" fmla="*/ 628683 h 865031"/>
                <a:gd name="connsiteX28" fmla="*/ 181159 w 622206"/>
                <a:gd name="connsiteY28" fmla="*/ 557246 h 865031"/>
                <a:gd name="connsiteX29" fmla="*/ 150202 w 622206"/>
                <a:gd name="connsiteY29" fmla="*/ 466758 h 865031"/>
                <a:gd name="connsiteX30" fmla="*/ 147820 w 622206"/>
                <a:gd name="connsiteY30" fmla="*/ 326265 h 865031"/>
                <a:gd name="connsiteX31" fmla="*/ 197827 w 622206"/>
                <a:gd name="connsiteY31" fmla="*/ 204821 h 865031"/>
                <a:gd name="connsiteX32" fmla="*/ 252595 w 622206"/>
                <a:gd name="connsiteY32" fmla="*/ 140528 h 865031"/>
                <a:gd name="connsiteX33" fmla="*/ 333558 w 622206"/>
                <a:gd name="connsiteY33" fmla="*/ 109571 h 865031"/>
                <a:gd name="connsiteX34" fmla="*/ 395471 w 622206"/>
                <a:gd name="connsiteY34" fmla="*/ 131003 h 865031"/>
                <a:gd name="connsiteX35" fmla="*/ 412139 w 622206"/>
                <a:gd name="connsiteY35" fmla="*/ 190533 h 865031"/>
                <a:gd name="connsiteX36" fmla="*/ 481202 w 622206"/>
                <a:gd name="connsiteY36" fmla="*/ 198116 h 865031"/>
                <a:gd name="connsiteX37" fmla="*/ 528821 w 622206"/>
                <a:gd name="connsiteY37" fmla="*/ 188152 h 865031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31177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38289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38289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28821 w 622206"/>
                <a:gd name="connsiteY37" fmla="*/ 184775 h 861654"/>
                <a:gd name="connsiteX0" fmla="*/ 502627 w 622206"/>
                <a:gd name="connsiteY0" fmla="*/ 196681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02627 w 622206"/>
                <a:gd name="connsiteY37" fmla="*/ 196681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9502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209027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62146 w 622206"/>
                <a:gd name="connsiteY22" fmla="*/ 380037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209027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3582 w 622206"/>
                <a:gd name="connsiteY22" fmla="*/ 418576 h 861654"/>
                <a:gd name="connsiteX23" fmla="*/ 462146 w 622206"/>
                <a:gd name="connsiteY23" fmla="*/ 380037 h 861654"/>
                <a:gd name="connsiteX24" fmla="*/ 424047 w 622206"/>
                <a:gd name="connsiteY24" fmla="*/ 382421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62146 w 622206"/>
                <a:gd name="connsiteY23" fmla="*/ 380037 h 861654"/>
                <a:gd name="connsiteX24" fmla="*/ 424047 w 622206"/>
                <a:gd name="connsiteY24" fmla="*/ 382421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62146 w 622206"/>
                <a:gd name="connsiteY23" fmla="*/ 380037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88341 w 622206"/>
                <a:gd name="connsiteY21" fmla="*/ 491957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88341 w 622206"/>
                <a:gd name="connsiteY21" fmla="*/ 501482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024"/>
                <a:gd name="connsiteY0" fmla="*/ 191918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0233 w 622024"/>
                <a:gd name="connsiteY36" fmla="*/ 203825 h 861654"/>
                <a:gd name="connsiteX37" fmla="*/ 457390 w 622024"/>
                <a:gd name="connsiteY37" fmla="*/ 209027 h 861654"/>
                <a:gd name="connsiteX38" fmla="*/ 500246 w 622024"/>
                <a:gd name="connsiteY38" fmla="*/ 191918 h 861654"/>
                <a:gd name="connsiteX0" fmla="*/ 507390 w 622024"/>
                <a:gd name="connsiteY0" fmla="*/ 196681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0233 w 622024"/>
                <a:gd name="connsiteY36" fmla="*/ 203825 h 861654"/>
                <a:gd name="connsiteX37" fmla="*/ 457390 w 622024"/>
                <a:gd name="connsiteY37" fmla="*/ 209027 h 861654"/>
                <a:gd name="connsiteX38" fmla="*/ 507390 w 622024"/>
                <a:gd name="connsiteY38" fmla="*/ 196681 h 861654"/>
                <a:gd name="connsiteX0" fmla="*/ 507390 w 622024"/>
                <a:gd name="connsiteY0" fmla="*/ 196681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57390 w 622024"/>
                <a:gd name="connsiteY37" fmla="*/ 209027 h 861654"/>
                <a:gd name="connsiteX38" fmla="*/ 507390 w 622024"/>
                <a:gd name="connsiteY38" fmla="*/ 196681 h 861654"/>
                <a:gd name="connsiteX0" fmla="*/ 514534 w 622024"/>
                <a:gd name="connsiteY0" fmla="*/ 199063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57390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24063 w 622024"/>
                <a:gd name="connsiteY1" fmla="*/ 106633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12157 w 622024"/>
                <a:gd name="connsiteY1" fmla="*/ 101870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22024" h="861654">
                  <a:moveTo>
                    <a:pt x="514534" y="199063"/>
                  </a:moveTo>
                  <a:cubicBezTo>
                    <a:pt x="521281" y="186363"/>
                    <a:pt x="514935" y="125682"/>
                    <a:pt x="512157" y="101870"/>
                  </a:cubicBezTo>
                  <a:cubicBezTo>
                    <a:pt x="509379" y="78058"/>
                    <a:pt x="512152" y="72064"/>
                    <a:pt x="497864" y="56189"/>
                  </a:cubicBezTo>
                  <a:cubicBezTo>
                    <a:pt x="483577" y="40314"/>
                    <a:pt x="458579" y="15352"/>
                    <a:pt x="426432" y="6620"/>
                  </a:cubicBezTo>
                  <a:cubicBezTo>
                    <a:pt x="394285" y="-2112"/>
                    <a:pt x="341893" y="-1287"/>
                    <a:pt x="304983" y="3799"/>
                  </a:cubicBezTo>
                  <a:cubicBezTo>
                    <a:pt x="268073" y="8885"/>
                    <a:pt x="238307" y="16897"/>
                    <a:pt x="204970" y="37138"/>
                  </a:cubicBezTo>
                  <a:cubicBezTo>
                    <a:pt x="171633" y="57379"/>
                    <a:pt x="131547" y="93817"/>
                    <a:pt x="104958" y="125243"/>
                  </a:cubicBezTo>
                  <a:cubicBezTo>
                    <a:pt x="78369" y="156669"/>
                    <a:pt x="60117" y="193944"/>
                    <a:pt x="45433" y="225694"/>
                  </a:cubicBezTo>
                  <a:cubicBezTo>
                    <a:pt x="30749" y="257444"/>
                    <a:pt x="24393" y="280892"/>
                    <a:pt x="16852" y="315744"/>
                  </a:cubicBezTo>
                  <a:cubicBezTo>
                    <a:pt x="9311" y="350596"/>
                    <a:pt x="1375" y="397897"/>
                    <a:pt x="184" y="434806"/>
                  </a:cubicBezTo>
                  <a:cubicBezTo>
                    <a:pt x="-1007" y="471715"/>
                    <a:pt x="3754" y="506171"/>
                    <a:pt x="9708" y="537200"/>
                  </a:cubicBezTo>
                  <a:cubicBezTo>
                    <a:pt x="15662" y="568229"/>
                    <a:pt x="20826" y="591216"/>
                    <a:pt x="35907" y="620982"/>
                  </a:cubicBezTo>
                  <a:cubicBezTo>
                    <a:pt x="50988" y="650748"/>
                    <a:pt x="73606" y="691261"/>
                    <a:pt x="100196" y="715794"/>
                  </a:cubicBezTo>
                  <a:cubicBezTo>
                    <a:pt x="126786" y="740327"/>
                    <a:pt x="153377" y="758656"/>
                    <a:pt x="195446" y="768181"/>
                  </a:cubicBezTo>
                  <a:cubicBezTo>
                    <a:pt x="237515" y="777706"/>
                    <a:pt x="319271" y="772943"/>
                    <a:pt x="352609" y="772943"/>
                  </a:cubicBezTo>
                  <a:cubicBezTo>
                    <a:pt x="385947" y="772943"/>
                    <a:pt x="378803" y="758260"/>
                    <a:pt x="395472" y="768182"/>
                  </a:cubicBezTo>
                  <a:cubicBezTo>
                    <a:pt x="412141" y="778104"/>
                    <a:pt x="437144" y="817394"/>
                    <a:pt x="452622" y="832475"/>
                  </a:cubicBezTo>
                  <a:cubicBezTo>
                    <a:pt x="468100" y="847556"/>
                    <a:pt x="469686" y="854303"/>
                    <a:pt x="488339" y="858669"/>
                  </a:cubicBezTo>
                  <a:cubicBezTo>
                    <a:pt x="506992" y="863035"/>
                    <a:pt x="542314" y="862243"/>
                    <a:pt x="564539" y="858671"/>
                  </a:cubicBezTo>
                  <a:cubicBezTo>
                    <a:pt x="586764" y="855099"/>
                    <a:pt x="626054" y="868195"/>
                    <a:pt x="621689" y="837238"/>
                  </a:cubicBezTo>
                  <a:cubicBezTo>
                    <a:pt x="617324" y="806282"/>
                    <a:pt x="560573" y="728891"/>
                    <a:pt x="538348" y="672932"/>
                  </a:cubicBezTo>
                  <a:cubicBezTo>
                    <a:pt x="516123" y="616973"/>
                    <a:pt x="499850" y="549828"/>
                    <a:pt x="488341" y="501482"/>
                  </a:cubicBezTo>
                  <a:cubicBezTo>
                    <a:pt x="476832" y="453136"/>
                    <a:pt x="475248" y="398335"/>
                    <a:pt x="469295" y="382857"/>
                  </a:cubicBezTo>
                  <a:cubicBezTo>
                    <a:pt x="463342" y="367379"/>
                    <a:pt x="452225" y="375744"/>
                    <a:pt x="440715" y="375275"/>
                  </a:cubicBezTo>
                  <a:cubicBezTo>
                    <a:pt x="429205" y="374806"/>
                    <a:pt x="410554" y="374881"/>
                    <a:pt x="400235" y="380040"/>
                  </a:cubicBezTo>
                  <a:cubicBezTo>
                    <a:pt x="389916" y="385199"/>
                    <a:pt x="382771" y="370116"/>
                    <a:pt x="378802" y="406231"/>
                  </a:cubicBezTo>
                  <a:cubicBezTo>
                    <a:pt x="374833" y="442346"/>
                    <a:pt x="383168" y="556648"/>
                    <a:pt x="376421" y="596732"/>
                  </a:cubicBezTo>
                  <a:cubicBezTo>
                    <a:pt x="369674" y="636816"/>
                    <a:pt x="357768" y="641975"/>
                    <a:pt x="338321" y="646737"/>
                  </a:cubicBezTo>
                  <a:cubicBezTo>
                    <a:pt x="318874" y="651499"/>
                    <a:pt x="285934" y="640784"/>
                    <a:pt x="259740" y="625306"/>
                  </a:cubicBezTo>
                  <a:cubicBezTo>
                    <a:pt x="233546" y="609828"/>
                    <a:pt x="199415" y="580857"/>
                    <a:pt x="181159" y="553869"/>
                  </a:cubicBezTo>
                  <a:cubicBezTo>
                    <a:pt x="162903" y="526882"/>
                    <a:pt x="155758" y="501878"/>
                    <a:pt x="150202" y="463381"/>
                  </a:cubicBezTo>
                  <a:cubicBezTo>
                    <a:pt x="144646" y="424884"/>
                    <a:pt x="139883" y="366544"/>
                    <a:pt x="147820" y="322888"/>
                  </a:cubicBezTo>
                  <a:cubicBezTo>
                    <a:pt x="155757" y="279232"/>
                    <a:pt x="180365" y="232400"/>
                    <a:pt x="197827" y="201444"/>
                  </a:cubicBezTo>
                  <a:cubicBezTo>
                    <a:pt x="215289" y="170488"/>
                    <a:pt x="229973" y="153026"/>
                    <a:pt x="252595" y="137151"/>
                  </a:cubicBezTo>
                  <a:cubicBezTo>
                    <a:pt x="275217" y="121276"/>
                    <a:pt x="309745" y="107782"/>
                    <a:pt x="333558" y="106194"/>
                  </a:cubicBezTo>
                  <a:cubicBezTo>
                    <a:pt x="357371" y="104606"/>
                    <a:pt x="383168" y="112148"/>
                    <a:pt x="395471" y="127626"/>
                  </a:cubicBezTo>
                  <a:cubicBezTo>
                    <a:pt x="407774" y="143104"/>
                    <a:pt x="396264" y="185496"/>
                    <a:pt x="407377" y="199063"/>
                  </a:cubicBezTo>
                  <a:cubicBezTo>
                    <a:pt x="418490" y="212630"/>
                    <a:pt x="444293" y="209027"/>
                    <a:pt x="462152" y="209027"/>
                  </a:cubicBezTo>
                  <a:cubicBezTo>
                    <a:pt x="480011" y="209027"/>
                    <a:pt x="509376" y="221361"/>
                    <a:pt x="514534" y="199063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</p:grpSp>
      <p:grpSp>
        <p:nvGrpSpPr>
          <p:cNvPr id="323" name="グループ化 322">
            <a:extLst>
              <a:ext uri="{FF2B5EF4-FFF2-40B4-BE49-F238E27FC236}">
                <a16:creationId xmlns:a16="http://schemas.microsoft.com/office/drawing/2014/main" id="{DFB4D503-0E16-4E7A-8F49-11533C7DCFA7}"/>
              </a:ext>
            </a:extLst>
          </p:cNvPr>
          <p:cNvGrpSpPr>
            <a:grpSpLocks noChangeAspect="1"/>
          </p:cNvGrpSpPr>
          <p:nvPr/>
        </p:nvGrpSpPr>
        <p:grpSpPr>
          <a:xfrm>
            <a:off x="2935679" y="2384041"/>
            <a:ext cx="1520849" cy="439784"/>
            <a:chOff x="3150803" y="1951955"/>
            <a:chExt cx="5890394" cy="1703325"/>
          </a:xfrm>
          <a:solidFill>
            <a:schemeClr val="bg1"/>
          </a:solidFill>
        </p:grpSpPr>
        <p:sp>
          <p:nvSpPr>
            <p:cNvPr id="324" name="正方形/長方形 323">
              <a:extLst>
                <a:ext uri="{FF2B5EF4-FFF2-40B4-BE49-F238E27FC236}">
                  <a16:creationId xmlns:a16="http://schemas.microsoft.com/office/drawing/2014/main" id="{1AF4EE5C-0381-48E4-9D1C-7307AFE60276}"/>
                </a:ext>
              </a:extLst>
            </p:cNvPr>
            <p:cNvSpPr/>
            <p:nvPr/>
          </p:nvSpPr>
          <p:spPr>
            <a:xfrm>
              <a:off x="3446200" y="1955662"/>
              <a:ext cx="864213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25" name="正方形/長方形 324">
              <a:extLst>
                <a:ext uri="{FF2B5EF4-FFF2-40B4-BE49-F238E27FC236}">
                  <a16:creationId xmlns:a16="http://schemas.microsoft.com/office/drawing/2014/main" id="{2EE98D0F-FD54-46F3-A38F-2049E47F874C}"/>
                </a:ext>
              </a:extLst>
            </p:cNvPr>
            <p:cNvSpPr/>
            <p:nvPr/>
          </p:nvSpPr>
          <p:spPr>
            <a:xfrm>
              <a:off x="3857125" y="1998025"/>
              <a:ext cx="453288" cy="107602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26" name="円/楕円 9">
              <a:extLst>
                <a:ext uri="{FF2B5EF4-FFF2-40B4-BE49-F238E27FC236}">
                  <a16:creationId xmlns:a16="http://schemas.microsoft.com/office/drawing/2014/main" id="{333974D8-0633-469D-B1FF-36207A0919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50803" y="2937645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27" name="円/楕円 10">
              <a:extLst>
                <a:ext uri="{FF2B5EF4-FFF2-40B4-BE49-F238E27FC236}">
                  <a16:creationId xmlns:a16="http://schemas.microsoft.com/office/drawing/2014/main" id="{E0C5B5EB-78B8-4795-8AED-DCBD8B00DE3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34537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28" name="円/楕円 11">
              <a:extLst>
                <a:ext uri="{FF2B5EF4-FFF2-40B4-BE49-F238E27FC236}">
                  <a16:creationId xmlns:a16="http://schemas.microsoft.com/office/drawing/2014/main" id="{BD5A3E6C-C6A0-4288-8A23-BA60AC2FD47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9913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29" name="円/楕円 12">
              <a:extLst>
                <a:ext uri="{FF2B5EF4-FFF2-40B4-BE49-F238E27FC236}">
                  <a16:creationId xmlns:a16="http://schemas.microsoft.com/office/drawing/2014/main" id="{A0E3ECB7-D7EA-4D1E-AC51-DC8B7C357B4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631828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30" name="円/楕円 13">
              <a:extLst>
                <a:ext uri="{FF2B5EF4-FFF2-40B4-BE49-F238E27FC236}">
                  <a16:creationId xmlns:a16="http://schemas.microsoft.com/office/drawing/2014/main" id="{2DC44E9B-59DF-4B6E-B438-923084A0F61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15959" y="3116841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31" name="円/楕円 14">
              <a:extLst>
                <a:ext uri="{FF2B5EF4-FFF2-40B4-BE49-F238E27FC236}">
                  <a16:creationId xmlns:a16="http://schemas.microsoft.com/office/drawing/2014/main" id="{0E69554C-6EB1-4781-8924-CDAA2E4A8B2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32208" y="3143954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32" name="正方形/長方形 331">
              <a:extLst>
                <a:ext uri="{FF2B5EF4-FFF2-40B4-BE49-F238E27FC236}">
                  <a16:creationId xmlns:a16="http://schemas.microsoft.com/office/drawing/2014/main" id="{1C04B99E-0246-4A15-922C-ED7D0EDB58E1}"/>
                </a:ext>
              </a:extLst>
            </p:cNvPr>
            <p:cNvSpPr/>
            <p:nvPr/>
          </p:nvSpPr>
          <p:spPr>
            <a:xfrm>
              <a:off x="6313352" y="1955663"/>
              <a:ext cx="453288" cy="16996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33" name="正方形/長方形 332">
              <a:extLst>
                <a:ext uri="{FF2B5EF4-FFF2-40B4-BE49-F238E27FC236}">
                  <a16:creationId xmlns:a16="http://schemas.microsoft.com/office/drawing/2014/main" id="{79242BAB-4668-4BBC-85EF-B8C6B958F1EC}"/>
                </a:ext>
              </a:extLst>
            </p:cNvPr>
            <p:cNvSpPr/>
            <p:nvPr/>
          </p:nvSpPr>
          <p:spPr>
            <a:xfrm>
              <a:off x="4687447" y="1962281"/>
              <a:ext cx="806598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34" name="正方形/長方形 333">
              <a:extLst>
                <a:ext uri="{FF2B5EF4-FFF2-40B4-BE49-F238E27FC236}">
                  <a16:creationId xmlns:a16="http://schemas.microsoft.com/office/drawing/2014/main" id="{51890F22-7CE6-4E52-A417-3D9BEC68E3F0}"/>
                </a:ext>
              </a:extLst>
            </p:cNvPr>
            <p:cNvSpPr/>
            <p:nvPr/>
          </p:nvSpPr>
          <p:spPr>
            <a:xfrm>
              <a:off x="6073258" y="1951955"/>
              <a:ext cx="870036" cy="8658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35" name="正方形/長方形 334">
              <a:extLst>
                <a:ext uri="{FF2B5EF4-FFF2-40B4-BE49-F238E27FC236}">
                  <a16:creationId xmlns:a16="http://schemas.microsoft.com/office/drawing/2014/main" id="{3C3338E9-EAB8-4C42-8EB7-E90F63A15167}"/>
                </a:ext>
              </a:extLst>
            </p:cNvPr>
            <p:cNvSpPr/>
            <p:nvPr/>
          </p:nvSpPr>
          <p:spPr>
            <a:xfrm>
              <a:off x="7788019" y="1955662"/>
              <a:ext cx="827107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36" name="平行四辺形 335">
              <a:extLst>
                <a:ext uri="{FF2B5EF4-FFF2-40B4-BE49-F238E27FC236}">
                  <a16:creationId xmlns:a16="http://schemas.microsoft.com/office/drawing/2014/main" id="{01052D72-84AE-4AF5-99CD-A1B7DC3D1025}"/>
                </a:ext>
              </a:extLst>
            </p:cNvPr>
            <p:cNvSpPr/>
            <p:nvPr/>
          </p:nvSpPr>
          <p:spPr>
            <a:xfrm>
              <a:off x="4721338" y="2038694"/>
              <a:ext cx="376187" cy="1611502"/>
            </a:xfrm>
            <a:prstGeom prst="parallelogram">
              <a:avLst>
                <a:gd name="adj" fmla="val 7809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37" name="平行四辺形 336">
              <a:extLst>
                <a:ext uri="{FF2B5EF4-FFF2-40B4-BE49-F238E27FC236}">
                  <a16:creationId xmlns:a16="http://schemas.microsoft.com/office/drawing/2014/main" id="{8D0C5F08-8866-4988-A5FB-C7292BD7F854}"/>
                </a:ext>
              </a:extLst>
            </p:cNvPr>
            <p:cNvSpPr/>
            <p:nvPr/>
          </p:nvSpPr>
          <p:spPr>
            <a:xfrm>
              <a:off x="7833728" y="2031916"/>
              <a:ext cx="376187" cy="1613197"/>
            </a:xfrm>
            <a:prstGeom prst="parallelogram">
              <a:avLst>
                <a:gd name="adj" fmla="val 7809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38" name="平行四辺形 337">
              <a:extLst>
                <a:ext uri="{FF2B5EF4-FFF2-40B4-BE49-F238E27FC236}">
                  <a16:creationId xmlns:a16="http://schemas.microsoft.com/office/drawing/2014/main" id="{B6544552-4B75-42E2-A8BE-50DB21C20A00}"/>
                </a:ext>
              </a:extLst>
            </p:cNvPr>
            <p:cNvSpPr/>
            <p:nvPr/>
          </p:nvSpPr>
          <p:spPr>
            <a:xfrm flipH="1">
              <a:off x="5051879" y="1962281"/>
              <a:ext cx="879273" cy="1692999"/>
            </a:xfrm>
            <a:prstGeom prst="parallelogram">
              <a:avLst>
                <a:gd name="adj" fmla="val 480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39" name="平行四辺形 338">
              <a:extLst>
                <a:ext uri="{FF2B5EF4-FFF2-40B4-BE49-F238E27FC236}">
                  <a16:creationId xmlns:a16="http://schemas.microsoft.com/office/drawing/2014/main" id="{9D3ACF7C-C50A-49DF-9866-019C052897C3}"/>
                </a:ext>
              </a:extLst>
            </p:cNvPr>
            <p:cNvSpPr/>
            <p:nvPr/>
          </p:nvSpPr>
          <p:spPr>
            <a:xfrm flipH="1">
              <a:off x="8161924" y="1957198"/>
              <a:ext cx="879273" cy="1692999"/>
            </a:xfrm>
            <a:prstGeom prst="parallelogram">
              <a:avLst>
                <a:gd name="adj" fmla="val 480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 dirty="0"/>
            </a:p>
          </p:txBody>
        </p:sp>
        <p:sp>
          <p:nvSpPr>
            <p:cNvPr id="340" name="フリーフォーム 28">
              <a:extLst>
                <a:ext uri="{FF2B5EF4-FFF2-40B4-BE49-F238E27FC236}">
                  <a16:creationId xmlns:a16="http://schemas.microsoft.com/office/drawing/2014/main" id="{5F2D4C46-B3CC-440C-929C-3582ABEA3EEF}"/>
                </a:ext>
              </a:extLst>
            </p:cNvPr>
            <p:cNvSpPr/>
            <p:nvPr/>
          </p:nvSpPr>
          <p:spPr>
            <a:xfrm>
              <a:off x="3151837" y="3051919"/>
              <a:ext cx="1158602" cy="601709"/>
            </a:xfrm>
            <a:custGeom>
              <a:avLst/>
              <a:gdLst>
                <a:gd name="connsiteX0" fmla="*/ 1428802 w 2322882"/>
                <a:gd name="connsiteY0" fmla="*/ 40640 h 1190232"/>
                <a:gd name="connsiteX1" fmla="*/ 1479602 w 2322882"/>
                <a:gd name="connsiteY1" fmla="*/ 72136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36819 w 2330899"/>
                <a:gd name="connsiteY0" fmla="*/ 40640 h 1190232"/>
                <a:gd name="connsiteX1" fmla="*/ 1416499 w 2330899"/>
                <a:gd name="connsiteY1" fmla="*/ 741680 h 1190232"/>
                <a:gd name="connsiteX2" fmla="*/ 878019 w 2330899"/>
                <a:gd name="connsiteY2" fmla="*/ 1076960 h 1190232"/>
                <a:gd name="connsiteX3" fmla="*/ 502099 w 2330899"/>
                <a:gd name="connsiteY3" fmla="*/ 822960 h 1190232"/>
                <a:gd name="connsiteX4" fmla="*/ 715459 w 2330899"/>
                <a:gd name="connsiteY4" fmla="*/ 660400 h 1190232"/>
                <a:gd name="connsiteX5" fmla="*/ 34739 w 2330899"/>
                <a:gd name="connsiteY5" fmla="*/ 233680 h 1190232"/>
                <a:gd name="connsiteX6" fmla="*/ 187139 w 2330899"/>
                <a:gd name="connsiteY6" fmla="*/ 741680 h 1190232"/>
                <a:gd name="connsiteX7" fmla="*/ 938979 w 2330899"/>
                <a:gd name="connsiteY7" fmla="*/ 1188720 h 1190232"/>
                <a:gd name="connsiteX8" fmla="*/ 1965139 w 2330899"/>
                <a:gd name="connsiteY8" fmla="*/ 853440 h 1190232"/>
                <a:gd name="connsiteX9" fmla="*/ 2330899 w 2330899"/>
                <a:gd name="connsiteY9" fmla="*/ 0 h 1190232"/>
                <a:gd name="connsiteX10" fmla="*/ 2330899 w 2330899"/>
                <a:gd name="connsiteY10" fmla="*/ 0 h 1190232"/>
                <a:gd name="connsiteX11" fmla="*/ 2330899 w 2330899"/>
                <a:gd name="connsiteY11" fmla="*/ 0 h 1190232"/>
                <a:gd name="connsiteX0" fmla="*/ 1436819 w 2330899"/>
                <a:gd name="connsiteY0" fmla="*/ 40640 h 1190232"/>
                <a:gd name="connsiteX1" fmla="*/ 1416499 w 2330899"/>
                <a:gd name="connsiteY1" fmla="*/ 741680 h 1190232"/>
                <a:gd name="connsiteX2" fmla="*/ 878019 w 2330899"/>
                <a:gd name="connsiteY2" fmla="*/ 1076960 h 1190232"/>
                <a:gd name="connsiteX3" fmla="*/ 502099 w 2330899"/>
                <a:gd name="connsiteY3" fmla="*/ 822960 h 1190232"/>
                <a:gd name="connsiteX4" fmla="*/ 715459 w 2330899"/>
                <a:gd name="connsiteY4" fmla="*/ 640080 h 1190232"/>
                <a:gd name="connsiteX5" fmla="*/ 34739 w 2330899"/>
                <a:gd name="connsiteY5" fmla="*/ 233680 h 1190232"/>
                <a:gd name="connsiteX6" fmla="*/ 187139 w 2330899"/>
                <a:gd name="connsiteY6" fmla="*/ 741680 h 1190232"/>
                <a:gd name="connsiteX7" fmla="*/ 938979 w 2330899"/>
                <a:gd name="connsiteY7" fmla="*/ 1188720 h 1190232"/>
                <a:gd name="connsiteX8" fmla="*/ 1965139 w 2330899"/>
                <a:gd name="connsiteY8" fmla="*/ 853440 h 1190232"/>
                <a:gd name="connsiteX9" fmla="*/ 2330899 w 2330899"/>
                <a:gd name="connsiteY9" fmla="*/ 0 h 1190232"/>
                <a:gd name="connsiteX10" fmla="*/ 2330899 w 2330899"/>
                <a:gd name="connsiteY10" fmla="*/ 0 h 1190232"/>
                <a:gd name="connsiteX11" fmla="*/ 2330899 w 2330899"/>
                <a:gd name="connsiteY11" fmla="*/ 0 h 1190232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16834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23946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23946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205641"/>
                <a:gd name="connsiteX1" fmla="*/ 1416499 w 2330899"/>
                <a:gd name="connsiteY1" fmla="*/ 741680 h 1205641"/>
                <a:gd name="connsiteX2" fmla="*/ 878019 w 2330899"/>
                <a:gd name="connsiteY2" fmla="*/ 1076960 h 1205641"/>
                <a:gd name="connsiteX3" fmla="*/ 502099 w 2330899"/>
                <a:gd name="connsiteY3" fmla="*/ 822960 h 1205641"/>
                <a:gd name="connsiteX4" fmla="*/ 715459 w 2330899"/>
                <a:gd name="connsiteY4" fmla="*/ 640080 h 1205641"/>
                <a:gd name="connsiteX5" fmla="*/ 34739 w 2330899"/>
                <a:gd name="connsiteY5" fmla="*/ 233680 h 1205641"/>
                <a:gd name="connsiteX6" fmla="*/ 187139 w 2330899"/>
                <a:gd name="connsiteY6" fmla="*/ 741680 h 1205641"/>
                <a:gd name="connsiteX7" fmla="*/ 938979 w 2330899"/>
                <a:gd name="connsiteY7" fmla="*/ 1188720 h 1205641"/>
                <a:gd name="connsiteX8" fmla="*/ 1355540 w 2330899"/>
                <a:gd name="connsiteY8" fmla="*/ 1087121 h 1205641"/>
                <a:gd name="connsiteX9" fmla="*/ 1965139 w 2330899"/>
                <a:gd name="connsiteY9" fmla="*/ 853440 h 1205641"/>
                <a:gd name="connsiteX10" fmla="*/ 2239460 w 2330899"/>
                <a:gd name="connsiteY10" fmla="*/ 497840 h 1205641"/>
                <a:gd name="connsiteX11" fmla="*/ 2330899 w 2330899"/>
                <a:gd name="connsiteY11" fmla="*/ 0 h 1205641"/>
                <a:gd name="connsiteX12" fmla="*/ 2330899 w 2330899"/>
                <a:gd name="connsiteY12" fmla="*/ 0 h 1205641"/>
                <a:gd name="connsiteX13" fmla="*/ 2330899 w 2330899"/>
                <a:gd name="connsiteY13" fmla="*/ 0 h 1205641"/>
                <a:gd name="connsiteX0" fmla="*/ 1436819 w 2330899"/>
                <a:gd name="connsiteY0" fmla="*/ 40640 h 1232886"/>
                <a:gd name="connsiteX1" fmla="*/ 1416499 w 2330899"/>
                <a:gd name="connsiteY1" fmla="*/ 741680 h 1232886"/>
                <a:gd name="connsiteX2" fmla="*/ 878019 w 2330899"/>
                <a:gd name="connsiteY2" fmla="*/ 1076960 h 1232886"/>
                <a:gd name="connsiteX3" fmla="*/ 502099 w 2330899"/>
                <a:gd name="connsiteY3" fmla="*/ 822960 h 1232886"/>
                <a:gd name="connsiteX4" fmla="*/ 715459 w 2330899"/>
                <a:gd name="connsiteY4" fmla="*/ 640080 h 1232886"/>
                <a:gd name="connsiteX5" fmla="*/ 34739 w 2330899"/>
                <a:gd name="connsiteY5" fmla="*/ 233680 h 1232886"/>
                <a:gd name="connsiteX6" fmla="*/ 187139 w 2330899"/>
                <a:gd name="connsiteY6" fmla="*/ 741680 h 1232886"/>
                <a:gd name="connsiteX7" fmla="*/ 938979 w 2330899"/>
                <a:gd name="connsiteY7" fmla="*/ 1188720 h 1232886"/>
                <a:gd name="connsiteX8" fmla="*/ 1355540 w 2330899"/>
                <a:gd name="connsiteY8" fmla="*/ 1178561 h 1232886"/>
                <a:gd name="connsiteX9" fmla="*/ 1965139 w 2330899"/>
                <a:gd name="connsiteY9" fmla="*/ 853440 h 1232886"/>
                <a:gd name="connsiteX10" fmla="*/ 2239460 w 2330899"/>
                <a:gd name="connsiteY10" fmla="*/ 497840 h 1232886"/>
                <a:gd name="connsiteX11" fmla="*/ 2330899 w 2330899"/>
                <a:gd name="connsiteY11" fmla="*/ 0 h 1232886"/>
                <a:gd name="connsiteX12" fmla="*/ 2330899 w 2330899"/>
                <a:gd name="connsiteY12" fmla="*/ 0 h 1232886"/>
                <a:gd name="connsiteX13" fmla="*/ 2330899 w 2330899"/>
                <a:gd name="connsiteY13" fmla="*/ 0 h 1232886"/>
                <a:gd name="connsiteX0" fmla="*/ 1436819 w 2330899"/>
                <a:gd name="connsiteY0" fmla="*/ 40640 h 1232886"/>
                <a:gd name="connsiteX1" fmla="*/ 1416499 w 2330899"/>
                <a:gd name="connsiteY1" fmla="*/ 741680 h 1232886"/>
                <a:gd name="connsiteX2" fmla="*/ 878019 w 2330899"/>
                <a:gd name="connsiteY2" fmla="*/ 1076960 h 1232886"/>
                <a:gd name="connsiteX3" fmla="*/ 502099 w 2330899"/>
                <a:gd name="connsiteY3" fmla="*/ 822960 h 1232886"/>
                <a:gd name="connsiteX4" fmla="*/ 715459 w 2330899"/>
                <a:gd name="connsiteY4" fmla="*/ 640080 h 1232886"/>
                <a:gd name="connsiteX5" fmla="*/ 34739 w 2330899"/>
                <a:gd name="connsiteY5" fmla="*/ 233680 h 1232886"/>
                <a:gd name="connsiteX6" fmla="*/ 187139 w 2330899"/>
                <a:gd name="connsiteY6" fmla="*/ 741680 h 1232886"/>
                <a:gd name="connsiteX7" fmla="*/ 938979 w 2330899"/>
                <a:gd name="connsiteY7" fmla="*/ 1188720 h 1232886"/>
                <a:gd name="connsiteX8" fmla="*/ 1355540 w 2330899"/>
                <a:gd name="connsiteY8" fmla="*/ 1178561 h 1232886"/>
                <a:gd name="connsiteX9" fmla="*/ 1965139 w 2330899"/>
                <a:gd name="connsiteY9" fmla="*/ 853440 h 1232886"/>
                <a:gd name="connsiteX10" fmla="*/ 2239460 w 2330899"/>
                <a:gd name="connsiteY10" fmla="*/ 497840 h 1232886"/>
                <a:gd name="connsiteX11" fmla="*/ 2330899 w 2330899"/>
                <a:gd name="connsiteY11" fmla="*/ 0 h 1232886"/>
                <a:gd name="connsiteX12" fmla="*/ 2330899 w 2330899"/>
                <a:gd name="connsiteY12" fmla="*/ 0 h 1232886"/>
                <a:gd name="connsiteX13" fmla="*/ 2330899 w 2330899"/>
                <a:gd name="connsiteY13" fmla="*/ 0 h 1232886"/>
                <a:gd name="connsiteX0" fmla="*/ 1436819 w 2330899"/>
                <a:gd name="connsiteY0" fmla="*/ 40640 h 1226895"/>
                <a:gd name="connsiteX1" fmla="*/ 1416499 w 2330899"/>
                <a:gd name="connsiteY1" fmla="*/ 741680 h 1226895"/>
                <a:gd name="connsiteX2" fmla="*/ 878019 w 2330899"/>
                <a:gd name="connsiteY2" fmla="*/ 1076960 h 1226895"/>
                <a:gd name="connsiteX3" fmla="*/ 502099 w 2330899"/>
                <a:gd name="connsiteY3" fmla="*/ 822960 h 1226895"/>
                <a:gd name="connsiteX4" fmla="*/ 715459 w 2330899"/>
                <a:gd name="connsiteY4" fmla="*/ 640080 h 1226895"/>
                <a:gd name="connsiteX5" fmla="*/ 34739 w 2330899"/>
                <a:gd name="connsiteY5" fmla="*/ 233680 h 1226895"/>
                <a:gd name="connsiteX6" fmla="*/ 187139 w 2330899"/>
                <a:gd name="connsiteY6" fmla="*/ 741680 h 1226895"/>
                <a:gd name="connsiteX7" fmla="*/ 938979 w 2330899"/>
                <a:gd name="connsiteY7" fmla="*/ 1188720 h 1226895"/>
                <a:gd name="connsiteX8" fmla="*/ 1355540 w 2330899"/>
                <a:gd name="connsiteY8" fmla="*/ 1178561 h 1226895"/>
                <a:gd name="connsiteX9" fmla="*/ 1965139 w 2330899"/>
                <a:gd name="connsiteY9" fmla="*/ 853440 h 1226895"/>
                <a:gd name="connsiteX10" fmla="*/ 2239460 w 2330899"/>
                <a:gd name="connsiteY10" fmla="*/ 497840 h 1226895"/>
                <a:gd name="connsiteX11" fmla="*/ 2330899 w 2330899"/>
                <a:gd name="connsiteY11" fmla="*/ 0 h 1226895"/>
                <a:gd name="connsiteX12" fmla="*/ 2330899 w 2330899"/>
                <a:gd name="connsiteY12" fmla="*/ 0 h 1226895"/>
                <a:gd name="connsiteX13" fmla="*/ 2330899 w 2330899"/>
                <a:gd name="connsiteY13" fmla="*/ 0 h 1226895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033 w 2321113"/>
                <a:gd name="connsiteY0" fmla="*/ 40640 h 1207346"/>
                <a:gd name="connsiteX1" fmla="*/ 1406713 w 2321113"/>
                <a:gd name="connsiteY1" fmla="*/ 741680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78664 w 2321113"/>
                <a:gd name="connsiteY1" fmla="*/ 789363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67444 w 2321113"/>
                <a:gd name="connsiteY1" fmla="*/ 806193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67444 w 2321113"/>
                <a:gd name="connsiteY1" fmla="*/ 806193 h 1207346"/>
                <a:gd name="connsiteX2" fmla="*/ 879453 w 2321113"/>
                <a:gd name="connsiteY2" fmla="*/ 107135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18381 w 2312461"/>
                <a:gd name="connsiteY0" fmla="*/ 40640 h 1207346"/>
                <a:gd name="connsiteX1" fmla="*/ 1358792 w 2312461"/>
                <a:gd name="connsiteY1" fmla="*/ 806193 h 1207346"/>
                <a:gd name="connsiteX2" fmla="*/ 870801 w 2312461"/>
                <a:gd name="connsiteY2" fmla="*/ 1071350 h 1207346"/>
                <a:gd name="connsiteX3" fmla="*/ 483661 w 2312461"/>
                <a:gd name="connsiteY3" fmla="*/ 822960 h 1207346"/>
                <a:gd name="connsiteX4" fmla="*/ 758729 w 2312461"/>
                <a:gd name="connsiteY4" fmla="*/ 598006 h 1207346"/>
                <a:gd name="connsiteX5" fmla="*/ 30326 w 2312461"/>
                <a:gd name="connsiteY5" fmla="*/ 250510 h 1207346"/>
                <a:gd name="connsiteX6" fmla="*/ 168701 w 2312461"/>
                <a:gd name="connsiteY6" fmla="*/ 741680 h 1207346"/>
                <a:gd name="connsiteX7" fmla="*/ 453182 w 2312461"/>
                <a:gd name="connsiteY7" fmla="*/ 1016001 h 1207346"/>
                <a:gd name="connsiteX8" fmla="*/ 920541 w 2312461"/>
                <a:gd name="connsiteY8" fmla="*/ 1188720 h 1207346"/>
                <a:gd name="connsiteX9" fmla="*/ 1337102 w 2312461"/>
                <a:gd name="connsiteY9" fmla="*/ 1178561 h 1207346"/>
                <a:gd name="connsiteX10" fmla="*/ 1946701 w 2312461"/>
                <a:gd name="connsiteY10" fmla="*/ 853440 h 1207346"/>
                <a:gd name="connsiteX11" fmla="*/ 2221022 w 2312461"/>
                <a:gd name="connsiteY11" fmla="*/ 497840 h 1207346"/>
                <a:gd name="connsiteX12" fmla="*/ 2312461 w 2312461"/>
                <a:gd name="connsiteY12" fmla="*/ 0 h 1207346"/>
                <a:gd name="connsiteX13" fmla="*/ 2312461 w 2312461"/>
                <a:gd name="connsiteY13" fmla="*/ 0 h 1207346"/>
                <a:gd name="connsiteX14" fmla="*/ 2312461 w 2312461"/>
                <a:gd name="connsiteY14" fmla="*/ 0 h 1207346"/>
                <a:gd name="connsiteX0" fmla="*/ 1416145 w 2310225"/>
                <a:gd name="connsiteY0" fmla="*/ 40640 h 1207346"/>
                <a:gd name="connsiteX1" fmla="*/ 1356556 w 2310225"/>
                <a:gd name="connsiteY1" fmla="*/ 806193 h 1207346"/>
                <a:gd name="connsiteX2" fmla="*/ 868565 w 2310225"/>
                <a:gd name="connsiteY2" fmla="*/ 1071350 h 1207346"/>
                <a:gd name="connsiteX3" fmla="*/ 481425 w 2310225"/>
                <a:gd name="connsiteY3" fmla="*/ 822960 h 1207346"/>
                <a:gd name="connsiteX4" fmla="*/ 756493 w 2310225"/>
                <a:gd name="connsiteY4" fmla="*/ 598006 h 1207346"/>
                <a:gd name="connsiteX5" fmla="*/ 28090 w 2310225"/>
                <a:gd name="connsiteY5" fmla="*/ 250510 h 1207346"/>
                <a:gd name="connsiteX6" fmla="*/ 166465 w 2310225"/>
                <a:gd name="connsiteY6" fmla="*/ 741680 h 1207346"/>
                <a:gd name="connsiteX7" fmla="*/ 450946 w 2310225"/>
                <a:gd name="connsiteY7" fmla="*/ 1016001 h 1207346"/>
                <a:gd name="connsiteX8" fmla="*/ 918305 w 2310225"/>
                <a:gd name="connsiteY8" fmla="*/ 1188720 h 1207346"/>
                <a:gd name="connsiteX9" fmla="*/ 1334866 w 2310225"/>
                <a:gd name="connsiteY9" fmla="*/ 1178561 h 1207346"/>
                <a:gd name="connsiteX10" fmla="*/ 1944465 w 2310225"/>
                <a:gd name="connsiteY10" fmla="*/ 853440 h 1207346"/>
                <a:gd name="connsiteX11" fmla="*/ 2218786 w 2310225"/>
                <a:gd name="connsiteY11" fmla="*/ 497840 h 1207346"/>
                <a:gd name="connsiteX12" fmla="*/ 2310225 w 2310225"/>
                <a:gd name="connsiteY12" fmla="*/ 0 h 1207346"/>
                <a:gd name="connsiteX13" fmla="*/ 2310225 w 2310225"/>
                <a:gd name="connsiteY13" fmla="*/ 0 h 1207346"/>
                <a:gd name="connsiteX14" fmla="*/ 2310225 w 2310225"/>
                <a:gd name="connsiteY14" fmla="*/ 0 h 1207346"/>
                <a:gd name="connsiteX0" fmla="*/ 1409576 w 2303656"/>
                <a:gd name="connsiteY0" fmla="*/ 40640 h 1207346"/>
                <a:gd name="connsiteX1" fmla="*/ 1349987 w 2303656"/>
                <a:gd name="connsiteY1" fmla="*/ 806193 h 1207346"/>
                <a:gd name="connsiteX2" fmla="*/ 861996 w 2303656"/>
                <a:gd name="connsiteY2" fmla="*/ 1071350 h 1207346"/>
                <a:gd name="connsiteX3" fmla="*/ 474856 w 2303656"/>
                <a:gd name="connsiteY3" fmla="*/ 822960 h 1207346"/>
                <a:gd name="connsiteX4" fmla="*/ 749924 w 2303656"/>
                <a:gd name="connsiteY4" fmla="*/ 598006 h 1207346"/>
                <a:gd name="connsiteX5" fmla="*/ 21521 w 2303656"/>
                <a:gd name="connsiteY5" fmla="*/ 250510 h 1207346"/>
                <a:gd name="connsiteX6" fmla="*/ 159896 w 2303656"/>
                <a:gd name="connsiteY6" fmla="*/ 741680 h 1207346"/>
                <a:gd name="connsiteX7" fmla="*/ 444377 w 2303656"/>
                <a:gd name="connsiteY7" fmla="*/ 1016001 h 1207346"/>
                <a:gd name="connsiteX8" fmla="*/ 911736 w 2303656"/>
                <a:gd name="connsiteY8" fmla="*/ 1188720 h 1207346"/>
                <a:gd name="connsiteX9" fmla="*/ 1328297 w 2303656"/>
                <a:gd name="connsiteY9" fmla="*/ 1178561 h 1207346"/>
                <a:gd name="connsiteX10" fmla="*/ 1937896 w 2303656"/>
                <a:gd name="connsiteY10" fmla="*/ 853440 h 1207346"/>
                <a:gd name="connsiteX11" fmla="*/ 2212217 w 2303656"/>
                <a:gd name="connsiteY11" fmla="*/ 497840 h 1207346"/>
                <a:gd name="connsiteX12" fmla="*/ 2303656 w 2303656"/>
                <a:gd name="connsiteY12" fmla="*/ 0 h 1207346"/>
                <a:gd name="connsiteX13" fmla="*/ 2303656 w 2303656"/>
                <a:gd name="connsiteY13" fmla="*/ 0 h 1207346"/>
                <a:gd name="connsiteX14" fmla="*/ 2303656 w 2303656"/>
                <a:gd name="connsiteY14" fmla="*/ 0 h 1207346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61996 w 2303656"/>
                <a:gd name="connsiteY2" fmla="*/ 1078335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14" fmla="*/ 2303656 w 2303656"/>
                <a:gd name="connsiteY14" fmla="*/ 6985 h 1214331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14" fmla="*/ 2303656 w 2303656"/>
                <a:gd name="connsiteY14" fmla="*/ 6985 h 1214331"/>
                <a:gd name="connsiteX0" fmla="*/ 1409576 w 2315562"/>
                <a:gd name="connsiteY0" fmla="*/ 0 h 1214331"/>
                <a:gd name="connsiteX1" fmla="*/ 1349987 w 2315562"/>
                <a:gd name="connsiteY1" fmla="*/ 813178 h 1214331"/>
                <a:gd name="connsiteX2" fmla="*/ 871521 w 2315562"/>
                <a:gd name="connsiteY2" fmla="*/ 1073572 h 1214331"/>
                <a:gd name="connsiteX3" fmla="*/ 474856 w 2315562"/>
                <a:gd name="connsiteY3" fmla="*/ 829945 h 1214331"/>
                <a:gd name="connsiteX4" fmla="*/ 749924 w 2315562"/>
                <a:gd name="connsiteY4" fmla="*/ 604991 h 1214331"/>
                <a:gd name="connsiteX5" fmla="*/ 21521 w 2315562"/>
                <a:gd name="connsiteY5" fmla="*/ 257495 h 1214331"/>
                <a:gd name="connsiteX6" fmla="*/ 159896 w 2315562"/>
                <a:gd name="connsiteY6" fmla="*/ 748665 h 1214331"/>
                <a:gd name="connsiteX7" fmla="*/ 444377 w 2315562"/>
                <a:gd name="connsiteY7" fmla="*/ 1022986 h 1214331"/>
                <a:gd name="connsiteX8" fmla="*/ 911736 w 2315562"/>
                <a:gd name="connsiteY8" fmla="*/ 1195705 h 1214331"/>
                <a:gd name="connsiteX9" fmla="*/ 1328297 w 2315562"/>
                <a:gd name="connsiteY9" fmla="*/ 1185546 h 1214331"/>
                <a:gd name="connsiteX10" fmla="*/ 1937896 w 2315562"/>
                <a:gd name="connsiteY10" fmla="*/ 860425 h 1214331"/>
                <a:gd name="connsiteX11" fmla="*/ 2212217 w 2315562"/>
                <a:gd name="connsiteY11" fmla="*/ 504825 h 1214331"/>
                <a:gd name="connsiteX12" fmla="*/ 2303656 w 2315562"/>
                <a:gd name="connsiteY12" fmla="*/ 6985 h 1214331"/>
                <a:gd name="connsiteX13" fmla="*/ 2303656 w 2315562"/>
                <a:gd name="connsiteY13" fmla="*/ 6985 h 1214331"/>
                <a:gd name="connsiteX14" fmla="*/ 2315562 w 2315562"/>
                <a:gd name="connsiteY14" fmla="*/ 2222 h 1214331"/>
                <a:gd name="connsiteX0" fmla="*/ 1409576 w 2410812"/>
                <a:gd name="connsiteY0" fmla="*/ 4922 h 1219253"/>
                <a:gd name="connsiteX1" fmla="*/ 1349987 w 2410812"/>
                <a:gd name="connsiteY1" fmla="*/ 818100 h 1219253"/>
                <a:gd name="connsiteX2" fmla="*/ 871521 w 2410812"/>
                <a:gd name="connsiteY2" fmla="*/ 1078494 h 1219253"/>
                <a:gd name="connsiteX3" fmla="*/ 474856 w 2410812"/>
                <a:gd name="connsiteY3" fmla="*/ 834867 h 1219253"/>
                <a:gd name="connsiteX4" fmla="*/ 749924 w 2410812"/>
                <a:gd name="connsiteY4" fmla="*/ 609913 h 1219253"/>
                <a:gd name="connsiteX5" fmla="*/ 21521 w 2410812"/>
                <a:gd name="connsiteY5" fmla="*/ 262417 h 1219253"/>
                <a:gd name="connsiteX6" fmla="*/ 159896 w 2410812"/>
                <a:gd name="connsiteY6" fmla="*/ 753587 h 1219253"/>
                <a:gd name="connsiteX7" fmla="*/ 444377 w 2410812"/>
                <a:gd name="connsiteY7" fmla="*/ 1027908 h 1219253"/>
                <a:gd name="connsiteX8" fmla="*/ 911736 w 2410812"/>
                <a:gd name="connsiteY8" fmla="*/ 1200627 h 1219253"/>
                <a:gd name="connsiteX9" fmla="*/ 1328297 w 2410812"/>
                <a:gd name="connsiteY9" fmla="*/ 1190468 h 1219253"/>
                <a:gd name="connsiteX10" fmla="*/ 1937896 w 2410812"/>
                <a:gd name="connsiteY10" fmla="*/ 865347 h 1219253"/>
                <a:gd name="connsiteX11" fmla="*/ 2212217 w 2410812"/>
                <a:gd name="connsiteY11" fmla="*/ 509747 h 1219253"/>
                <a:gd name="connsiteX12" fmla="*/ 2303656 w 2410812"/>
                <a:gd name="connsiteY12" fmla="*/ 11907 h 1219253"/>
                <a:gd name="connsiteX13" fmla="*/ 2303656 w 2410812"/>
                <a:gd name="connsiteY13" fmla="*/ 11907 h 1219253"/>
                <a:gd name="connsiteX14" fmla="*/ 2410812 w 2410812"/>
                <a:gd name="connsiteY14" fmla="*/ 0 h 1219253"/>
                <a:gd name="connsiteX0" fmla="*/ 1409576 w 2412663"/>
                <a:gd name="connsiteY0" fmla="*/ 8412 h 1222743"/>
                <a:gd name="connsiteX1" fmla="*/ 1349987 w 2412663"/>
                <a:gd name="connsiteY1" fmla="*/ 821590 h 1222743"/>
                <a:gd name="connsiteX2" fmla="*/ 871521 w 2412663"/>
                <a:gd name="connsiteY2" fmla="*/ 1081984 h 1222743"/>
                <a:gd name="connsiteX3" fmla="*/ 474856 w 2412663"/>
                <a:gd name="connsiteY3" fmla="*/ 838357 h 1222743"/>
                <a:gd name="connsiteX4" fmla="*/ 749924 w 2412663"/>
                <a:gd name="connsiteY4" fmla="*/ 613403 h 1222743"/>
                <a:gd name="connsiteX5" fmla="*/ 21521 w 2412663"/>
                <a:gd name="connsiteY5" fmla="*/ 265907 h 1222743"/>
                <a:gd name="connsiteX6" fmla="*/ 159896 w 2412663"/>
                <a:gd name="connsiteY6" fmla="*/ 757077 h 1222743"/>
                <a:gd name="connsiteX7" fmla="*/ 444377 w 2412663"/>
                <a:gd name="connsiteY7" fmla="*/ 1031398 h 1222743"/>
                <a:gd name="connsiteX8" fmla="*/ 911736 w 2412663"/>
                <a:gd name="connsiteY8" fmla="*/ 1204117 h 1222743"/>
                <a:gd name="connsiteX9" fmla="*/ 1328297 w 2412663"/>
                <a:gd name="connsiteY9" fmla="*/ 1193958 h 1222743"/>
                <a:gd name="connsiteX10" fmla="*/ 1937896 w 2412663"/>
                <a:gd name="connsiteY10" fmla="*/ 868837 h 1222743"/>
                <a:gd name="connsiteX11" fmla="*/ 2212217 w 2412663"/>
                <a:gd name="connsiteY11" fmla="*/ 513237 h 1222743"/>
                <a:gd name="connsiteX12" fmla="*/ 2303656 w 2412663"/>
                <a:gd name="connsiteY12" fmla="*/ 15397 h 1222743"/>
                <a:gd name="connsiteX13" fmla="*/ 2303656 w 2412663"/>
                <a:gd name="connsiteY13" fmla="*/ 15397 h 1222743"/>
                <a:gd name="connsiteX14" fmla="*/ 2410812 w 2412663"/>
                <a:gd name="connsiteY14" fmla="*/ 3490 h 1222743"/>
                <a:gd name="connsiteX15" fmla="*/ 2370807 w 2412663"/>
                <a:gd name="connsiteY15" fmla="*/ 0 h 1222743"/>
                <a:gd name="connsiteX0" fmla="*/ 1409576 w 2410812"/>
                <a:gd name="connsiteY0" fmla="*/ 4922 h 1219253"/>
                <a:gd name="connsiteX1" fmla="*/ 1349987 w 2410812"/>
                <a:gd name="connsiteY1" fmla="*/ 818100 h 1219253"/>
                <a:gd name="connsiteX2" fmla="*/ 871521 w 2410812"/>
                <a:gd name="connsiteY2" fmla="*/ 1078494 h 1219253"/>
                <a:gd name="connsiteX3" fmla="*/ 474856 w 2410812"/>
                <a:gd name="connsiteY3" fmla="*/ 834867 h 1219253"/>
                <a:gd name="connsiteX4" fmla="*/ 749924 w 2410812"/>
                <a:gd name="connsiteY4" fmla="*/ 609913 h 1219253"/>
                <a:gd name="connsiteX5" fmla="*/ 21521 w 2410812"/>
                <a:gd name="connsiteY5" fmla="*/ 262417 h 1219253"/>
                <a:gd name="connsiteX6" fmla="*/ 159896 w 2410812"/>
                <a:gd name="connsiteY6" fmla="*/ 753587 h 1219253"/>
                <a:gd name="connsiteX7" fmla="*/ 444377 w 2410812"/>
                <a:gd name="connsiteY7" fmla="*/ 1027908 h 1219253"/>
                <a:gd name="connsiteX8" fmla="*/ 911736 w 2410812"/>
                <a:gd name="connsiteY8" fmla="*/ 1200627 h 1219253"/>
                <a:gd name="connsiteX9" fmla="*/ 1328297 w 2410812"/>
                <a:gd name="connsiteY9" fmla="*/ 1190468 h 1219253"/>
                <a:gd name="connsiteX10" fmla="*/ 1937896 w 2410812"/>
                <a:gd name="connsiteY10" fmla="*/ 865347 h 1219253"/>
                <a:gd name="connsiteX11" fmla="*/ 2212217 w 2410812"/>
                <a:gd name="connsiteY11" fmla="*/ 509747 h 1219253"/>
                <a:gd name="connsiteX12" fmla="*/ 2303656 w 2410812"/>
                <a:gd name="connsiteY12" fmla="*/ 11907 h 1219253"/>
                <a:gd name="connsiteX13" fmla="*/ 2303656 w 2410812"/>
                <a:gd name="connsiteY13" fmla="*/ 11907 h 1219253"/>
                <a:gd name="connsiteX14" fmla="*/ 2410812 w 2410812"/>
                <a:gd name="connsiteY14" fmla="*/ 0 h 1219253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0" fmla="*/ 1409576 w 2520350"/>
                <a:gd name="connsiteY0" fmla="*/ 26941 h 1241272"/>
                <a:gd name="connsiteX1" fmla="*/ 1349987 w 2520350"/>
                <a:gd name="connsiteY1" fmla="*/ 840119 h 1241272"/>
                <a:gd name="connsiteX2" fmla="*/ 871521 w 2520350"/>
                <a:gd name="connsiteY2" fmla="*/ 1100513 h 1241272"/>
                <a:gd name="connsiteX3" fmla="*/ 474856 w 2520350"/>
                <a:gd name="connsiteY3" fmla="*/ 856886 h 1241272"/>
                <a:gd name="connsiteX4" fmla="*/ 749924 w 2520350"/>
                <a:gd name="connsiteY4" fmla="*/ 631932 h 1241272"/>
                <a:gd name="connsiteX5" fmla="*/ 21521 w 2520350"/>
                <a:gd name="connsiteY5" fmla="*/ 284436 h 1241272"/>
                <a:gd name="connsiteX6" fmla="*/ 159896 w 2520350"/>
                <a:gd name="connsiteY6" fmla="*/ 775606 h 1241272"/>
                <a:gd name="connsiteX7" fmla="*/ 444377 w 2520350"/>
                <a:gd name="connsiteY7" fmla="*/ 1049927 h 1241272"/>
                <a:gd name="connsiteX8" fmla="*/ 911736 w 2520350"/>
                <a:gd name="connsiteY8" fmla="*/ 1222646 h 1241272"/>
                <a:gd name="connsiteX9" fmla="*/ 1328297 w 2520350"/>
                <a:gd name="connsiteY9" fmla="*/ 1212487 h 1241272"/>
                <a:gd name="connsiteX10" fmla="*/ 1937896 w 2520350"/>
                <a:gd name="connsiteY10" fmla="*/ 887366 h 1241272"/>
                <a:gd name="connsiteX11" fmla="*/ 2212217 w 2520350"/>
                <a:gd name="connsiteY11" fmla="*/ 531766 h 1241272"/>
                <a:gd name="connsiteX12" fmla="*/ 2303656 w 2520350"/>
                <a:gd name="connsiteY12" fmla="*/ 33926 h 1241272"/>
                <a:gd name="connsiteX13" fmla="*/ 2520350 w 2520350"/>
                <a:gd name="connsiteY13" fmla="*/ 45833 h 1241272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0" fmla="*/ 1409576 w 2306160"/>
                <a:gd name="connsiteY0" fmla="*/ 0 h 1214331"/>
                <a:gd name="connsiteX1" fmla="*/ 1349987 w 2306160"/>
                <a:gd name="connsiteY1" fmla="*/ 813178 h 1214331"/>
                <a:gd name="connsiteX2" fmla="*/ 871521 w 2306160"/>
                <a:gd name="connsiteY2" fmla="*/ 1073572 h 1214331"/>
                <a:gd name="connsiteX3" fmla="*/ 474856 w 2306160"/>
                <a:gd name="connsiteY3" fmla="*/ 829945 h 1214331"/>
                <a:gd name="connsiteX4" fmla="*/ 749924 w 2306160"/>
                <a:gd name="connsiteY4" fmla="*/ 604991 h 1214331"/>
                <a:gd name="connsiteX5" fmla="*/ 21521 w 2306160"/>
                <a:gd name="connsiteY5" fmla="*/ 257495 h 1214331"/>
                <a:gd name="connsiteX6" fmla="*/ 159896 w 2306160"/>
                <a:gd name="connsiteY6" fmla="*/ 748665 h 1214331"/>
                <a:gd name="connsiteX7" fmla="*/ 444377 w 2306160"/>
                <a:gd name="connsiteY7" fmla="*/ 1022986 h 1214331"/>
                <a:gd name="connsiteX8" fmla="*/ 911736 w 2306160"/>
                <a:gd name="connsiteY8" fmla="*/ 1195705 h 1214331"/>
                <a:gd name="connsiteX9" fmla="*/ 1328297 w 2306160"/>
                <a:gd name="connsiteY9" fmla="*/ 1185546 h 1214331"/>
                <a:gd name="connsiteX10" fmla="*/ 1937896 w 2306160"/>
                <a:gd name="connsiteY10" fmla="*/ 860425 h 1214331"/>
                <a:gd name="connsiteX11" fmla="*/ 2212217 w 2306160"/>
                <a:gd name="connsiteY11" fmla="*/ 504825 h 1214331"/>
                <a:gd name="connsiteX12" fmla="*/ 2303656 w 2306160"/>
                <a:gd name="connsiteY12" fmla="*/ 6985 h 1214331"/>
                <a:gd name="connsiteX0" fmla="*/ 1409576 w 2314771"/>
                <a:gd name="connsiteY0" fmla="*/ 0 h 1214331"/>
                <a:gd name="connsiteX1" fmla="*/ 1349987 w 2314771"/>
                <a:gd name="connsiteY1" fmla="*/ 813178 h 1214331"/>
                <a:gd name="connsiteX2" fmla="*/ 871521 w 2314771"/>
                <a:gd name="connsiteY2" fmla="*/ 1073572 h 1214331"/>
                <a:gd name="connsiteX3" fmla="*/ 474856 w 2314771"/>
                <a:gd name="connsiteY3" fmla="*/ 829945 h 1214331"/>
                <a:gd name="connsiteX4" fmla="*/ 749924 w 2314771"/>
                <a:gd name="connsiteY4" fmla="*/ 604991 h 1214331"/>
                <a:gd name="connsiteX5" fmla="*/ 21521 w 2314771"/>
                <a:gd name="connsiteY5" fmla="*/ 257495 h 1214331"/>
                <a:gd name="connsiteX6" fmla="*/ 159896 w 2314771"/>
                <a:gd name="connsiteY6" fmla="*/ 748665 h 1214331"/>
                <a:gd name="connsiteX7" fmla="*/ 444377 w 2314771"/>
                <a:gd name="connsiteY7" fmla="*/ 1022986 h 1214331"/>
                <a:gd name="connsiteX8" fmla="*/ 911736 w 2314771"/>
                <a:gd name="connsiteY8" fmla="*/ 1195705 h 1214331"/>
                <a:gd name="connsiteX9" fmla="*/ 1328297 w 2314771"/>
                <a:gd name="connsiteY9" fmla="*/ 1185546 h 1214331"/>
                <a:gd name="connsiteX10" fmla="*/ 1937896 w 2314771"/>
                <a:gd name="connsiteY10" fmla="*/ 860425 h 1214331"/>
                <a:gd name="connsiteX11" fmla="*/ 2212217 w 2314771"/>
                <a:gd name="connsiteY11" fmla="*/ 504825 h 1214331"/>
                <a:gd name="connsiteX12" fmla="*/ 2313181 w 2314771"/>
                <a:gd name="connsiteY12" fmla="*/ 6985 h 1214331"/>
                <a:gd name="connsiteX0" fmla="*/ 1409576 w 2313181"/>
                <a:gd name="connsiteY0" fmla="*/ 0 h 1214331"/>
                <a:gd name="connsiteX1" fmla="*/ 1349987 w 2313181"/>
                <a:gd name="connsiteY1" fmla="*/ 813178 h 1214331"/>
                <a:gd name="connsiteX2" fmla="*/ 871521 w 2313181"/>
                <a:gd name="connsiteY2" fmla="*/ 1073572 h 1214331"/>
                <a:gd name="connsiteX3" fmla="*/ 474856 w 2313181"/>
                <a:gd name="connsiteY3" fmla="*/ 829945 h 1214331"/>
                <a:gd name="connsiteX4" fmla="*/ 749924 w 2313181"/>
                <a:gd name="connsiteY4" fmla="*/ 604991 h 1214331"/>
                <a:gd name="connsiteX5" fmla="*/ 21521 w 2313181"/>
                <a:gd name="connsiteY5" fmla="*/ 257495 h 1214331"/>
                <a:gd name="connsiteX6" fmla="*/ 159896 w 2313181"/>
                <a:gd name="connsiteY6" fmla="*/ 748665 h 1214331"/>
                <a:gd name="connsiteX7" fmla="*/ 444377 w 2313181"/>
                <a:gd name="connsiteY7" fmla="*/ 1022986 h 1214331"/>
                <a:gd name="connsiteX8" fmla="*/ 911736 w 2313181"/>
                <a:gd name="connsiteY8" fmla="*/ 1195705 h 1214331"/>
                <a:gd name="connsiteX9" fmla="*/ 1328297 w 2313181"/>
                <a:gd name="connsiteY9" fmla="*/ 1185546 h 1214331"/>
                <a:gd name="connsiteX10" fmla="*/ 1937896 w 2313181"/>
                <a:gd name="connsiteY10" fmla="*/ 860425 h 1214331"/>
                <a:gd name="connsiteX11" fmla="*/ 2212217 w 2313181"/>
                <a:gd name="connsiteY11" fmla="*/ 504825 h 1214331"/>
                <a:gd name="connsiteX12" fmla="*/ 2313181 w 2313181"/>
                <a:gd name="connsiteY12" fmla="*/ 6985 h 1214331"/>
                <a:gd name="connsiteX0" fmla="*/ 1409576 w 2315562"/>
                <a:gd name="connsiteY0" fmla="*/ 0 h 1214331"/>
                <a:gd name="connsiteX1" fmla="*/ 1349987 w 2315562"/>
                <a:gd name="connsiteY1" fmla="*/ 813178 h 1214331"/>
                <a:gd name="connsiteX2" fmla="*/ 871521 w 2315562"/>
                <a:gd name="connsiteY2" fmla="*/ 1073572 h 1214331"/>
                <a:gd name="connsiteX3" fmla="*/ 474856 w 2315562"/>
                <a:gd name="connsiteY3" fmla="*/ 829945 h 1214331"/>
                <a:gd name="connsiteX4" fmla="*/ 749924 w 2315562"/>
                <a:gd name="connsiteY4" fmla="*/ 604991 h 1214331"/>
                <a:gd name="connsiteX5" fmla="*/ 21521 w 2315562"/>
                <a:gd name="connsiteY5" fmla="*/ 257495 h 1214331"/>
                <a:gd name="connsiteX6" fmla="*/ 159896 w 2315562"/>
                <a:gd name="connsiteY6" fmla="*/ 748665 h 1214331"/>
                <a:gd name="connsiteX7" fmla="*/ 444377 w 2315562"/>
                <a:gd name="connsiteY7" fmla="*/ 1022986 h 1214331"/>
                <a:gd name="connsiteX8" fmla="*/ 911736 w 2315562"/>
                <a:gd name="connsiteY8" fmla="*/ 1195705 h 1214331"/>
                <a:gd name="connsiteX9" fmla="*/ 1328297 w 2315562"/>
                <a:gd name="connsiteY9" fmla="*/ 1185546 h 1214331"/>
                <a:gd name="connsiteX10" fmla="*/ 1937896 w 2315562"/>
                <a:gd name="connsiteY10" fmla="*/ 860425 h 1214331"/>
                <a:gd name="connsiteX11" fmla="*/ 2212217 w 2315562"/>
                <a:gd name="connsiteY11" fmla="*/ 504825 h 1214331"/>
                <a:gd name="connsiteX12" fmla="*/ 2315562 w 2315562"/>
                <a:gd name="connsiteY12" fmla="*/ 4604 h 1214331"/>
                <a:gd name="connsiteX0" fmla="*/ 1409576 w 2315562"/>
                <a:gd name="connsiteY0" fmla="*/ 0 h 1208507"/>
                <a:gd name="connsiteX1" fmla="*/ 1349987 w 2315562"/>
                <a:gd name="connsiteY1" fmla="*/ 813178 h 1208507"/>
                <a:gd name="connsiteX2" fmla="*/ 871521 w 2315562"/>
                <a:gd name="connsiteY2" fmla="*/ 1073572 h 1208507"/>
                <a:gd name="connsiteX3" fmla="*/ 474856 w 2315562"/>
                <a:gd name="connsiteY3" fmla="*/ 829945 h 1208507"/>
                <a:gd name="connsiteX4" fmla="*/ 749924 w 2315562"/>
                <a:gd name="connsiteY4" fmla="*/ 604991 h 1208507"/>
                <a:gd name="connsiteX5" fmla="*/ 21521 w 2315562"/>
                <a:gd name="connsiteY5" fmla="*/ 257495 h 1208507"/>
                <a:gd name="connsiteX6" fmla="*/ 159896 w 2315562"/>
                <a:gd name="connsiteY6" fmla="*/ 748665 h 1208507"/>
                <a:gd name="connsiteX7" fmla="*/ 444377 w 2315562"/>
                <a:gd name="connsiteY7" fmla="*/ 1022986 h 1208507"/>
                <a:gd name="connsiteX8" fmla="*/ 911736 w 2315562"/>
                <a:gd name="connsiteY8" fmla="*/ 1195705 h 1208507"/>
                <a:gd name="connsiteX9" fmla="*/ 1328297 w 2315562"/>
                <a:gd name="connsiteY9" fmla="*/ 1185546 h 1208507"/>
                <a:gd name="connsiteX10" fmla="*/ 1937896 w 2315562"/>
                <a:gd name="connsiteY10" fmla="*/ 860425 h 1208507"/>
                <a:gd name="connsiteX11" fmla="*/ 2212217 w 2315562"/>
                <a:gd name="connsiteY11" fmla="*/ 504825 h 1208507"/>
                <a:gd name="connsiteX12" fmla="*/ 2315562 w 2315562"/>
                <a:gd name="connsiteY12" fmla="*/ 4604 h 1208507"/>
                <a:gd name="connsiteX0" fmla="*/ 1409576 w 2315562"/>
                <a:gd name="connsiteY0" fmla="*/ 0 h 1209520"/>
                <a:gd name="connsiteX1" fmla="*/ 1349987 w 2315562"/>
                <a:gd name="connsiteY1" fmla="*/ 813178 h 1209520"/>
                <a:gd name="connsiteX2" fmla="*/ 871521 w 2315562"/>
                <a:gd name="connsiteY2" fmla="*/ 1073572 h 1209520"/>
                <a:gd name="connsiteX3" fmla="*/ 474856 w 2315562"/>
                <a:gd name="connsiteY3" fmla="*/ 829945 h 1209520"/>
                <a:gd name="connsiteX4" fmla="*/ 749924 w 2315562"/>
                <a:gd name="connsiteY4" fmla="*/ 604991 h 1209520"/>
                <a:gd name="connsiteX5" fmla="*/ 21521 w 2315562"/>
                <a:gd name="connsiteY5" fmla="*/ 257495 h 1209520"/>
                <a:gd name="connsiteX6" fmla="*/ 159896 w 2315562"/>
                <a:gd name="connsiteY6" fmla="*/ 748665 h 1209520"/>
                <a:gd name="connsiteX7" fmla="*/ 444377 w 2315562"/>
                <a:gd name="connsiteY7" fmla="*/ 1022986 h 1209520"/>
                <a:gd name="connsiteX8" fmla="*/ 795055 w 2315562"/>
                <a:gd name="connsiteY8" fmla="*/ 1167130 h 1209520"/>
                <a:gd name="connsiteX9" fmla="*/ 1328297 w 2315562"/>
                <a:gd name="connsiteY9" fmla="*/ 1185546 h 1209520"/>
                <a:gd name="connsiteX10" fmla="*/ 1937896 w 2315562"/>
                <a:gd name="connsiteY10" fmla="*/ 860425 h 1209520"/>
                <a:gd name="connsiteX11" fmla="*/ 2212217 w 2315562"/>
                <a:gd name="connsiteY11" fmla="*/ 504825 h 1209520"/>
                <a:gd name="connsiteX12" fmla="*/ 2315562 w 2315562"/>
                <a:gd name="connsiteY12" fmla="*/ 4604 h 1209520"/>
                <a:gd name="connsiteX0" fmla="*/ 1409576 w 2315562"/>
                <a:gd name="connsiteY0" fmla="*/ 0 h 1218234"/>
                <a:gd name="connsiteX1" fmla="*/ 1349987 w 2315562"/>
                <a:gd name="connsiteY1" fmla="*/ 813178 h 1218234"/>
                <a:gd name="connsiteX2" fmla="*/ 871521 w 2315562"/>
                <a:gd name="connsiteY2" fmla="*/ 1073572 h 1218234"/>
                <a:gd name="connsiteX3" fmla="*/ 474856 w 2315562"/>
                <a:gd name="connsiteY3" fmla="*/ 829945 h 1218234"/>
                <a:gd name="connsiteX4" fmla="*/ 749924 w 2315562"/>
                <a:gd name="connsiteY4" fmla="*/ 604991 h 1218234"/>
                <a:gd name="connsiteX5" fmla="*/ 21521 w 2315562"/>
                <a:gd name="connsiteY5" fmla="*/ 257495 h 1218234"/>
                <a:gd name="connsiteX6" fmla="*/ 159896 w 2315562"/>
                <a:gd name="connsiteY6" fmla="*/ 748665 h 1218234"/>
                <a:gd name="connsiteX7" fmla="*/ 444377 w 2315562"/>
                <a:gd name="connsiteY7" fmla="*/ 1022986 h 1218234"/>
                <a:gd name="connsiteX8" fmla="*/ 892686 w 2315562"/>
                <a:gd name="connsiteY8" fmla="*/ 1188561 h 1218234"/>
                <a:gd name="connsiteX9" fmla="*/ 1328297 w 2315562"/>
                <a:gd name="connsiteY9" fmla="*/ 1185546 h 1218234"/>
                <a:gd name="connsiteX10" fmla="*/ 1937896 w 2315562"/>
                <a:gd name="connsiteY10" fmla="*/ 860425 h 1218234"/>
                <a:gd name="connsiteX11" fmla="*/ 2212217 w 2315562"/>
                <a:gd name="connsiteY11" fmla="*/ 504825 h 1218234"/>
                <a:gd name="connsiteX12" fmla="*/ 2315562 w 2315562"/>
                <a:gd name="connsiteY12" fmla="*/ 4604 h 1218234"/>
                <a:gd name="connsiteX0" fmla="*/ 1409576 w 2315562"/>
                <a:gd name="connsiteY0" fmla="*/ 0 h 1216004"/>
                <a:gd name="connsiteX1" fmla="*/ 1349987 w 2315562"/>
                <a:gd name="connsiteY1" fmla="*/ 813178 h 1216004"/>
                <a:gd name="connsiteX2" fmla="*/ 871521 w 2315562"/>
                <a:gd name="connsiteY2" fmla="*/ 1073572 h 1216004"/>
                <a:gd name="connsiteX3" fmla="*/ 474856 w 2315562"/>
                <a:gd name="connsiteY3" fmla="*/ 829945 h 1216004"/>
                <a:gd name="connsiteX4" fmla="*/ 749924 w 2315562"/>
                <a:gd name="connsiteY4" fmla="*/ 604991 h 1216004"/>
                <a:gd name="connsiteX5" fmla="*/ 21521 w 2315562"/>
                <a:gd name="connsiteY5" fmla="*/ 257495 h 1216004"/>
                <a:gd name="connsiteX6" fmla="*/ 159896 w 2315562"/>
                <a:gd name="connsiteY6" fmla="*/ 748665 h 1216004"/>
                <a:gd name="connsiteX7" fmla="*/ 444377 w 2315562"/>
                <a:gd name="connsiteY7" fmla="*/ 1022986 h 1216004"/>
                <a:gd name="connsiteX8" fmla="*/ 892686 w 2315562"/>
                <a:gd name="connsiteY8" fmla="*/ 1188561 h 1216004"/>
                <a:gd name="connsiteX9" fmla="*/ 1328297 w 2315562"/>
                <a:gd name="connsiteY9" fmla="*/ 1185546 h 1216004"/>
                <a:gd name="connsiteX10" fmla="*/ 1937896 w 2315562"/>
                <a:gd name="connsiteY10" fmla="*/ 860425 h 1216004"/>
                <a:gd name="connsiteX11" fmla="*/ 2212217 w 2315562"/>
                <a:gd name="connsiteY11" fmla="*/ 504825 h 1216004"/>
                <a:gd name="connsiteX12" fmla="*/ 2315562 w 2315562"/>
                <a:gd name="connsiteY12" fmla="*/ 4604 h 1216004"/>
                <a:gd name="connsiteX0" fmla="*/ 1409576 w 2315562"/>
                <a:gd name="connsiteY0" fmla="*/ 0 h 1215296"/>
                <a:gd name="connsiteX1" fmla="*/ 1349987 w 2315562"/>
                <a:gd name="connsiteY1" fmla="*/ 813178 h 1215296"/>
                <a:gd name="connsiteX2" fmla="*/ 871521 w 2315562"/>
                <a:gd name="connsiteY2" fmla="*/ 1073572 h 1215296"/>
                <a:gd name="connsiteX3" fmla="*/ 474856 w 2315562"/>
                <a:gd name="connsiteY3" fmla="*/ 829945 h 1215296"/>
                <a:gd name="connsiteX4" fmla="*/ 749924 w 2315562"/>
                <a:gd name="connsiteY4" fmla="*/ 604991 h 1215296"/>
                <a:gd name="connsiteX5" fmla="*/ 21521 w 2315562"/>
                <a:gd name="connsiteY5" fmla="*/ 257495 h 1215296"/>
                <a:gd name="connsiteX6" fmla="*/ 159896 w 2315562"/>
                <a:gd name="connsiteY6" fmla="*/ 748665 h 1215296"/>
                <a:gd name="connsiteX7" fmla="*/ 444377 w 2315562"/>
                <a:gd name="connsiteY7" fmla="*/ 1022986 h 1215296"/>
                <a:gd name="connsiteX8" fmla="*/ 892686 w 2315562"/>
                <a:gd name="connsiteY8" fmla="*/ 1188561 h 1215296"/>
                <a:gd name="connsiteX9" fmla="*/ 1328297 w 2315562"/>
                <a:gd name="connsiteY9" fmla="*/ 1185546 h 1215296"/>
                <a:gd name="connsiteX10" fmla="*/ 1937896 w 2315562"/>
                <a:gd name="connsiteY10" fmla="*/ 860425 h 1215296"/>
                <a:gd name="connsiteX11" fmla="*/ 2212217 w 2315562"/>
                <a:gd name="connsiteY11" fmla="*/ 504825 h 1215296"/>
                <a:gd name="connsiteX12" fmla="*/ 2315562 w 2315562"/>
                <a:gd name="connsiteY12" fmla="*/ 4604 h 1215296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8390"/>
                <a:gd name="connsiteX1" fmla="*/ 1349987 w 2315562"/>
                <a:gd name="connsiteY1" fmla="*/ 813178 h 1218390"/>
                <a:gd name="connsiteX2" fmla="*/ 871521 w 2315562"/>
                <a:gd name="connsiteY2" fmla="*/ 1073572 h 1218390"/>
                <a:gd name="connsiteX3" fmla="*/ 474856 w 2315562"/>
                <a:gd name="connsiteY3" fmla="*/ 829945 h 1218390"/>
                <a:gd name="connsiteX4" fmla="*/ 749924 w 2315562"/>
                <a:gd name="connsiteY4" fmla="*/ 604991 h 1218390"/>
                <a:gd name="connsiteX5" fmla="*/ 21521 w 2315562"/>
                <a:gd name="connsiteY5" fmla="*/ 257495 h 1218390"/>
                <a:gd name="connsiteX6" fmla="*/ 159896 w 2315562"/>
                <a:gd name="connsiteY6" fmla="*/ 748665 h 1218390"/>
                <a:gd name="connsiteX7" fmla="*/ 444377 w 2315562"/>
                <a:gd name="connsiteY7" fmla="*/ 1022986 h 1218390"/>
                <a:gd name="connsiteX8" fmla="*/ 708694 w 2315562"/>
                <a:gd name="connsiteY8" fmla="*/ 1146494 h 1218390"/>
                <a:gd name="connsiteX9" fmla="*/ 971267 w 2315562"/>
                <a:gd name="connsiteY9" fmla="*/ 1202848 h 1218390"/>
                <a:gd name="connsiteX10" fmla="*/ 1328297 w 2315562"/>
                <a:gd name="connsiteY10" fmla="*/ 1185546 h 1218390"/>
                <a:gd name="connsiteX11" fmla="*/ 1937896 w 2315562"/>
                <a:gd name="connsiteY11" fmla="*/ 860425 h 1218390"/>
                <a:gd name="connsiteX12" fmla="*/ 2212217 w 2315562"/>
                <a:gd name="connsiteY12" fmla="*/ 504825 h 1218390"/>
                <a:gd name="connsiteX13" fmla="*/ 2315562 w 2315562"/>
                <a:gd name="connsiteY13" fmla="*/ 4604 h 1218390"/>
                <a:gd name="connsiteX0" fmla="*/ 1409576 w 2315562"/>
                <a:gd name="connsiteY0" fmla="*/ 0 h 1218389"/>
                <a:gd name="connsiteX1" fmla="*/ 1349987 w 2315562"/>
                <a:gd name="connsiteY1" fmla="*/ 813178 h 1218389"/>
                <a:gd name="connsiteX2" fmla="*/ 871521 w 2315562"/>
                <a:gd name="connsiteY2" fmla="*/ 1073572 h 1218389"/>
                <a:gd name="connsiteX3" fmla="*/ 474856 w 2315562"/>
                <a:gd name="connsiteY3" fmla="*/ 829945 h 1218389"/>
                <a:gd name="connsiteX4" fmla="*/ 749924 w 2315562"/>
                <a:gd name="connsiteY4" fmla="*/ 604991 h 1218389"/>
                <a:gd name="connsiteX5" fmla="*/ 21521 w 2315562"/>
                <a:gd name="connsiteY5" fmla="*/ 257495 h 1218389"/>
                <a:gd name="connsiteX6" fmla="*/ 159896 w 2315562"/>
                <a:gd name="connsiteY6" fmla="*/ 748665 h 1218389"/>
                <a:gd name="connsiteX7" fmla="*/ 444377 w 2315562"/>
                <a:gd name="connsiteY7" fmla="*/ 1022986 h 1218389"/>
                <a:gd name="connsiteX8" fmla="*/ 708694 w 2315562"/>
                <a:gd name="connsiteY8" fmla="*/ 1146494 h 1218389"/>
                <a:gd name="connsiteX9" fmla="*/ 928405 w 2315562"/>
                <a:gd name="connsiteY9" fmla="*/ 1202848 h 1218389"/>
                <a:gd name="connsiteX10" fmla="*/ 1328297 w 2315562"/>
                <a:gd name="connsiteY10" fmla="*/ 1185546 h 1218389"/>
                <a:gd name="connsiteX11" fmla="*/ 1937896 w 2315562"/>
                <a:gd name="connsiteY11" fmla="*/ 860425 h 1218389"/>
                <a:gd name="connsiteX12" fmla="*/ 2212217 w 2315562"/>
                <a:gd name="connsiteY12" fmla="*/ 504825 h 1218389"/>
                <a:gd name="connsiteX13" fmla="*/ 2315562 w 2315562"/>
                <a:gd name="connsiteY13" fmla="*/ 4604 h 1218389"/>
                <a:gd name="connsiteX0" fmla="*/ 1409576 w 2315562"/>
                <a:gd name="connsiteY0" fmla="*/ 0 h 1218259"/>
                <a:gd name="connsiteX1" fmla="*/ 1349987 w 2315562"/>
                <a:gd name="connsiteY1" fmla="*/ 813178 h 1218259"/>
                <a:gd name="connsiteX2" fmla="*/ 871521 w 2315562"/>
                <a:gd name="connsiteY2" fmla="*/ 1073572 h 1218259"/>
                <a:gd name="connsiteX3" fmla="*/ 474856 w 2315562"/>
                <a:gd name="connsiteY3" fmla="*/ 829945 h 1218259"/>
                <a:gd name="connsiteX4" fmla="*/ 749924 w 2315562"/>
                <a:gd name="connsiteY4" fmla="*/ 604991 h 1218259"/>
                <a:gd name="connsiteX5" fmla="*/ 21521 w 2315562"/>
                <a:gd name="connsiteY5" fmla="*/ 257495 h 1218259"/>
                <a:gd name="connsiteX6" fmla="*/ 159896 w 2315562"/>
                <a:gd name="connsiteY6" fmla="*/ 748665 h 1218259"/>
                <a:gd name="connsiteX7" fmla="*/ 444377 w 2315562"/>
                <a:gd name="connsiteY7" fmla="*/ 1022986 h 1218259"/>
                <a:gd name="connsiteX8" fmla="*/ 689644 w 2315562"/>
                <a:gd name="connsiteY8" fmla="*/ 1148875 h 1218259"/>
                <a:gd name="connsiteX9" fmla="*/ 928405 w 2315562"/>
                <a:gd name="connsiteY9" fmla="*/ 1202848 h 1218259"/>
                <a:gd name="connsiteX10" fmla="*/ 1328297 w 2315562"/>
                <a:gd name="connsiteY10" fmla="*/ 1185546 h 1218259"/>
                <a:gd name="connsiteX11" fmla="*/ 1937896 w 2315562"/>
                <a:gd name="connsiteY11" fmla="*/ 860425 h 1218259"/>
                <a:gd name="connsiteX12" fmla="*/ 2212217 w 2315562"/>
                <a:gd name="connsiteY12" fmla="*/ 504825 h 1218259"/>
                <a:gd name="connsiteX13" fmla="*/ 2315562 w 2315562"/>
                <a:gd name="connsiteY13" fmla="*/ 4604 h 1218259"/>
                <a:gd name="connsiteX0" fmla="*/ 1409576 w 2315562"/>
                <a:gd name="connsiteY0" fmla="*/ 0 h 1212540"/>
                <a:gd name="connsiteX1" fmla="*/ 1349987 w 2315562"/>
                <a:gd name="connsiteY1" fmla="*/ 813178 h 1212540"/>
                <a:gd name="connsiteX2" fmla="*/ 871521 w 2315562"/>
                <a:gd name="connsiteY2" fmla="*/ 1073572 h 1212540"/>
                <a:gd name="connsiteX3" fmla="*/ 474856 w 2315562"/>
                <a:gd name="connsiteY3" fmla="*/ 829945 h 1212540"/>
                <a:gd name="connsiteX4" fmla="*/ 749924 w 2315562"/>
                <a:gd name="connsiteY4" fmla="*/ 604991 h 1212540"/>
                <a:gd name="connsiteX5" fmla="*/ 21521 w 2315562"/>
                <a:gd name="connsiteY5" fmla="*/ 257495 h 1212540"/>
                <a:gd name="connsiteX6" fmla="*/ 159896 w 2315562"/>
                <a:gd name="connsiteY6" fmla="*/ 748665 h 1212540"/>
                <a:gd name="connsiteX7" fmla="*/ 444377 w 2315562"/>
                <a:gd name="connsiteY7" fmla="*/ 1022986 h 1212540"/>
                <a:gd name="connsiteX8" fmla="*/ 689644 w 2315562"/>
                <a:gd name="connsiteY8" fmla="*/ 1148875 h 1212540"/>
                <a:gd name="connsiteX9" fmla="*/ 928405 w 2315562"/>
                <a:gd name="connsiteY9" fmla="*/ 1202848 h 1212540"/>
                <a:gd name="connsiteX10" fmla="*/ 1328297 w 2315562"/>
                <a:gd name="connsiteY10" fmla="*/ 1185546 h 1212540"/>
                <a:gd name="connsiteX11" fmla="*/ 1937896 w 2315562"/>
                <a:gd name="connsiteY11" fmla="*/ 860425 h 1212540"/>
                <a:gd name="connsiteX12" fmla="*/ 2212217 w 2315562"/>
                <a:gd name="connsiteY12" fmla="*/ 504825 h 1212540"/>
                <a:gd name="connsiteX13" fmla="*/ 2315562 w 2315562"/>
                <a:gd name="connsiteY13" fmla="*/ 4604 h 1212540"/>
                <a:gd name="connsiteX0" fmla="*/ 1409576 w 2315562"/>
                <a:gd name="connsiteY0" fmla="*/ 0 h 1212540"/>
                <a:gd name="connsiteX1" fmla="*/ 1349987 w 2315562"/>
                <a:gd name="connsiteY1" fmla="*/ 813178 h 1212540"/>
                <a:gd name="connsiteX2" fmla="*/ 871521 w 2315562"/>
                <a:gd name="connsiteY2" fmla="*/ 1073572 h 1212540"/>
                <a:gd name="connsiteX3" fmla="*/ 474856 w 2315562"/>
                <a:gd name="connsiteY3" fmla="*/ 829945 h 1212540"/>
                <a:gd name="connsiteX4" fmla="*/ 749924 w 2315562"/>
                <a:gd name="connsiteY4" fmla="*/ 604991 h 1212540"/>
                <a:gd name="connsiteX5" fmla="*/ 21521 w 2315562"/>
                <a:gd name="connsiteY5" fmla="*/ 257495 h 1212540"/>
                <a:gd name="connsiteX6" fmla="*/ 159896 w 2315562"/>
                <a:gd name="connsiteY6" fmla="*/ 748665 h 1212540"/>
                <a:gd name="connsiteX7" fmla="*/ 444377 w 2315562"/>
                <a:gd name="connsiteY7" fmla="*/ 1022986 h 1212540"/>
                <a:gd name="connsiteX8" fmla="*/ 680119 w 2315562"/>
                <a:gd name="connsiteY8" fmla="*/ 1148875 h 1212540"/>
                <a:gd name="connsiteX9" fmla="*/ 928405 w 2315562"/>
                <a:gd name="connsiteY9" fmla="*/ 1202848 h 1212540"/>
                <a:gd name="connsiteX10" fmla="*/ 1328297 w 2315562"/>
                <a:gd name="connsiteY10" fmla="*/ 1185546 h 1212540"/>
                <a:gd name="connsiteX11" fmla="*/ 1937896 w 2315562"/>
                <a:gd name="connsiteY11" fmla="*/ 860425 h 1212540"/>
                <a:gd name="connsiteX12" fmla="*/ 2212217 w 2315562"/>
                <a:gd name="connsiteY12" fmla="*/ 504825 h 1212540"/>
                <a:gd name="connsiteX13" fmla="*/ 2315562 w 2315562"/>
                <a:gd name="connsiteY13" fmla="*/ 4604 h 1212540"/>
                <a:gd name="connsiteX0" fmla="*/ 1409576 w 2315562"/>
                <a:gd name="connsiteY0" fmla="*/ 0 h 1218259"/>
                <a:gd name="connsiteX1" fmla="*/ 1349987 w 2315562"/>
                <a:gd name="connsiteY1" fmla="*/ 813178 h 1218259"/>
                <a:gd name="connsiteX2" fmla="*/ 871521 w 2315562"/>
                <a:gd name="connsiteY2" fmla="*/ 1073572 h 1218259"/>
                <a:gd name="connsiteX3" fmla="*/ 474856 w 2315562"/>
                <a:gd name="connsiteY3" fmla="*/ 829945 h 1218259"/>
                <a:gd name="connsiteX4" fmla="*/ 749924 w 2315562"/>
                <a:gd name="connsiteY4" fmla="*/ 604991 h 1218259"/>
                <a:gd name="connsiteX5" fmla="*/ 21521 w 2315562"/>
                <a:gd name="connsiteY5" fmla="*/ 257495 h 1218259"/>
                <a:gd name="connsiteX6" fmla="*/ 159896 w 2315562"/>
                <a:gd name="connsiteY6" fmla="*/ 748665 h 1218259"/>
                <a:gd name="connsiteX7" fmla="*/ 444377 w 2315562"/>
                <a:gd name="connsiteY7" fmla="*/ 1022986 h 1218259"/>
                <a:gd name="connsiteX8" fmla="*/ 680119 w 2315562"/>
                <a:gd name="connsiteY8" fmla="*/ 1148875 h 1218259"/>
                <a:gd name="connsiteX9" fmla="*/ 909355 w 2315562"/>
                <a:gd name="connsiteY9" fmla="*/ 1202848 h 1218259"/>
                <a:gd name="connsiteX10" fmla="*/ 1328297 w 2315562"/>
                <a:gd name="connsiteY10" fmla="*/ 1185546 h 1218259"/>
                <a:gd name="connsiteX11" fmla="*/ 1937896 w 2315562"/>
                <a:gd name="connsiteY11" fmla="*/ 860425 h 1218259"/>
                <a:gd name="connsiteX12" fmla="*/ 2212217 w 2315562"/>
                <a:gd name="connsiteY12" fmla="*/ 504825 h 1218259"/>
                <a:gd name="connsiteX13" fmla="*/ 2315562 w 2315562"/>
                <a:gd name="connsiteY13" fmla="*/ 4604 h 1218259"/>
                <a:gd name="connsiteX0" fmla="*/ 1409576 w 2315562"/>
                <a:gd name="connsiteY0" fmla="*/ 0 h 1220651"/>
                <a:gd name="connsiteX1" fmla="*/ 1349987 w 2315562"/>
                <a:gd name="connsiteY1" fmla="*/ 813178 h 1220651"/>
                <a:gd name="connsiteX2" fmla="*/ 871521 w 2315562"/>
                <a:gd name="connsiteY2" fmla="*/ 1073572 h 1220651"/>
                <a:gd name="connsiteX3" fmla="*/ 474856 w 2315562"/>
                <a:gd name="connsiteY3" fmla="*/ 829945 h 1220651"/>
                <a:gd name="connsiteX4" fmla="*/ 749924 w 2315562"/>
                <a:gd name="connsiteY4" fmla="*/ 604991 h 1220651"/>
                <a:gd name="connsiteX5" fmla="*/ 21521 w 2315562"/>
                <a:gd name="connsiteY5" fmla="*/ 257495 h 1220651"/>
                <a:gd name="connsiteX6" fmla="*/ 159896 w 2315562"/>
                <a:gd name="connsiteY6" fmla="*/ 748665 h 1220651"/>
                <a:gd name="connsiteX7" fmla="*/ 444377 w 2315562"/>
                <a:gd name="connsiteY7" fmla="*/ 1022986 h 1220651"/>
                <a:gd name="connsiteX8" fmla="*/ 680119 w 2315562"/>
                <a:gd name="connsiteY8" fmla="*/ 1148875 h 1220651"/>
                <a:gd name="connsiteX9" fmla="*/ 906974 w 2315562"/>
                <a:gd name="connsiteY9" fmla="*/ 1207611 h 1220651"/>
                <a:gd name="connsiteX10" fmla="*/ 1328297 w 2315562"/>
                <a:gd name="connsiteY10" fmla="*/ 1185546 h 1220651"/>
                <a:gd name="connsiteX11" fmla="*/ 1937896 w 2315562"/>
                <a:gd name="connsiteY11" fmla="*/ 860425 h 1220651"/>
                <a:gd name="connsiteX12" fmla="*/ 2212217 w 2315562"/>
                <a:gd name="connsiteY12" fmla="*/ 504825 h 1220651"/>
                <a:gd name="connsiteX13" fmla="*/ 2315562 w 2315562"/>
                <a:gd name="connsiteY13" fmla="*/ 4604 h 1220651"/>
                <a:gd name="connsiteX0" fmla="*/ 1409576 w 2315562"/>
                <a:gd name="connsiteY0" fmla="*/ 0 h 1221500"/>
                <a:gd name="connsiteX1" fmla="*/ 1349987 w 2315562"/>
                <a:gd name="connsiteY1" fmla="*/ 813178 h 1221500"/>
                <a:gd name="connsiteX2" fmla="*/ 871521 w 2315562"/>
                <a:gd name="connsiteY2" fmla="*/ 1073572 h 1221500"/>
                <a:gd name="connsiteX3" fmla="*/ 474856 w 2315562"/>
                <a:gd name="connsiteY3" fmla="*/ 829945 h 1221500"/>
                <a:gd name="connsiteX4" fmla="*/ 749924 w 2315562"/>
                <a:gd name="connsiteY4" fmla="*/ 604991 h 1221500"/>
                <a:gd name="connsiteX5" fmla="*/ 21521 w 2315562"/>
                <a:gd name="connsiteY5" fmla="*/ 257495 h 1221500"/>
                <a:gd name="connsiteX6" fmla="*/ 159896 w 2315562"/>
                <a:gd name="connsiteY6" fmla="*/ 748665 h 1221500"/>
                <a:gd name="connsiteX7" fmla="*/ 444377 w 2315562"/>
                <a:gd name="connsiteY7" fmla="*/ 1022986 h 1221500"/>
                <a:gd name="connsiteX8" fmla="*/ 680119 w 2315562"/>
                <a:gd name="connsiteY8" fmla="*/ 1148875 h 1221500"/>
                <a:gd name="connsiteX9" fmla="*/ 906974 w 2315562"/>
                <a:gd name="connsiteY9" fmla="*/ 1207611 h 1221500"/>
                <a:gd name="connsiteX10" fmla="*/ 1328297 w 2315562"/>
                <a:gd name="connsiteY10" fmla="*/ 1185546 h 1221500"/>
                <a:gd name="connsiteX11" fmla="*/ 1937896 w 2315562"/>
                <a:gd name="connsiteY11" fmla="*/ 860425 h 1221500"/>
                <a:gd name="connsiteX12" fmla="*/ 2212217 w 2315562"/>
                <a:gd name="connsiteY12" fmla="*/ 504825 h 1221500"/>
                <a:gd name="connsiteX13" fmla="*/ 2315562 w 2315562"/>
                <a:gd name="connsiteY13" fmla="*/ 4604 h 1221500"/>
                <a:gd name="connsiteX0" fmla="*/ 1409576 w 2315562"/>
                <a:gd name="connsiteY0" fmla="*/ 0 h 1221215"/>
                <a:gd name="connsiteX1" fmla="*/ 1349987 w 2315562"/>
                <a:gd name="connsiteY1" fmla="*/ 813178 h 1221215"/>
                <a:gd name="connsiteX2" fmla="*/ 871521 w 2315562"/>
                <a:gd name="connsiteY2" fmla="*/ 1073572 h 1221215"/>
                <a:gd name="connsiteX3" fmla="*/ 474856 w 2315562"/>
                <a:gd name="connsiteY3" fmla="*/ 829945 h 1221215"/>
                <a:gd name="connsiteX4" fmla="*/ 749924 w 2315562"/>
                <a:gd name="connsiteY4" fmla="*/ 604991 h 1221215"/>
                <a:gd name="connsiteX5" fmla="*/ 21521 w 2315562"/>
                <a:gd name="connsiteY5" fmla="*/ 257495 h 1221215"/>
                <a:gd name="connsiteX6" fmla="*/ 159896 w 2315562"/>
                <a:gd name="connsiteY6" fmla="*/ 748665 h 1221215"/>
                <a:gd name="connsiteX7" fmla="*/ 444377 w 2315562"/>
                <a:gd name="connsiteY7" fmla="*/ 1022986 h 1221215"/>
                <a:gd name="connsiteX8" fmla="*/ 644400 w 2315562"/>
                <a:gd name="connsiteY8" fmla="*/ 1139350 h 1221215"/>
                <a:gd name="connsiteX9" fmla="*/ 906974 w 2315562"/>
                <a:gd name="connsiteY9" fmla="*/ 1207611 h 1221215"/>
                <a:gd name="connsiteX10" fmla="*/ 1328297 w 2315562"/>
                <a:gd name="connsiteY10" fmla="*/ 1185546 h 1221215"/>
                <a:gd name="connsiteX11" fmla="*/ 1937896 w 2315562"/>
                <a:gd name="connsiteY11" fmla="*/ 860425 h 1221215"/>
                <a:gd name="connsiteX12" fmla="*/ 2212217 w 2315562"/>
                <a:gd name="connsiteY12" fmla="*/ 504825 h 1221215"/>
                <a:gd name="connsiteX13" fmla="*/ 2315562 w 2315562"/>
                <a:gd name="connsiteY13" fmla="*/ 4604 h 1221215"/>
                <a:gd name="connsiteX0" fmla="*/ 1409576 w 2315562"/>
                <a:gd name="connsiteY0" fmla="*/ 0 h 1214859"/>
                <a:gd name="connsiteX1" fmla="*/ 1349987 w 2315562"/>
                <a:gd name="connsiteY1" fmla="*/ 813178 h 1214859"/>
                <a:gd name="connsiteX2" fmla="*/ 871521 w 2315562"/>
                <a:gd name="connsiteY2" fmla="*/ 1073572 h 1214859"/>
                <a:gd name="connsiteX3" fmla="*/ 474856 w 2315562"/>
                <a:gd name="connsiteY3" fmla="*/ 829945 h 1214859"/>
                <a:gd name="connsiteX4" fmla="*/ 749924 w 2315562"/>
                <a:gd name="connsiteY4" fmla="*/ 604991 h 1214859"/>
                <a:gd name="connsiteX5" fmla="*/ 21521 w 2315562"/>
                <a:gd name="connsiteY5" fmla="*/ 257495 h 1214859"/>
                <a:gd name="connsiteX6" fmla="*/ 159896 w 2315562"/>
                <a:gd name="connsiteY6" fmla="*/ 748665 h 1214859"/>
                <a:gd name="connsiteX7" fmla="*/ 444377 w 2315562"/>
                <a:gd name="connsiteY7" fmla="*/ 1022986 h 1214859"/>
                <a:gd name="connsiteX8" fmla="*/ 644400 w 2315562"/>
                <a:gd name="connsiteY8" fmla="*/ 1139350 h 1214859"/>
                <a:gd name="connsiteX9" fmla="*/ 906974 w 2315562"/>
                <a:gd name="connsiteY9" fmla="*/ 1207611 h 1214859"/>
                <a:gd name="connsiteX10" fmla="*/ 1366397 w 2315562"/>
                <a:gd name="connsiteY10" fmla="*/ 1173640 h 1214859"/>
                <a:gd name="connsiteX11" fmla="*/ 1937896 w 2315562"/>
                <a:gd name="connsiteY11" fmla="*/ 860425 h 1214859"/>
                <a:gd name="connsiteX12" fmla="*/ 2212217 w 2315562"/>
                <a:gd name="connsiteY12" fmla="*/ 504825 h 1214859"/>
                <a:gd name="connsiteX13" fmla="*/ 2315562 w 2315562"/>
                <a:gd name="connsiteY13" fmla="*/ 4604 h 1214859"/>
                <a:gd name="connsiteX0" fmla="*/ 1409576 w 2315562"/>
                <a:gd name="connsiteY0" fmla="*/ 0 h 1210460"/>
                <a:gd name="connsiteX1" fmla="*/ 1349987 w 2315562"/>
                <a:gd name="connsiteY1" fmla="*/ 813178 h 1210460"/>
                <a:gd name="connsiteX2" fmla="*/ 871521 w 2315562"/>
                <a:gd name="connsiteY2" fmla="*/ 1073572 h 1210460"/>
                <a:gd name="connsiteX3" fmla="*/ 474856 w 2315562"/>
                <a:gd name="connsiteY3" fmla="*/ 829945 h 1210460"/>
                <a:gd name="connsiteX4" fmla="*/ 749924 w 2315562"/>
                <a:gd name="connsiteY4" fmla="*/ 604991 h 1210460"/>
                <a:gd name="connsiteX5" fmla="*/ 21521 w 2315562"/>
                <a:gd name="connsiteY5" fmla="*/ 257495 h 1210460"/>
                <a:gd name="connsiteX6" fmla="*/ 159896 w 2315562"/>
                <a:gd name="connsiteY6" fmla="*/ 748665 h 1210460"/>
                <a:gd name="connsiteX7" fmla="*/ 444377 w 2315562"/>
                <a:gd name="connsiteY7" fmla="*/ 1022986 h 1210460"/>
                <a:gd name="connsiteX8" fmla="*/ 644400 w 2315562"/>
                <a:gd name="connsiteY8" fmla="*/ 1139350 h 1210460"/>
                <a:gd name="connsiteX9" fmla="*/ 906974 w 2315562"/>
                <a:gd name="connsiteY9" fmla="*/ 1200467 h 1210460"/>
                <a:gd name="connsiteX10" fmla="*/ 1366397 w 2315562"/>
                <a:gd name="connsiteY10" fmla="*/ 1173640 h 1210460"/>
                <a:gd name="connsiteX11" fmla="*/ 1937896 w 2315562"/>
                <a:gd name="connsiteY11" fmla="*/ 860425 h 1210460"/>
                <a:gd name="connsiteX12" fmla="*/ 2212217 w 2315562"/>
                <a:gd name="connsiteY12" fmla="*/ 504825 h 1210460"/>
                <a:gd name="connsiteX13" fmla="*/ 2315562 w 2315562"/>
                <a:gd name="connsiteY13" fmla="*/ 4604 h 1210460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37896 w 2315562"/>
                <a:gd name="connsiteY12" fmla="*/ 86042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37896 w 2315562"/>
                <a:gd name="connsiteY12" fmla="*/ 86042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88696 w 2315562"/>
                <a:gd name="connsiteY12" fmla="*/ 82994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3761"/>
                <a:gd name="connsiteX1" fmla="*/ 1349987 w 2315562"/>
                <a:gd name="connsiteY1" fmla="*/ 813178 h 1203761"/>
                <a:gd name="connsiteX2" fmla="*/ 871521 w 2315562"/>
                <a:gd name="connsiteY2" fmla="*/ 1073572 h 1203761"/>
                <a:gd name="connsiteX3" fmla="*/ 474856 w 2315562"/>
                <a:gd name="connsiteY3" fmla="*/ 829945 h 1203761"/>
                <a:gd name="connsiteX4" fmla="*/ 749924 w 2315562"/>
                <a:gd name="connsiteY4" fmla="*/ 604991 h 1203761"/>
                <a:gd name="connsiteX5" fmla="*/ 21521 w 2315562"/>
                <a:gd name="connsiteY5" fmla="*/ 257495 h 1203761"/>
                <a:gd name="connsiteX6" fmla="*/ 159896 w 2315562"/>
                <a:gd name="connsiteY6" fmla="*/ 748665 h 1203761"/>
                <a:gd name="connsiteX7" fmla="*/ 444377 w 2315562"/>
                <a:gd name="connsiteY7" fmla="*/ 1022986 h 1203761"/>
                <a:gd name="connsiteX8" fmla="*/ 644400 w 2315562"/>
                <a:gd name="connsiteY8" fmla="*/ 1139350 h 1203761"/>
                <a:gd name="connsiteX9" fmla="*/ 906974 w 2315562"/>
                <a:gd name="connsiteY9" fmla="*/ 1200467 h 1203761"/>
                <a:gd name="connsiteX10" fmla="*/ 1366397 w 2315562"/>
                <a:gd name="connsiteY10" fmla="*/ 1173640 h 1203761"/>
                <a:gd name="connsiteX11" fmla="*/ 1724535 w 2315562"/>
                <a:gd name="connsiteY11" fmla="*/ 992507 h 1203761"/>
                <a:gd name="connsiteX12" fmla="*/ 1988696 w 2315562"/>
                <a:gd name="connsiteY12" fmla="*/ 829945 h 1203761"/>
                <a:gd name="connsiteX13" fmla="*/ 2212217 w 2315562"/>
                <a:gd name="connsiteY13" fmla="*/ 504825 h 1203761"/>
                <a:gd name="connsiteX14" fmla="*/ 2315562 w 2315562"/>
                <a:gd name="connsiteY14" fmla="*/ 4604 h 1203761"/>
                <a:gd name="connsiteX0" fmla="*/ 1409576 w 2315562"/>
                <a:gd name="connsiteY0" fmla="*/ 0 h 1203023"/>
                <a:gd name="connsiteX1" fmla="*/ 1349987 w 2315562"/>
                <a:gd name="connsiteY1" fmla="*/ 813178 h 1203023"/>
                <a:gd name="connsiteX2" fmla="*/ 871521 w 2315562"/>
                <a:gd name="connsiteY2" fmla="*/ 1073572 h 1203023"/>
                <a:gd name="connsiteX3" fmla="*/ 474856 w 2315562"/>
                <a:gd name="connsiteY3" fmla="*/ 829945 h 1203023"/>
                <a:gd name="connsiteX4" fmla="*/ 749924 w 2315562"/>
                <a:gd name="connsiteY4" fmla="*/ 604991 h 1203023"/>
                <a:gd name="connsiteX5" fmla="*/ 21521 w 2315562"/>
                <a:gd name="connsiteY5" fmla="*/ 257495 h 1203023"/>
                <a:gd name="connsiteX6" fmla="*/ 159896 w 2315562"/>
                <a:gd name="connsiteY6" fmla="*/ 748665 h 1203023"/>
                <a:gd name="connsiteX7" fmla="*/ 444377 w 2315562"/>
                <a:gd name="connsiteY7" fmla="*/ 1022986 h 1203023"/>
                <a:gd name="connsiteX8" fmla="*/ 644400 w 2315562"/>
                <a:gd name="connsiteY8" fmla="*/ 1139350 h 1203023"/>
                <a:gd name="connsiteX9" fmla="*/ 906974 w 2315562"/>
                <a:gd name="connsiteY9" fmla="*/ 1200467 h 1203023"/>
                <a:gd name="connsiteX10" fmla="*/ 1366397 w 2315562"/>
                <a:gd name="connsiteY10" fmla="*/ 1173640 h 1203023"/>
                <a:gd name="connsiteX11" fmla="*/ 1712629 w 2315562"/>
                <a:gd name="connsiteY11" fmla="*/ 1016319 h 1203023"/>
                <a:gd name="connsiteX12" fmla="*/ 1988696 w 2315562"/>
                <a:gd name="connsiteY12" fmla="*/ 829945 h 1203023"/>
                <a:gd name="connsiteX13" fmla="*/ 2212217 w 2315562"/>
                <a:gd name="connsiteY13" fmla="*/ 504825 h 1203023"/>
                <a:gd name="connsiteX14" fmla="*/ 2315562 w 2315562"/>
                <a:gd name="connsiteY14" fmla="*/ 4604 h 1203023"/>
                <a:gd name="connsiteX0" fmla="*/ 1409576 w 2315562"/>
                <a:gd name="connsiteY0" fmla="*/ 0 h 1202779"/>
                <a:gd name="connsiteX1" fmla="*/ 1349987 w 2315562"/>
                <a:gd name="connsiteY1" fmla="*/ 813178 h 1202779"/>
                <a:gd name="connsiteX2" fmla="*/ 871521 w 2315562"/>
                <a:gd name="connsiteY2" fmla="*/ 1073572 h 1202779"/>
                <a:gd name="connsiteX3" fmla="*/ 474856 w 2315562"/>
                <a:gd name="connsiteY3" fmla="*/ 829945 h 1202779"/>
                <a:gd name="connsiteX4" fmla="*/ 749924 w 2315562"/>
                <a:gd name="connsiteY4" fmla="*/ 604991 h 1202779"/>
                <a:gd name="connsiteX5" fmla="*/ 21521 w 2315562"/>
                <a:gd name="connsiteY5" fmla="*/ 257495 h 1202779"/>
                <a:gd name="connsiteX6" fmla="*/ 159896 w 2315562"/>
                <a:gd name="connsiteY6" fmla="*/ 748665 h 1202779"/>
                <a:gd name="connsiteX7" fmla="*/ 444377 w 2315562"/>
                <a:gd name="connsiteY7" fmla="*/ 1022986 h 1202779"/>
                <a:gd name="connsiteX8" fmla="*/ 644400 w 2315562"/>
                <a:gd name="connsiteY8" fmla="*/ 1139350 h 1202779"/>
                <a:gd name="connsiteX9" fmla="*/ 906974 w 2315562"/>
                <a:gd name="connsiteY9" fmla="*/ 1200467 h 1202779"/>
                <a:gd name="connsiteX10" fmla="*/ 1366397 w 2315562"/>
                <a:gd name="connsiteY10" fmla="*/ 1173640 h 1202779"/>
                <a:gd name="connsiteX11" fmla="*/ 1712629 w 2315562"/>
                <a:gd name="connsiteY11" fmla="*/ 1025844 h 1202779"/>
                <a:gd name="connsiteX12" fmla="*/ 1988696 w 2315562"/>
                <a:gd name="connsiteY12" fmla="*/ 829945 h 1202779"/>
                <a:gd name="connsiteX13" fmla="*/ 2212217 w 2315562"/>
                <a:gd name="connsiteY13" fmla="*/ 504825 h 1202779"/>
                <a:gd name="connsiteX14" fmla="*/ 2315562 w 2315562"/>
                <a:gd name="connsiteY14" fmla="*/ 4604 h 1202779"/>
                <a:gd name="connsiteX0" fmla="*/ 1409576 w 2315562"/>
                <a:gd name="connsiteY0" fmla="*/ 0 h 1202668"/>
                <a:gd name="connsiteX1" fmla="*/ 1349987 w 2315562"/>
                <a:gd name="connsiteY1" fmla="*/ 813178 h 1202668"/>
                <a:gd name="connsiteX2" fmla="*/ 871521 w 2315562"/>
                <a:gd name="connsiteY2" fmla="*/ 1073572 h 1202668"/>
                <a:gd name="connsiteX3" fmla="*/ 474856 w 2315562"/>
                <a:gd name="connsiteY3" fmla="*/ 829945 h 1202668"/>
                <a:gd name="connsiteX4" fmla="*/ 749924 w 2315562"/>
                <a:gd name="connsiteY4" fmla="*/ 604991 h 1202668"/>
                <a:gd name="connsiteX5" fmla="*/ 21521 w 2315562"/>
                <a:gd name="connsiteY5" fmla="*/ 257495 h 1202668"/>
                <a:gd name="connsiteX6" fmla="*/ 159896 w 2315562"/>
                <a:gd name="connsiteY6" fmla="*/ 748665 h 1202668"/>
                <a:gd name="connsiteX7" fmla="*/ 444377 w 2315562"/>
                <a:gd name="connsiteY7" fmla="*/ 1022986 h 1202668"/>
                <a:gd name="connsiteX8" fmla="*/ 644400 w 2315562"/>
                <a:gd name="connsiteY8" fmla="*/ 1139350 h 1202668"/>
                <a:gd name="connsiteX9" fmla="*/ 906974 w 2315562"/>
                <a:gd name="connsiteY9" fmla="*/ 1200467 h 1202668"/>
                <a:gd name="connsiteX10" fmla="*/ 1366397 w 2315562"/>
                <a:gd name="connsiteY10" fmla="*/ 1173640 h 1202668"/>
                <a:gd name="connsiteX11" fmla="*/ 1712629 w 2315562"/>
                <a:gd name="connsiteY11" fmla="*/ 1030606 h 1202668"/>
                <a:gd name="connsiteX12" fmla="*/ 1988696 w 2315562"/>
                <a:gd name="connsiteY12" fmla="*/ 829945 h 1202668"/>
                <a:gd name="connsiteX13" fmla="*/ 2212217 w 2315562"/>
                <a:gd name="connsiteY13" fmla="*/ 504825 h 1202668"/>
                <a:gd name="connsiteX14" fmla="*/ 2315562 w 2315562"/>
                <a:gd name="connsiteY14" fmla="*/ 4604 h 1202668"/>
                <a:gd name="connsiteX0" fmla="*/ 1409576 w 2315562"/>
                <a:gd name="connsiteY0" fmla="*/ 0 h 1202564"/>
                <a:gd name="connsiteX1" fmla="*/ 1349987 w 2315562"/>
                <a:gd name="connsiteY1" fmla="*/ 813178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21431 w 2315562"/>
                <a:gd name="connsiteY1" fmla="*/ 827456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64054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15562" h="1202564">
                  <a:moveTo>
                    <a:pt x="1409576" y="0"/>
                  </a:moveTo>
                  <a:cubicBezTo>
                    <a:pt x="1420582" y="508000"/>
                    <a:pt x="1396829" y="651700"/>
                    <a:pt x="1307153" y="827456"/>
                  </a:cubicBezTo>
                  <a:cubicBezTo>
                    <a:pt x="1217477" y="1003212"/>
                    <a:pt x="1014996" y="1068395"/>
                    <a:pt x="871522" y="1054535"/>
                  </a:cubicBezTo>
                  <a:cubicBezTo>
                    <a:pt x="728048" y="1040675"/>
                    <a:pt x="495122" y="904869"/>
                    <a:pt x="474856" y="829945"/>
                  </a:cubicBezTo>
                  <a:cubicBezTo>
                    <a:pt x="454590" y="755021"/>
                    <a:pt x="825480" y="700399"/>
                    <a:pt x="749924" y="604991"/>
                  </a:cubicBezTo>
                  <a:cubicBezTo>
                    <a:pt x="674368" y="509583"/>
                    <a:pt x="97420" y="107328"/>
                    <a:pt x="21521" y="257495"/>
                  </a:cubicBezTo>
                  <a:cubicBezTo>
                    <a:pt x="-54378" y="407662"/>
                    <a:pt x="89420" y="621083"/>
                    <a:pt x="159896" y="748665"/>
                  </a:cubicBezTo>
                  <a:cubicBezTo>
                    <a:pt x="230372" y="876247"/>
                    <a:pt x="352911" y="956681"/>
                    <a:pt x="444377" y="1022986"/>
                  </a:cubicBezTo>
                  <a:cubicBezTo>
                    <a:pt x="535843" y="1089291"/>
                    <a:pt x="567301" y="1109770"/>
                    <a:pt x="644400" y="1139350"/>
                  </a:cubicBezTo>
                  <a:cubicBezTo>
                    <a:pt x="721500" y="1168930"/>
                    <a:pt x="786641" y="1194752"/>
                    <a:pt x="906974" y="1200467"/>
                  </a:cubicBezTo>
                  <a:cubicBezTo>
                    <a:pt x="1027307" y="1206182"/>
                    <a:pt x="1231327" y="1201156"/>
                    <a:pt x="1366397" y="1173640"/>
                  </a:cubicBezTo>
                  <a:cubicBezTo>
                    <a:pt x="1501467" y="1146124"/>
                    <a:pt x="1613676" y="1092651"/>
                    <a:pt x="1717392" y="1035369"/>
                  </a:cubicBezTo>
                  <a:cubicBezTo>
                    <a:pt x="1821108" y="978087"/>
                    <a:pt x="1906225" y="918369"/>
                    <a:pt x="1988696" y="829945"/>
                  </a:cubicBezTo>
                  <a:cubicBezTo>
                    <a:pt x="2071167" y="741521"/>
                    <a:pt x="2151257" y="647065"/>
                    <a:pt x="2212217" y="504825"/>
                  </a:cubicBezTo>
                  <a:cubicBezTo>
                    <a:pt x="2313817" y="332105"/>
                    <a:pt x="2314213" y="99880"/>
                    <a:pt x="2315562" y="4604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41" name="フリーフォーム 29">
              <a:extLst>
                <a:ext uri="{FF2B5EF4-FFF2-40B4-BE49-F238E27FC236}">
                  <a16:creationId xmlns:a16="http://schemas.microsoft.com/office/drawing/2014/main" id="{9A45C8B3-9E27-44A6-9A29-499F4D9EEA37}"/>
                </a:ext>
              </a:extLst>
            </p:cNvPr>
            <p:cNvSpPr/>
            <p:nvPr/>
          </p:nvSpPr>
          <p:spPr>
            <a:xfrm>
              <a:off x="6389990" y="1952625"/>
              <a:ext cx="1179949" cy="1203771"/>
            </a:xfrm>
            <a:custGeom>
              <a:avLst/>
              <a:gdLst>
                <a:gd name="connsiteX0" fmla="*/ 1066303 w 2363360"/>
                <a:gd name="connsiteY0" fmla="*/ 0 h 2413708"/>
                <a:gd name="connsiteX1" fmla="*/ 1432063 w 2363360"/>
                <a:gd name="connsiteY1" fmla="*/ 40640 h 2413708"/>
                <a:gd name="connsiteX2" fmla="*/ 1858783 w 2363360"/>
                <a:gd name="connsiteY2" fmla="*/ 193040 h 2413708"/>
                <a:gd name="connsiteX3" fmla="*/ 2234703 w 2363360"/>
                <a:gd name="connsiteY3" fmla="*/ 548640 h 2413708"/>
                <a:gd name="connsiteX4" fmla="*/ 2356623 w 2363360"/>
                <a:gd name="connsiteY4" fmla="*/ 1097280 h 2413708"/>
                <a:gd name="connsiteX5" fmla="*/ 2061983 w 2363360"/>
                <a:gd name="connsiteY5" fmla="*/ 1757680 h 2413708"/>
                <a:gd name="connsiteX6" fmla="*/ 1360943 w 2363360"/>
                <a:gd name="connsiteY6" fmla="*/ 2072640 h 2413708"/>
                <a:gd name="connsiteX7" fmla="*/ 842783 w 2363360"/>
                <a:gd name="connsiteY7" fmla="*/ 2072640 h 2413708"/>
                <a:gd name="connsiteX8" fmla="*/ 700543 w 2363360"/>
                <a:gd name="connsiteY8" fmla="*/ 2367280 h 2413708"/>
                <a:gd name="connsiteX9" fmla="*/ 29983 w 2363360"/>
                <a:gd name="connsiteY9" fmla="*/ 2326640 h 2413708"/>
                <a:gd name="connsiteX10" fmla="*/ 172223 w 2363360"/>
                <a:gd name="connsiteY10" fmla="*/ 1554480 h 2413708"/>
                <a:gd name="connsiteX11" fmla="*/ 670063 w 2363360"/>
                <a:gd name="connsiteY11" fmla="*/ 1635760 h 2413708"/>
                <a:gd name="connsiteX12" fmla="*/ 802143 w 2363360"/>
                <a:gd name="connsiteY12" fmla="*/ 1899920 h 2413708"/>
                <a:gd name="connsiteX13" fmla="*/ 995183 w 2363360"/>
                <a:gd name="connsiteY13" fmla="*/ 1940560 h 2413708"/>
                <a:gd name="connsiteX14" fmla="*/ 1289823 w 2363360"/>
                <a:gd name="connsiteY14" fmla="*/ 1808480 h 2413708"/>
                <a:gd name="connsiteX15" fmla="*/ 1401583 w 2363360"/>
                <a:gd name="connsiteY15" fmla="*/ 1635760 h 2413708"/>
                <a:gd name="connsiteX16" fmla="*/ 1401583 w 2363360"/>
                <a:gd name="connsiteY16" fmla="*/ 426720 h 2413708"/>
                <a:gd name="connsiteX17" fmla="*/ 1259343 w 2363360"/>
                <a:gd name="connsiteY17" fmla="*/ 233680 h 2413708"/>
                <a:gd name="connsiteX18" fmla="*/ 1005343 w 2363360"/>
                <a:gd name="connsiteY18" fmla="*/ 193040 h 2413708"/>
                <a:gd name="connsiteX0" fmla="*/ 1066303 w 2363360"/>
                <a:gd name="connsiteY0" fmla="*/ 0 h 2400060"/>
                <a:gd name="connsiteX1" fmla="*/ 1432063 w 2363360"/>
                <a:gd name="connsiteY1" fmla="*/ 26992 h 2400060"/>
                <a:gd name="connsiteX2" fmla="*/ 1858783 w 2363360"/>
                <a:gd name="connsiteY2" fmla="*/ 179392 h 2400060"/>
                <a:gd name="connsiteX3" fmla="*/ 2234703 w 2363360"/>
                <a:gd name="connsiteY3" fmla="*/ 534992 h 2400060"/>
                <a:gd name="connsiteX4" fmla="*/ 2356623 w 2363360"/>
                <a:gd name="connsiteY4" fmla="*/ 1083632 h 2400060"/>
                <a:gd name="connsiteX5" fmla="*/ 2061983 w 2363360"/>
                <a:gd name="connsiteY5" fmla="*/ 1744032 h 2400060"/>
                <a:gd name="connsiteX6" fmla="*/ 1360943 w 2363360"/>
                <a:gd name="connsiteY6" fmla="*/ 2058992 h 2400060"/>
                <a:gd name="connsiteX7" fmla="*/ 842783 w 2363360"/>
                <a:gd name="connsiteY7" fmla="*/ 2058992 h 2400060"/>
                <a:gd name="connsiteX8" fmla="*/ 700543 w 2363360"/>
                <a:gd name="connsiteY8" fmla="*/ 2353632 h 2400060"/>
                <a:gd name="connsiteX9" fmla="*/ 29983 w 2363360"/>
                <a:gd name="connsiteY9" fmla="*/ 2312992 h 2400060"/>
                <a:gd name="connsiteX10" fmla="*/ 172223 w 2363360"/>
                <a:gd name="connsiteY10" fmla="*/ 1540832 h 2400060"/>
                <a:gd name="connsiteX11" fmla="*/ 670063 w 2363360"/>
                <a:gd name="connsiteY11" fmla="*/ 1622112 h 2400060"/>
                <a:gd name="connsiteX12" fmla="*/ 802143 w 2363360"/>
                <a:gd name="connsiteY12" fmla="*/ 1886272 h 2400060"/>
                <a:gd name="connsiteX13" fmla="*/ 995183 w 2363360"/>
                <a:gd name="connsiteY13" fmla="*/ 1926912 h 2400060"/>
                <a:gd name="connsiteX14" fmla="*/ 1289823 w 2363360"/>
                <a:gd name="connsiteY14" fmla="*/ 1794832 h 2400060"/>
                <a:gd name="connsiteX15" fmla="*/ 1401583 w 2363360"/>
                <a:gd name="connsiteY15" fmla="*/ 1622112 h 2400060"/>
                <a:gd name="connsiteX16" fmla="*/ 1401583 w 2363360"/>
                <a:gd name="connsiteY16" fmla="*/ 413072 h 2400060"/>
                <a:gd name="connsiteX17" fmla="*/ 1259343 w 2363360"/>
                <a:gd name="connsiteY17" fmla="*/ 220032 h 2400060"/>
                <a:gd name="connsiteX18" fmla="*/ 1005343 w 2363360"/>
                <a:gd name="connsiteY18" fmla="*/ 179392 h 2400060"/>
                <a:gd name="connsiteX0" fmla="*/ 1066303 w 2363360"/>
                <a:gd name="connsiteY0" fmla="*/ 1087 h 2401147"/>
                <a:gd name="connsiteX1" fmla="*/ 1432063 w 2363360"/>
                <a:gd name="connsiteY1" fmla="*/ 28079 h 2401147"/>
                <a:gd name="connsiteX2" fmla="*/ 1858783 w 2363360"/>
                <a:gd name="connsiteY2" fmla="*/ 180479 h 2401147"/>
                <a:gd name="connsiteX3" fmla="*/ 2234703 w 2363360"/>
                <a:gd name="connsiteY3" fmla="*/ 536079 h 2401147"/>
                <a:gd name="connsiteX4" fmla="*/ 2356623 w 2363360"/>
                <a:gd name="connsiteY4" fmla="*/ 1084719 h 2401147"/>
                <a:gd name="connsiteX5" fmla="*/ 2061983 w 2363360"/>
                <a:gd name="connsiteY5" fmla="*/ 1745119 h 2401147"/>
                <a:gd name="connsiteX6" fmla="*/ 1360943 w 2363360"/>
                <a:gd name="connsiteY6" fmla="*/ 2060079 h 2401147"/>
                <a:gd name="connsiteX7" fmla="*/ 842783 w 2363360"/>
                <a:gd name="connsiteY7" fmla="*/ 2060079 h 2401147"/>
                <a:gd name="connsiteX8" fmla="*/ 700543 w 2363360"/>
                <a:gd name="connsiteY8" fmla="*/ 2354719 h 2401147"/>
                <a:gd name="connsiteX9" fmla="*/ 29983 w 2363360"/>
                <a:gd name="connsiteY9" fmla="*/ 2314079 h 2401147"/>
                <a:gd name="connsiteX10" fmla="*/ 172223 w 2363360"/>
                <a:gd name="connsiteY10" fmla="*/ 1541919 h 2401147"/>
                <a:gd name="connsiteX11" fmla="*/ 670063 w 2363360"/>
                <a:gd name="connsiteY11" fmla="*/ 1623199 h 2401147"/>
                <a:gd name="connsiteX12" fmla="*/ 802143 w 2363360"/>
                <a:gd name="connsiteY12" fmla="*/ 1887359 h 2401147"/>
                <a:gd name="connsiteX13" fmla="*/ 995183 w 2363360"/>
                <a:gd name="connsiteY13" fmla="*/ 1927999 h 2401147"/>
                <a:gd name="connsiteX14" fmla="*/ 1289823 w 2363360"/>
                <a:gd name="connsiteY14" fmla="*/ 1795919 h 2401147"/>
                <a:gd name="connsiteX15" fmla="*/ 1401583 w 2363360"/>
                <a:gd name="connsiteY15" fmla="*/ 1623199 h 2401147"/>
                <a:gd name="connsiteX16" fmla="*/ 1401583 w 2363360"/>
                <a:gd name="connsiteY16" fmla="*/ 414159 h 2401147"/>
                <a:gd name="connsiteX17" fmla="*/ 1259343 w 2363360"/>
                <a:gd name="connsiteY17" fmla="*/ 221119 h 2401147"/>
                <a:gd name="connsiteX18" fmla="*/ 1005343 w 2363360"/>
                <a:gd name="connsiteY18" fmla="*/ 180479 h 2401147"/>
                <a:gd name="connsiteX0" fmla="*/ 1062891 w 2363360"/>
                <a:gd name="connsiteY0" fmla="*/ 768 h 2404240"/>
                <a:gd name="connsiteX1" fmla="*/ 1432063 w 2363360"/>
                <a:gd name="connsiteY1" fmla="*/ 31172 h 2404240"/>
                <a:gd name="connsiteX2" fmla="*/ 1858783 w 2363360"/>
                <a:gd name="connsiteY2" fmla="*/ 183572 h 2404240"/>
                <a:gd name="connsiteX3" fmla="*/ 2234703 w 2363360"/>
                <a:gd name="connsiteY3" fmla="*/ 539172 h 2404240"/>
                <a:gd name="connsiteX4" fmla="*/ 2356623 w 2363360"/>
                <a:gd name="connsiteY4" fmla="*/ 1087812 h 2404240"/>
                <a:gd name="connsiteX5" fmla="*/ 2061983 w 2363360"/>
                <a:gd name="connsiteY5" fmla="*/ 1748212 h 2404240"/>
                <a:gd name="connsiteX6" fmla="*/ 1360943 w 2363360"/>
                <a:gd name="connsiteY6" fmla="*/ 2063172 h 2404240"/>
                <a:gd name="connsiteX7" fmla="*/ 842783 w 2363360"/>
                <a:gd name="connsiteY7" fmla="*/ 2063172 h 2404240"/>
                <a:gd name="connsiteX8" fmla="*/ 700543 w 2363360"/>
                <a:gd name="connsiteY8" fmla="*/ 2357812 h 2404240"/>
                <a:gd name="connsiteX9" fmla="*/ 29983 w 2363360"/>
                <a:gd name="connsiteY9" fmla="*/ 2317172 h 2404240"/>
                <a:gd name="connsiteX10" fmla="*/ 172223 w 2363360"/>
                <a:gd name="connsiteY10" fmla="*/ 1545012 h 2404240"/>
                <a:gd name="connsiteX11" fmla="*/ 670063 w 2363360"/>
                <a:gd name="connsiteY11" fmla="*/ 1626292 h 2404240"/>
                <a:gd name="connsiteX12" fmla="*/ 802143 w 2363360"/>
                <a:gd name="connsiteY12" fmla="*/ 1890452 h 2404240"/>
                <a:gd name="connsiteX13" fmla="*/ 995183 w 2363360"/>
                <a:gd name="connsiteY13" fmla="*/ 1931092 h 2404240"/>
                <a:gd name="connsiteX14" fmla="*/ 1289823 w 2363360"/>
                <a:gd name="connsiteY14" fmla="*/ 1799012 h 2404240"/>
                <a:gd name="connsiteX15" fmla="*/ 1401583 w 2363360"/>
                <a:gd name="connsiteY15" fmla="*/ 1626292 h 2404240"/>
                <a:gd name="connsiteX16" fmla="*/ 1401583 w 2363360"/>
                <a:gd name="connsiteY16" fmla="*/ 417252 h 2404240"/>
                <a:gd name="connsiteX17" fmla="*/ 1259343 w 2363360"/>
                <a:gd name="connsiteY17" fmla="*/ 224212 h 2404240"/>
                <a:gd name="connsiteX18" fmla="*/ 1005343 w 2363360"/>
                <a:gd name="connsiteY18" fmla="*/ 183572 h 2404240"/>
                <a:gd name="connsiteX0" fmla="*/ 1062891 w 2362879"/>
                <a:gd name="connsiteY0" fmla="*/ 867 h 2404339"/>
                <a:gd name="connsiteX1" fmla="*/ 1432063 w 2362879"/>
                <a:gd name="connsiteY1" fmla="*/ 31271 h 2404339"/>
                <a:gd name="connsiteX2" fmla="*/ 1906551 w 2362879"/>
                <a:gd name="connsiteY2" fmla="*/ 190495 h 2404339"/>
                <a:gd name="connsiteX3" fmla="*/ 2234703 w 2362879"/>
                <a:gd name="connsiteY3" fmla="*/ 539271 h 2404339"/>
                <a:gd name="connsiteX4" fmla="*/ 2356623 w 2362879"/>
                <a:gd name="connsiteY4" fmla="*/ 1087911 h 2404339"/>
                <a:gd name="connsiteX5" fmla="*/ 2061983 w 2362879"/>
                <a:gd name="connsiteY5" fmla="*/ 1748311 h 2404339"/>
                <a:gd name="connsiteX6" fmla="*/ 1360943 w 2362879"/>
                <a:gd name="connsiteY6" fmla="*/ 2063271 h 2404339"/>
                <a:gd name="connsiteX7" fmla="*/ 842783 w 2362879"/>
                <a:gd name="connsiteY7" fmla="*/ 2063271 h 2404339"/>
                <a:gd name="connsiteX8" fmla="*/ 700543 w 2362879"/>
                <a:gd name="connsiteY8" fmla="*/ 2357911 h 2404339"/>
                <a:gd name="connsiteX9" fmla="*/ 29983 w 2362879"/>
                <a:gd name="connsiteY9" fmla="*/ 2317271 h 2404339"/>
                <a:gd name="connsiteX10" fmla="*/ 172223 w 2362879"/>
                <a:gd name="connsiteY10" fmla="*/ 1545111 h 2404339"/>
                <a:gd name="connsiteX11" fmla="*/ 670063 w 2362879"/>
                <a:gd name="connsiteY11" fmla="*/ 1626391 h 2404339"/>
                <a:gd name="connsiteX12" fmla="*/ 802143 w 2362879"/>
                <a:gd name="connsiteY12" fmla="*/ 1890551 h 2404339"/>
                <a:gd name="connsiteX13" fmla="*/ 995183 w 2362879"/>
                <a:gd name="connsiteY13" fmla="*/ 1931191 h 2404339"/>
                <a:gd name="connsiteX14" fmla="*/ 1289823 w 2362879"/>
                <a:gd name="connsiteY14" fmla="*/ 1799111 h 2404339"/>
                <a:gd name="connsiteX15" fmla="*/ 1401583 w 2362879"/>
                <a:gd name="connsiteY15" fmla="*/ 1626391 h 2404339"/>
                <a:gd name="connsiteX16" fmla="*/ 1401583 w 2362879"/>
                <a:gd name="connsiteY16" fmla="*/ 417351 h 2404339"/>
                <a:gd name="connsiteX17" fmla="*/ 1259343 w 2362879"/>
                <a:gd name="connsiteY17" fmla="*/ 224311 h 2404339"/>
                <a:gd name="connsiteX18" fmla="*/ 1005343 w 2362879"/>
                <a:gd name="connsiteY18" fmla="*/ 183671 h 2404339"/>
                <a:gd name="connsiteX0" fmla="*/ 1062891 w 2363701"/>
                <a:gd name="connsiteY0" fmla="*/ 867 h 2404339"/>
                <a:gd name="connsiteX1" fmla="*/ 1432063 w 2363701"/>
                <a:gd name="connsiteY1" fmla="*/ 31271 h 2404339"/>
                <a:gd name="connsiteX2" fmla="*/ 1906551 w 2363701"/>
                <a:gd name="connsiteY2" fmla="*/ 190495 h 2404339"/>
                <a:gd name="connsiteX3" fmla="*/ 2241527 w 2363701"/>
                <a:gd name="connsiteY3" fmla="*/ 539271 h 2404339"/>
                <a:gd name="connsiteX4" fmla="*/ 2356623 w 2363701"/>
                <a:gd name="connsiteY4" fmla="*/ 1087911 h 2404339"/>
                <a:gd name="connsiteX5" fmla="*/ 2061983 w 2363701"/>
                <a:gd name="connsiteY5" fmla="*/ 1748311 h 2404339"/>
                <a:gd name="connsiteX6" fmla="*/ 1360943 w 2363701"/>
                <a:gd name="connsiteY6" fmla="*/ 2063271 h 2404339"/>
                <a:gd name="connsiteX7" fmla="*/ 842783 w 2363701"/>
                <a:gd name="connsiteY7" fmla="*/ 2063271 h 2404339"/>
                <a:gd name="connsiteX8" fmla="*/ 700543 w 2363701"/>
                <a:gd name="connsiteY8" fmla="*/ 2357911 h 2404339"/>
                <a:gd name="connsiteX9" fmla="*/ 29983 w 2363701"/>
                <a:gd name="connsiteY9" fmla="*/ 2317271 h 2404339"/>
                <a:gd name="connsiteX10" fmla="*/ 172223 w 2363701"/>
                <a:gd name="connsiteY10" fmla="*/ 1545111 h 2404339"/>
                <a:gd name="connsiteX11" fmla="*/ 670063 w 2363701"/>
                <a:gd name="connsiteY11" fmla="*/ 1626391 h 2404339"/>
                <a:gd name="connsiteX12" fmla="*/ 802143 w 2363701"/>
                <a:gd name="connsiteY12" fmla="*/ 1890551 h 2404339"/>
                <a:gd name="connsiteX13" fmla="*/ 995183 w 2363701"/>
                <a:gd name="connsiteY13" fmla="*/ 1931191 h 2404339"/>
                <a:gd name="connsiteX14" fmla="*/ 1289823 w 2363701"/>
                <a:gd name="connsiteY14" fmla="*/ 1799111 h 2404339"/>
                <a:gd name="connsiteX15" fmla="*/ 1401583 w 2363701"/>
                <a:gd name="connsiteY15" fmla="*/ 1626391 h 2404339"/>
                <a:gd name="connsiteX16" fmla="*/ 1401583 w 2363701"/>
                <a:gd name="connsiteY16" fmla="*/ 417351 h 2404339"/>
                <a:gd name="connsiteX17" fmla="*/ 1259343 w 2363701"/>
                <a:gd name="connsiteY17" fmla="*/ 224311 h 2404339"/>
                <a:gd name="connsiteX18" fmla="*/ 1005343 w 2363701"/>
                <a:gd name="connsiteY18" fmla="*/ 183671 h 2404339"/>
                <a:gd name="connsiteX0" fmla="*/ 1062891 w 2366916"/>
                <a:gd name="connsiteY0" fmla="*/ 867 h 2404339"/>
                <a:gd name="connsiteX1" fmla="*/ 1432063 w 2366916"/>
                <a:gd name="connsiteY1" fmla="*/ 31271 h 2404339"/>
                <a:gd name="connsiteX2" fmla="*/ 1906551 w 2366916"/>
                <a:gd name="connsiteY2" fmla="*/ 190495 h 2404339"/>
                <a:gd name="connsiteX3" fmla="*/ 2241527 w 2366916"/>
                <a:gd name="connsiteY3" fmla="*/ 539271 h 2404339"/>
                <a:gd name="connsiteX4" fmla="*/ 2360035 w 2366916"/>
                <a:gd name="connsiteY4" fmla="*/ 1087911 h 2404339"/>
                <a:gd name="connsiteX5" fmla="*/ 2061983 w 2366916"/>
                <a:gd name="connsiteY5" fmla="*/ 1748311 h 2404339"/>
                <a:gd name="connsiteX6" fmla="*/ 1360943 w 2366916"/>
                <a:gd name="connsiteY6" fmla="*/ 2063271 h 2404339"/>
                <a:gd name="connsiteX7" fmla="*/ 842783 w 2366916"/>
                <a:gd name="connsiteY7" fmla="*/ 2063271 h 2404339"/>
                <a:gd name="connsiteX8" fmla="*/ 700543 w 2366916"/>
                <a:gd name="connsiteY8" fmla="*/ 2357911 h 2404339"/>
                <a:gd name="connsiteX9" fmla="*/ 29983 w 2366916"/>
                <a:gd name="connsiteY9" fmla="*/ 2317271 h 2404339"/>
                <a:gd name="connsiteX10" fmla="*/ 172223 w 2366916"/>
                <a:gd name="connsiteY10" fmla="*/ 1545111 h 2404339"/>
                <a:gd name="connsiteX11" fmla="*/ 670063 w 2366916"/>
                <a:gd name="connsiteY11" fmla="*/ 1626391 h 2404339"/>
                <a:gd name="connsiteX12" fmla="*/ 802143 w 2366916"/>
                <a:gd name="connsiteY12" fmla="*/ 1890551 h 2404339"/>
                <a:gd name="connsiteX13" fmla="*/ 995183 w 2366916"/>
                <a:gd name="connsiteY13" fmla="*/ 1931191 h 2404339"/>
                <a:gd name="connsiteX14" fmla="*/ 1289823 w 2366916"/>
                <a:gd name="connsiteY14" fmla="*/ 1799111 h 2404339"/>
                <a:gd name="connsiteX15" fmla="*/ 1401583 w 2366916"/>
                <a:gd name="connsiteY15" fmla="*/ 1626391 h 2404339"/>
                <a:gd name="connsiteX16" fmla="*/ 1401583 w 2366916"/>
                <a:gd name="connsiteY16" fmla="*/ 417351 h 2404339"/>
                <a:gd name="connsiteX17" fmla="*/ 1259343 w 2366916"/>
                <a:gd name="connsiteY17" fmla="*/ 224311 h 2404339"/>
                <a:gd name="connsiteX18" fmla="*/ 1005343 w 2366916"/>
                <a:gd name="connsiteY18" fmla="*/ 183671 h 2404339"/>
                <a:gd name="connsiteX0" fmla="*/ 1062891 w 2380771"/>
                <a:gd name="connsiteY0" fmla="*/ 867 h 2404339"/>
                <a:gd name="connsiteX1" fmla="*/ 1432063 w 2380771"/>
                <a:gd name="connsiteY1" fmla="*/ 31271 h 2404339"/>
                <a:gd name="connsiteX2" fmla="*/ 1906551 w 2380771"/>
                <a:gd name="connsiteY2" fmla="*/ 190495 h 2404339"/>
                <a:gd name="connsiteX3" fmla="*/ 2241527 w 2380771"/>
                <a:gd name="connsiteY3" fmla="*/ 539271 h 2404339"/>
                <a:gd name="connsiteX4" fmla="*/ 2360035 w 2380771"/>
                <a:gd name="connsiteY4" fmla="*/ 1087911 h 2404339"/>
                <a:gd name="connsiteX5" fmla="*/ 1840207 w 2380771"/>
                <a:gd name="connsiteY5" fmla="*/ 1905260 h 2404339"/>
                <a:gd name="connsiteX6" fmla="*/ 1360943 w 2380771"/>
                <a:gd name="connsiteY6" fmla="*/ 2063271 h 2404339"/>
                <a:gd name="connsiteX7" fmla="*/ 842783 w 2380771"/>
                <a:gd name="connsiteY7" fmla="*/ 2063271 h 2404339"/>
                <a:gd name="connsiteX8" fmla="*/ 700543 w 2380771"/>
                <a:gd name="connsiteY8" fmla="*/ 2357911 h 2404339"/>
                <a:gd name="connsiteX9" fmla="*/ 29983 w 2380771"/>
                <a:gd name="connsiteY9" fmla="*/ 2317271 h 2404339"/>
                <a:gd name="connsiteX10" fmla="*/ 172223 w 2380771"/>
                <a:gd name="connsiteY10" fmla="*/ 1545111 h 2404339"/>
                <a:gd name="connsiteX11" fmla="*/ 670063 w 2380771"/>
                <a:gd name="connsiteY11" fmla="*/ 1626391 h 2404339"/>
                <a:gd name="connsiteX12" fmla="*/ 802143 w 2380771"/>
                <a:gd name="connsiteY12" fmla="*/ 1890551 h 2404339"/>
                <a:gd name="connsiteX13" fmla="*/ 995183 w 2380771"/>
                <a:gd name="connsiteY13" fmla="*/ 1931191 h 2404339"/>
                <a:gd name="connsiteX14" fmla="*/ 1289823 w 2380771"/>
                <a:gd name="connsiteY14" fmla="*/ 1799111 h 2404339"/>
                <a:gd name="connsiteX15" fmla="*/ 1401583 w 2380771"/>
                <a:gd name="connsiteY15" fmla="*/ 1626391 h 2404339"/>
                <a:gd name="connsiteX16" fmla="*/ 1401583 w 2380771"/>
                <a:gd name="connsiteY16" fmla="*/ 417351 h 2404339"/>
                <a:gd name="connsiteX17" fmla="*/ 1259343 w 2380771"/>
                <a:gd name="connsiteY17" fmla="*/ 224311 h 2404339"/>
                <a:gd name="connsiteX18" fmla="*/ 1005343 w 2380771"/>
                <a:gd name="connsiteY18" fmla="*/ 183671 h 2404339"/>
                <a:gd name="connsiteX0" fmla="*/ 1062891 w 2361882"/>
                <a:gd name="connsiteY0" fmla="*/ 867 h 2404339"/>
                <a:gd name="connsiteX1" fmla="*/ 1432063 w 2361882"/>
                <a:gd name="connsiteY1" fmla="*/ 31271 h 2404339"/>
                <a:gd name="connsiteX2" fmla="*/ 1906551 w 2361882"/>
                <a:gd name="connsiteY2" fmla="*/ 190495 h 2404339"/>
                <a:gd name="connsiteX3" fmla="*/ 2241527 w 2361882"/>
                <a:gd name="connsiteY3" fmla="*/ 539271 h 2404339"/>
                <a:gd name="connsiteX4" fmla="*/ 2360035 w 2361882"/>
                <a:gd name="connsiteY4" fmla="*/ 1087911 h 2404339"/>
                <a:gd name="connsiteX5" fmla="*/ 2164417 w 2361882"/>
                <a:gd name="connsiteY5" fmla="*/ 1467245 h 2404339"/>
                <a:gd name="connsiteX6" fmla="*/ 1840207 w 2361882"/>
                <a:gd name="connsiteY6" fmla="*/ 1905260 h 2404339"/>
                <a:gd name="connsiteX7" fmla="*/ 1360943 w 2361882"/>
                <a:gd name="connsiteY7" fmla="*/ 2063271 h 2404339"/>
                <a:gd name="connsiteX8" fmla="*/ 842783 w 2361882"/>
                <a:gd name="connsiteY8" fmla="*/ 2063271 h 2404339"/>
                <a:gd name="connsiteX9" fmla="*/ 700543 w 2361882"/>
                <a:gd name="connsiteY9" fmla="*/ 2357911 h 2404339"/>
                <a:gd name="connsiteX10" fmla="*/ 29983 w 2361882"/>
                <a:gd name="connsiteY10" fmla="*/ 2317271 h 2404339"/>
                <a:gd name="connsiteX11" fmla="*/ 172223 w 2361882"/>
                <a:gd name="connsiteY11" fmla="*/ 1545111 h 2404339"/>
                <a:gd name="connsiteX12" fmla="*/ 670063 w 2361882"/>
                <a:gd name="connsiteY12" fmla="*/ 1626391 h 2404339"/>
                <a:gd name="connsiteX13" fmla="*/ 802143 w 2361882"/>
                <a:gd name="connsiteY13" fmla="*/ 1890551 h 2404339"/>
                <a:gd name="connsiteX14" fmla="*/ 995183 w 2361882"/>
                <a:gd name="connsiteY14" fmla="*/ 1931191 h 2404339"/>
                <a:gd name="connsiteX15" fmla="*/ 1289823 w 2361882"/>
                <a:gd name="connsiteY15" fmla="*/ 1799111 h 2404339"/>
                <a:gd name="connsiteX16" fmla="*/ 1401583 w 2361882"/>
                <a:gd name="connsiteY16" fmla="*/ 1626391 h 2404339"/>
                <a:gd name="connsiteX17" fmla="*/ 1401583 w 2361882"/>
                <a:gd name="connsiteY17" fmla="*/ 417351 h 2404339"/>
                <a:gd name="connsiteX18" fmla="*/ 1259343 w 2361882"/>
                <a:gd name="connsiteY18" fmla="*/ 224311 h 2404339"/>
                <a:gd name="connsiteX19" fmla="*/ 1005343 w 2361882"/>
                <a:gd name="connsiteY19" fmla="*/ 183671 h 2404339"/>
                <a:gd name="connsiteX0" fmla="*/ 1062891 w 2360190"/>
                <a:gd name="connsiteY0" fmla="*/ 867 h 2404339"/>
                <a:gd name="connsiteX1" fmla="*/ 1432063 w 2360190"/>
                <a:gd name="connsiteY1" fmla="*/ 31271 h 2404339"/>
                <a:gd name="connsiteX2" fmla="*/ 1906551 w 2360190"/>
                <a:gd name="connsiteY2" fmla="*/ 190495 h 2404339"/>
                <a:gd name="connsiteX3" fmla="*/ 2241527 w 2360190"/>
                <a:gd name="connsiteY3" fmla="*/ 539271 h 2404339"/>
                <a:gd name="connsiteX4" fmla="*/ 2360035 w 2360190"/>
                <a:gd name="connsiteY4" fmla="*/ 1087911 h 2404339"/>
                <a:gd name="connsiteX5" fmla="*/ 2222420 w 2360190"/>
                <a:gd name="connsiteY5" fmla="*/ 1566191 h 2404339"/>
                <a:gd name="connsiteX6" fmla="*/ 1840207 w 2360190"/>
                <a:gd name="connsiteY6" fmla="*/ 1905260 h 2404339"/>
                <a:gd name="connsiteX7" fmla="*/ 1360943 w 2360190"/>
                <a:gd name="connsiteY7" fmla="*/ 2063271 h 2404339"/>
                <a:gd name="connsiteX8" fmla="*/ 842783 w 2360190"/>
                <a:gd name="connsiteY8" fmla="*/ 2063271 h 2404339"/>
                <a:gd name="connsiteX9" fmla="*/ 700543 w 2360190"/>
                <a:gd name="connsiteY9" fmla="*/ 2357911 h 2404339"/>
                <a:gd name="connsiteX10" fmla="*/ 29983 w 2360190"/>
                <a:gd name="connsiteY10" fmla="*/ 2317271 h 2404339"/>
                <a:gd name="connsiteX11" fmla="*/ 172223 w 2360190"/>
                <a:gd name="connsiteY11" fmla="*/ 1545111 h 2404339"/>
                <a:gd name="connsiteX12" fmla="*/ 670063 w 2360190"/>
                <a:gd name="connsiteY12" fmla="*/ 1626391 h 2404339"/>
                <a:gd name="connsiteX13" fmla="*/ 802143 w 2360190"/>
                <a:gd name="connsiteY13" fmla="*/ 1890551 h 2404339"/>
                <a:gd name="connsiteX14" fmla="*/ 995183 w 2360190"/>
                <a:gd name="connsiteY14" fmla="*/ 1931191 h 2404339"/>
                <a:gd name="connsiteX15" fmla="*/ 1289823 w 2360190"/>
                <a:gd name="connsiteY15" fmla="*/ 1799111 h 2404339"/>
                <a:gd name="connsiteX16" fmla="*/ 1401583 w 2360190"/>
                <a:gd name="connsiteY16" fmla="*/ 1626391 h 2404339"/>
                <a:gd name="connsiteX17" fmla="*/ 1401583 w 2360190"/>
                <a:gd name="connsiteY17" fmla="*/ 417351 h 2404339"/>
                <a:gd name="connsiteX18" fmla="*/ 1259343 w 2360190"/>
                <a:gd name="connsiteY18" fmla="*/ 224311 h 2404339"/>
                <a:gd name="connsiteX19" fmla="*/ 1005343 w 2360190"/>
                <a:gd name="connsiteY19" fmla="*/ 183671 h 2404339"/>
                <a:gd name="connsiteX0" fmla="*/ 1062891 w 2360190"/>
                <a:gd name="connsiteY0" fmla="*/ 867 h 2403722"/>
                <a:gd name="connsiteX1" fmla="*/ 1432063 w 2360190"/>
                <a:gd name="connsiteY1" fmla="*/ 31271 h 2403722"/>
                <a:gd name="connsiteX2" fmla="*/ 1906551 w 2360190"/>
                <a:gd name="connsiteY2" fmla="*/ 190495 h 2403722"/>
                <a:gd name="connsiteX3" fmla="*/ 2241527 w 2360190"/>
                <a:gd name="connsiteY3" fmla="*/ 539271 h 2403722"/>
                <a:gd name="connsiteX4" fmla="*/ 2360035 w 2360190"/>
                <a:gd name="connsiteY4" fmla="*/ 1087911 h 2403722"/>
                <a:gd name="connsiteX5" fmla="*/ 2222420 w 2360190"/>
                <a:gd name="connsiteY5" fmla="*/ 1566191 h 2403722"/>
                <a:gd name="connsiteX6" fmla="*/ 1840207 w 2360190"/>
                <a:gd name="connsiteY6" fmla="*/ 1905260 h 2403722"/>
                <a:gd name="connsiteX7" fmla="*/ 1360943 w 2360190"/>
                <a:gd name="connsiteY7" fmla="*/ 2063271 h 2403722"/>
                <a:gd name="connsiteX8" fmla="*/ 866667 w 2360190"/>
                <a:gd name="connsiteY8" fmla="*/ 2073507 h 2403722"/>
                <a:gd name="connsiteX9" fmla="*/ 700543 w 2360190"/>
                <a:gd name="connsiteY9" fmla="*/ 2357911 h 2403722"/>
                <a:gd name="connsiteX10" fmla="*/ 29983 w 2360190"/>
                <a:gd name="connsiteY10" fmla="*/ 2317271 h 2403722"/>
                <a:gd name="connsiteX11" fmla="*/ 172223 w 2360190"/>
                <a:gd name="connsiteY11" fmla="*/ 1545111 h 2403722"/>
                <a:gd name="connsiteX12" fmla="*/ 670063 w 2360190"/>
                <a:gd name="connsiteY12" fmla="*/ 1626391 h 2403722"/>
                <a:gd name="connsiteX13" fmla="*/ 802143 w 2360190"/>
                <a:gd name="connsiteY13" fmla="*/ 1890551 h 2403722"/>
                <a:gd name="connsiteX14" fmla="*/ 995183 w 2360190"/>
                <a:gd name="connsiteY14" fmla="*/ 1931191 h 2403722"/>
                <a:gd name="connsiteX15" fmla="*/ 1289823 w 2360190"/>
                <a:gd name="connsiteY15" fmla="*/ 1799111 h 2403722"/>
                <a:gd name="connsiteX16" fmla="*/ 1401583 w 2360190"/>
                <a:gd name="connsiteY16" fmla="*/ 1626391 h 2403722"/>
                <a:gd name="connsiteX17" fmla="*/ 1401583 w 2360190"/>
                <a:gd name="connsiteY17" fmla="*/ 417351 h 2403722"/>
                <a:gd name="connsiteX18" fmla="*/ 1259343 w 2360190"/>
                <a:gd name="connsiteY18" fmla="*/ 224311 h 2403722"/>
                <a:gd name="connsiteX19" fmla="*/ 1005343 w 2360190"/>
                <a:gd name="connsiteY19" fmla="*/ 183671 h 2403722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806465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0773 w 2358072"/>
                <a:gd name="connsiteY0" fmla="*/ 867 h 2404649"/>
                <a:gd name="connsiteX1" fmla="*/ 1429945 w 2358072"/>
                <a:gd name="connsiteY1" fmla="*/ 31271 h 2404649"/>
                <a:gd name="connsiteX2" fmla="*/ 1904433 w 2358072"/>
                <a:gd name="connsiteY2" fmla="*/ 190495 h 2404649"/>
                <a:gd name="connsiteX3" fmla="*/ 2239409 w 2358072"/>
                <a:gd name="connsiteY3" fmla="*/ 539271 h 2404649"/>
                <a:gd name="connsiteX4" fmla="*/ 2357917 w 2358072"/>
                <a:gd name="connsiteY4" fmla="*/ 1087911 h 2404649"/>
                <a:gd name="connsiteX5" fmla="*/ 2220302 w 2358072"/>
                <a:gd name="connsiteY5" fmla="*/ 1566191 h 2404649"/>
                <a:gd name="connsiteX6" fmla="*/ 1838089 w 2358072"/>
                <a:gd name="connsiteY6" fmla="*/ 1905260 h 2404649"/>
                <a:gd name="connsiteX7" fmla="*/ 1358825 w 2358072"/>
                <a:gd name="connsiteY7" fmla="*/ 2063271 h 2404649"/>
                <a:gd name="connsiteX8" fmla="*/ 864549 w 2358072"/>
                <a:gd name="connsiteY8" fmla="*/ 2073507 h 2404649"/>
                <a:gd name="connsiteX9" fmla="*/ 773639 w 2358072"/>
                <a:gd name="connsiteY9" fmla="*/ 2180340 h 2404649"/>
                <a:gd name="connsiteX10" fmla="*/ 667717 w 2358072"/>
                <a:gd name="connsiteY10" fmla="*/ 2371559 h 2404649"/>
                <a:gd name="connsiteX11" fmla="*/ 27865 w 2358072"/>
                <a:gd name="connsiteY11" fmla="*/ 2317271 h 2404649"/>
                <a:gd name="connsiteX12" fmla="*/ 170105 w 2358072"/>
                <a:gd name="connsiteY12" fmla="*/ 1545111 h 2404649"/>
                <a:gd name="connsiteX13" fmla="*/ 667945 w 2358072"/>
                <a:gd name="connsiteY13" fmla="*/ 1626391 h 2404649"/>
                <a:gd name="connsiteX14" fmla="*/ 800025 w 2358072"/>
                <a:gd name="connsiteY14" fmla="*/ 1890551 h 2404649"/>
                <a:gd name="connsiteX15" fmla="*/ 993065 w 2358072"/>
                <a:gd name="connsiteY15" fmla="*/ 1931191 h 2404649"/>
                <a:gd name="connsiteX16" fmla="*/ 1287705 w 2358072"/>
                <a:gd name="connsiteY16" fmla="*/ 1799111 h 2404649"/>
                <a:gd name="connsiteX17" fmla="*/ 1399465 w 2358072"/>
                <a:gd name="connsiteY17" fmla="*/ 1626391 h 2404649"/>
                <a:gd name="connsiteX18" fmla="*/ 1399465 w 2358072"/>
                <a:gd name="connsiteY18" fmla="*/ 417351 h 2404649"/>
                <a:gd name="connsiteX19" fmla="*/ 1257225 w 2358072"/>
                <a:gd name="connsiteY19" fmla="*/ 224311 h 2404649"/>
                <a:gd name="connsiteX20" fmla="*/ 1003225 w 2358072"/>
                <a:gd name="connsiteY20" fmla="*/ 183671 h 2404649"/>
                <a:gd name="connsiteX0" fmla="*/ 1060773 w 2358072"/>
                <a:gd name="connsiteY0" fmla="*/ 867 h 2404649"/>
                <a:gd name="connsiteX1" fmla="*/ 1429945 w 2358072"/>
                <a:gd name="connsiteY1" fmla="*/ 31271 h 2404649"/>
                <a:gd name="connsiteX2" fmla="*/ 1904433 w 2358072"/>
                <a:gd name="connsiteY2" fmla="*/ 190495 h 2404649"/>
                <a:gd name="connsiteX3" fmla="*/ 2239409 w 2358072"/>
                <a:gd name="connsiteY3" fmla="*/ 539271 h 2404649"/>
                <a:gd name="connsiteX4" fmla="*/ 2357917 w 2358072"/>
                <a:gd name="connsiteY4" fmla="*/ 1087911 h 2404649"/>
                <a:gd name="connsiteX5" fmla="*/ 2220302 w 2358072"/>
                <a:gd name="connsiteY5" fmla="*/ 1566191 h 2404649"/>
                <a:gd name="connsiteX6" fmla="*/ 1838089 w 2358072"/>
                <a:gd name="connsiteY6" fmla="*/ 1905260 h 2404649"/>
                <a:gd name="connsiteX7" fmla="*/ 1358825 w 2358072"/>
                <a:gd name="connsiteY7" fmla="*/ 2063271 h 2404649"/>
                <a:gd name="connsiteX8" fmla="*/ 864549 w 2358072"/>
                <a:gd name="connsiteY8" fmla="*/ 2073507 h 2404649"/>
                <a:gd name="connsiteX9" fmla="*/ 773639 w 2358072"/>
                <a:gd name="connsiteY9" fmla="*/ 2180340 h 2404649"/>
                <a:gd name="connsiteX10" fmla="*/ 667717 w 2358072"/>
                <a:gd name="connsiteY10" fmla="*/ 2371559 h 2404649"/>
                <a:gd name="connsiteX11" fmla="*/ 27865 w 2358072"/>
                <a:gd name="connsiteY11" fmla="*/ 2317271 h 2404649"/>
                <a:gd name="connsiteX12" fmla="*/ 170105 w 2358072"/>
                <a:gd name="connsiteY12" fmla="*/ 1545111 h 2404649"/>
                <a:gd name="connsiteX13" fmla="*/ 667945 w 2358072"/>
                <a:gd name="connsiteY13" fmla="*/ 1626391 h 2404649"/>
                <a:gd name="connsiteX14" fmla="*/ 800025 w 2358072"/>
                <a:gd name="connsiteY14" fmla="*/ 1890551 h 2404649"/>
                <a:gd name="connsiteX15" fmla="*/ 993065 w 2358072"/>
                <a:gd name="connsiteY15" fmla="*/ 1931191 h 2404649"/>
                <a:gd name="connsiteX16" fmla="*/ 1287705 w 2358072"/>
                <a:gd name="connsiteY16" fmla="*/ 1799111 h 2404649"/>
                <a:gd name="connsiteX17" fmla="*/ 1399465 w 2358072"/>
                <a:gd name="connsiteY17" fmla="*/ 1626391 h 2404649"/>
                <a:gd name="connsiteX18" fmla="*/ 1399465 w 2358072"/>
                <a:gd name="connsiteY18" fmla="*/ 417351 h 2404649"/>
                <a:gd name="connsiteX19" fmla="*/ 1257225 w 2358072"/>
                <a:gd name="connsiteY19" fmla="*/ 224311 h 2404649"/>
                <a:gd name="connsiteX20" fmla="*/ 1003225 w 2358072"/>
                <a:gd name="connsiteY20" fmla="*/ 183671 h 2404649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800025 w 2358072"/>
                <a:gd name="connsiteY14" fmla="*/ 1890551 h 2405488"/>
                <a:gd name="connsiteX15" fmla="*/ 993065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93065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50257 w 2358072"/>
                <a:gd name="connsiteY17" fmla="*/ 1770907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435556 w 2358072"/>
                <a:gd name="connsiteY17" fmla="*/ 1115814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8260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1436 w 2358072"/>
                <a:gd name="connsiteY17" fmla="*/ 1119226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0024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2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102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572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52254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5721 h 240548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66564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992812 w 2357820"/>
                <a:gd name="connsiteY15" fmla="*/ 1914131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992812 w 2357820"/>
                <a:gd name="connsiteY15" fmla="*/ 1914131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1033755 w 2357820"/>
                <a:gd name="connsiteY15" fmla="*/ 1910719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1033755 w 2357820"/>
                <a:gd name="connsiteY15" fmla="*/ 1900484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02973 w 2357820"/>
                <a:gd name="connsiteY20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02973 w 2357820"/>
                <a:gd name="connsiteY20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158628 w 2357820"/>
                <a:gd name="connsiteY20" fmla="*/ 196621 h 2407333"/>
                <a:gd name="connsiteX21" fmla="*/ 1002973 w 2357820"/>
                <a:gd name="connsiteY21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158628 w 2357820"/>
                <a:gd name="connsiteY20" fmla="*/ 196621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0730 w 2357820"/>
                <a:gd name="connsiteY21" fmla="*/ 253730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598448 w 2357820"/>
                <a:gd name="connsiteY22" fmla="*/ 684948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773140 w 2357820"/>
                <a:gd name="connsiteY21" fmla="*/ 215657 h 2407333"/>
                <a:gd name="connsiteX22" fmla="*/ 598448 w 2357820"/>
                <a:gd name="connsiteY22" fmla="*/ 684948 h 2407333"/>
                <a:gd name="connsiteX0" fmla="*/ 1060521 w 2357820"/>
                <a:gd name="connsiteY0" fmla="*/ 1770 h 2408236"/>
                <a:gd name="connsiteX1" fmla="*/ 1206219 w 2357820"/>
                <a:gd name="connsiteY1" fmla="*/ 2400 h 2408236"/>
                <a:gd name="connsiteX2" fmla="*/ 1429693 w 2357820"/>
                <a:gd name="connsiteY2" fmla="*/ 32174 h 2408236"/>
                <a:gd name="connsiteX3" fmla="*/ 1904181 w 2357820"/>
                <a:gd name="connsiteY3" fmla="*/ 191398 h 2408236"/>
                <a:gd name="connsiteX4" fmla="*/ 2239157 w 2357820"/>
                <a:gd name="connsiteY4" fmla="*/ 540174 h 2408236"/>
                <a:gd name="connsiteX5" fmla="*/ 2357665 w 2357820"/>
                <a:gd name="connsiteY5" fmla="*/ 1088814 h 2408236"/>
                <a:gd name="connsiteX6" fmla="*/ 2220050 w 2357820"/>
                <a:gd name="connsiteY6" fmla="*/ 1567094 h 2408236"/>
                <a:gd name="connsiteX7" fmla="*/ 1837837 w 2357820"/>
                <a:gd name="connsiteY7" fmla="*/ 1906163 h 2408236"/>
                <a:gd name="connsiteX8" fmla="*/ 1358573 w 2357820"/>
                <a:gd name="connsiteY8" fmla="*/ 2053157 h 2408236"/>
                <a:gd name="connsiteX9" fmla="*/ 864297 w 2357820"/>
                <a:gd name="connsiteY9" fmla="*/ 2074410 h 2408236"/>
                <a:gd name="connsiteX10" fmla="*/ 741899 w 2357820"/>
                <a:gd name="connsiteY10" fmla="*/ 2171008 h 2408236"/>
                <a:gd name="connsiteX11" fmla="*/ 663793 w 2357820"/>
                <a:gd name="connsiteY11" fmla="*/ 2376134 h 2408236"/>
                <a:gd name="connsiteX12" fmla="*/ 27613 w 2357820"/>
                <a:gd name="connsiteY12" fmla="*/ 2318174 h 2408236"/>
                <a:gd name="connsiteX13" fmla="*/ 169853 w 2357820"/>
                <a:gd name="connsiteY13" fmla="*/ 1546014 h 2408236"/>
                <a:gd name="connsiteX14" fmla="*/ 667693 w 2357820"/>
                <a:gd name="connsiteY14" fmla="*/ 1627294 h 2408236"/>
                <a:gd name="connsiteX15" fmla="*/ 782713 w 2357820"/>
                <a:gd name="connsiteY15" fmla="*/ 1857334 h 2408236"/>
                <a:gd name="connsiteX16" fmla="*/ 1033755 w 2357820"/>
                <a:gd name="connsiteY16" fmla="*/ 1901387 h 2408236"/>
                <a:gd name="connsiteX17" fmla="*/ 1358269 w 2357820"/>
                <a:gd name="connsiteY17" fmla="*/ 1668237 h 2408236"/>
                <a:gd name="connsiteX18" fmla="*/ 1408008 w 2357820"/>
                <a:gd name="connsiteY18" fmla="*/ 1116717 h 2408236"/>
                <a:gd name="connsiteX19" fmla="*/ 1388978 w 2357820"/>
                <a:gd name="connsiteY19" fmla="*/ 510377 h 2408236"/>
                <a:gd name="connsiteX20" fmla="*/ 1274033 w 2357820"/>
                <a:gd name="connsiteY20" fmla="*/ 259333 h 2408236"/>
                <a:gd name="connsiteX21" fmla="*/ 1025373 w 2357820"/>
                <a:gd name="connsiteY21" fmla="*/ 183248 h 2408236"/>
                <a:gd name="connsiteX22" fmla="*/ 773140 w 2357820"/>
                <a:gd name="connsiteY22" fmla="*/ 216560 h 2408236"/>
                <a:gd name="connsiteX23" fmla="*/ 598448 w 2357820"/>
                <a:gd name="connsiteY23" fmla="*/ 685851 h 2408236"/>
                <a:gd name="connsiteX0" fmla="*/ 465632 w 2357820"/>
                <a:gd name="connsiteY0" fmla="*/ 8890 h 2405836"/>
                <a:gd name="connsiteX1" fmla="*/ 1206219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73140 w 2357820"/>
                <a:gd name="connsiteY22" fmla="*/ 214160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73140 w 2357820"/>
                <a:gd name="connsiteY22" fmla="*/ 214160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655557 w 2357820"/>
                <a:gd name="connsiteY23" fmla="*/ 74056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655557 w 2357820"/>
                <a:gd name="connsiteY23" fmla="*/ 74056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01693 w 2357820"/>
                <a:gd name="connsiteY22" fmla="*/ 323621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45046 w 2358226"/>
                <a:gd name="connsiteY15" fmla="*/ 1759752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45046 w 2358226"/>
                <a:gd name="connsiteY15" fmla="*/ 1759752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59324 w 2358226"/>
                <a:gd name="connsiteY15" fmla="*/ 1716921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58226" h="2405836">
                  <a:moveTo>
                    <a:pt x="466038" y="8890"/>
                  </a:moveTo>
                  <a:lnTo>
                    <a:pt x="1030538" y="0"/>
                  </a:lnTo>
                  <a:cubicBezTo>
                    <a:pt x="1092067" y="5067"/>
                    <a:pt x="1284424" y="-1726"/>
                    <a:pt x="1430099" y="29774"/>
                  </a:cubicBezTo>
                  <a:cubicBezTo>
                    <a:pt x="1575774" y="61274"/>
                    <a:pt x="1769676" y="104331"/>
                    <a:pt x="1904587" y="188998"/>
                  </a:cubicBezTo>
                  <a:cubicBezTo>
                    <a:pt x="2039498" y="273665"/>
                    <a:pt x="2163982" y="388205"/>
                    <a:pt x="2239563" y="537774"/>
                  </a:cubicBezTo>
                  <a:cubicBezTo>
                    <a:pt x="2315144" y="687343"/>
                    <a:pt x="2361256" y="915261"/>
                    <a:pt x="2358071" y="1086414"/>
                  </a:cubicBezTo>
                  <a:cubicBezTo>
                    <a:pt x="2354887" y="1257567"/>
                    <a:pt x="2307094" y="1428469"/>
                    <a:pt x="2220456" y="1564694"/>
                  </a:cubicBezTo>
                  <a:cubicBezTo>
                    <a:pt x="2133818" y="1700919"/>
                    <a:pt x="1981822" y="1822753"/>
                    <a:pt x="1838243" y="1903763"/>
                  </a:cubicBezTo>
                  <a:cubicBezTo>
                    <a:pt x="1694664" y="1984773"/>
                    <a:pt x="1521236" y="2022716"/>
                    <a:pt x="1358979" y="2050757"/>
                  </a:cubicBezTo>
                  <a:cubicBezTo>
                    <a:pt x="1196722" y="2078798"/>
                    <a:pt x="967482" y="2052368"/>
                    <a:pt x="864703" y="2072010"/>
                  </a:cubicBezTo>
                  <a:cubicBezTo>
                    <a:pt x="761924" y="2091652"/>
                    <a:pt x="759898" y="2110850"/>
                    <a:pt x="742305" y="2168608"/>
                  </a:cubicBezTo>
                  <a:cubicBezTo>
                    <a:pt x="725948" y="2222307"/>
                    <a:pt x="783247" y="2349206"/>
                    <a:pt x="664199" y="2373734"/>
                  </a:cubicBezTo>
                  <a:cubicBezTo>
                    <a:pt x="545151" y="2398262"/>
                    <a:pt x="110342" y="2454127"/>
                    <a:pt x="28019" y="2315774"/>
                  </a:cubicBezTo>
                  <a:cubicBezTo>
                    <a:pt x="-54304" y="2177421"/>
                    <a:pt x="60406" y="1674624"/>
                    <a:pt x="170259" y="1543614"/>
                  </a:cubicBezTo>
                  <a:cubicBezTo>
                    <a:pt x="280112" y="1412604"/>
                    <a:pt x="588958" y="1500827"/>
                    <a:pt x="687135" y="1529711"/>
                  </a:cubicBezTo>
                  <a:cubicBezTo>
                    <a:pt x="785312" y="1558595"/>
                    <a:pt x="739560" y="1598265"/>
                    <a:pt x="759324" y="1716921"/>
                  </a:cubicBezTo>
                  <a:cubicBezTo>
                    <a:pt x="779088" y="1835577"/>
                    <a:pt x="934269" y="1907501"/>
                    <a:pt x="1034161" y="1898987"/>
                  </a:cubicBezTo>
                  <a:cubicBezTo>
                    <a:pt x="1134053" y="1890473"/>
                    <a:pt x="1296300" y="1796615"/>
                    <a:pt x="1358675" y="1665837"/>
                  </a:cubicBezTo>
                  <a:cubicBezTo>
                    <a:pt x="1421050" y="1535059"/>
                    <a:pt x="1408414" y="1315824"/>
                    <a:pt x="1408414" y="1114317"/>
                  </a:cubicBezTo>
                  <a:cubicBezTo>
                    <a:pt x="1408414" y="912810"/>
                    <a:pt x="1411713" y="650874"/>
                    <a:pt x="1389384" y="507977"/>
                  </a:cubicBezTo>
                  <a:cubicBezTo>
                    <a:pt x="1367055" y="365080"/>
                    <a:pt x="1312831" y="309075"/>
                    <a:pt x="1274439" y="256933"/>
                  </a:cubicBezTo>
                  <a:cubicBezTo>
                    <a:pt x="1236047" y="204791"/>
                    <a:pt x="1105295" y="173699"/>
                    <a:pt x="1025779" y="180848"/>
                  </a:cubicBezTo>
                  <a:cubicBezTo>
                    <a:pt x="946263" y="187997"/>
                    <a:pt x="844699" y="239060"/>
                    <a:pt x="797341" y="299825"/>
                  </a:cubicBezTo>
                  <a:cubicBezTo>
                    <a:pt x="749983" y="360590"/>
                    <a:pt x="771535" y="339519"/>
                    <a:pt x="741628" y="545437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</p:grpSp>
      <p:grpSp>
        <p:nvGrpSpPr>
          <p:cNvPr id="342" name="グループ化 341">
            <a:extLst>
              <a:ext uri="{FF2B5EF4-FFF2-40B4-BE49-F238E27FC236}">
                <a16:creationId xmlns:a16="http://schemas.microsoft.com/office/drawing/2014/main" id="{3B563A47-B61A-4C43-BCAE-FC96A4286C5A}"/>
              </a:ext>
            </a:extLst>
          </p:cNvPr>
          <p:cNvGrpSpPr>
            <a:grpSpLocks noChangeAspect="1"/>
          </p:cNvGrpSpPr>
          <p:nvPr/>
        </p:nvGrpSpPr>
        <p:grpSpPr>
          <a:xfrm>
            <a:off x="7815289" y="2394842"/>
            <a:ext cx="1520849" cy="439784"/>
            <a:chOff x="3150803" y="1951955"/>
            <a:chExt cx="5890394" cy="1703325"/>
          </a:xfrm>
          <a:solidFill>
            <a:schemeClr val="bg1"/>
          </a:solidFill>
        </p:grpSpPr>
        <p:sp>
          <p:nvSpPr>
            <p:cNvPr id="343" name="正方形/長方形 342">
              <a:extLst>
                <a:ext uri="{FF2B5EF4-FFF2-40B4-BE49-F238E27FC236}">
                  <a16:creationId xmlns:a16="http://schemas.microsoft.com/office/drawing/2014/main" id="{6B1C31BD-2B48-4D20-858C-95B4FAC04664}"/>
                </a:ext>
              </a:extLst>
            </p:cNvPr>
            <p:cNvSpPr/>
            <p:nvPr/>
          </p:nvSpPr>
          <p:spPr>
            <a:xfrm>
              <a:off x="3446200" y="1955662"/>
              <a:ext cx="864213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44" name="正方形/長方形 343">
              <a:extLst>
                <a:ext uri="{FF2B5EF4-FFF2-40B4-BE49-F238E27FC236}">
                  <a16:creationId xmlns:a16="http://schemas.microsoft.com/office/drawing/2014/main" id="{61D9F0D2-CD5A-4198-83CA-67378E2B8A37}"/>
                </a:ext>
              </a:extLst>
            </p:cNvPr>
            <p:cNvSpPr/>
            <p:nvPr/>
          </p:nvSpPr>
          <p:spPr>
            <a:xfrm>
              <a:off x="3857125" y="1998025"/>
              <a:ext cx="453288" cy="107602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45" name="円/楕円 9">
              <a:extLst>
                <a:ext uri="{FF2B5EF4-FFF2-40B4-BE49-F238E27FC236}">
                  <a16:creationId xmlns:a16="http://schemas.microsoft.com/office/drawing/2014/main" id="{DA9EBB22-00C2-4AA6-B3DF-9E3BFA65D61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50803" y="2937645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46" name="円/楕円 10">
              <a:extLst>
                <a:ext uri="{FF2B5EF4-FFF2-40B4-BE49-F238E27FC236}">
                  <a16:creationId xmlns:a16="http://schemas.microsoft.com/office/drawing/2014/main" id="{6C8CB6E2-690B-42BE-BA66-3CB1B879415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34537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47" name="円/楕円 11">
              <a:extLst>
                <a:ext uri="{FF2B5EF4-FFF2-40B4-BE49-F238E27FC236}">
                  <a16:creationId xmlns:a16="http://schemas.microsoft.com/office/drawing/2014/main" id="{857BB85F-8599-41F7-89A5-FDB0B18F19D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9913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48" name="円/楕円 12">
              <a:extLst>
                <a:ext uri="{FF2B5EF4-FFF2-40B4-BE49-F238E27FC236}">
                  <a16:creationId xmlns:a16="http://schemas.microsoft.com/office/drawing/2014/main" id="{1D8D5939-2569-4A39-BD2F-DBB4571EE35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631828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49" name="円/楕円 13">
              <a:extLst>
                <a:ext uri="{FF2B5EF4-FFF2-40B4-BE49-F238E27FC236}">
                  <a16:creationId xmlns:a16="http://schemas.microsoft.com/office/drawing/2014/main" id="{00A520D6-3BB6-417C-92A9-06756717C96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15959" y="3116841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50" name="円/楕円 14">
              <a:extLst>
                <a:ext uri="{FF2B5EF4-FFF2-40B4-BE49-F238E27FC236}">
                  <a16:creationId xmlns:a16="http://schemas.microsoft.com/office/drawing/2014/main" id="{238645D5-019D-4A96-A0E3-02ADCE64F67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32208" y="3143954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51" name="正方形/長方形 350">
              <a:extLst>
                <a:ext uri="{FF2B5EF4-FFF2-40B4-BE49-F238E27FC236}">
                  <a16:creationId xmlns:a16="http://schemas.microsoft.com/office/drawing/2014/main" id="{953EBBBC-960C-4494-9C4A-36720E72269B}"/>
                </a:ext>
              </a:extLst>
            </p:cNvPr>
            <p:cNvSpPr/>
            <p:nvPr/>
          </p:nvSpPr>
          <p:spPr>
            <a:xfrm>
              <a:off x="6313352" y="1955663"/>
              <a:ext cx="453288" cy="16996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52" name="正方形/長方形 351">
              <a:extLst>
                <a:ext uri="{FF2B5EF4-FFF2-40B4-BE49-F238E27FC236}">
                  <a16:creationId xmlns:a16="http://schemas.microsoft.com/office/drawing/2014/main" id="{69322363-AF88-45F7-BE30-EBB1AB15E260}"/>
                </a:ext>
              </a:extLst>
            </p:cNvPr>
            <p:cNvSpPr/>
            <p:nvPr/>
          </p:nvSpPr>
          <p:spPr>
            <a:xfrm>
              <a:off x="4687447" y="1962281"/>
              <a:ext cx="806598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53" name="正方形/長方形 352">
              <a:extLst>
                <a:ext uri="{FF2B5EF4-FFF2-40B4-BE49-F238E27FC236}">
                  <a16:creationId xmlns:a16="http://schemas.microsoft.com/office/drawing/2014/main" id="{BFB27860-21C7-4EDE-B1A2-46C8AC9F4CBA}"/>
                </a:ext>
              </a:extLst>
            </p:cNvPr>
            <p:cNvSpPr/>
            <p:nvPr/>
          </p:nvSpPr>
          <p:spPr>
            <a:xfrm>
              <a:off x="6073258" y="1951955"/>
              <a:ext cx="870036" cy="8658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54" name="正方形/長方形 353">
              <a:extLst>
                <a:ext uri="{FF2B5EF4-FFF2-40B4-BE49-F238E27FC236}">
                  <a16:creationId xmlns:a16="http://schemas.microsoft.com/office/drawing/2014/main" id="{4C6E960D-C767-4E27-A8E7-FDAE4D27E284}"/>
                </a:ext>
              </a:extLst>
            </p:cNvPr>
            <p:cNvSpPr/>
            <p:nvPr/>
          </p:nvSpPr>
          <p:spPr>
            <a:xfrm>
              <a:off x="7788019" y="1955662"/>
              <a:ext cx="827107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55" name="平行四辺形 354">
              <a:extLst>
                <a:ext uri="{FF2B5EF4-FFF2-40B4-BE49-F238E27FC236}">
                  <a16:creationId xmlns:a16="http://schemas.microsoft.com/office/drawing/2014/main" id="{0B660A26-6387-435F-B548-4ACCC6473156}"/>
                </a:ext>
              </a:extLst>
            </p:cNvPr>
            <p:cNvSpPr/>
            <p:nvPr/>
          </p:nvSpPr>
          <p:spPr>
            <a:xfrm>
              <a:off x="4721338" y="2038694"/>
              <a:ext cx="376187" cy="1611502"/>
            </a:xfrm>
            <a:prstGeom prst="parallelogram">
              <a:avLst>
                <a:gd name="adj" fmla="val 7809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56" name="平行四辺形 355">
              <a:extLst>
                <a:ext uri="{FF2B5EF4-FFF2-40B4-BE49-F238E27FC236}">
                  <a16:creationId xmlns:a16="http://schemas.microsoft.com/office/drawing/2014/main" id="{6FA41D6F-EA05-4EC4-91DC-C11B918F39FC}"/>
                </a:ext>
              </a:extLst>
            </p:cNvPr>
            <p:cNvSpPr/>
            <p:nvPr/>
          </p:nvSpPr>
          <p:spPr>
            <a:xfrm>
              <a:off x="7833728" y="2031916"/>
              <a:ext cx="376187" cy="1613197"/>
            </a:xfrm>
            <a:prstGeom prst="parallelogram">
              <a:avLst>
                <a:gd name="adj" fmla="val 7809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57" name="平行四辺形 356">
              <a:extLst>
                <a:ext uri="{FF2B5EF4-FFF2-40B4-BE49-F238E27FC236}">
                  <a16:creationId xmlns:a16="http://schemas.microsoft.com/office/drawing/2014/main" id="{985EB594-2265-4A98-83DD-967E187F7D12}"/>
                </a:ext>
              </a:extLst>
            </p:cNvPr>
            <p:cNvSpPr/>
            <p:nvPr/>
          </p:nvSpPr>
          <p:spPr>
            <a:xfrm flipH="1">
              <a:off x="5051879" y="1962281"/>
              <a:ext cx="879273" cy="1692999"/>
            </a:xfrm>
            <a:prstGeom prst="parallelogram">
              <a:avLst>
                <a:gd name="adj" fmla="val 480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58" name="平行四辺形 357">
              <a:extLst>
                <a:ext uri="{FF2B5EF4-FFF2-40B4-BE49-F238E27FC236}">
                  <a16:creationId xmlns:a16="http://schemas.microsoft.com/office/drawing/2014/main" id="{42E396D7-37C2-4205-A684-5A3977F2C897}"/>
                </a:ext>
              </a:extLst>
            </p:cNvPr>
            <p:cNvSpPr/>
            <p:nvPr/>
          </p:nvSpPr>
          <p:spPr>
            <a:xfrm flipH="1">
              <a:off x="8161924" y="1957198"/>
              <a:ext cx="879273" cy="1692999"/>
            </a:xfrm>
            <a:prstGeom prst="parallelogram">
              <a:avLst>
                <a:gd name="adj" fmla="val 480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 dirty="0"/>
            </a:p>
          </p:txBody>
        </p:sp>
        <p:sp>
          <p:nvSpPr>
            <p:cNvPr id="359" name="フリーフォーム 28">
              <a:extLst>
                <a:ext uri="{FF2B5EF4-FFF2-40B4-BE49-F238E27FC236}">
                  <a16:creationId xmlns:a16="http://schemas.microsoft.com/office/drawing/2014/main" id="{DD6B1686-AE77-4E55-A0FC-ECBC79291977}"/>
                </a:ext>
              </a:extLst>
            </p:cNvPr>
            <p:cNvSpPr/>
            <p:nvPr/>
          </p:nvSpPr>
          <p:spPr>
            <a:xfrm>
              <a:off x="3151837" y="3051919"/>
              <a:ext cx="1158602" cy="601709"/>
            </a:xfrm>
            <a:custGeom>
              <a:avLst/>
              <a:gdLst>
                <a:gd name="connsiteX0" fmla="*/ 1428802 w 2322882"/>
                <a:gd name="connsiteY0" fmla="*/ 40640 h 1190232"/>
                <a:gd name="connsiteX1" fmla="*/ 1479602 w 2322882"/>
                <a:gd name="connsiteY1" fmla="*/ 72136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36819 w 2330899"/>
                <a:gd name="connsiteY0" fmla="*/ 40640 h 1190232"/>
                <a:gd name="connsiteX1" fmla="*/ 1416499 w 2330899"/>
                <a:gd name="connsiteY1" fmla="*/ 741680 h 1190232"/>
                <a:gd name="connsiteX2" fmla="*/ 878019 w 2330899"/>
                <a:gd name="connsiteY2" fmla="*/ 1076960 h 1190232"/>
                <a:gd name="connsiteX3" fmla="*/ 502099 w 2330899"/>
                <a:gd name="connsiteY3" fmla="*/ 822960 h 1190232"/>
                <a:gd name="connsiteX4" fmla="*/ 715459 w 2330899"/>
                <a:gd name="connsiteY4" fmla="*/ 660400 h 1190232"/>
                <a:gd name="connsiteX5" fmla="*/ 34739 w 2330899"/>
                <a:gd name="connsiteY5" fmla="*/ 233680 h 1190232"/>
                <a:gd name="connsiteX6" fmla="*/ 187139 w 2330899"/>
                <a:gd name="connsiteY6" fmla="*/ 741680 h 1190232"/>
                <a:gd name="connsiteX7" fmla="*/ 938979 w 2330899"/>
                <a:gd name="connsiteY7" fmla="*/ 1188720 h 1190232"/>
                <a:gd name="connsiteX8" fmla="*/ 1965139 w 2330899"/>
                <a:gd name="connsiteY8" fmla="*/ 853440 h 1190232"/>
                <a:gd name="connsiteX9" fmla="*/ 2330899 w 2330899"/>
                <a:gd name="connsiteY9" fmla="*/ 0 h 1190232"/>
                <a:gd name="connsiteX10" fmla="*/ 2330899 w 2330899"/>
                <a:gd name="connsiteY10" fmla="*/ 0 h 1190232"/>
                <a:gd name="connsiteX11" fmla="*/ 2330899 w 2330899"/>
                <a:gd name="connsiteY11" fmla="*/ 0 h 1190232"/>
                <a:gd name="connsiteX0" fmla="*/ 1436819 w 2330899"/>
                <a:gd name="connsiteY0" fmla="*/ 40640 h 1190232"/>
                <a:gd name="connsiteX1" fmla="*/ 1416499 w 2330899"/>
                <a:gd name="connsiteY1" fmla="*/ 741680 h 1190232"/>
                <a:gd name="connsiteX2" fmla="*/ 878019 w 2330899"/>
                <a:gd name="connsiteY2" fmla="*/ 1076960 h 1190232"/>
                <a:gd name="connsiteX3" fmla="*/ 502099 w 2330899"/>
                <a:gd name="connsiteY3" fmla="*/ 822960 h 1190232"/>
                <a:gd name="connsiteX4" fmla="*/ 715459 w 2330899"/>
                <a:gd name="connsiteY4" fmla="*/ 640080 h 1190232"/>
                <a:gd name="connsiteX5" fmla="*/ 34739 w 2330899"/>
                <a:gd name="connsiteY5" fmla="*/ 233680 h 1190232"/>
                <a:gd name="connsiteX6" fmla="*/ 187139 w 2330899"/>
                <a:gd name="connsiteY6" fmla="*/ 741680 h 1190232"/>
                <a:gd name="connsiteX7" fmla="*/ 938979 w 2330899"/>
                <a:gd name="connsiteY7" fmla="*/ 1188720 h 1190232"/>
                <a:gd name="connsiteX8" fmla="*/ 1965139 w 2330899"/>
                <a:gd name="connsiteY8" fmla="*/ 853440 h 1190232"/>
                <a:gd name="connsiteX9" fmla="*/ 2330899 w 2330899"/>
                <a:gd name="connsiteY9" fmla="*/ 0 h 1190232"/>
                <a:gd name="connsiteX10" fmla="*/ 2330899 w 2330899"/>
                <a:gd name="connsiteY10" fmla="*/ 0 h 1190232"/>
                <a:gd name="connsiteX11" fmla="*/ 2330899 w 2330899"/>
                <a:gd name="connsiteY11" fmla="*/ 0 h 1190232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16834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23946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23946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205641"/>
                <a:gd name="connsiteX1" fmla="*/ 1416499 w 2330899"/>
                <a:gd name="connsiteY1" fmla="*/ 741680 h 1205641"/>
                <a:gd name="connsiteX2" fmla="*/ 878019 w 2330899"/>
                <a:gd name="connsiteY2" fmla="*/ 1076960 h 1205641"/>
                <a:gd name="connsiteX3" fmla="*/ 502099 w 2330899"/>
                <a:gd name="connsiteY3" fmla="*/ 822960 h 1205641"/>
                <a:gd name="connsiteX4" fmla="*/ 715459 w 2330899"/>
                <a:gd name="connsiteY4" fmla="*/ 640080 h 1205641"/>
                <a:gd name="connsiteX5" fmla="*/ 34739 w 2330899"/>
                <a:gd name="connsiteY5" fmla="*/ 233680 h 1205641"/>
                <a:gd name="connsiteX6" fmla="*/ 187139 w 2330899"/>
                <a:gd name="connsiteY6" fmla="*/ 741680 h 1205641"/>
                <a:gd name="connsiteX7" fmla="*/ 938979 w 2330899"/>
                <a:gd name="connsiteY7" fmla="*/ 1188720 h 1205641"/>
                <a:gd name="connsiteX8" fmla="*/ 1355540 w 2330899"/>
                <a:gd name="connsiteY8" fmla="*/ 1087121 h 1205641"/>
                <a:gd name="connsiteX9" fmla="*/ 1965139 w 2330899"/>
                <a:gd name="connsiteY9" fmla="*/ 853440 h 1205641"/>
                <a:gd name="connsiteX10" fmla="*/ 2239460 w 2330899"/>
                <a:gd name="connsiteY10" fmla="*/ 497840 h 1205641"/>
                <a:gd name="connsiteX11" fmla="*/ 2330899 w 2330899"/>
                <a:gd name="connsiteY11" fmla="*/ 0 h 1205641"/>
                <a:gd name="connsiteX12" fmla="*/ 2330899 w 2330899"/>
                <a:gd name="connsiteY12" fmla="*/ 0 h 1205641"/>
                <a:gd name="connsiteX13" fmla="*/ 2330899 w 2330899"/>
                <a:gd name="connsiteY13" fmla="*/ 0 h 1205641"/>
                <a:gd name="connsiteX0" fmla="*/ 1436819 w 2330899"/>
                <a:gd name="connsiteY0" fmla="*/ 40640 h 1232886"/>
                <a:gd name="connsiteX1" fmla="*/ 1416499 w 2330899"/>
                <a:gd name="connsiteY1" fmla="*/ 741680 h 1232886"/>
                <a:gd name="connsiteX2" fmla="*/ 878019 w 2330899"/>
                <a:gd name="connsiteY2" fmla="*/ 1076960 h 1232886"/>
                <a:gd name="connsiteX3" fmla="*/ 502099 w 2330899"/>
                <a:gd name="connsiteY3" fmla="*/ 822960 h 1232886"/>
                <a:gd name="connsiteX4" fmla="*/ 715459 w 2330899"/>
                <a:gd name="connsiteY4" fmla="*/ 640080 h 1232886"/>
                <a:gd name="connsiteX5" fmla="*/ 34739 w 2330899"/>
                <a:gd name="connsiteY5" fmla="*/ 233680 h 1232886"/>
                <a:gd name="connsiteX6" fmla="*/ 187139 w 2330899"/>
                <a:gd name="connsiteY6" fmla="*/ 741680 h 1232886"/>
                <a:gd name="connsiteX7" fmla="*/ 938979 w 2330899"/>
                <a:gd name="connsiteY7" fmla="*/ 1188720 h 1232886"/>
                <a:gd name="connsiteX8" fmla="*/ 1355540 w 2330899"/>
                <a:gd name="connsiteY8" fmla="*/ 1178561 h 1232886"/>
                <a:gd name="connsiteX9" fmla="*/ 1965139 w 2330899"/>
                <a:gd name="connsiteY9" fmla="*/ 853440 h 1232886"/>
                <a:gd name="connsiteX10" fmla="*/ 2239460 w 2330899"/>
                <a:gd name="connsiteY10" fmla="*/ 497840 h 1232886"/>
                <a:gd name="connsiteX11" fmla="*/ 2330899 w 2330899"/>
                <a:gd name="connsiteY11" fmla="*/ 0 h 1232886"/>
                <a:gd name="connsiteX12" fmla="*/ 2330899 w 2330899"/>
                <a:gd name="connsiteY12" fmla="*/ 0 h 1232886"/>
                <a:gd name="connsiteX13" fmla="*/ 2330899 w 2330899"/>
                <a:gd name="connsiteY13" fmla="*/ 0 h 1232886"/>
                <a:gd name="connsiteX0" fmla="*/ 1436819 w 2330899"/>
                <a:gd name="connsiteY0" fmla="*/ 40640 h 1232886"/>
                <a:gd name="connsiteX1" fmla="*/ 1416499 w 2330899"/>
                <a:gd name="connsiteY1" fmla="*/ 741680 h 1232886"/>
                <a:gd name="connsiteX2" fmla="*/ 878019 w 2330899"/>
                <a:gd name="connsiteY2" fmla="*/ 1076960 h 1232886"/>
                <a:gd name="connsiteX3" fmla="*/ 502099 w 2330899"/>
                <a:gd name="connsiteY3" fmla="*/ 822960 h 1232886"/>
                <a:gd name="connsiteX4" fmla="*/ 715459 w 2330899"/>
                <a:gd name="connsiteY4" fmla="*/ 640080 h 1232886"/>
                <a:gd name="connsiteX5" fmla="*/ 34739 w 2330899"/>
                <a:gd name="connsiteY5" fmla="*/ 233680 h 1232886"/>
                <a:gd name="connsiteX6" fmla="*/ 187139 w 2330899"/>
                <a:gd name="connsiteY6" fmla="*/ 741680 h 1232886"/>
                <a:gd name="connsiteX7" fmla="*/ 938979 w 2330899"/>
                <a:gd name="connsiteY7" fmla="*/ 1188720 h 1232886"/>
                <a:gd name="connsiteX8" fmla="*/ 1355540 w 2330899"/>
                <a:gd name="connsiteY8" fmla="*/ 1178561 h 1232886"/>
                <a:gd name="connsiteX9" fmla="*/ 1965139 w 2330899"/>
                <a:gd name="connsiteY9" fmla="*/ 853440 h 1232886"/>
                <a:gd name="connsiteX10" fmla="*/ 2239460 w 2330899"/>
                <a:gd name="connsiteY10" fmla="*/ 497840 h 1232886"/>
                <a:gd name="connsiteX11" fmla="*/ 2330899 w 2330899"/>
                <a:gd name="connsiteY11" fmla="*/ 0 h 1232886"/>
                <a:gd name="connsiteX12" fmla="*/ 2330899 w 2330899"/>
                <a:gd name="connsiteY12" fmla="*/ 0 h 1232886"/>
                <a:gd name="connsiteX13" fmla="*/ 2330899 w 2330899"/>
                <a:gd name="connsiteY13" fmla="*/ 0 h 1232886"/>
                <a:gd name="connsiteX0" fmla="*/ 1436819 w 2330899"/>
                <a:gd name="connsiteY0" fmla="*/ 40640 h 1226895"/>
                <a:gd name="connsiteX1" fmla="*/ 1416499 w 2330899"/>
                <a:gd name="connsiteY1" fmla="*/ 741680 h 1226895"/>
                <a:gd name="connsiteX2" fmla="*/ 878019 w 2330899"/>
                <a:gd name="connsiteY2" fmla="*/ 1076960 h 1226895"/>
                <a:gd name="connsiteX3" fmla="*/ 502099 w 2330899"/>
                <a:gd name="connsiteY3" fmla="*/ 822960 h 1226895"/>
                <a:gd name="connsiteX4" fmla="*/ 715459 w 2330899"/>
                <a:gd name="connsiteY4" fmla="*/ 640080 h 1226895"/>
                <a:gd name="connsiteX5" fmla="*/ 34739 w 2330899"/>
                <a:gd name="connsiteY5" fmla="*/ 233680 h 1226895"/>
                <a:gd name="connsiteX6" fmla="*/ 187139 w 2330899"/>
                <a:gd name="connsiteY6" fmla="*/ 741680 h 1226895"/>
                <a:gd name="connsiteX7" fmla="*/ 938979 w 2330899"/>
                <a:gd name="connsiteY7" fmla="*/ 1188720 h 1226895"/>
                <a:gd name="connsiteX8" fmla="*/ 1355540 w 2330899"/>
                <a:gd name="connsiteY8" fmla="*/ 1178561 h 1226895"/>
                <a:gd name="connsiteX9" fmla="*/ 1965139 w 2330899"/>
                <a:gd name="connsiteY9" fmla="*/ 853440 h 1226895"/>
                <a:gd name="connsiteX10" fmla="*/ 2239460 w 2330899"/>
                <a:gd name="connsiteY10" fmla="*/ 497840 h 1226895"/>
                <a:gd name="connsiteX11" fmla="*/ 2330899 w 2330899"/>
                <a:gd name="connsiteY11" fmla="*/ 0 h 1226895"/>
                <a:gd name="connsiteX12" fmla="*/ 2330899 w 2330899"/>
                <a:gd name="connsiteY12" fmla="*/ 0 h 1226895"/>
                <a:gd name="connsiteX13" fmla="*/ 2330899 w 2330899"/>
                <a:gd name="connsiteY13" fmla="*/ 0 h 1226895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033 w 2321113"/>
                <a:gd name="connsiteY0" fmla="*/ 40640 h 1207346"/>
                <a:gd name="connsiteX1" fmla="*/ 1406713 w 2321113"/>
                <a:gd name="connsiteY1" fmla="*/ 741680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78664 w 2321113"/>
                <a:gd name="connsiteY1" fmla="*/ 789363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67444 w 2321113"/>
                <a:gd name="connsiteY1" fmla="*/ 806193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67444 w 2321113"/>
                <a:gd name="connsiteY1" fmla="*/ 806193 h 1207346"/>
                <a:gd name="connsiteX2" fmla="*/ 879453 w 2321113"/>
                <a:gd name="connsiteY2" fmla="*/ 107135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18381 w 2312461"/>
                <a:gd name="connsiteY0" fmla="*/ 40640 h 1207346"/>
                <a:gd name="connsiteX1" fmla="*/ 1358792 w 2312461"/>
                <a:gd name="connsiteY1" fmla="*/ 806193 h 1207346"/>
                <a:gd name="connsiteX2" fmla="*/ 870801 w 2312461"/>
                <a:gd name="connsiteY2" fmla="*/ 1071350 h 1207346"/>
                <a:gd name="connsiteX3" fmla="*/ 483661 w 2312461"/>
                <a:gd name="connsiteY3" fmla="*/ 822960 h 1207346"/>
                <a:gd name="connsiteX4" fmla="*/ 758729 w 2312461"/>
                <a:gd name="connsiteY4" fmla="*/ 598006 h 1207346"/>
                <a:gd name="connsiteX5" fmla="*/ 30326 w 2312461"/>
                <a:gd name="connsiteY5" fmla="*/ 250510 h 1207346"/>
                <a:gd name="connsiteX6" fmla="*/ 168701 w 2312461"/>
                <a:gd name="connsiteY6" fmla="*/ 741680 h 1207346"/>
                <a:gd name="connsiteX7" fmla="*/ 453182 w 2312461"/>
                <a:gd name="connsiteY7" fmla="*/ 1016001 h 1207346"/>
                <a:gd name="connsiteX8" fmla="*/ 920541 w 2312461"/>
                <a:gd name="connsiteY8" fmla="*/ 1188720 h 1207346"/>
                <a:gd name="connsiteX9" fmla="*/ 1337102 w 2312461"/>
                <a:gd name="connsiteY9" fmla="*/ 1178561 h 1207346"/>
                <a:gd name="connsiteX10" fmla="*/ 1946701 w 2312461"/>
                <a:gd name="connsiteY10" fmla="*/ 853440 h 1207346"/>
                <a:gd name="connsiteX11" fmla="*/ 2221022 w 2312461"/>
                <a:gd name="connsiteY11" fmla="*/ 497840 h 1207346"/>
                <a:gd name="connsiteX12" fmla="*/ 2312461 w 2312461"/>
                <a:gd name="connsiteY12" fmla="*/ 0 h 1207346"/>
                <a:gd name="connsiteX13" fmla="*/ 2312461 w 2312461"/>
                <a:gd name="connsiteY13" fmla="*/ 0 h 1207346"/>
                <a:gd name="connsiteX14" fmla="*/ 2312461 w 2312461"/>
                <a:gd name="connsiteY14" fmla="*/ 0 h 1207346"/>
                <a:gd name="connsiteX0" fmla="*/ 1416145 w 2310225"/>
                <a:gd name="connsiteY0" fmla="*/ 40640 h 1207346"/>
                <a:gd name="connsiteX1" fmla="*/ 1356556 w 2310225"/>
                <a:gd name="connsiteY1" fmla="*/ 806193 h 1207346"/>
                <a:gd name="connsiteX2" fmla="*/ 868565 w 2310225"/>
                <a:gd name="connsiteY2" fmla="*/ 1071350 h 1207346"/>
                <a:gd name="connsiteX3" fmla="*/ 481425 w 2310225"/>
                <a:gd name="connsiteY3" fmla="*/ 822960 h 1207346"/>
                <a:gd name="connsiteX4" fmla="*/ 756493 w 2310225"/>
                <a:gd name="connsiteY4" fmla="*/ 598006 h 1207346"/>
                <a:gd name="connsiteX5" fmla="*/ 28090 w 2310225"/>
                <a:gd name="connsiteY5" fmla="*/ 250510 h 1207346"/>
                <a:gd name="connsiteX6" fmla="*/ 166465 w 2310225"/>
                <a:gd name="connsiteY6" fmla="*/ 741680 h 1207346"/>
                <a:gd name="connsiteX7" fmla="*/ 450946 w 2310225"/>
                <a:gd name="connsiteY7" fmla="*/ 1016001 h 1207346"/>
                <a:gd name="connsiteX8" fmla="*/ 918305 w 2310225"/>
                <a:gd name="connsiteY8" fmla="*/ 1188720 h 1207346"/>
                <a:gd name="connsiteX9" fmla="*/ 1334866 w 2310225"/>
                <a:gd name="connsiteY9" fmla="*/ 1178561 h 1207346"/>
                <a:gd name="connsiteX10" fmla="*/ 1944465 w 2310225"/>
                <a:gd name="connsiteY10" fmla="*/ 853440 h 1207346"/>
                <a:gd name="connsiteX11" fmla="*/ 2218786 w 2310225"/>
                <a:gd name="connsiteY11" fmla="*/ 497840 h 1207346"/>
                <a:gd name="connsiteX12" fmla="*/ 2310225 w 2310225"/>
                <a:gd name="connsiteY12" fmla="*/ 0 h 1207346"/>
                <a:gd name="connsiteX13" fmla="*/ 2310225 w 2310225"/>
                <a:gd name="connsiteY13" fmla="*/ 0 h 1207346"/>
                <a:gd name="connsiteX14" fmla="*/ 2310225 w 2310225"/>
                <a:gd name="connsiteY14" fmla="*/ 0 h 1207346"/>
                <a:gd name="connsiteX0" fmla="*/ 1409576 w 2303656"/>
                <a:gd name="connsiteY0" fmla="*/ 40640 h 1207346"/>
                <a:gd name="connsiteX1" fmla="*/ 1349987 w 2303656"/>
                <a:gd name="connsiteY1" fmla="*/ 806193 h 1207346"/>
                <a:gd name="connsiteX2" fmla="*/ 861996 w 2303656"/>
                <a:gd name="connsiteY2" fmla="*/ 1071350 h 1207346"/>
                <a:gd name="connsiteX3" fmla="*/ 474856 w 2303656"/>
                <a:gd name="connsiteY3" fmla="*/ 822960 h 1207346"/>
                <a:gd name="connsiteX4" fmla="*/ 749924 w 2303656"/>
                <a:gd name="connsiteY4" fmla="*/ 598006 h 1207346"/>
                <a:gd name="connsiteX5" fmla="*/ 21521 w 2303656"/>
                <a:gd name="connsiteY5" fmla="*/ 250510 h 1207346"/>
                <a:gd name="connsiteX6" fmla="*/ 159896 w 2303656"/>
                <a:gd name="connsiteY6" fmla="*/ 741680 h 1207346"/>
                <a:gd name="connsiteX7" fmla="*/ 444377 w 2303656"/>
                <a:gd name="connsiteY7" fmla="*/ 1016001 h 1207346"/>
                <a:gd name="connsiteX8" fmla="*/ 911736 w 2303656"/>
                <a:gd name="connsiteY8" fmla="*/ 1188720 h 1207346"/>
                <a:gd name="connsiteX9" fmla="*/ 1328297 w 2303656"/>
                <a:gd name="connsiteY9" fmla="*/ 1178561 h 1207346"/>
                <a:gd name="connsiteX10" fmla="*/ 1937896 w 2303656"/>
                <a:gd name="connsiteY10" fmla="*/ 853440 h 1207346"/>
                <a:gd name="connsiteX11" fmla="*/ 2212217 w 2303656"/>
                <a:gd name="connsiteY11" fmla="*/ 497840 h 1207346"/>
                <a:gd name="connsiteX12" fmla="*/ 2303656 w 2303656"/>
                <a:gd name="connsiteY12" fmla="*/ 0 h 1207346"/>
                <a:gd name="connsiteX13" fmla="*/ 2303656 w 2303656"/>
                <a:gd name="connsiteY13" fmla="*/ 0 h 1207346"/>
                <a:gd name="connsiteX14" fmla="*/ 2303656 w 2303656"/>
                <a:gd name="connsiteY14" fmla="*/ 0 h 1207346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61996 w 2303656"/>
                <a:gd name="connsiteY2" fmla="*/ 1078335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14" fmla="*/ 2303656 w 2303656"/>
                <a:gd name="connsiteY14" fmla="*/ 6985 h 1214331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14" fmla="*/ 2303656 w 2303656"/>
                <a:gd name="connsiteY14" fmla="*/ 6985 h 1214331"/>
                <a:gd name="connsiteX0" fmla="*/ 1409576 w 2315562"/>
                <a:gd name="connsiteY0" fmla="*/ 0 h 1214331"/>
                <a:gd name="connsiteX1" fmla="*/ 1349987 w 2315562"/>
                <a:gd name="connsiteY1" fmla="*/ 813178 h 1214331"/>
                <a:gd name="connsiteX2" fmla="*/ 871521 w 2315562"/>
                <a:gd name="connsiteY2" fmla="*/ 1073572 h 1214331"/>
                <a:gd name="connsiteX3" fmla="*/ 474856 w 2315562"/>
                <a:gd name="connsiteY3" fmla="*/ 829945 h 1214331"/>
                <a:gd name="connsiteX4" fmla="*/ 749924 w 2315562"/>
                <a:gd name="connsiteY4" fmla="*/ 604991 h 1214331"/>
                <a:gd name="connsiteX5" fmla="*/ 21521 w 2315562"/>
                <a:gd name="connsiteY5" fmla="*/ 257495 h 1214331"/>
                <a:gd name="connsiteX6" fmla="*/ 159896 w 2315562"/>
                <a:gd name="connsiteY6" fmla="*/ 748665 h 1214331"/>
                <a:gd name="connsiteX7" fmla="*/ 444377 w 2315562"/>
                <a:gd name="connsiteY7" fmla="*/ 1022986 h 1214331"/>
                <a:gd name="connsiteX8" fmla="*/ 911736 w 2315562"/>
                <a:gd name="connsiteY8" fmla="*/ 1195705 h 1214331"/>
                <a:gd name="connsiteX9" fmla="*/ 1328297 w 2315562"/>
                <a:gd name="connsiteY9" fmla="*/ 1185546 h 1214331"/>
                <a:gd name="connsiteX10" fmla="*/ 1937896 w 2315562"/>
                <a:gd name="connsiteY10" fmla="*/ 860425 h 1214331"/>
                <a:gd name="connsiteX11" fmla="*/ 2212217 w 2315562"/>
                <a:gd name="connsiteY11" fmla="*/ 504825 h 1214331"/>
                <a:gd name="connsiteX12" fmla="*/ 2303656 w 2315562"/>
                <a:gd name="connsiteY12" fmla="*/ 6985 h 1214331"/>
                <a:gd name="connsiteX13" fmla="*/ 2303656 w 2315562"/>
                <a:gd name="connsiteY13" fmla="*/ 6985 h 1214331"/>
                <a:gd name="connsiteX14" fmla="*/ 2315562 w 2315562"/>
                <a:gd name="connsiteY14" fmla="*/ 2222 h 1214331"/>
                <a:gd name="connsiteX0" fmla="*/ 1409576 w 2410812"/>
                <a:gd name="connsiteY0" fmla="*/ 4922 h 1219253"/>
                <a:gd name="connsiteX1" fmla="*/ 1349987 w 2410812"/>
                <a:gd name="connsiteY1" fmla="*/ 818100 h 1219253"/>
                <a:gd name="connsiteX2" fmla="*/ 871521 w 2410812"/>
                <a:gd name="connsiteY2" fmla="*/ 1078494 h 1219253"/>
                <a:gd name="connsiteX3" fmla="*/ 474856 w 2410812"/>
                <a:gd name="connsiteY3" fmla="*/ 834867 h 1219253"/>
                <a:gd name="connsiteX4" fmla="*/ 749924 w 2410812"/>
                <a:gd name="connsiteY4" fmla="*/ 609913 h 1219253"/>
                <a:gd name="connsiteX5" fmla="*/ 21521 w 2410812"/>
                <a:gd name="connsiteY5" fmla="*/ 262417 h 1219253"/>
                <a:gd name="connsiteX6" fmla="*/ 159896 w 2410812"/>
                <a:gd name="connsiteY6" fmla="*/ 753587 h 1219253"/>
                <a:gd name="connsiteX7" fmla="*/ 444377 w 2410812"/>
                <a:gd name="connsiteY7" fmla="*/ 1027908 h 1219253"/>
                <a:gd name="connsiteX8" fmla="*/ 911736 w 2410812"/>
                <a:gd name="connsiteY8" fmla="*/ 1200627 h 1219253"/>
                <a:gd name="connsiteX9" fmla="*/ 1328297 w 2410812"/>
                <a:gd name="connsiteY9" fmla="*/ 1190468 h 1219253"/>
                <a:gd name="connsiteX10" fmla="*/ 1937896 w 2410812"/>
                <a:gd name="connsiteY10" fmla="*/ 865347 h 1219253"/>
                <a:gd name="connsiteX11" fmla="*/ 2212217 w 2410812"/>
                <a:gd name="connsiteY11" fmla="*/ 509747 h 1219253"/>
                <a:gd name="connsiteX12" fmla="*/ 2303656 w 2410812"/>
                <a:gd name="connsiteY12" fmla="*/ 11907 h 1219253"/>
                <a:gd name="connsiteX13" fmla="*/ 2303656 w 2410812"/>
                <a:gd name="connsiteY13" fmla="*/ 11907 h 1219253"/>
                <a:gd name="connsiteX14" fmla="*/ 2410812 w 2410812"/>
                <a:gd name="connsiteY14" fmla="*/ 0 h 1219253"/>
                <a:gd name="connsiteX0" fmla="*/ 1409576 w 2412663"/>
                <a:gd name="connsiteY0" fmla="*/ 8412 h 1222743"/>
                <a:gd name="connsiteX1" fmla="*/ 1349987 w 2412663"/>
                <a:gd name="connsiteY1" fmla="*/ 821590 h 1222743"/>
                <a:gd name="connsiteX2" fmla="*/ 871521 w 2412663"/>
                <a:gd name="connsiteY2" fmla="*/ 1081984 h 1222743"/>
                <a:gd name="connsiteX3" fmla="*/ 474856 w 2412663"/>
                <a:gd name="connsiteY3" fmla="*/ 838357 h 1222743"/>
                <a:gd name="connsiteX4" fmla="*/ 749924 w 2412663"/>
                <a:gd name="connsiteY4" fmla="*/ 613403 h 1222743"/>
                <a:gd name="connsiteX5" fmla="*/ 21521 w 2412663"/>
                <a:gd name="connsiteY5" fmla="*/ 265907 h 1222743"/>
                <a:gd name="connsiteX6" fmla="*/ 159896 w 2412663"/>
                <a:gd name="connsiteY6" fmla="*/ 757077 h 1222743"/>
                <a:gd name="connsiteX7" fmla="*/ 444377 w 2412663"/>
                <a:gd name="connsiteY7" fmla="*/ 1031398 h 1222743"/>
                <a:gd name="connsiteX8" fmla="*/ 911736 w 2412663"/>
                <a:gd name="connsiteY8" fmla="*/ 1204117 h 1222743"/>
                <a:gd name="connsiteX9" fmla="*/ 1328297 w 2412663"/>
                <a:gd name="connsiteY9" fmla="*/ 1193958 h 1222743"/>
                <a:gd name="connsiteX10" fmla="*/ 1937896 w 2412663"/>
                <a:gd name="connsiteY10" fmla="*/ 868837 h 1222743"/>
                <a:gd name="connsiteX11" fmla="*/ 2212217 w 2412663"/>
                <a:gd name="connsiteY11" fmla="*/ 513237 h 1222743"/>
                <a:gd name="connsiteX12" fmla="*/ 2303656 w 2412663"/>
                <a:gd name="connsiteY12" fmla="*/ 15397 h 1222743"/>
                <a:gd name="connsiteX13" fmla="*/ 2303656 w 2412663"/>
                <a:gd name="connsiteY13" fmla="*/ 15397 h 1222743"/>
                <a:gd name="connsiteX14" fmla="*/ 2410812 w 2412663"/>
                <a:gd name="connsiteY14" fmla="*/ 3490 h 1222743"/>
                <a:gd name="connsiteX15" fmla="*/ 2370807 w 2412663"/>
                <a:gd name="connsiteY15" fmla="*/ 0 h 1222743"/>
                <a:gd name="connsiteX0" fmla="*/ 1409576 w 2410812"/>
                <a:gd name="connsiteY0" fmla="*/ 4922 h 1219253"/>
                <a:gd name="connsiteX1" fmla="*/ 1349987 w 2410812"/>
                <a:gd name="connsiteY1" fmla="*/ 818100 h 1219253"/>
                <a:gd name="connsiteX2" fmla="*/ 871521 w 2410812"/>
                <a:gd name="connsiteY2" fmla="*/ 1078494 h 1219253"/>
                <a:gd name="connsiteX3" fmla="*/ 474856 w 2410812"/>
                <a:gd name="connsiteY3" fmla="*/ 834867 h 1219253"/>
                <a:gd name="connsiteX4" fmla="*/ 749924 w 2410812"/>
                <a:gd name="connsiteY4" fmla="*/ 609913 h 1219253"/>
                <a:gd name="connsiteX5" fmla="*/ 21521 w 2410812"/>
                <a:gd name="connsiteY5" fmla="*/ 262417 h 1219253"/>
                <a:gd name="connsiteX6" fmla="*/ 159896 w 2410812"/>
                <a:gd name="connsiteY6" fmla="*/ 753587 h 1219253"/>
                <a:gd name="connsiteX7" fmla="*/ 444377 w 2410812"/>
                <a:gd name="connsiteY7" fmla="*/ 1027908 h 1219253"/>
                <a:gd name="connsiteX8" fmla="*/ 911736 w 2410812"/>
                <a:gd name="connsiteY8" fmla="*/ 1200627 h 1219253"/>
                <a:gd name="connsiteX9" fmla="*/ 1328297 w 2410812"/>
                <a:gd name="connsiteY9" fmla="*/ 1190468 h 1219253"/>
                <a:gd name="connsiteX10" fmla="*/ 1937896 w 2410812"/>
                <a:gd name="connsiteY10" fmla="*/ 865347 h 1219253"/>
                <a:gd name="connsiteX11" fmla="*/ 2212217 w 2410812"/>
                <a:gd name="connsiteY11" fmla="*/ 509747 h 1219253"/>
                <a:gd name="connsiteX12" fmla="*/ 2303656 w 2410812"/>
                <a:gd name="connsiteY12" fmla="*/ 11907 h 1219253"/>
                <a:gd name="connsiteX13" fmla="*/ 2303656 w 2410812"/>
                <a:gd name="connsiteY13" fmla="*/ 11907 h 1219253"/>
                <a:gd name="connsiteX14" fmla="*/ 2410812 w 2410812"/>
                <a:gd name="connsiteY14" fmla="*/ 0 h 1219253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0" fmla="*/ 1409576 w 2520350"/>
                <a:gd name="connsiteY0" fmla="*/ 26941 h 1241272"/>
                <a:gd name="connsiteX1" fmla="*/ 1349987 w 2520350"/>
                <a:gd name="connsiteY1" fmla="*/ 840119 h 1241272"/>
                <a:gd name="connsiteX2" fmla="*/ 871521 w 2520350"/>
                <a:gd name="connsiteY2" fmla="*/ 1100513 h 1241272"/>
                <a:gd name="connsiteX3" fmla="*/ 474856 w 2520350"/>
                <a:gd name="connsiteY3" fmla="*/ 856886 h 1241272"/>
                <a:gd name="connsiteX4" fmla="*/ 749924 w 2520350"/>
                <a:gd name="connsiteY4" fmla="*/ 631932 h 1241272"/>
                <a:gd name="connsiteX5" fmla="*/ 21521 w 2520350"/>
                <a:gd name="connsiteY5" fmla="*/ 284436 h 1241272"/>
                <a:gd name="connsiteX6" fmla="*/ 159896 w 2520350"/>
                <a:gd name="connsiteY6" fmla="*/ 775606 h 1241272"/>
                <a:gd name="connsiteX7" fmla="*/ 444377 w 2520350"/>
                <a:gd name="connsiteY7" fmla="*/ 1049927 h 1241272"/>
                <a:gd name="connsiteX8" fmla="*/ 911736 w 2520350"/>
                <a:gd name="connsiteY8" fmla="*/ 1222646 h 1241272"/>
                <a:gd name="connsiteX9" fmla="*/ 1328297 w 2520350"/>
                <a:gd name="connsiteY9" fmla="*/ 1212487 h 1241272"/>
                <a:gd name="connsiteX10" fmla="*/ 1937896 w 2520350"/>
                <a:gd name="connsiteY10" fmla="*/ 887366 h 1241272"/>
                <a:gd name="connsiteX11" fmla="*/ 2212217 w 2520350"/>
                <a:gd name="connsiteY11" fmla="*/ 531766 h 1241272"/>
                <a:gd name="connsiteX12" fmla="*/ 2303656 w 2520350"/>
                <a:gd name="connsiteY12" fmla="*/ 33926 h 1241272"/>
                <a:gd name="connsiteX13" fmla="*/ 2520350 w 2520350"/>
                <a:gd name="connsiteY13" fmla="*/ 45833 h 1241272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0" fmla="*/ 1409576 w 2306160"/>
                <a:gd name="connsiteY0" fmla="*/ 0 h 1214331"/>
                <a:gd name="connsiteX1" fmla="*/ 1349987 w 2306160"/>
                <a:gd name="connsiteY1" fmla="*/ 813178 h 1214331"/>
                <a:gd name="connsiteX2" fmla="*/ 871521 w 2306160"/>
                <a:gd name="connsiteY2" fmla="*/ 1073572 h 1214331"/>
                <a:gd name="connsiteX3" fmla="*/ 474856 w 2306160"/>
                <a:gd name="connsiteY3" fmla="*/ 829945 h 1214331"/>
                <a:gd name="connsiteX4" fmla="*/ 749924 w 2306160"/>
                <a:gd name="connsiteY4" fmla="*/ 604991 h 1214331"/>
                <a:gd name="connsiteX5" fmla="*/ 21521 w 2306160"/>
                <a:gd name="connsiteY5" fmla="*/ 257495 h 1214331"/>
                <a:gd name="connsiteX6" fmla="*/ 159896 w 2306160"/>
                <a:gd name="connsiteY6" fmla="*/ 748665 h 1214331"/>
                <a:gd name="connsiteX7" fmla="*/ 444377 w 2306160"/>
                <a:gd name="connsiteY7" fmla="*/ 1022986 h 1214331"/>
                <a:gd name="connsiteX8" fmla="*/ 911736 w 2306160"/>
                <a:gd name="connsiteY8" fmla="*/ 1195705 h 1214331"/>
                <a:gd name="connsiteX9" fmla="*/ 1328297 w 2306160"/>
                <a:gd name="connsiteY9" fmla="*/ 1185546 h 1214331"/>
                <a:gd name="connsiteX10" fmla="*/ 1937896 w 2306160"/>
                <a:gd name="connsiteY10" fmla="*/ 860425 h 1214331"/>
                <a:gd name="connsiteX11" fmla="*/ 2212217 w 2306160"/>
                <a:gd name="connsiteY11" fmla="*/ 504825 h 1214331"/>
                <a:gd name="connsiteX12" fmla="*/ 2303656 w 2306160"/>
                <a:gd name="connsiteY12" fmla="*/ 6985 h 1214331"/>
                <a:gd name="connsiteX0" fmla="*/ 1409576 w 2314771"/>
                <a:gd name="connsiteY0" fmla="*/ 0 h 1214331"/>
                <a:gd name="connsiteX1" fmla="*/ 1349987 w 2314771"/>
                <a:gd name="connsiteY1" fmla="*/ 813178 h 1214331"/>
                <a:gd name="connsiteX2" fmla="*/ 871521 w 2314771"/>
                <a:gd name="connsiteY2" fmla="*/ 1073572 h 1214331"/>
                <a:gd name="connsiteX3" fmla="*/ 474856 w 2314771"/>
                <a:gd name="connsiteY3" fmla="*/ 829945 h 1214331"/>
                <a:gd name="connsiteX4" fmla="*/ 749924 w 2314771"/>
                <a:gd name="connsiteY4" fmla="*/ 604991 h 1214331"/>
                <a:gd name="connsiteX5" fmla="*/ 21521 w 2314771"/>
                <a:gd name="connsiteY5" fmla="*/ 257495 h 1214331"/>
                <a:gd name="connsiteX6" fmla="*/ 159896 w 2314771"/>
                <a:gd name="connsiteY6" fmla="*/ 748665 h 1214331"/>
                <a:gd name="connsiteX7" fmla="*/ 444377 w 2314771"/>
                <a:gd name="connsiteY7" fmla="*/ 1022986 h 1214331"/>
                <a:gd name="connsiteX8" fmla="*/ 911736 w 2314771"/>
                <a:gd name="connsiteY8" fmla="*/ 1195705 h 1214331"/>
                <a:gd name="connsiteX9" fmla="*/ 1328297 w 2314771"/>
                <a:gd name="connsiteY9" fmla="*/ 1185546 h 1214331"/>
                <a:gd name="connsiteX10" fmla="*/ 1937896 w 2314771"/>
                <a:gd name="connsiteY10" fmla="*/ 860425 h 1214331"/>
                <a:gd name="connsiteX11" fmla="*/ 2212217 w 2314771"/>
                <a:gd name="connsiteY11" fmla="*/ 504825 h 1214331"/>
                <a:gd name="connsiteX12" fmla="*/ 2313181 w 2314771"/>
                <a:gd name="connsiteY12" fmla="*/ 6985 h 1214331"/>
                <a:gd name="connsiteX0" fmla="*/ 1409576 w 2313181"/>
                <a:gd name="connsiteY0" fmla="*/ 0 h 1214331"/>
                <a:gd name="connsiteX1" fmla="*/ 1349987 w 2313181"/>
                <a:gd name="connsiteY1" fmla="*/ 813178 h 1214331"/>
                <a:gd name="connsiteX2" fmla="*/ 871521 w 2313181"/>
                <a:gd name="connsiteY2" fmla="*/ 1073572 h 1214331"/>
                <a:gd name="connsiteX3" fmla="*/ 474856 w 2313181"/>
                <a:gd name="connsiteY3" fmla="*/ 829945 h 1214331"/>
                <a:gd name="connsiteX4" fmla="*/ 749924 w 2313181"/>
                <a:gd name="connsiteY4" fmla="*/ 604991 h 1214331"/>
                <a:gd name="connsiteX5" fmla="*/ 21521 w 2313181"/>
                <a:gd name="connsiteY5" fmla="*/ 257495 h 1214331"/>
                <a:gd name="connsiteX6" fmla="*/ 159896 w 2313181"/>
                <a:gd name="connsiteY6" fmla="*/ 748665 h 1214331"/>
                <a:gd name="connsiteX7" fmla="*/ 444377 w 2313181"/>
                <a:gd name="connsiteY7" fmla="*/ 1022986 h 1214331"/>
                <a:gd name="connsiteX8" fmla="*/ 911736 w 2313181"/>
                <a:gd name="connsiteY8" fmla="*/ 1195705 h 1214331"/>
                <a:gd name="connsiteX9" fmla="*/ 1328297 w 2313181"/>
                <a:gd name="connsiteY9" fmla="*/ 1185546 h 1214331"/>
                <a:gd name="connsiteX10" fmla="*/ 1937896 w 2313181"/>
                <a:gd name="connsiteY10" fmla="*/ 860425 h 1214331"/>
                <a:gd name="connsiteX11" fmla="*/ 2212217 w 2313181"/>
                <a:gd name="connsiteY11" fmla="*/ 504825 h 1214331"/>
                <a:gd name="connsiteX12" fmla="*/ 2313181 w 2313181"/>
                <a:gd name="connsiteY12" fmla="*/ 6985 h 1214331"/>
                <a:gd name="connsiteX0" fmla="*/ 1409576 w 2315562"/>
                <a:gd name="connsiteY0" fmla="*/ 0 h 1214331"/>
                <a:gd name="connsiteX1" fmla="*/ 1349987 w 2315562"/>
                <a:gd name="connsiteY1" fmla="*/ 813178 h 1214331"/>
                <a:gd name="connsiteX2" fmla="*/ 871521 w 2315562"/>
                <a:gd name="connsiteY2" fmla="*/ 1073572 h 1214331"/>
                <a:gd name="connsiteX3" fmla="*/ 474856 w 2315562"/>
                <a:gd name="connsiteY3" fmla="*/ 829945 h 1214331"/>
                <a:gd name="connsiteX4" fmla="*/ 749924 w 2315562"/>
                <a:gd name="connsiteY4" fmla="*/ 604991 h 1214331"/>
                <a:gd name="connsiteX5" fmla="*/ 21521 w 2315562"/>
                <a:gd name="connsiteY5" fmla="*/ 257495 h 1214331"/>
                <a:gd name="connsiteX6" fmla="*/ 159896 w 2315562"/>
                <a:gd name="connsiteY6" fmla="*/ 748665 h 1214331"/>
                <a:gd name="connsiteX7" fmla="*/ 444377 w 2315562"/>
                <a:gd name="connsiteY7" fmla="*/ 1022986 h 1214331"/>
                <a:gd name="connsiteX8" fmla="*/ 911736 w 2315562"/>
                <a:gd name="connsiteY8" fmla="*/ 1195705 h 1214331"/>
                <a:gd name="connsiteX9" fmla="*/ 1328297 w 2315562"/>
                <a:gd name="connsiteY9" fmla="*/ 1185546 h 1214331"/>
                <a:gd name="connsiteX10" fmla="*/ 1937896 w 2315562"/>
                <a:gd name="connsiteY10" fmla="*/ 860425 h 1214331"/>
                <a:gd name="connsiteX11" fmla="*/ 2212217 w 2315562"/>
                <a:gd name="connsiteY11" fmla="*/ 504825 h 1214331"/>
                <a:gd name="connsiteX12" fmla="*/ 2315562 w 2315562"/>
                <a:gd name="connsiteY12" fmla="*/ 4604 h 1214331"/>
                <a:gd name="connsiteX0" fmla="*/ 1409576 w 2315562"/>
                <a:gd name="connsiteY0" fmla="*/ 0 h 1208507"/>
                <a:gd name="connsiteX1" fmla="*/ 1349987 w 2315562"/>
                <a:gd name="connsiteY1" fmla="*/ 813178 h 1208507"/>
                <a:gd name="connsiteX2" fmla="*/ 871521 w 2315562"/>
                <a:gd name="connsiteY2" fmla="*/ 1073572 h 1208507"/>
                <a:gd name="connsiteX3" fmla="*/ 474856 w 2315562"/>
                <a:gd name="connsiteY3" fmla="*/ 829945 h 1208507"/>
                <a:gd name="connsiteX4" fmla="*/ 749924 w 2315562"/>
                <a:gd name="connsiteY4" fmla="*/ 604991 h 1208507"/>
                <a:gd name="connsiteX5" fmla="*/ 21521 w 2315562"/>
                <a:gd name="connsiteY5" fmla="*/ 257495 h 1208507"/>
                <a:gd name="connsiteX6" fmla="*/ 159896 w 2315562"/>
                <a:gd name="connsiteY6" fmla="*/ 748665 h 1208507"/>
                <a:gd name="connsiteX7" fmla="*/ 444377 w 2315562"/>
                <a:gd name="connsiteY7" fmla="*/ 1022986 h 1208507"/>
                <a:gd name="connsiteX8" fmla="*/ 911736 w 2315562"/>
                <a:gd name="connsiteY8" fmla="*/ 1195705 h 1208507"/>
                <a:gd name="connsiteX9" fmla="*/ 1328297 w 2315562"/>
                <a:gd name="connsiteY9" fmla="*/ 1185546 h 1208507"/>
                <a:gd name="connsiteX10" fmla="*/ 1937896 w 2315562"/>
                <a:gd name="connsiteY10" fmla="*/ 860425 h 1208507"/>
                <a:gd name="connsiteX11" fmla="*/ 2212217 w 2315562"/>
                <a:gd name="connsiteY11" fmla="*/ 504825 h 1208507"/>
                <a:gd name="connsiteX12" fmla="*/ 2315562 w 2315562"/>
                <a:gd name="connsiteY12" fmla="*/ 4604 h 1208507"/>
                <a:gd name="connsiteX0" fmla="*/ 1409576 w 2315562"/>
                <a:gd name="connsiteY0" fmla="*/ 0 h 1209520"/>
                <a:gd name="connsiteX1" fmla="*/ 1349987 w 2315562"/>
                <a:gd name="connsiteY1" fmla="*/ 813178 h 1209520"/>
                <a:gd name="connsiteX2" fmla="*/ 871521 w 2315562"/>
                <a:gd name="connsiteY2" fmla="*/ 1073572 h 1209520"/>
                <a:gd name="connsiteX3" fmla="*/ 474856 w 2315562"/>
                <a:gd name="connsiteY3" fmla="*/ 829945 h 1209520"/>
                <a:gd name="connsiteX4" fmla="*/ 749924 w 2315562"/>
                <a:gd name="connsiteY4" fmla="*/ 604991 h 1209520"/>
                <a:gd name="connsiteX5" fmla="*/ 21521 w 2315562"/>
                <a:gd name="connsiteY5" fmla="*/ 257495 h 1209520"/>
                <a:gd name="connsiteX6" fmla="*/ 159896 w 2315562"/>
                <a:gd name="connsiteY6" fmla="*/ 748665 h 1209520"/>
                <a:gd name="connsiteX7" fmla="*/ 444377 w 2315562"/>
                <a:gd name="connsiteY7" fmla="*/ 1022986 h 1209520"/>
                <a:gd name="connsiteX8" fmla="*/ 795055 w 2315562"/>
                <a:gd name="connsiteY8" fmla="*/ 1167130 h 1209520"/>
                <a:gd name="connsiteX9" fmla="*/ 1328297 w 2315562"/>
                <a:gd name="connsiteY9" fmla="*/ 1185546 h 1209520"/>
                <a:gd name="connsiteX10" fmla="*/ 1937896 w 2315562"/>
                <a:gd name="connsiteY10" fmla="*/ 860425 h 1209520"/>
                <a:gd name="connsiteX11" fmla="*/ 2212217 w 2315562"/>
                <a:gd name="connsiteY11" fmla="*/ 504825 h 1209520"/>
                <a:gd name="connsiteX12" fmla="*/ 2315562 w 2315562"/>
                <a:gd name="connsiteY12" fmla="*/ 4604 h 1209520"/>
                <a:gd name="connsiteX0" fmla="*/ 1409576 w 2315562"/>
                <a:gd name="connsiteY0" fmla="*/ 0 h 1218234"/>
                <a:gd name="connsiteX1" fmla="*/ 1349987 w 2315562"/>
                <a:gd name="connsiteY1" fmla="*/ 813178 h 1218234"/>
                <a:gd name="connsiteX2" fmla="*/ 871521 w 2315562"/>
                <a:gd name="connsiteY2" fmla="*/ 1073572 h 1218234"/>
                <a:gd name="connsiteX3" fmla="*/ 474856 w 2315562"/>
                <a:gd name="connsiteY3" fmla="*/ 829945 h 1218234"/>
                <a:gd name="connsiteX4" fmla="*/ 749924 w 2315562"/>
                <a:gd name="connsiteY4" fmla="*/ 604991 h 1218234"/>
                <a:gd name="connsiteX5" fmla="*/ 21521 w 2315562"/>
                <a:gd name="connsiteY5" fmla="*/ 257495 h 1218234"/>
                <a:gd name="connsiteX6" fmla="*/ 159896 w 2315562"/>
                <a:gd name="connsiteY6" fmla="*/ 748665 h 1218234"/>
                <a:gd name="connsiteX7" fmla="*/ 444377 w 2315562"/>
                <a:gd name="connsiteY7" fmla="*/ 1022986 h 1218234"/>
                <a:gd name="connsiteX8" fmla="*/ 892686 w 2315562"/>
                <a:gd name="connsiteY8" fmla="*/ 1188561 h 1218234"/>
                <a:gd name="connsiteX9" fmla="*/ 1328297 w 2315562"/>
                <a:gd name="connsiteY9" fmla="*/ 1185546 h 1218234"/>
                <a:gd name="connsiteX10" fmla="*/ 1937896 w 2315562"/>
                <a:gd name="connsiteY10" fmla="*/ 860425 h 1218234"/>
                <a:gd name="connsiteX11" fmla="*/ 2212217 w 2315562"/>
                <a:gd name="connsiteY11" fmla="*/ 504825 h 1218234"/>
                <a:gd name="connsiteX12" fmla="*/ 2315562 w 2315562"/>
                <a:gd name="connsiteY12" fmla="*/ 4604 h 1218234"/>
                <a:gd name="connsiteX0" fmla="*/ 1409576 w 2315562"/>
                <a:gd name="connsiteY0" fmla="*/ 0 h 1216004"/>
                <a:gd name="connsiteX1" fmla="*/ 1349987 w 2315562"/>
                <a:gd name="connsiteY1" fmla="*/ 813178 h 1216004"/>
                <a:gd name="connsiteX2" fmla="*/ 871521 w 2315562"/>
                <a:gd name="connsiteY2" fmla="*/ 1073572 h 1216004"/>
                <a:gd name="connsiteX3" fmla="*/ 474856 w 2315562"/>
                <a:gd name="connsiteY3" fmla="*/ 829945 h 1216004"/>
                <a:gd name="connsiteX4" fmla="*/ 749924 w 2315562"/>
                <a:gd name="connsiteY4" fmla="*/ 604991 h 1216004"/>
                <a:gd name="connsiteX5" fmla="*/ 21521 w 2315562"/>
                <a:gd name="connsiteY5" fmla="*/ 257495 h 1216004"/>
                <a:gd name="connsiteX6" fmla="*/ 159896 w 2315562"/>
                <a:gd name="connsiteY6" fmla="*/ 748665 h 1216004"/>
                <a:gd name="connsiteX7" fmla="*/ 444377 w 2315562"/>
                <a:gd name="connsiteY7" fmla="*/ 1022986 h 1216004"/>
                <a:gd name="connsiteX8" fmla="*/ 892686 w 2315562"/>
                <a:gd name="connsiteY8" fmla="*/ 1188561 h 1216004"/>
                <a:gd name="connsiteX9" fmla="*/ 1328297 w 2315562"/>
                <a:gd name="connsiteY9" fmla="*/ 1185546 h 1216004"/>
                <a:gd name="connsiteX10" fmla="*/ 1937896 w 2315562"/>
                <a:gd name="connsiteY10" fmla="*/ 860425 h 1216004"/>
                <a:gd name="connsiteX11" fmla="*/ 2212217 w 2315562"/>
                <a:gd name="connsiteY11" fmla="*/ 504825 h 1216004"/>
                <a:gd name="connsiteX12" fmla="*/ 2315562 w 2315562"/>
                <a:gd name="connsiteY12" fmla="*/ 4604 h 1216004"/>
                <a:gd name="connsiteX0" fmla="*/ 1409576 w 2315562"/>
                <a:gd name="connsiteY0" fmla="*/ 0 h 1215296"/>
                <a:gd name="connsiteX1" fmla="*/ 1349987 w 2315562"/>
                <a:gd name="connsiteY1" fmla="*/ 813178 h 1215296"/>
                <a:gd name="connsiteX2" fmla="*/ 871521 w 2315562"/>
                <a:gd name="connsiteY2" fmla="*/ 1073572 h 1215296"/>
                <a:gd name="connsiteX3" fmla="*/ 474856 w 2315562"/>
                <a:gd name="connsiteY3" fmla="*/ 829945 h 1215296"/>
                <a:gd name="connsiteX4" fmla="*/ 749924 w 2315562"/>
                <a:gd name="connsiteY4" fmla="*/ 604991 h 1215296"/>
                <a:gd name="connsiteX5" fmla="*/ 21521 w 2315562"/>
                <a:gd name="connsiteY5" fmla="*/ 257495 h 1215296"/>
                <a:gd name="connsiteX6" fmla="*/ 159896 w 2315562"/>
                <a:gd name="connsiteY6" fmla="*/ 748665 h 1215296"/>
                <a:gd name="connsiteX7" fmla="*/ 444377 w 2315562"/>
                <a:gd name="connsiteY7" fmla="*/ 1022986 h 1215296"/>
                <a:gd name="connsiteX8" fmla="*/ 892686 w 2315562"/>
                <a:gd name="connsiteY8" fmla="*/ 1188561 h 1215296"/>
                <a:gd name="connsiteX9" fmla="*/ 1328297 w 2315562"/>
                <a:gd name="connsiteY9" fmla="*/ 1185546 h 1215296"/>
                <a:gd name="connsiteX10" fmla="*/ 1937896 w 2315562"/>
                <a:gd name="connsiteY10" fmla="*/ 860425 h 1215296"/>
                <a:gd name="connsiteX11" fmla="*/ 2212217 w 2315562"/>
                <a:gd name="connsiteY11" fmla="*/ 504825 h 1215296"/>
                <a:gd name="connsiteX12" fmla="*/ 2315562 w 2315562"/>
                <a:gd name="connsiteY12" fmla="*/ 4604 h 1215296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8390"/>
                <a:gd name="connsiteX1" fmla="*/ 1349987 w 2315562"/>
                <a:gd name="connsiteY1" fmla="*/ 813178 h 1218390"/>
                <a:gd name="connsiteX2" fmla="*/ 871521 w 2315562"/>
                <a:gd name="connsiteY2" fmla="*/ 1073572 h 1218390"/>
                <a:gd name="connsiteX3" fmla="*/ 474856 w 2315562"/>
                <a:gd name="connsiteY3" fmla="*/ 829945 h 1218390"/>
                <a:gd name="connsiteX4" fmla="*/ 749924 w 2315562"/>
                <a:gd name="connsiteY4" fmla="*/ 604991 h 1218390"/>
                <a:gd name="connsiteX5" fmla="*/ 21521 w 2315562"/>
                <a:gd name="connsiteY5" fmla="*/ 257495 h 1218390"/>
                <a:gd name="connsiteX6" fmla="*/ 159896 w 2315562"/>
                <a:gd name="connsiteY6" fmla="*/ 748665 h 1218390"/>
                <a:gd name="connsiteX7" fmla="*/ 444377 w 2315562"/>
                <a:gd name="connsiteY7" fmla="*/ 1022986 h 1218390"/>
                <a:gd name="connsiteX8" fmla="*/ 708694 w 2315562"/>
                <a:gd name="connsiteY8" fmla="*/ 1146494 h 1218390"/>
                <a:gd name="connsiteX9" fmla="*/ 971267 w 2315562"/>
                <a:gd name="connsiteY9" fmla="*/ 1202848 h 1218390"/>
                <a:gd name="connsiteX10" fmla="*/ 1328297 w 2315562"/>
                <a:gd name="connsiteY10" fmla="*/ 1185546 h 1218390"/>
                <a:gd name="connsiteX11" fmla="*/ 1937896 w 2315562"/>
                <a:gd name="connsiteY11" fmla="*/ 860425 h 1218390"/>
                <a:gd name="connsiteX12" fmla="*/ 2212217 w 2315562"/>
                <a:gd name="connsiteY12" fmla="*/ 504825 h 1218390"/>
                <a:gd name="connsiteX13" fmla="*/ 2315562 w 2315562"/>
                <a:gd name="connsiteY13" fmla="*/ 4604 h 1218390"/>
                <a:gd name="connsiteX0" fmla="*/ 1409576 w 2315562"/>
                <a:gd name="connsiteY0" fmla="*/ 0 h 1218389"/>
                <a:gd name="connsiteX1" fmla="*/ 1349987 w 2315562"/>
                <a:gd name="connsiteY1" fmla="*/ 813178 h 1218389"/>
                <a:gd name="connsiteX2" fmla="*/ 871521 w 2315562"/>
                <a:gd name="connsiteY2" fmla="*/ 1073572 h 1218389"/>
                <a:gd name="connsiteX3" fmla="*/ 474856 w 2315562"/>
                <a:gd name="connsiteY3" fmla="*/ 829945 h 1218389"/>
                <a:gd name="connsiteX4" fmla="*/ 749924 w 2315562"/>
                <a:gd name="connsiteY4" fmla="*/ 604991 h 1218389"/>
                <a:gd name="connsiteX5" fmla="*/ 21521 w 2315562"/>
                <a:gd name="connsiteY5" fmla="*/ 257495 h 1218389"/>
                <a:gd name="connsiteX6" fmla="*/ 159896 w 2315562"/>
                <a:gd name="connsiteY6" fmla="*/ 748665 h 1218389"/>
                <a:gd name="connsiteX7" fmla="*/ 444377 w 2315562"/>
                <a:gd name="connsiteY7" fmla="*/ 1022986 h 1218389"/>
                <a:gd name="connsiteX8" fmla="*/ 708694 w 2315562"/>
                <a:gd name="connsiteY8" fmla="*/ 1146494 h 1218389"/>
                <a:gd name="connsiteX9" fmla="*/ 928405 w 2315562"/>
                <a:gd name="connsiteY9" fmla="*/ 1202848 h 1218389"/>
                <a:gd name="connsiteX10" fmla="*/ 1328297 w 2315562"/>
                <a:gd name="connsiteY10" fmla="*/ 1185546 h 1218389"/>
                <a:gd name="connsiteX11" fmla="*/ 1937896 w 2315562"/>
                <a:gd name="connsiteY11" fmla="*/ 860425 h 1218389"/>
                <a:gd name="connsiteX12" fmla="*/ 2212217 w 2315562"/>
                <a:gd name="connsiteY12" fmla="*/ 504825 h 1218389"/>
                <a:gd name="connsiteX13" fmla="*/ 2315562 w 2315562"/>
                <a:gd name="connsiteY13" fmla="*/ 4604 h 1218389"/>
                <a:gd name="connsiteX0" fmla="*/ 1409576 w 2315562"/>
                <a:gd name="connsiteY0" fmla="*/ 0 h 1218259"/>
                <a:gd name="connsiteX1" fmla="*/ 1349987 w 2315562"/>
                <a:gd name="connsiteY1" fmla="*/ 813178 h 1218259"/>
                <a:gd name="connsiteX2" fmla="*/ 871521 w 2315562"/>
                <a:gd name="connsiteY2" fmla="*/ 1073572 h 1218259"/>
                <a:gd name="connsiteX3" fmla="*/ 474856 w 2315562"/>
                <a:gd name="connsiteY3" fmla="*/ 829945 h 1218259"/>
                <a:gd name="connsiteX4" fmla="*/ 749924 w 2315562"/>
                <a:gd name="connsiteY4" fmla="*/ 604991 h 1218259"/>
                <a:gd name="connsiteX5" fmla="*/ 21521 w 2315562"/>
                <a:gd name="connsiteY5" fmla="*/ 257495 h 1218259"/>
                <a:gd name="connsiteX6" fmla="*/ 159896 w 2315562"/>
                <a:gd name="connsiteY6" fmla="*/ 748665 h 1218259"/>
                <a:gd name="connsiteX7" fmla="*/ 444377 w 2315562"/>
                <a:gd name="connsiteY7" fmla="*/ 1022986 h 1218259"/>
                <a:gd name="connsiteX8" fmla="*/ 689644 w 2315562"/>
                <a:gd name="connsiteY8" fmla="*/ 1148875 h 1218259"/>
                <a:gd name="connsiteX9" fmla="*/ 928405 w 2315562"/>
                <a:gd name="connsiteY9" fmla="*/ 1202848 h 1218259"/>
                <a:gd name="connsiteX10" fmla="*/ 1328297 w 2315562"/>
                <a:gd name="connsiteY10" fmla="*/ 1185546 h 1218259"/>
                <a:gd name="connsiteX11" fmla="*/ 1937896 w 2315562"/>
                <a:gd name="connsiteY11" fmla="*/ 860425 h 1218259"/>
                <a:gd name="connsiteX12" fmla="*/ 2212217 w 2315562"/>
                <a:gd name="connsiteY12" fmla="*/ 504825 h 1218259"/>
                <a:gd name="connsiteX13" fmla="*/ 2315562 w 2315562"/>
                <a:gd name="connsiteY13" fmla="*/ 4604 h 1218259"/>
                <a:gd name="connsiteX0" fmla="*/ 1409576 w 2315562"/>
                <a:gd name="connsiteY0" fmla="*/ 0 h 1212540"/>
                <a:gd name="connsiteX1" fmla="*/ 1349987 w 2315562"/>
                <a:gd name="connsiteY1" fmla="*/ 813178 h 1212540"/>
                <a:gd name="connsiteX2" fmla="*/ 871521 w 2315562"/>
                <a:gd name="connsiteY2" fmla="*/ 1073572 h 1212540"/>
                <a:gd name="connsiteX3" fmla="*/ 474856 w 2315562"/>
                <a:gd name="connsiteY3" fmla="*/ 829945 h 1212540"/>
                <a:gd name="connsiteX4" fmla="*/ 749924 w 2315562"/>
                <a:gd name="connsiteY4" fmla="*/ 604991 h 1212540"/>
                <a:gd name="connsiteX5" fmla="*/ 21521 w 2315562"/>
                <a:gd name="connsiteY5" fmla="*/ 257495 h 1212540"/>
                <a:gd name="connsiteX6" fmla="*/ 159896 w 2315562"/>
                <a:gd name="connsiteY6" fmla="*/ 748665 h 1212540"/>
                <a:gd name="connsiteX7" fmla="*/ 444377 w 2315562"/>
                <a:gd name="connsiteY7" fmla="*/ 1022986 h 1212540"/>
                <a:gd name="connsiteX8" fmla="*/ 689644 w 2315562"/>
                <a:gd name="connsiteY8" fmla="*/ 1148875 h 1212540"/>
                <a:gd name="connsiteX9" fmla="*/ 928405 w 2315562"/>
                <a:gd name="connsiteY9" fmla="*/ 1202848 h 1212540"/>
                <a:gd name="connsiteX10" fmla="*/ 1328297 w 2315562"/>
                <a:gd name="connsiteY10" fmla="*/ 1185546 h 1212540"/>
                <a:gd name="connsiteX11" fmla="*/ 1937896 w 2315562"/>
                <a:gd name="connsiteY11" fmla="*/ 860425 h 1212540"/>
                <a:gd name="connsiteX12" fmla="*/ 2212217 w 2315562"/>
                <a:gd name="connsiteY12" fmla="*/ 504825 h 1212540"/>
                <a:gd name="connsiteX13" fmla="*/ 2315562 w 2315562"/>
                <a:gd name="connsiteY13" fmla="*/ 4604 h 1212540"/>
                <a:gd name="connsiteX0" fmla="*/ 1409576 w 2315562"/>
                <a:gd name="connsiteY0" fmla="*/ 0 h 1212540"/>
                <a:gd name="connsiteX1" fmla="*/ 1349987 w 2315562"/>
                <a:gd name="connsiteY1" fmla="*/ 813178 h 1212540"/>
                <a:gd name="connsiteX2" fmla="*/ 871521 w 2315562"/>
                <a:gd name="connsiteY2" fmla="*/ 1073572 h 1212540"/>
                <a:gd name="connsiteX3" fmla="*/ 474856 w 2315562"/>
                <a:gd name="connsiteY3" fmla="*/ 829945 h 1212540"/>
                <a:gd name="connsiteX4" fmla="*/ 749924 w 2315562"/>
                <a:gd name="connsiteY4" fmla="*/ 604991 h 1212540"/>
                <a:gd name="connsiteX5" fmla="*/ 21521 w 2315562"/>
                <a:gd name="connsiteY5" fmla="*/ 257495 h 1212540"/>
                <a:gd name="connsiteX6" fmla="*/ 159896 w 2315562"/>
                <a:gd name="connsiteY6" fmla="*/ 748665 h 1212540"/>
                <a:gd name="connsiteX7" fmla="*/ 444377 w 2315562"/>
                <a:gd name="connsiteY7" fmla="*/ 1022986 h 1212540"/>
                <a:gd name="connsiteX8" fmla="*/ 680119 w 2315562"/>
                <a:gd name="connsiteY8" fmla="*/ 1148875 h 1212540"/>
                <a:gd name="connsiteX9" fmla="*/ 928405 w 2315562"/>
                <a:gd name="connsiteY9" fmla="*/ 1202848 h 1212540"/>
                <a:gd name="connsiteX10" fmla="*/ 1328297 w 2315562"/>
                <a:gd name="connsiteY10" fmla="*/ 1185546 h 1212540"/>
                <a:gd name="connsiteX11" fmla="*/ 1937896 w 2315562"/>
                <a:gd name="connsiteY11" fmla="*/ 860425 h 1212540"/>
                <a:gd name="connsiteX12" fmla="*/ 2212217 w 2315562"/>
                <a:gd name="connsiteY12" fmla="*/ 504825 h 1212540"/>
                <a:gd name="connsiteX13" fmla="*/ 2315562 w 2315562"/>
                <a:gd name="connsiteY13" fmla="*/ 4604 h 1212540"/>
                <a:gd name="connsiteX0" fmla="*/ 1409576 w 2315562"/>
                <a:gd name="connsiteY0" fmla="*/ 0 h 1218259"/>
                <a:gd name="connsiteX1" fmla="*/ 1349987 w 2315562"/>
                <a:gd name="connsiteY1" fmla="*/ 813178 h 1218259"/>
                <a:gd name="connsiteX2" fmla="*/ 871521 w 2315562"/>
                <a:gd name="connsiteY2" fmla="*/ 1073572 h 1218259"/>
                <a:gd name="connsiteX3" fmla="*/ 474856 w 2315562"/>
                <a:gd name="connsiteY3" fmla="*/ 829945 h 1218259"/>
                <a:gd name="connsiteX4" fmla="*/ 749924 w 2315562"/>
                <a:gd name="connsiteY4" fmla="*/ 604991 h 1218259"/>
                <a:gd name="connsiteX5" fmla="*/ 21521 w 2315562"/>
                <a:gd name="connsiteY5" fmla="*/ 257495 h 1218259"/>
                <a:gd name="connsiteX6" fmla="*/ 159896 w 2315562"/>
                <a:gd name="connsiteY6" fmla="*/ 748665 h 1218259"/>
                <a:gd name="connsiteX7" fmla="*/ 444377 w 2315562"/>
                <a:gd name="connsiteY7" fmla="*/ 1022986 h 1218259"/>
                <a:gd name="connsiteX8" fmla="*/ 680119 w 2315562"/>
                <a:gd name="connsiteY8" fmla="*/ 1148875 h 1218259"/>
                <a:gd name="connsiteX9" fmla="*/ 909355 w 2315562"/>
                <a:gd name="connsiteY9" fmla="*/ 1202848 h 1218259"/>
                <a:gd name="connsiteX10" fmla="*/ 1328297 w 2315562"/>
                <a:gd name="connsiteY10" fmla="*/ 1185546 h 1218259"/>
                <a:gd name="connsiteX11" fmla="*/ 1937896 w 2315562"/>
                <a:gd name="connsiteY11" fmla="*/ 860425 h 1218259"/>
                <a:gd name="connsiteX12" fmla="*/ 2212217 w 2315562"/>
                <a:gd name="connsiteY12" fmla="*/ 504825 h 1218259"/>
                <a:gd name="connsiteX13" fmla="*/ 2315562 w 2315562"/>
                <a:gd name="connsiteY13" fmla="*/ 4604 h 1218259"/>
                <a:gd name="connsiteX0" fmla="*/ 1409576 w 2315562"/>
                <a:gd name="connsiteY0" fmla="*/ 0 h 1220651"/>
                <a:gd name="connsiteX1" fmla="*/ 1349987 w 2315562"/>
                <a:gd name="connsiteY1" fmla="*/ 813178 h 1220651"/>
                <a:gd name="connsiteX2" fmla="*/ 871521 w 2315562"/>
                <a:gd name="connsiteY2" fmla="*/ 1073572 h 1220651"/>
                <a:gd name="connsiteX3" fmla="*/ 474856 w 2315562"/>
                <a:gd name="connsiteY3" fmla="*/ 829945 h 1220651"/>
                <a:gd name="connsiteX4" fmla="*/ 749924 w 2315562"/>
                <a:gd name="connsiteY4" fmla="*/ 604991 h 1220651"/>
                <a:gd name="connsiteX5" fmla="*/ 21521 w 2315562"/>
                <a:gd name="connsiteY5" fmla="*/ 257495 h 1220651"/>
                <a:gd name="connsiteX6" fmla="*/ 159896 w 2315562"/>
                <a:gd name="connsiteY6" fmla="*/ 748665 h 1220651"/>
                <a:gd name="connsiteX7" fmla="*/ 444377 w 2315562"/>
                <a:gd name="connsiteY7" fmla="*/ 1022986 h 1220651"/>
                <a:gd name="connsiteX8" fmla="*/ 680119 w 2315562"/>
                <a:gd name="connsiteY8" fmla="*/ 1148875 h 1220651"/>
                <a:gd name="connsiteX9" fmla="*/ 906974 w 2315562"/>
                <a:gd name="connsiteY9" fmla="*/ 1207611 h 1220651"/>
                <a:gd name="connsiteX10" fmla="*/ 1328297 w 2315562"/>
                <a:gd name="connsiteY10" fmla="*/ 1185546 h 1220651"/>
                <a:gd name="connsiteX11" fmla="*/ 1937896 w 2315562"/>
                <a:gd name="connsiteY11" fmla="*/ 860425 h 1220651"/>
                <a:gd name="connsiteX12" fmla="*/ 2212217 w 2315562"/>
                <a:gd name="connsiteY12" fmla="*/ 504825 h 1220651"/>
                <a:gd name="connsiteX13" fmla="*/ 2315562 w 2315562"/>
                <a:gd name="connsiteY13" fmla="*/ 4604 h 1220651"/>
                <a:gd name="connsiteX0" fmla="*/ 1409576 w 2315562"/>
                <a:gd name="connsiteY0" fmla="*/ 0 h 1221500"/>
                <a:gd name="connsiteX1" fmla="*/ 1349987 w 2315562"/>
                <a:gd name="connsiteY1" fmla="*/ 813178 h 1221500"/>
                <a:gd name="connsiteX2" fmla="*/ 871521 w 2315562"/>
                <a:gd name="connsiteY2" fmla="*/ 1073572 h 1221500"/>
                <a:gd name="connsiteX3" fmla="*/ 474856 w 2315562"/>
                <a:gd name="connsiteY3" fmla="*/ 829945 h 1221500"/>
                <a:gd name="connsiteX4" fmla="*/ 749924 w 2315562"/>
                <a:gd name="connsiteY4" fmla="*/ 604991 h 1221500"/>
                <a:gd name="connsiteX5" fmla="*/ 21521 w 2315562"/>
                <a:gd name="connsiteY5" fmla="*/ 257495 h 1221500"/>
                <a:gd name="connsiteX6" fmla="*/ 159896 w 2315562"/>
                <a:gd name="connsiteY6" fmla="*/ 748665 h 1221500"/>
                <a:gd name="connsiteX7" fmla="*/ 444377 w 2315562"/>
                <a:gd name="connsiteY7" fmla="*/ 1022986 h 1221500"/>
                <a:gd name="connsiteX8" fmla="*/ 680119 w 2315562"/>
                <a:gd name="connsiteY8" fmla="*/ 1148875 h 1221500"/>
                <a:gd name="connsiteX9" fmla="*/ 906974 w 2315562"/>
                <a:gd name="connsiteY9" fmla="*/ 1207611 h 1221500"/>
                <a:gd name="connsiteX10" fmla="*/ 1328297 w 2315562"/>
                <a:gd name="connsiteY10" fmla="*/ 1185546 h 1221500"/>
                <a:gd name="connsiteX11" fmla="*/ 1937896 w 2315562"/>
                <a:gd name="connsiteY11" fmla="*/ 860425 h 1221500"/>
                <a:gd name="connsiteX12" fmla="*/ 2212217 w 2315562"/>
                <a:gd name="connsiteY12" fmla="*/ 504825 h 1221500"/>
                <a:gd name="connsiteX13" fmla="*/ 2315562 w 2315562"/>
                <a:gd name="connsiteY13" fmla="*/ 4604 h 1221500"/>
                <a:gd name="connsiteX0" fmla="*/ 1409576 w 2315562"/>
                <a:gd name="connsiteY0" fmla="*/ 0 h 1221215"/>
                <a:gd name="connsiteX1" fmla="*/ 1349987 w 2315562"/>
                <a:gd name="connsiteY1" fmla="*/ 813178 h 1221215"/>
                <a:gd name="connsiteX2" fmla="*/ 871521 w 2315562"/>
                <a:gd name="connsiteY2" fmla="*/ 1073572 h 1221215"/>
                <a:gd name="connsiteX3" fmla="*/ 474856 w 2315562"/>
                <a:gd name="connsiteY3" fmla="*/ 829945 h 1221215"/>
                <a:gd name="connsiteX4" fmla="*/ 749924 w 2315562"/>
                <a:gd name="connsiteY4" fmla="*/ 604991 h 1221215"/>
                <a:gd name="connsiteX5" fmla="*/ 21521 w 2315562"/>
                <a:gd name="connsiteY5" fmla="*/ 257495 h 1221215"/>
                <a:gd name="connsiteX6" fmla="*/ 159896 w 2315562"/>
                <a:gd name="connsiteY6" fmla="*/ 748665 h 1221215"/>
                <a:gd name="connsiteX7" fmla="*/ 444377 w 2315562"/>
                <a:gd name="connsiteY7" fmla="*/ 1022986 h 1221215"/>
                <a:gd name="connsiteX8" fmla="*/ 644400 w 2315562"/>
                <a:gd name="connsiteY8" fmla="*/ 1139350 h 1221215"/>
                <a:gd name="connsiteX9" fmla="*/ 906974 w 2315562"/>
                <a:gd name="connsiteY9" fmla="*/ 1207611 h 1221215"/>
                <a:gd name="connsiteX10" fmla="*/ 1328297 w 2315562"/>
                <a:gd name="connsiteY10" fmla="*/ 1185546 h 1221215"/>
                <a:gd name="connsiteX11" fmla="*/ 1937896 w 2315562"/>
                <a:gd name="connsiteY11" fmla="*/ 860425 h 1221215"/>
                <a:gd name="connsiteX12" fmla="*/ 2212217 w 2315562"/>
                <a:gd name="connsiteY12" fmla="*/ 504825 h 1221215"/>
                <a:gd name="connsiteX13" fmla="*/ 2315562 w 2315562"/>
                <a:gd name="connsiteY13" fmla="*/ 4604 h 1221215"/>
                <a:gd name="connsiteX0" fmla="*/ 1409576 w 2315562"/>
                <a:gd name="connsiteY0" fmla="*/ 0 h 1214859"/>
                <a:gd name="connsiteX1" fmla="*/ 1349987 w 2315562"/>
                <a:gd name="connsiteY1" fmla="*/ 813178 h 1214859"/>
                <a:gd name="connsiteX2" fmla="*/ 871521 w 2315562"/>
                <a:gd name="connsiteY2" fmla="*/ 1073572 h 1214859"/>
                <a:gd name="connsiteX3" fmla="*/ 474856 w 2315562"/>
                <a:gd name="connsiteY3" fmla="*/ 829945 h 1214859"/>
                <a:gd name="connsiteX4" fmla="*/ 749924 w 2315562"/>
                <a:gd name="connsiteY4" fmla="*/ 604991 h 1214859"/>
                <a:gd name="connsiteX5" fmla="*/ 21521 w 2315562"/>
                <a:gd name="connsiteY5" fmla="*/ 257495 h 1214859"/>
                <a:gd name="connsiteX6" fmla="*/ 159896 w 2315562"/>
                <a:gd name="connsiteY6" fmla="*/ 748665 h 1214859"/>
                <a:gd name="connsiteX7" fmla="*/ 444377 w 2315562"/>
                <a:gd name="connsiteY7" fmla="*/ 1022986 h 1214859"/>
                <a:gd name="connsiteX8" fmla="*/ 644400 w 2315562"/>
                <a:gd name="connsiteY8" fmla="*/ 1139350 h 1214859"/>
                <a:gd name="connsiteX9" fmla="*/ 906974 w 2315562"/>
                <a:gd name="connsiteY9" fmla="*/ 1207611 h 1214859"/>
                <a:gd name="connsiteX10" fmla="*/ 1366397 w 2315562"/>
                <a:gd name="connsiteY10" fmla="*/ 1173640 h 1214859"/>
                <a:gd name="connsiteX11" fmla="*/ 1937896 w 2315562"/>
                <a:gd name="connsiteY11" fmla="*/ 860425 h 1214859"/>
                <a:gd name="connsiteX12" fmla="*/ 2212217 w 2315562"/>
                <a:gd name="connsiteY12" fmla="*/ 504825 h 1214859"/>
                <a:gd name="connsiteX13" fmla="*/ 2315562 w 2315562"/>
                <a:gd name="connsiteY13" fmla="*/ 4604 h 1214859"/>
                <a:gd name="connsiteX0" fmla="*/ 1409576 w 2315562"/>
                <a:gd name="connsiteY0" fmla="*/ 0 h 1210460"/>
                <a:gd name="connsiteX1" fmla="*/ 1349987 w 2315562"/>
                <a:gd name="connsiteY1" fmla="*/ 813178 h 1210460"/>
                <a:gd name="connsiteX2" fmla="*/ 871521 w 2315562"/>
                <a:gd name="connsiteY2" fmla="*/ 1073572 h 1210460"/>
                <a:gd name="connsiteX3" fmla="*/ 474856 w 2315562"/>
                <a:gd name="connsiteY3" fmla="*/ 829945 h 1210460"/>
                <a:gd name="connsiteX4" fmla="*/ 749924 w 2315562"/>
                <a:gd name="connsiteY4" fmla="*/ 604991 h 1210460"/>
                <a:gd name="connsiteX5" fmla="*/ 21521 w 2315562"/>
                <a:gd name="connsiteY5" fmla="*/ 257495 h 1210460"/>
                <a:gd name="connsiteX6" fmla="*/ 159896 w 2315562"/>
                <a:gd name="connsiteY6" fmla="*/ 748665 h 1210460"/>
                <a:gd name="connsiteX7" fmla="*/ 444377 w 2315562"/>
                <a:gd name="connsiteY7" fmla="*/ 1022986 h 1210460"/>
                <a:gd name="connsiteX8" fmla="*/ 644400 w 2315562"/>
                <a:gd name="connsiteY8" fmla="*/ 1139350 h 1210460"/>
                <a:gd name="connsiteX9" fmla="*/ 906974 w 2315562"/>
                <a:gd name="connsiteY9" fmla="*/ 1200467 h 1210460"/>
                <a:gd name="connsiteX10" fmla="*/ 1366397 w 2315562"/>
                <a:gd name="connsiteY10" fmla="*/ 1173640 h 1210460"/>
                <a:gd name="connsiteX11" fmla="*/ 1937896 w 2315562"/>
                <a:gd name="connsiteY11" fmla="*/ 860425 h 1210460"/>
                <a:gd name="connsiteX12" fmla="*/ 2212217 w 2315562"/>
                <a:gd name="connsiteY12" fmla="*/ 504825 h 1210460"/>
                <a:gd name="connsiteX13" fmla="*/ 2315562 w 2315562"/>
                <a:gd name="connsiteY13" fmla="*/ 4604 h 1210460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37896 w 2315562"/>
                <a:gd name="connsiteY12" fmla="*/ 86042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37896 w 2315562"/>
                <a:gd name="connsiteY12" fmla="*/ 86042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88696 w 2315562"/>
                <a:gd name="connsiteY12" fmla="*/ 82994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3761"/>
                <a:gd name="connsiteX1" fmla="*/ 1349987 w 2315562"/>
                <a:gd name="connsiteY1" fmla="*/ 813178 h 1203761"/>
                <a:gd name="connsiteX2" fmla="*/ 871521 w 2315562"/>
                <a:gd name="connsiteY2" fmla="*/ 1073572 h 1203761"/>
                <a:gd name="connsiteX3" fmla="*/ 474856 w 2315562"/>
                <a:gd name="connsiteY3" fmla="*/ 829945 h 1203761"/>
                <a:gd name="connsiteX4" fmla="*/ 749924 w 2315562"/>
                <a:gd name="connsiteY4" fmla="*/ 604991 h 1203761"/>
                <a:gd name="connsiteX5" fmla="*/ 21521 w 2315562"/>
                <a:gd name="connsiteY5" fmla="*/ 257495 h 1203761"/>
                <a:gd name="connsiteX6" fmla="*/ 159896 w 2315562"/>
                <a:gd name="connsiteY6" fmla="*/ 748665 h 1203761"/>
                <a:gd name="connsiteX7" fmla="*/ 444377 w 2315562"/>
                <a:gd name="connsiteY7" fmla="*/ 1022986 h 1203761"/>
                <a:gd name="connsiteX8" fmla="*/ 644400 w 2315562"/>
                <a:gd name="connsiteY8" fmla="*/ 1139350 h 1203761"/>
                <a:gd name="connsiteX9" fmla="*/ 906974 w 2315562"/>
                <a:gd name="connsiteY9" fmla="*/ 1200467 h 1203761"/>
                <a:gd name="connsiteX10" fmla="*/ 1366397 w 2315562"/>
                <a:gd name="connsiteY10" fmla="*/ 1173640 h 1203761"/>
                <a:gd name="connsiteX11" fmla="*/ 1724535 w 2315562"/>
                <a:gd name="connsiteY11" fmla="*/ 992507 h 1203761"/>
                <a:gd name="connsiteX12" fmla="*/ 1988696 w 2315562"/>
                <a:gd name="connsiteY12" fmla="*/ 829945 h 1203761"/>
                <a:gd name="connsiteX13" fmla="*/ 2212217 w 2315562"/>
                <a:gd name="connsiteY13" fmla="*/ 504825 h 1203761"/>
                <a:gd name="connsiteX14" fmla="*/ 2315562 w 2315562"/>
                <a:gd name="connsiteY14" fmla="*/ 4604 h 1203761"/>
                <a:gd name="connsiteX0" fmla="*/ 1409576 w 2315562"/>
                <a:gd name="connsiteY0" fmla="*/ 0 h 1203023"/>
                <a:gd name="connsiteX1" fmla="*/ 1349987 w 2315562"/>
                <a:gd name="connsiteY1" fmla="*/ 813178 h 1203023"/>
                <a:gd name="connsiteX2" fmla="*/ 871521 w 2315562"/>
                <a:gd name="connsiteY2" fmla="*/ 1073572 h 1203023"/>
                <a:gd name="connsiteX3" fmla="*/ 474856 w 2315562"/>
                <a:gd name="connsiteY3" fmla="*/ 829945 h 1203023"/>
                <a:gd name="connsiteX4" fmla="*/ 749924 w 2315562"/>
                <a:gd name="connsiteY4" fmla="*/ 604991 h 1203023"/>
                <a:gd name="connsiteX5" fmla="*/ 21521 w 2315562"/>
                <a:gd name="connsiteY5" fmla="*/ 257495 h 1203023"/>
                <a:gd name="connsiteX6" fmla="*/ 159896 w 2315562"/>
                <a:gd name="connsiteY6" fmla="*/ 748665 h 1203023"/>
                <a:gd name="connsiteX7" fmla="*/ 444377 w 2315562"/>
                <a:gd name="connsiteY7" fmla="*/ 1022986 h 1203023"/>
                <a:gd name="connsiteX8" fmla="*/ 644400 w 2315562"/>
                <a:gd name="connsiteY8" fmla="*/ 1139350 h 1203023"/>
                <a:gd name="connsiteX9" fmla="*/ 906974 w 2315562"/>
                <a:gd name="connsiteY9" fmla="*/ 1200467 h 1203023"/>
                <a:gd name="connsiteX10" fmla="*/ 1366397 w 2315562"/>
                <a:gd name="connsiteY10" fmla="*/ 1173640 h 1203023"/>
                <a:gd name="connsiteX11" fmla="*/ 1712629 w 2315562"/>
                <a:gd name="connsiteY11" fmla="*/ 1016319 h 1203023"/>
                <a:gd name="connsiteX12" fmla="*/ 1988696 w 2315562"/>
                <a:gd name="connsiteY12" fmla="*/ 829945 h 1203023"/>
                <a:gd name="connsiteX13" fmla="*/ 2212217 w 2315562"/>
                <a:gd name="connsiteY13" fmla="*/ 504825 h 1203023"/>
                <a:gd name="connsiteX14" fmla="*/ 2315562 w 2315562"/>
                <a:gd name="connsiteY14" fmla="*/ 4604 h 1203023"/>
                <a:gd name="connsiteX0" fmla="*/ 1409576 w 2315562"/>
                <a:gd name="connsiteY0" fmla="*/ 0 h 1202779"/>
                <a:gd name="connsiteX1" fmla="*/ 1349987 w 2315562"/>
                <a:gd name="connsiteY1" fmla="*/ 813178 h 1202779"/>
                <a:gd name="connsiteX2" fmla="*/ 871521 w 2315562"/>
                <a:gd name="connsiteY2" fmla="*/ 1073572 h 1202779"/>
                <a:gd name="connsiteX3" fmla="*/ 474856 w 2315562"/>
                <a:gd name="connsiteY3" fmla="*/ 829945 h 1202779"/>
                <a:gd name="connsiteX4" fmla="*/ 749924 w 2315562"/>
                <a:gd name="connsiteY4" fmla="*/ 604991 h 1202779"/>
                <a:gd name="connsiteX5" fmla="*/ 21521 w 2315562"/>
                <a:gd name="connsiteY5" fmla="*/ 257495 h 1202779"/>
                <a:gd name="connsiteX6" fmla="*/ 159896 w 2315562"/>
                <a:gd name="connsiteY6" fmla="*/ 748665 h 1202779"/>
                <a:gd name="connsiteX7" fmla="*/ 444377 w 2315562"/>
                <a:gd name="connsiteY7" fmla="*/ 1022986 h 1202779"/>
                <a:gd name="connsiteX8" fmla="*/ 644400 w 2315562"/>
                <a:gd name="connsiteY8" fmla="*/ 1139350 h 1202779"/>
                <a:gd name="connsiteX9" fmla="*/ 906974 w 2315562"/>
                <a:gd name="connsiteY9" fmla="*/ 1200467 h 1202779"/>
                <a:gd name="connsiteX10" fmla="*/ 1366397 w 2315562"/>
                <a:gd name="connsiteY10" fmla="*/ 1173640 h 1202779"/>
                <a:gd name="connsiteX11" fmla="*/ 1712629 w 2315562"/>
                <a:gd name="connsiteY11" fmla="*/ 1025844 h 1202779"/>
                <a:gd name="connsiteX12" fmla="*/ 1988696 w 2315562"/>
                <a:gd name="connsiteY12" fmla="*/ 829945 h 1202779"/>
                <a:gd name="connsiteX13" fmla="*/ 2212217 w 2315562"/>
                <a:gd name="connsiteY13" fmla="*/ 504825 h 1202779"/>
                <a:gd name="connsiteX14" fmla="*/ 2315562 w 2315562"/>
                <a:gd name="connsiteY14" fmla="*/ 4604 h 1202779"/>
                <a:gd name="connsiteX0" fmla="*/ 1409576 w 2315562"/>
                <a:gd name="connsiteY0" fmla="*/ 0 h 1202668"/>
                <a:gd name="connsiteX1" fmla="*/ 1349987 w 2315562"/>
                <a:gd name="connsiteY1" fmla="*/ 813178 h 1202668"/>
                <a:gd name="connsiteX2" fmla="*/ 871521 w 2315562"/>
                <a:gd name="connsiteY2" fmla="*/ 1073572 h 1202668"/>
                <a:gd name="connsiteX3" fmla="*/ 474856 w 2315562"/>
                <a:gd name="connsiteY3" fmla="*/ 829945 h 1202668"/>
                <a:gd name="connsiteX4" fmla="*/ 749924 w 2315562"/>
                <a:gd name="connsiteY4" fmla="*/ 604991 h 1202668"/>
                <a:gd name="connsiteX5" fmla="*/ 21521 w 2315562"/>
                <a:gd name="connsiteY5" fmla="*/ 257495 h 1202668"/>
                <a:gd name="connsiteX6" fmla="*/ 159896 w 2315562"/>
                <a:gd name="connsiteY6" fmla="*/ 748665 h 1202668"/>
                <a:gd name="connsiteX7" fmla="*/ 444377 w 2315562"/>
                <a:gd name="connsiteY7" fmla="*/ 1022986 h 1202668"/>
                <a:gd name="connsiteX8" fmla="*/ 644400 w 2315562"/>
                <a:gd name="connsiteY8" fmla="*/ 1139350 h 1202668"/>
                <a:gd name="connsiteX9" fmla="*/ 906974 w 2315562"/>
                <a:gd name="connsiteY9" fmla="*/ 1200467 h 1202668"/>
                <a:gd name="connsiteX10" fmla="*/ 1366397 w 2315562"/>
                <a:gd name="connsiteY10" fmla="*/ 1173640 h 1202668"/>
                <a:gd name="connsiteX11" fmla="*/ 1712629 w 2315562"/>
                <a:gd name="connsiteY11" fmla="*/ 1030606 h 1202668"/>
                <a:gd name="connsiteX12" fmla="*/ 1988696 w 2315562"/>
                <a:gd name="connsiteY12" fmla="*/ 829945 h 1202668"/>
                <a:gd name="connsiteX13" fmla="*/ 2212217 w 2315562"/>
                <a:gd name="connsiteY13" fmla="*/ 504825 h 1202668"/>
                <a:gd name="connsiteX14" fmla="*/ 2315562 w 2315562"/>
                <a:gd name="connsiteY14" fmla="*/ 4604 h 1202668"/>
                <a:gd name="connsiteX0" fmla="*/ 1409576 w 2315562"/>
                <a:gd name="connsiteY0" fmla="*/ 0 h 1202564"/>
                <a:gd name="connsiteX1" fmla="*/ 1349987 w 2315562"/>
                <a:gd name="connsiteY1" fmla="*/ 813178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21431 w 2315562"/>
                <a:gd name="connsiteY1" fmla="*/ 827456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64054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15562" h="1202564">
                  <a:moveTo>
                    <a:pt x="1409576" y="0"/>
                  </a:moveTo>
                  <a:cubicBezTo>
                    <a:pt x="1420582" y="508000"/>
                    <a:pt x="1396829" y="651700"/>
                    <a:pt x="1307153" y="827456"/>
                  </a:cubicBezTo>
                  <a:cubicBezTo>
                    <a:pt x="1217477" y="1003212"/>
                    <a:pt x="1014996" y="1068395"/>
                    <a:pt x="871522" y="1054535"/>
                  </a:cubicBezTo>
                  <a:cubicBezTo>
                    <a:pt x="728048" y="1040675"/>
                    <a:pt x="495122" y="904869"/>
                    <a:pt x="474856" y="829945"/>
                  </a:cubicBezTo>
                  <a:cubicBezTo>
                    <a:pt x="454590" y="755021"/>
                    <a:pt x="825480" y="700399"/>
                    <a:pt x="749924" y="604991"/>
                  </a:cubicBezTo>
                  <a:cubicBezTo>
                    <a:pt x="674368" y="509583"/>
                    <a:pt x="97420" y="107328"/>
                    <a:pt x="21521" y="257495"/>
                  </a:cubicBezTo>
                  <a:cubicBezTo>
                    <a:pt x="-54378" y="407662"/>
                    <a:pt x="89420" y="621083"/>
                    <a:pt x="159896" y="748665"/>
                  </a:cubicBezTo>
                  <a:cubicBezTo>
                    <a:pt x="230372" y="876247"/>
                    <a:pt x="352911" y="956681"/>
                    <a:pt x="444377" y="1022986"/>
                  </a:cubicBezTo>
                  <a:cubicBezTo>
                    <a:pt x="535843" y="1089291"/>
                    <a:pt x="567301" y="1109770"/>
                    <a:pt x="644400" y="1139350"/>
                  </a:cubicBezTo>
                  <a:cubicBezTo>
                    <a:pt x="721500" y="1168930"/>
                    <a:pt x="786641" y="1194752"/>
                    <a:pt x="906974" y="1200467"/>
                  </a:cubicBezTo>
                  <a:cubicBezTo>
                    <a:pt x="1027307" y="1206182"/>
                    <a:pt x="1231327" y="1201156"/>
                    <a:pt x="1366397" y="1173640"/>
                  </a:cubicBezTo>
                  <a:cubicBezTo>
                    <a:pt x="1501467" y="1146124"/>
                    <a:pt x="1613676" y="1092651"/>
                    <a:pt x="1717392" y="1035369"/>
                  </a:cubicBezTo>
                  <a:cubicBezTo>
                    <a:pt x="1821108" y="978087"/>
                    <a:pt x="1906225" y="918369"/>
                    <a:pt x="1988696" y="829945"/>
                  </a:cubicBezTo>
                  <a:cubicBezTo>
                    <a:pt x="2071167" y="741521"/>
                    <a:pt x="2151257" y="647065"/>
                    <a:pt x="2212217" y="504825"/>
                  </a:cubicBezTo>
                  <a:cubicBezTo>
                    <a:pt x="2313817" y="332105"/>
                    <a:pt x="2314213" y="99880"/>
                    <a:pt x="2315562" y="4604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60" name="フリーフォーム 29">
              <a:extLst>
                <a:ext uri="{FF2B5EF4-FFF2-40B4-BE49-F238E27FC236}">
                  <a16:creationId xmlns:a16="http://schemas.microsoft.com/office/drawing/2014/main" id="{F0601700-BE16-4682-A620-4B97E5CCC9A1}"/>
                </a:ext>
              </a:extLst>
            </p:cNvPr>
            <p:cNvSpPr/>
            <p:nvPr/>
          </p:nvSpPr>
          <p:spPr>
            <a:xfrm>
              <a:off x="6389990" y="1952625"/>
              <a:ext cx="1179949" cy="1203771"/>
            </a:xfrm>
            <a:custGeom>
              <a:avLst/>
              <a:gdLst>
                <a:gd name="connsiteX0" fmla="*/ 1066303 w 2363360"/>
                <a:gd name="connsiteY0" fmla="*/ 0 h 2413708"/>
                <a:gd name="connsiteX1" fmla="*/ 1432063 w 2363360"/>
                <a:gd name="connsiteY1" fmla="*/ 40640 h 2413708"/>
                <a:gd name="connsiteX2" fmla="*/ 1858783 w 2363360"/>
                <a:gd name="connsiteY2" fmla="*/ 193040 h 2413708"/>
                <a:gd name="connsiteX3" fmla="*/ 2234703 w 2363360"/>
                <a:gd name="connsiteY3" fmla="*/ 548640 h 2413708"/>
                <a:gd name="connsiteX4" fmla="*/ 2356623 w 2363360"/>
                <a:gd name="connsiteY4" fmla="*/ 1097280 h 2413708"/>
                <a:gd name="connsiteX5" fmla="*/ 2061983 w 2363360"/>
                <a:gd name="connsiteY5" fmla="*/ 1757680 h 2413708"/>
                <a:gd name="connsiteX6" fmla="*/ 1360943 w 2363360"/>
                <a:gd name="connsiteY6" fmla="*/ 2072640 h 2413708"/>
                <a:gd name="connsiteX7" fmla="*/ 842783 w 2363360"/>
                <a:gd name="connsiteY7" fmla="*/ 2072640 h 2413708"/>
                <a:gd name="connsiteX8" fmla="*/ 700543 w 2363360"/>
                <a:gd name="connsiteY8" fmla="*/ 2367280 h 2413708"/>
                <a:gd name="connsiteX9" fmla="*/ 29983 w 2363360"/>
                <a:gd name="connsiteY9" fmla="*/ 2326640 h 2413708"/>
                <a:gd name="connsiteX10" fmla="*/ 172223 w 2363360"/>
                <a:gd name="connsiteY10" fmla="*/ 1554480 h 2413708"/>
                <a:gd name="connsiteX11" fmla="*/ 670063 w 2363360"/>
                <a:gd name="connsiteY11" fmla="*/ 1635760 h 2413708"/>
                <a:gd name="connsiteX12" fmla="*/ 802143 w 2363360"/>
                <a:gd name="connsiteY12" fmla="*/ 1899920 h 2413708"/>
                <a:gd name="connsiteX13" fmla="*/ 995183 w 2363360"/>
                <a:gd name="connsiteY13" fmla="*/ 1940560 h 2413708"/>
                <a:gd name="connsiteX14" fmla="*/ 1289823 w 2363360"/>
                <a:gd name="connsiteY14" fmla="*/ 1808480 h 2413708"/>
                <a:gd name="connsiteX15" fmla="*/ 1401583 w 2363360"/>
                <a:gd name="connsiteY15" fmla="*/ 1635760 h 2413708"/>
                <a:gd name="connsiteX16" fmla="*/ 1401583 w 2363360"/>
                <a:gd name="connsiteY16" fmla="*/ 426720 h 2413708"/>
                <a:gd name="connsiteX17" fmla="*/ 1259343 w 2363360"/>
                <a:gd name="connsiteY17" fmla="*/ 233680 h 2413708"/>
                <a:gd name="connsiteX18" fmla="*/ 1005343 w 2363360"/>
                <a:gd name="connsiteY18" fmla="*/ 193040 h 2413708"/>
                <a:gd name="connsiteX0" fmla="*/ 1066303 w 2363360"/>
                <a:gd name="connsiteY0" fmla="*/ 0 h 2400060"/>
                <a:gd name="connsiteX1" fmla="*/ 1432063 w 2363360"/>
                <a:gd name="connsiteY1" fmla="*/ 26992 h 2400060"/>
                <a:gd name="connsiteX2" fmla="*/ 1858783 w 2363360"/>
                <a:gd name="connsiteY2" fmla="*/ 179392 h 2400060"/>
                <a:gd name="connsiteX3" fmla="*/ 2234703 w 2363360"/>
                <a:gd name="connsiteY3" fmla="*/ 534992 h 2400060"/>
                <a:gd name="connsiteX4" fmla="*/ 2356623 w 2363360"/>
                <a:gd name="connsiteY4" fmla="*/ 1083632 h 2400060"/>
                <a:gd name="connsiteX5" fmla="*/ 2061983 w 2363360"/>
                <a:gd name="connsiteY5" fmla="*/ 1744032 h 2400060"/>
                <a:gd name="connsiteX6" fmla="*/ 1360943 w 2363360"/>
                <a:gd name="connsiteY6" fmla="*/ 2058992 h 2400060"/>
                <a:gd name="connsiteX7" fmla="*/ 842783 w 2363360"/>
                <a:gd name="connsiteY7" fmla="*/ 2058992 h 2400060"/>
                <a:gd name="connsiteX8" fmla="*/ 700543 w 2363360"/>
                <a:gd name="connsiteY8" fmla="*/ 2353632 h 2400060"/>
                <a:gd name="connsiteX9" fmla="*/ 29983 w 2363360"/>
                <a:gd name="connsiteY9" fmla="*/ 2312992 h 2400060"/>
                <a:gd name="connsiteX10" fmla="*/ 172223 w 2363360"/>
                <a:gd name="connsiteY10" fmla="*/ 1540832 h 2400060"/>
                <a:gd name="connsiteX11" fmla="*/ 670063 w 2363360"/>
                <a:gd name="connsiteY11" fmla="*/ 1622112 h 2400060"/>
                <a:gd name="connsiteX12" fmla="*/ 802143 w 2363360"/>
                <a:gd name="connsiteY12" fmla="*/ 1886272 h 2400060"/>
                <a:gd name="connsiteX13" fmla="*/ 995183 w 2363360"/>
                <a:gd name="connsiteY13" fmla="*/ 1926912 h 2400060"/>
                <a:gd name="connsiteX14" fmla="*/ 1289823 w 2363360"/>
                <a:gd name="connsiteY14" fmla="*/ 1794832 h 2400060"/>
                <a:gd name="connsiteX15" fmla="*/ 1401583 w 2363360"/>
                <a:gd name="connsiteY15" fmla="*/ 1622112 h 2400060"/>
                <a:gd name="connsiteX16" fmla="*/ 1401583 w 2363360"/>
                <a:gd name="connsiteY16" fmla="*/ 413072 h 2400060"/>
                <a:gd name="connsiteX17" fmla="*/ 1259343 w 2363360"/>
                <a:gd name="connsiteY17" fmla="*/ 220032 h 2400060"/>
                <a:gd name="connsiteX18" fmla="*/ 1005343 w 2363360"/>
                <a:gd name="connsiteY18" fmla="*/ 179392 h 2400060"/>
                <a:gd name="connsiteX0" fmla="*/ 1066303 w 2363360"/>
                <a:gd name="connsiteY0" fmla="*/ 1087 h 2401147"/>
                <a:gd name="connsiteX1" fmla="*/ 1432063 w 2363360"/>
                <a:gd name="connsiteY1" fmla="*/ 28079 h 2401147"/>
                <a:gd name="connsiteX2" fmla="*/ 1858783 w 2363360"/>
                <a:gd name="connsiteY2" fmla="*/ 180479 h 2401147"/>
                <a:gd name="connsiteX3" fmla="*/ 2234703 w 2363360"/>
                <a:gd name="connsiteY3" fmla="*/ 536079 h 2401147"/>
                <a:gd name="connsiteX4" fmla="*/ 2356623 w 2363360"/>
                <a:gd name="connsiteY4" fmla="*/ 1084719 h 2401147"/>
                <a:gd name="connsiteX5" fmla="*/ 2061983 w 2363360"/>
                <a:gd name="connsiteY5" fmla="*/ 1745119 h 2401147"/>
                <a:gd name="connsiteX6" fmla="*/ 1360943 w 2363360"/>
                <a:gd name="connsiteY6" fmla="*/ 2060079 h 2401147"/>
                <a:gd name="connsiteX7" fmla="*/ 842783 w 2363360"/>
                <a:gd name="connsiteY7" fmla="*/ 2060079 h 2401147"/>
                <a:gd name="connsiteX8" fmla="*/ 700543 w 2363360"/>
                <a:gd name="connsiteY8" fmla="*/ 2354719 h 2401147"/>
                <a:gd name="connsiteX9" fmla="*/ 29983 w 2363360"/>
                <a:gd name="connsiteY9" fmla="*/ 2314079 h 2401147"/>
                <a:gd name="connsiteX10" fmla="*/ 172223 w 2363360"/>
                <a:gd name="connsiteY10" fmla="*/ 1541919 h 2401147"/>
                <a:gd name="connsiteX11" fmla="*/ 670063 w 2363360"/>
                <a:gd name="connsiteY11" fmla="*/ 1623199 h 2401147"/>
                <a:gd name="connsiteX12" fmla="*/ 802143 w 2363360"/>
                <a:gd name="connsiteY12" fmla="*/ 1887359 h 2401147"/>
                <a:gd name="connsiteX13" fmla="*/ 995183 w 2363360"/>
                <a:gd name="connsiteY13" fmla="*/ 1927999 h 2401147"/>
                <a:gd name="connsiteX14" fmla="*/ 1289823 w 2363360"/>
                <a:gd name="connsiteY14" fmla="*/ 1795919 h 2401147"/>
                <a:gd name="connsiteX15" fmla="*/ 1401583 w 2363360"/>
                <a:gd name="connsiteY15" fmla="*/ 1623199 h 2401147"/>
                <a:gd name="connsiteX16" fmla="*/ 1401583 w 2363360"/>
                <a:gd name="connsiteY16" fmla="*/ 414159 h 2401147"/>
                <a:gd name="connsiteX17" fmla="*/ 1259343 w 2363360"/>
                <a:gd name="connsiteY17" fmla="*/ 221119 h 2401147"/>
                <a:gd name="connsiteX18" fmla="*/ 1005343 w 2363360"/>
                <a:gd name="connsiteY18" fmla="*/ 180479 h 2401147"/>
                <a:gd name="connsiteX0" fmla="*/ 1062891 w 2363360"/>
                <a:gd name="connsiteY0" fmla="*/ 768 h 2404240"/>
                <a:gd name="connsiteX1" fmla="*/ 1432063 w 2363360"/>
                <a:gd name="connsiteY1" fmla="*/ 31172 h 2404240"/>
                <a:gd name="connsiteX2" fmla="*/ 1858783 w 2363360"/>
                <a:gd name="connsiteY2" fmla="*/ 183572 h 2404240"/>
                <a:gd name="connsiteX3" fmla="*/ 2234703 w 2363360"/>
                <a:gd name="connsiteY3" fmla="*/ 539172 h 2404240"/>
                <a:gd name="connsiteX4" fmla="*/ 2356623 w 2363360"/>
                <a:gd name="connsiteY4" fmla="*/ 1087812 h 2404240"/>
                <a:gd name="connsiteX5" fmla="*/ 2061983 w 2363360"/>
                <a:gd name="connsiteY5" fmla="*/ 1748212 h 2404240"/>
                <a:gd name="connsiteX6" fmla="*/ 1360943 w 2363360"/>
                <a:gd name="connsiteY6" fmla="*/ 2063172 h 2404240"/>
                <a:gd name="connsiteX7" fmla="*/ 842783 w 2363360"/>
                <a:gd name="connsiteY7" fmla="*/ 2063172 h 2404240"/>
                <a:gd name="connsiteX8" fmla="*/ 700543 w 2363360"/>
                <a:gd name="connsiteY8" fmla="*/ 2357812 h 2404240"/>
                <a:gd name="connsiteX9" fmla="*/ 29983 w 2363360"/>
                <a:gd name="connsiteY9" fmla="*/ 2317172 h 2404240"/>
                <a:gd name="connsiteX10" fmla="*/ 172223 w 2363360"/>
                <a:gd name="connsiteY10" fmla="*/ 1545012 h 2404240"/>
                <a:gd name="connsiteX11" fmla="*/ 670063 w 2363360"/>
                <a:gd name="connsiteY11" fmla="*/ 1626292 h 2404240"/>
                <a:gd name="connsiteX12" fmla="*/ 802143 w 2363360"/>
                <a:gd name="connsiteY12" fmla="*/ 1890452 h 2404240"/>
                <a:gd name="connsiteX13" fmla="*/ 995183 w 2363360"/>
                <a:gd name="connsiteY13" fmla="*/ 1931092 h 2404240"/>
                <a:gd name="connsiteX14" fmla="*/ 1289823 w 2363360"/>
                <a:gd name="connsiteY14" fmla="*/ 1799012 h 2404240"/>
                <a:gd name="connsiteX15" fmla="*/ 1401583 w 2363360"/>
                <a:gd name="connsiteY15" fmla="*/ 1626292 h 2404240"/>
                <a:gd name="connsiteX16" fmla="*/ 1401583 w 2363360"/>
                <a:gd name="connsiteY16" fmla="*/ 417252 h 2404240"/>
                <a:gd name="connsiteX17" fmla="*/ 1259343 w 2363360"/>
                <a:gd name="connsiteY17" fmla="*/ 224212 h 2404240"/>
                <a:gd name="connsiteX18" fmla="*/ 1005343 w 2363360"/>
                <a:gd name="connsiteY18" fmla="*/ 183572 h 2404240"/>
                <a:gd name="connsiteX0" fmla="*/ 1062891 w 2362879"/>
                <a:gd name="connsiteY0" fmla="*/ 867 h 2404339"/>
                <a:gd name="connsiteX1" fmla="*/ 1432063 w 2362879"/>
                <a:gd name="connsiteY1" fmla="*/ 31271 h 2404339"/>
                <a:gd name="connsiteX2" fmla="*/ 1906551 w 2362879"/>
                <a:gd name="connsiteY2" fmla="*/ 190495 h 2404339"/>
                <a:gd name="connsiteX3" fmla="*/ 2234703 w 2362879"/>
                <a:gd name="connsiteY3" fmla="*/ 539271 h 2404339"/>
                <a:gd name="connsiteX4" fmla="*/ 2356623 w 2362879"/>
                <a:gd name="connsiteY4" fmla="*/ 1087911 h 2404339"/>
                <a:gd name="connsiteX5" fmla="*/ 2061983 w 2362879"/>
                <a:gd name="connsiteY5" fmla="*/ 1748311 h 2404339"/>
                <a:gd name="connsiteX6" fmla="*/ 1360943 w 2362879"/>
                <a:gd name="connsiteY6" fmla="*/ 2063271 h 2404339"/>
                <a:gd name="connsiteX7" fmla="*/ 842783 w 2362879"/>
                <a:gd name="connsiteY7" fmla="*/ 2063271 h 2404339"/>
                <a:gd name="connsiteX8" fmla="*/ 700543 w 2362879"/>
                <a:gd name="connsiteY8" fmla="*/ 2357911 h 2404339"/>
                <a:gd name="connsiteX9" fmla="*/ 29983 w 2362879"/>
                <a:gd name="connsiteY9" fmla="*/ 2317271 h 2404339"/>
                <a:gd name="connsiteX10" fmla="*/ 172223 w 2362879"/>
                <a:gd name="connsiteY10" fmla="*/ 1545111 h 2404339"/>
                <a:gd name="connsiteX11" fmla="*/ 670063 w 2362879"/>
                <a:gd name="connsiteY11" fmla="*/ 1626391 h 2404339"/>
                <a:gd name="connsiteX12" fmla="*/ 802143 w 2362879"/>
                <a:gd name="connsiteY12" fmla="*/ 1890551 h 2404339"/>
                <a:gd name="connsiteX13" fmla="*/ 995183 w 2362879"/>
                <a:gd name="connsiteY13" fmla="*/ 1931191 h 2404339"/>
                <a:gd name="connsiteX14" fmla="*/ 1289823 w 2362879"/>
                <a:gd name="connsiteY14" fmla="*/ 1799111 h 2404339"/>
                <a:gd name="connsiteX15" fmla="*/ 1401583 w 2362879"/>
                <a:gd name="connsiteY15" fmla="*/ 1626391 h 2404339"/>
                <a:gd name="connsiteX16" fmla="*/ 1401583 w 2362879"/>
                <a:gd name="connsiteY16" fmla="*/ 417351 h 2404339"/>
                <a:gd name="connsiteX17" fmla="*/ 1259343 w 2362879"/>
                <a:gd name="connsiteY17" fmla="*/ 224311 h 2404339"/>
                <a:gd name="connsiteX18" fmla="*/ 1005343 w 2362879"/>
                <a:gd name="connsiteY18" fmla="*/ 183671 h 2404339"/>
                <a:gd name="connsiteX0" fmla="*/ 1062891 w 2363701"/>
                <a:gd name="connsiteY0" fmla="*/ 867 h 2404339"/>
                <a:gd name="connsiteX1" fmla="*/ 1432063 w 2363701"/>
                <a:gd name="connsiteY1" fmla="*/ 31271 h 2404339"/>
                <a:gd name="connsiteX2" fmla="*/ 1906551 w 2363701"/>
                <a:gd name="connsiteY2" fmla="*/ 190495 h 2404339"/>
                <a:gd name="connsiteX3" fmla="*/ 2241527 w 2363701"/>
                <a:gd name="connsiteY3" fmla="*/ 539271 h 2404339"/>
                <a:gd name="connsiteX4" fmla="*/ 2356623 w 2363701"/>
                <a:gd name="connsiteY4" fmla="*/ 1087911 h 2404339"/>
                <a:gd name="connsiteX5" fmla="*/ 2061983 w 2363701"/>
                <a:gd name="connsiteY5" fmla="*/ 1748311 h 2404339"/>
                <a:gd name="connsiteX6" fmla="*/ 1360943 w 2363701"/>
                <a:gd name="connsiteY6" fmla="*/ 2063271 h 2404339"/>
                <a:gd name="connsiteX7" fmla="*/ 842783 w 2363701"/>
                <a:gd name="connsiteY7" fmla="*/ 2063271 h 2404339"/>
                <a:gd name="connsiteX8" fmla="*/ 700543 w 2363701"/>
                <a:gd name="connsiteY8" fmla="*/ 2357911 h 2404339"/>
                <a:gd name="connsiteX9" fmla="*/ 29983 w 2363701"/>
                <a:gd name="connsiteY9" fmla="*/ 2317271 h 2404339"/>
                <a:gd name="connsiteX10" fmla="*/ 172223 w 2363701"/>
                <a:gd name="connsiteY10" fmla="*/ 1545111 h 2404339"/>
                <a:gd name="connsiteX11" fmla="*/ 670063 w 2363701"/>
                <a:gd name="connsiteY11" fmla="*/ 1626391 h 2404339"/>
                <a:gd name="connsiteX12" fmla="*/ 802143 w 2363701"/>
                <a:gd name="connsiteY12" fmla="*/ 1890551 h 2404339"/>
                <a:gd name="connsiteX13" fmla="*/ 995183 w 2363701"/>
                <a:gd name="connsiteY13" fmla="*/ 1931191 h 2404339"/>
                <a:gd name="connsiteX14" fmla="*/ 1289823 w 2363701"/>
                <a:gd name="connsiteY14" fmla="*/ 1799111 h 2404339"/>
                <a:gd name="connsiteX15" fmla="*/ 1401583 w 2363701"/>
                <a:gd name="connsiteY15" fmla="*/ 1626391 h 2404339"/>
                <a:gd name="connsiteX16" fmla="*/ 1401583 w 2363701"/>
                <a:gd name="connsiteY16" fmla="*/ 417351 h 2404339"/>
                <a:gd name="connsiteX17" fmla="*/ 1259343 w 2363701"/>
                <a:gd name="connsiteY17" fmla="*/ 224311 h 2404339"/>
                <a:gd name="connsiteX18" fmla="*/ 1005343 w 2363701"/>
                <a:gd name="connsiteY18" fmla="*/ 183671 h 2404339"/>
                <a:gd name="connsiteX0" fmla="*/ 1062891 w 2366916"/>
                <a:gd name="connsiteY0" fmla="*/ 867 h 2404339"/>
                <a:gd name="connsiteX1" fmla="*/ 1432063 w 2366916"/>
                <a:gd name="connsiteY1" fmla="*/ 31271 h 2404339"/>
                <a:gd name="connsiteX2" fmla="*/ 1906551 w 2366916"/>
                <a:gd name="connsiteY2" fmla="*/ 190495 h 2404339"/>
                <a:gd name="connsiteX3" fmla="*/ 2241527 w 2366916"/>
                <a:gd name="connsiteY3" fmla="*/ 539271 h 2404339"/>
                <a:gd name="connsiteX4" fmla="*/ 2360035 w 2366916"/>
                <a:gd name="connsiteY4" fmla="*/ 1087911 h 2404339"/>
                <a:gd name="connsiteX5" fmla="*/ 2061983 w 2366916"/>
                <a:gd name="connsiteY5" fmla="*/ 1748311 h 2404339"/>
                <a:gd name="connsiteX6" fmla="*/ 1360943 w 2366916"/>
                <a:gd name="connsiteY6" fmla="*/ 2063271 h 2404339"/>
                <a:gd name="connsiteX7" fmla="*/ 842783 w 2366916"/>
                <a:gd name="connsiteY7" fmla="*/ 2063271 h 2404339"/>
                <a:gd name="connsiteX8" fmla="*/ 700543 w 2366916"/>
                <a:gd name="connsiteY8" fmla="*/ 2357911 h 2404339"/>
                <a:gd name="connsiteX9" fmla="*/ 29983 w 2366916"/>
                <a:gd name="connsiteY9" fmla="*/ 2317271 h 2404339"/>
                <a:gd name="connsiteX10" fmla="*/ 172223 w 2366916"/>
                <a:gd name="connsiteY10" fmla="*/ 1545111 h 2404339"/>
                <a:gd name="connsiteX11" fmla="*/ 670063 w 2366916"/>
                <a:gd name="connsiteY11" fmla="*/ 1626391 h 2404339"/>
                <a:gd name="connsiteX12" fmla="*/ 802143 w 2366916"/>
                <a:gd name="connsiteY12" fmla="*/ 1890551 h 2404339"/>
                <a:gd name="connsiteX13" fmla="*/ 995183 w 2366916"/>
                <a:gd name="connsiteY13" fmla="*/ 1931191 h 2404339"/>
                <a:gd name="connsiteX14" fmla="*/ 1289823 w 2366916"/>
                <a:gd name="connsiteY14" fmla="*/ 1799111 h 2404339"/>
                <a:gd name="connsiteX15" fmla="*/ 1401583 w 2366916"/>
                <a:gd name="connsiteY15" fmla="*/ 1626391 h 2404339"/>
                <a:gd name="connsiteX16" fmla="*/ 1401583 w 2366916"/>
                <a:gd name="connsiteY16" fmla="*/ 417351 h 2404339"/>
                <a:gd name="connsiteX17" fmla="*/ 1259343 w 2366916"/>
                <a:gd name="connsiteY17" fmla="*/ 224311 h 2404339"/>
                <a:gd name="connsiteX18" fmla="*/ 1005343 w 2366916"/>
                <a:gd name="connsiteY18" fmla="*/ 183671 h 2404339"/>
                <a:gd name="connsiteX0" fmla="*/ 1062891 w 2380771"/>
                <a:gd name="connsiteY0" fmla="*/ 867 h 2404339"/>
                <a:gd name="connsiteX1" fmla="*/ 1432063 w 2380771"/>
                <a:gd name="connsiteY1" fmla="*/ 31271 h 2404339"/>
                <a:gd name="connsiteX2" fmla="*/ 1906551 w 2380771"/>
                <a:gd name="connsiteY2" fmla="*/ 190495 h 2404339"/>
                <a:gd name="connsiteX3" fmla="*/ 2241527 w 2380771"/>
                <a:gd name="connsiteY3" fmla="*/ 539271 h 2404339"/>
                <a:gd name="connsiteX4" fmla="*/ 2360035 w 2380771"/>
                <a:gd name="connsiteY4" fmla="*/ 1087911 h 2404339"/>
                <a:gd name="connsiteX5" fmla="*/ 1840207 w 2380771"/>
                <a:gd name="connsiteY5" fmla="*/ 1905260 h 2404339"/>
                <a:gd name="connsiteX6" fmla="*/ 1360943 w 2380771"/>
                <a:gd name="connsiteY6" fmla="*/ 2063271 h 2404339"/>
                <a:gd name="connsiteX7" fmla="*/ 842783 w 2380771"/>
                <a:gd name="connsiteY7" fmla="*/ 2063271 h 2404339"/>
                <a:gd name="connsiteX8" fmla="*/ 700543 w 2380771"/>
                <a:gd name="connsiteY8" fmla="*/ 2357911 h 2404339"/>
                <a:gd name="connsiteX9" fmla="*/ 29983 w 2380771"/>
                <a:gd name="connsiteY9" fmla="*/ 2317271 h 2404339"/>
                <a:gd name="connsiteX10" fmla="*/ 172223 w 2380771"/>
                <a:gd name="connsiteY10" fmla="*/ 1545111 h 2404339"/>
                <a:gd name="connsiteX11" fmla="*/ 670063 w 2380771"/>
                <a:gd name="connsiteY11" fmla="*/ 1626391 h 2404339"/>
                <a:gd name="connsiteX12" fmla="*/ 802143 w 2380771"/>
                <a:gd name="connsiteY12" fmla="*/ 1890551 h 2404339"/>
                <a:gd name="connsiteX13" fmla="*/ 995183 w 2380771"/>
                <a:gd name="connsiteY13" fmla="*/ 1931191 h 2404339"/>
                <a:gd name="connsiteX14" fmla="*/ 1289823 w 2380771"/>
                <a:gd name="connsiteY14" fmla="*/ 1799111 h 2404339"/>
                <a:gd name="connsiteX15" fmla="*/ 1401583 w 2380771"/>
                <a:gd name="connsiteY15" fmla="*/ 1626391 h 2404339"/>
                <a:gd name="connsiteX16" fmla="*/ 1401583 w 2380771"/>
                <a:gd name="connsiteY16" fmla="*/ 417351 h 2404339"/>
                <a:gd name="connsiteX17" fmla="*/ 1259343 w 2380771"/>
                <a:gd name="connsiteY17" fmla="*/ 224311 h 2404339"/>
                <a:gd name="connsiteX18" fmla="*/ 1005343 w 2380771"/>
                <a:gd name="connsiteY18" fmla="*/ 183671 h 2404339"/>
                <a:gd name="connsiteX0" fmla="*/ 1062891 w 2361882"/>
                <a:gd name="connsiteY0" fmla="*/ 867 h 2404339"/>
                <a:gd name="connsiteX1" fmla="*/ 1432063 w 2361882"/>
                <a:gd name="connsiteY1" fmla="*/ 31271 h 2404339"/>
                <a:gd name="connsiteX2" fmla="*/ 1906551 w 2361882"/>
                <a:gd name="connsiteY2" fmla="*/ 190495 h 2404339"/>
                <a:gd name="connsiteX3" fmla="*/ 2241527 w 2361882"/>
                <a:gd name="connsiteY3" fmla="*/ 539271 h 2404339"/>
                <a:gd name="connsiteX4" fmla="*/ 2360035 w 2361882"/>
                <a:gd name="connsiteY4" fmla="*/ 1087911 h 2404339"/>
                <a:gd name="connsiteX5" fmla="*/ 2164417 w 2361882"/>
                <a:gd name="connsiteY5" fmla="*/ 1467245 h 2404339"/>
                <a:gd name="connsiteX6" fmla="*/ 1840207 w 2361882"/>
                <a:gd name="connsiteY6" fmla="*/ 1905260 h 2404339"/>
                <a:gd name="connsiteX7" fmla="*/ 1360943 w 2361882"/>
                <a:gd name="connsiteY7" fmla="*/ 2063271 h 2404339"/>
                <a:gd name="connsiteX8" fmla="*/ 842783 w 2361882"/>
                <a:gd name="connsiteY8" fmla="*/ 2063271 h 2404339"/>
                <a:gd name="connsiteX9" fmla="*/ 700543 w 2361882"/>
                <a:gd name="connsiteY9" fmla="*/ 2357911 h 2404339"/>
                <a:gd name="connsiteX10" fmla="*/ 29983 w 2361882"/>
                <a:gd name="connsiteY10" fmla="*/ 2317271 h 2404339"/>
                <a:gd name="connsiteX11" fmla="*/ 172223 w 2361882"/>
                <a:gd name="connsiteY11" fmla="*/ 1545111 h 2404339"/>
                <a:gd name="connsiteX12" fmla="*/ 670063 w 2361882"/>
                <a:gd name="connsiteY12" fmla="*/ 1626391 h 2404339"/>
                <a:gd name="connsiteX13" fmla="*/ 802143 w 2361882"/>
                <a:gd name="connsiteY13" fmla="*/ 1890551 h 2404339"/>
                <a:gd name="connsiteX14" fmla="*/ 995183 w 2361882"/>
                <a:gd name="connsiteY14" fmla="*/ 1931191 h 2404339"/>
                <a:gd name="connsiteX15" fmla="*/ 1289823 w 2361882"/>
                <a:gd name="connsiteY15" fmla="*/ 1799111 h 2404339"/>
                <a:gd name="connsiteX16" fmla="*/ 1401583 w 2361882"/>
                <a:gd name="connsiteY16" fmla="*/ 1626391 h 2404339"/>
                <a:gd name="connsiteX17" fmla="*/ 1401583 w 2361882"/>
                <a:gd name="connsiteY17" fmla="*/ 417351 h 2404339"/>
                <a:gd name="connsiteX18" fmla="*/ 1259343 w 2361882"/>
                <a:gd name="connsiteY18" fmla="*/ 224311 h 2404339"/>
                <a:gd name="connsiteX19" fmla="*/ 1005343 w 2361882"/>
                <a:gd name="connsiteY19" fmla="*/ 183671 h 2404339"/>
                <a:gd name="connsiteX0" fmla="*/ 1062891 w 2360190"/>
                <a:gd name="connsiteY0" fmla="*/ 867 h 2404339"/>
                <a:gd name="connsiteX1" fmla="*/ 1432063 w 2360190"/>
                <a:gd name="connsiteY1" fmla="*/ 31271 h 2404339"/>
                <a:gd name="connsiteX2" fmla="*/ 1906551 w 2360190"/>
                <a:gd name="connsiteY2" fmla="*/ 190495 h 2404339"/>
                <a:gd name="connsiteX3" fmla="*/ 2241527 w 2360190"/>
                <a:gd name="connsiteY3" fmla="*/ 539271 h 2404339"/>
                <a:gd name="connsiteX4" fmla="*/ 2360035 w 2360190"/>
                <a:gd name="connsiteY4" fmla="*/ 1087911 h 2404339"/>
                <a:gd name="connsiteX5" fmla="*/ 2222420 w 2360190"/>
                <a:gd name="connsiteY5" fmla="*/ 1566191 h 2404339"/>
                <a:gd name="connsiteX6" fmla="*/ 1840207 w 2360190"/>
                <a:gd name="connsiteY6" fmla="*/ 1905260 h 2404339"/>
                <a:gd name="connsiteX7" fmla="*/ 1360943 w 2360190"/>
                <a:gd name="connsiteY7" fmla="*/ 2063271 h 2404339"/>
                <a:gd name="connsiteX8" fmla="*/ 842783 w 2360190"/>
                <a:gd name="connsiteY8" fmla="*/ 2063271 h 2404339"/>
                <a:gd name="connsiteX9" fmla="*/ 700543 w 2360190"/>
                <a:gd name="connsiteY9" fmla="*/ 2357911 h 2404339"/>
                <a:gd name="connsiteX10" fmla="*/ 29983 w 2360190"/>
                <a:gd name="connsiteY10" fmla="*/ 2317271 h 2404339"/>
                <a:gd name="connsiteX11" fmla="*/ 172223 w 2360190"/>
                <a:gd name="connsiteY11" fmla="*/ 1545111 h 2404339"/>
                <a:gd name="connsiteX12" fmla="*/ 670063 w 2360190"/>
                <a:gd name="connsiteY12" fmla="*/ 1626391 h 2404339"/>
                <a:gd name="connsiteX13" fmla="*/ 802143 w 2360190"/>
                <a:gd name="connsiteY13" fmla="*/ 1890551 h 2404339"/>
                <a:gd name="connsiteX14" fmla="*/ 995183 w 2360190"/>
                <a:gd name="connsiteY14" fmla="*/ 1931191 h 2404339"/>
                <a:gd name="connsiteX15" fmla="*/ 1289823 w 2360190"/>
                <a:gd name="connsiteY15" fmla="*/ 1799111 h 2404339"/>
                <a:gd name="connsiteX16" fmla="*/ 1401583 w 2360190"/>
                <a:gd name="connsiteY16" fmla="*/ 1626391 h 2404339"/>
                <a:gd name="connsiteX17" fmla="*/ 1401583 w 2360190"/>
                <a:gd name="connsiteY17" fmla="*/ 417351 h 2404339"/>
                <a:gd name="connsiteX18" fmla="*/ 1259343 w 2360190"/>
                <a:gd name="connsiteY18" fmla="*/ 224311 h 2404339"/>
                <a:gd name="connsiteX19" fmla="*/ 1005343 w 2360190"/>
                <a:gd name="connsiteY19" fmla="*/ 183671 h 2404339"/>
                <a:gd name="connsiteX0" fmla="*/ 1062891 w 2360190"/>
                <a:gd name="connsiteY0" fmla="*/ 867 h 2403722"/>
                <a:gd name="connsiteX1" fmla="*/ 1432063 w 2360190"/>
                <a:gd name="connsiteY1" fmla="*/ 31271 h 2403722"/>
                <a:gd name="connsiteX2" fmla="*/ 1906551 w 2360190"/>
                <a:gd name="connsiteY2" fmla="*/ 190495 h 2403722"/>
                <a:gd name="connsiteX3" fmla="*/ 2241527 w 2360190"/>
                <a:gd name="connsiteY3" fmla="*/ 539271 h 2403722"/>
                <a:gd name="connsiteX4" fmla="*/ 2360035 w 2360190"/>
                <a:gd name="connsiteY4" fmla="*/ 1087911 h 2403722"/>
                <a:gd name="connsiteX5" fmla="*/ 2222420 w 2360190"/>
                <a:gd name="connsiteY5" fmla="*/ 1566191 h 2403722"/>
                <a:gd name="connsiteX6" fmla="*/ 1840207 w 2360190"/>
                <a:gd name="connsiteY6" fmla="*/ 1905260 h 2403722"/>
                <a:gd name="connsiteX7" fmla="*/ 1360943 w 2360190"/>
                <a:gd name="connsiteY7" fmla="*/ 2063271 h 2403722"/>
                <a:gd name="connsiteX8" fmla="*/ 866667 w 2360190"/>
                <a:gd name="connsiteY8" fmla="*/ 2073507 h 2403722"/>
                <a:gd name="connsiteX9" fmla="*/ 700543 w 2360190"/>
                <a:gd name="connsiteY9" fmla="*/ 2357911 h 2403722"/>
                <a:gd name="connsiteX10" fmla="*/ 29983 w 2360190"/>
                <a:gd name="connsiteY10" fmla="*/ 2317271 h 2403722"/>
                <a:gd name="connsiteX11" fmla="*/ 172223 w 2360190"/>
                <a:gd name="connsiteY11" fmla="*/ 1545111 h 2403722"/>
                <a:gd name="connsiteX12" fmla="*/ 670063 w 2360190"/>
                <a:gd name="connsiteY12" fmla="*/ 1626391 h 2403722"/>
                <a:gd name="connsiteX13" fmla="*/ 802143 w 2360190"/>
                <a:gd name="connsiteY13" fmla="*/ 1890551 h 2403722"/>
                <a:gd name="connsiteX14" fmla="*/ 995183 w 2360190"/>
                <a:gd name="connsiteY14" fmla="*/ 1931191 h 2403722"/>
                <a:gd name="connsiteX15" fmla="*/ 1289823 w 2360190"/>
                <a:gd name="connsiteY15" fmla="*/ 1799111 h 2403722"/>
                <a:gd name="connsiteX16" fmla="*/ 1401583 w 2360190"/>
                <a:gd name="connsiteY16" fmla="*/ 1626391 h 2403722"/>
                <a:gd name="connsiteX17" fmla="*/ 1401583 w 2360190"/>
                <a:gd name="connsiteY17" fmla="*/ 417351 h 2403722"/>
                <a:gd name="connsiteX18" fmla="*/ 1259343 w 2360190"/>
                <a:gd name="connsiteY18" fmla="*/ 224311 h 2403722"/>
                <a:gd name="connsiteX19" fmla="*/ 1005343 w 2360190"/>
                <a:gd name="connsiteY19" fmla="*/ 183671 h 2403722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806465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0773 w 2358072"/>
                <a:gd name="connsiteY0" fmla="*/ 867 h 2404649"/>
                <a:gd name="connsiteX1" fmla="*/ 1429945 w 2358072"/>
                <a:gd name="connsiteY1" fmla="*/ 31271 h 2404649"/>
                <a:gd name="connsiteX2" fmla="*/ 1904433 w 2358072"/>
                <a:gd name="connsiteY2" fmla="*/ 190495 h 2404649"/>
                <a:gd name="connsiteX3" fmla="*/ 2239409 w 2358072"/>
                <a:gd name="connsiteY3" fmla="*/ 539271 h 2404649"/>
                <a:gd name="connsiteX4" fmla="*/ 2357917 w 2358072"/>
                <a:gd name="connsiteY4" fmla="*/ 1087911 h 2404649"/>
                <a:gd name="connsiteX5" fmla="*/ 2220302 w 2358072"/>
                <a:gd name="connsiteY5" fmla="*/ 1566191 h 2404649"/>
                <a:gd name="connsiteX6" fmla="*/ 1838089 w 2358072"/>
                <a:gd name="connsiteY6" fmla="*/ 1905260 h 2404649"/>
                <a:gd name="connsiteX7" fmla="*/ 1358825 w 2358072"/>
                <a:gd name="connsiteY7" fmla="*/ 2063271 h 2404649"/>
                <a:gd name="connsiteX8" fmla="*/ 864549 w 2358072"/>
                <a:gd name="connsiteY8" fmla="*/ 2073507 h 2404649"/>
                <a:gd name="connsiteX9" fmla="*/ 773639 w 2358072"/>
                <a:gd name="connsiteY9" fmla="*/ 2180340 h 2404649"/>
                <a:gd name="connsiteX10" fmla="*/ 667717 w 2358072"/>
                <a:gd name="connsiteY10" fmla="*/ 2371559 h 2404649"/>
                <a:gd name="connsiteX11" fmla="*/ 27865 w 2358072"/>
                <a:gd name="connsiteY11" fmla="*/ 2317271 h 2404649"/>
                <a:gd name="connsiteX12" fmla="*/ 170105 w 2358072"/>
                <a:gd name="connsiteY12" fmla="*/ 1545111 h 2404649"/>
                <a:gd name="connsiteX13" fmla="*/ 667945 w 2358072"/>
                <a:gd name="connsiteY13" fmla="*/ 1626391 h 2404649"/>
                <a:gd name="connsiteX14" fmla="*/ 800025 w 2358072"/>
                <a:gd name="connsiteY14" fmla="*/ 1890551 h 2404649"/>
                <a:gd name="connsiteX15" fmla="*/ 993065 w 2358072"/>
                <a:gd name="connsiteY15" fmla="*/ 1931191 h 2404649"/>
                <a:gd name="connsiteX16" fmla="*/ 1287705 w 2358072"/>
                <a:gd name="connsiteY16" fmla="*/ 1799111 h 2404649"/>
                <a:gd name="connsiteX17" fmla="*/ 1399465 w 2358072"/>
                <a:gd name="connsiteY17" fmla="*/ 1626391 h 2404649"/>
                <a:gd name="connsiteX18" fmla="*/ 1399465 w 2358072"/>
                <a:gd name="connsiteY18" fmla="*/ 417351 h 2404649"/>
                <a:gd name="connsiteX19" fmla="*/ 1257225 w 2358072"/>
                <a:gd name="connsiteY19" fmla="*/ 224311 h 2404649"/>
                <a:gd name="connsiteX20" fmla="*/ 1003225 w 2358072"/>
                <a:gd name="connsiteY20" fmla="*/ 183671 h 2404649"/>
                <a:gd name="connsiteX0" fmla="*/ 1060773 w 2358072"/>
                <a:gd name="connsiteY0" fmla="*/ 867 h 2404649"/>
                <a:gd name="connsiteX1" fmla="*/ 1429945 w 2358072"/>
                <a:gd name="connsiteY1" fmla="*/ 31271 h 2404649"/>
                <a:gd name="connsiteX2" fmla="*/ 1904433 w 2358072"/>
                <a:gd name="connsiteY2" fmla="*/ 190495 h 2404649"/>
                <a:gd name="connsiteX3" fmla="*/ 2239409 w 2358072"/>
                <a:gd name="connsiteY3" fmla="*/ 539271 h 2404649"/>
                <a:gd name="connsiteX4" fmla="*/ 2357917 w 2358072"/>
                <a:gd name="connsiteY4" fmla="*/ 1087911 h 2404649"/>
                <a:gd name="connsiteX5" fmla="*/ 2220302 w 2358072"/>
                <a:gd name="connsiteY5" fmla="*/ 1566191 h 2404649"/>
                <a:gd name="connsiteX6" fmla="*/ 1838089 w 2358072"/>
                <a:gd name="connsiteY6" fmla="*/ 1905260 h 2404649"/>
                <a:gd name="connsiteX7" fmla="*/ 1358825 w 2358072"/>
                <a:gd name="connsiteY7" fmla="*/ 2063271 h 2404649"/>
                <a:gd name="connsiteX8" fmla="*/ 864549 w 2358072"/>
                <a:gd name="connsiteY8" fmla="*/ 2073507 h 2404649"/>
                <a:gd name="connsiteX9" fmla="*/ 773639 w 2358072"/>
                <a:gd name="connsiteY9" fmla="*/ 2180340 h 2404649"/>
                <a:gd name="connsiteX10" fmla="*/ 667717 w 2358072"/>
                <a:gd name="connsiteY10" fmla="*/ 2371559 h 2404649"/>
                <a:gd name="connsiteX11" fmla="*/ 27865 w 2358072"/>
                <a:gd name="connsiteY11" fmla="*/ 2317271 h 2404649"/>
                <a:gd name="connsiteX12" fmla="*/ 170105 w 2358072"/>
                <a:gd name="connsiteY12" fmla="*/ 1545111 h 2404649"/>
                <a:gd name="connsiteX13" fmla="*/ 667945 w 2358072"/>
                <a:gd name="connsiteY13" fmla="*/ 1626391 h 2404649"/>
                <a:gd name="connsiteX14" fmla="*/ 800025 w 2358072"/>
                <a:gd name="connsiteY14" fmla="*/ 1890551 h 2404649"/>
                <a:gd name="connsiteX15" fmla="*/ 993065 w 2358072"/>
                <a:gd name="connsiteY15" fmla="*/ 1931191 h 2404649"/>
                <a:gd name="connsiteX16" fmla="*/ 1287705 w 2358072"/>
                <a:gd name="connsiteY16" fmla="*/ 1799111 h 2404649"/>
                <a:gd name="connsiteX17" fmla="*/ 1399465 w 2358072"/>
                <a:gd name="connsiteY17" fmla="*/ 1626391 h 2404649"/>
                <a:gd name="connsiteX18" fmla="*/ 1399465 w 2358072"/>
                <a:gd name="connsiteY18" fmla="*/ 417351 h 2404649"/>
                <a:gd name="connsiteX19" fmla="*/ 1257225 w 2358072"/>
                <a:gd name="connsiteY19" fmla="*/ 224311 h 2404649"/>
                <a:gd name="connsiteX20" fmla="*/ 1003225 w 2358072"/>
                <a:gd name="connsiteY20" fmla="*/ 183671 h 2404649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800025 w 2358072"/>
                <a:gd name="connsiteY14" fmla="*/ 1890551 h 2405488"/>
                <a:gd name="connsiteX15" fmla="*/ 993065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93065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50257 w 2358072"/>
                <a:gd name="connsiteY17" fmla="*/ 1770907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435556 w 2358072"/>
                <a:gd name="connsiteY17" fmla="*/ 1115814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8260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1436 w 2358072"/>
                <a:gd name="connsiteY17" fmla="*/ 1119226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0024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2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102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572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52254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5721 h 240548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66564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992812 w 2357820"/>
                <a:gd name="connsiteY15" fmla="*/ 1914131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992812 w 2357820"/>
                <a:gd name="connsiteY15" fmla="*/ 1914131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1033755 w 2357820"/>
                <a:gd name="connsiteY15" fmla="*/ 1910719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1033755 w 2357820"/>
                <a:gd name="connsiteY15" fmla="*/ 1900484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02973 w 2357820"/>
                <a:gd name="connsiteY20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02973 w 2357820"/>
                <a:gd name="connsiteY20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158628 w 2357820"/>
                <a:gd name="connsiteY20" fmla="*/ 196621 h 2407333"/>
                <a:gd name="connsiteX21" fmla="*/ 1002973 w 2357820"/>
                <a:gd name="connsiteY21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158628 w 2357820"/>
                <a:gd name="connsiteY20" fmla="*/ 196621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0730 w 2357820"/>
                <a:gd name="connsiteY21" fmla="*/ 253730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598448 w 2357820"/>
                <a:gd name="connsiteY22" fmla="*/ 684948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773140 w 2357820"/>
                <a:gd name="connsiteY21" fmla="*/ 215657 h 2407333"/>
                <a:gd name="connsiteX22" fmla="*/ 598448 w 2357820"/>
                <a:gd name="connsiteY22" fmla="*/ 684948 h 2407333"/>
                <a:gd name="connsiteX0" fmla="*/ 1060521 w 2357820"/>
                <a:gd name="connsiteY0" fmla="*/ 1770 h 2408236"/>
                <a:gd name="connsiteX1" fmla="*/ 1206219 w 2357820"/>
                <a:gd name="connsiteY1" fmla="*/ 2400 h 2408236"/>
                <a:gd name="connsiteX2" fmla="*/ 1429693 w 2357820"/>
                <a:gd name="connsiteY2" fmla="*/ 32174 h 2408236"/>
                <a:gd name="connsiteX3" fmla="*/ 1904181 w 2357820"/>
                <a:gd name="connsiteY3" fmla="*/ 191398 h 2408236"/>
                <a:gd name="connsiteX4" fmla="*/ 2239157 w 2357820"/>
                <a:gd name="connsiteY4" fmla="*/ 540174 h 2408236"/>
                <a:gd name="connsiteX5" fmla="*/ 2357665 w 2357820"/>
                <a:gd name="connsiteY5" fmla="*/ 1088814 h 2408236"/>
                <a:gd name="connsiteX6" fmla="*/ 2220050 w 2357820"/>
                <a:gd name="connsiteY6" fmla="*/ 1567094 h 2408236"/>
                <a:gd name="connsiteX7" fmla="*/ 1837837 w 2357820"/>
                <a:gd name="connsiteY7" fmla="*/ 1906163 h 2408236"/>
                <a:gd name="connsiteX8" fmla="*/ 1358573 w 2357820"/>
                <a:gd name="connsiteY8" fmla="*/ 2053157 h 2408236"/>
                <a:gd name="connsiteX9" fmla="*/ 864297 w 2357820"/>
                <a:gd name="connsiteY9" fmla="*/ 2074410 h 2408236"/>
                <a:gd name="connsiteX10" fmla="*/ 741899 w 2357820"/>
                <a:gd name="connsiteY10" fmla="*/ 2171008 h 2408236"/>
                <a:gd name="connsiteX11" fmla="*/ 663793 w 2357820"/>
                <a:gd name="connsiteY11" fmla="*/ 2376134 h 2408236"/>
                <a:gd name="connsiteX12" fmla="*/ 27613 w 2357820"/>
                <a:gd name="connsiteY12" fmla="*/ 2318174 h 2408236"/>
                <a:gd name="connsiteX13" fmla="*/ 169853 w 2357820"/>
                <a:gd name="connsiteY13" fmla="*/ 1546014 h 2408236"/>
                <a:gd name="connsiteX14" fmla="*/ 667693 w 2357820"/>
                <a:gd name="connsiteY14" fmla="*/ 1627294 h 2408236"/>
                <a:gd name="connsiteX15" fmla="*/ 782713 w 2357820"/>
                <a:gd name="connsiteY15" fmla="*/ 1857334 h 2408236"/>
                <a:gd name="connsiteX16" fmla="*/ 1033755 w 2357820"/>
                <a:gd name="connsiteY16" fmla="*/ 1901387 h 2408236"/>
                <a:gd name="connsiteX17" fmla="*/ 1358269 w 2357820"/>
                <a:gd name="connsiteY17" fmla="*/ 1668237 h 2408236"/>
                <a:gd name="connsiteX18" fmla="*/ 1408008 w 2357820"/>
                <a:gd name="connsiteY18" fmla="*/ 1116717 h 2408236"/>
                <a:gd name="connsiteX19" fmla="*/ 1388978 w 2357820"/>
                <a:gd name="connsiteY19" fmla="*/ 510377 h 2408236"/>
                <a:gd name="connsiteX20" fmla="*/ 1274033 w 2357820"/>
                <a:gd name="connsiteY20" fmla="*/ 259333 h 2408236"/>
                <a:gd name="connsiteX21" fmla="*/ 1025373 w 2357820"/>
                <a:gd name="connsiteY21" fmla="*/ 183248 h 2408236"/>
                <a:gd name="connsiteX22" fmla="*/ 773140 w 2357820"/>
                <a:gd name="connsiteY22" fmla="*/ 216560 h 2408236"/>
                <a:gd name="connsiteX23" fmla="*/ 598448 w 2357820"/>
                <a:gd name="connsiteY23" fmla="*/ 685851 h 2408236"/>
                <a:gd name="connsiteX0" fmla="*/ 465632 w 2357820"/>
                <a:gd name="connsiteY0" fmla="*/ 8890 h 2405836"/>
                <a:gd name="connsiteX1" fmla="*/ 1206219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73140 w 2357820"/>
                <a:gd name="connsiteY22" fmla="*/ 214160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73140 w 2357820"/>
                <a:gd name="connsiteY22" fmla="*/ 214160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655557 w 2357820"/>
                <a:gd name="connsiteY23" fmla="*/ 74056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655557 w 2357820"/>
                <a:gd name="connsiteY23" fmla="*/ 74056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01693 w 2357820"/>
                <a:gd name="connsiteY22" fmla="*/ 323621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45046 w 2358226"/>
                <a:gd name="connsiteY15" fmla="*/ 1759752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45046 w 2358226"/>
                <a:gd name="connsiteY15" fmla="*/ 1759752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59324 w 2358226"/>
                <a:gd name="connsiteY15" fmla="*/ 1716921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58226" h="2405836">
                  <a:moveTo>
                    <a:pt x="466038" y="8890"/>
                  </a:moveTo>
                  <a:lnTo>
                    <a:pt x="1030538" y="0"/>
                  </a:lnTo>
                  <a:cubicBezTo>
                    <a:pt x="1092067" y="5067"/>
                    <a:pt x="1284424" y="-1726"/>
                    <a:pt x="1430099" y="29774"/>
                  </a:cubicBezTo>
                  <a:cubicBezTo>
                    <a:pt x="1575774" y="61274"/>
                    <a:pt x="1769676" y="104331"/>
                    <a:pt x="1904587" y="188998"/>
                  </a:cubicBezTo>
                  <a:cubicBezTo>
                    <a:pt x="2039498" y="273665"/>
                    <a:pt x="2163982" y="388205"/>
                    <a:pt x="2239563" y="537774"/>
                  </a:cubicBezTo>
                  <a:cubicBezTo>
                    <a:pt x="2315144" y="687343"/>
                    <a:pt x="2361256" y="915261"/>
                    <a:pt x="2358071" y="1086414"/>
                  </a:cubicBezTo>
                  <a:cubicBezTo>
                    <a:pt x="2354887" y="1257567"/>
                    <a:pt x="2307094" y="1428469"/>
                    <a:pt x="2220456" y="1564694"/>
                  </a:cubicBezTo>
                  <a:cubicBezTo>
                    <a:pt x="2133818" y="1700919"/>
                    <a:pt x="1981822" y="1822753"/>
                    <a:pt x="1838243" y="1903763"/>
                  </a:cubicBezTo>
                  <a:cubicBezTo>
                    <a:pt x="1694664" y="1984773"/>
                    <a:pt x="1521236" y="2022716"/>
                    <a:pt x="1358979" y="2050757"/>
                  </a:cubicBezTo>
                  <a:cubicBezTo>
                    <a:pt x="1196722" y="2078798"/>
                    <a:pt x="967482" y="2052368"/>
                    <a:pt x="864703" y="2072010"/>
                  </a:cubicBezTo>
                  <a:cubicBezTo>
                    <a:pt x="761924" y="2091652"/>
                    <a:pt x="759898" y="2110850"/>
                    <a:pt x="742305" y="2168608"/>
                  </a:cubicBezTo>
                  <a:cubicBezTo>
                    <a:pt x="725948" y="2222307"/>
                    <a:pt x="783247" y="2349206"/>
                    <a:pt x="664199" y="2373734"/>
                  </a:cubicBezTo>
                  <a:cubicBezTo>
                    <a:pt x="545151" y="2398262"/>
                    <a:pt x="110342" y="2454127"/>
                    <a:pt x="28019" y="2315774"/>
                  </a:cubicBezTo>
                  <a:cubicBezTo>
                    <a:pt x="-54304" y="2177421"/>
                    <a:pt x="60406" y="1674624"/>
                    <a:pt x="170259" y="1543614"/>
                  </a:cubicBezTo>
                  <a:cubicBezTo>
                    <a:pt x="280112" y="1412604"/>
                    <a:pt x="588958" y="1500827"/>
                    <a:pt x="687135" y="1529711"/>
                  </a:cubicBezTo>
                  <a:cubicBezTo>
                    <a:pt x="785312" y="1558595"/>
                    <a:pt x="739560" y="1598265"/>
                    <a:pt x="759324" y="1716921"/>
                  </a:cubicBezTo>
                  <a:cubicBezTo>
                    <a:pt x="779088" y="1835577"/>
                    <a:pt x="934269" y="1907501"/>
                    <a:pt x="1034161" y="1898987"/>
                  </a:cubicBezTo>
                  <a:cubicBezTo>
                    <a:pt x="1134053" y="1890473"/>
                    <a:pt x="1296300" y="1796615"/>
                    <a:pt x="1358675" y="1665837"/>
                  </a:cubicBezTo>
                  <a:cubicBezTo>
                    <a:pt x="1421050" y="1535059"/>
                    <a:pt x="1408414" y="1315824"/>
                    <a:pt x="1408414" y="1114317"/>
                  </a:cubicBezTo>
                  <a:cubicBezTo>
                    <a:pt x="1408414" y="912810"/>
                    <a:pt x="1411713" y="650874"/>
                    <a:pt x="1389384" y="507977"/>
                  </a:cubicBezTo>
                  <a:cubicBezTo>
                    <a:pt x="1367055" y="365080"/>
                    <a:pt x="1312831" y="309075"/>
                    <a:pt x="1274439" y="256933"/>
                  </a:cubicBezTo>
                  <a:cubicBezTo>
                    <a:pt x="1236047" y="204791"/>
                    <a:pt x="1105295" y="173699"/>
                    <a:pt x="1025779" y="180848"/>
                  </a:cubicBezTo>
                  <a:cubicBezTo>
                    <a:pt x="946263" y="187997"/>
                    <a:pt x="844699" y="239060"/>
                    <a:pt x="797341" y="299825"/>
                  </a:cubicBezTo>
                  <a:cubicBezTo>
                    <a:pt x="749983" y="360590"/>
                    <a:pt x="771535" y="339519"/>
                    <a:pt x="741628" y="545437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</p:grpSp>
      <p:grpSp>
        <p:nvGrpSpPr>
          <p:cNvPr id="361" name="グループ化 360">
            <a:extLst>
              <a:ext uri="{FF2B5EF4-FFF2-40B4-BE49-F238E27FC236}">
                <a16:creationId xmlns:a16="http://schemas.microsoft.com/office/drawing/2014/main" id="{2AC2B778-BA6F-4072-A243-798878DEED24}"/>
              </a:ext>
            </a:extLst>
          </p:cNvPr>
          <p:cNvGrpSpPr>
            <a:grpSpLocks noChangeAspect="1"/>
          </p:cNvGrpSpPr>
          <p:nvPr/>
        </p:nvGrpSpPr>
        <p:grpSpPr>
          <a:xfrm>
            <a:off x="10665636" y="2010420"/>
            <a:ext cx="670511" cy="670511"/>
            <a:chOff x="3333486" y="723231"/>
            <a:chExt cx="5525029" cy="5525029"/>
          </a:xfrm>
        </p:grpSpPr>
        <p:sp>
          <p:nvSpPr>
            <p:cNvPr id="362" name="楕円 361">
              <a:extLst>
                <a:ext uri="{FF2B5EF4-FFF2-40B4-BE49-F238E27FC236}">
                  <a16:creationId xmlns:a16="http://schemas.microsoft.com/office/drawing/2014/main" id="{295C6491-E779-4846-93B3-12518953424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33486" y="723231"/>
              <a:ext cx="5525029" cy="5525029"/>
            </a:xfrm>
            <a:prstGeom prst="ellipse">
              <a:avLst/>
            </a:pr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63" name="楕円 362">
              <a:extLst>
                <a:ext uri="{FF2B5EF4-FFF2-40B4-BE49-F238E27FC236}">
                  <a16:creationId xmlns:a16="http://schemas.microsoft.com/office/drawing/2014/main" id="{AE7E97F0-6709-4A7D-A5B0-7E0C55EA91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78023" y="967771"/>
              <a:ext cx="5035954" cy="5035954"/>
            </a:xfrm>
            <a:prstGeom prst="ellipse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grpSp>
          <p:nvGrpSpPr>
            <p:cNvPr id="364" name="グループ化 363">
              <a:extLst>
                <a:ext uri="{FF2B5EF4-FFF2-40B4-BE49-F238E27FC236}">
                  <a16:creationId xmlns:a16="http://schemas.microsoft.com/office/drawing/2014/main" id="{D702DAA6-44E3-46ED-8577-FE618A1CAC03}"/>
                </a:ext>
              </a:extLst>
            </p:cNvPr>
            <p:cNvGrpSpPr/>
            <p:nvPr/>
          </p:nvGrpSpPr>
          <p:grpSpPr>
            <a:xfrm>
              <a:off x="4370574" y="2250939"/>
              <a:ext cx="3460942" cy="2011054"/>
              <a:chOff x="3985911" y="2053139"/>
              <a:chExt cx="3944074" cy="2291788"/>
            </a:xfrm>
          </p:grpSpPr>
          <p:sp>
            <p:nvSpPr>
              <p:cNvPr id="375" name="フリーフォーム: 図形 374">
                <a:extLst>
                  <a:ext uri="{FF2B5EF4-FFF2-40B4-BE49-F238E27FC236}">
                    <a16:creationId xmlns:a16="http://schemas.microsoft.com/office/drawing/2014/main" id="{7624FB53-FC9A-45FA-B55B-E75072FD3C22}"/>
                  </a:ext>
                </a:extLst>
              </p:cNvPr>
              <p:cNvSpPr/>
              <p:nvPr/>
            </p:nvSpPr>
            <p:spPr>
              <a:xfrm>
                <a:off x="3985911" y="2053139"/>
                <a:ext cx="3944074" cy="2291788"/>
              </a:xfrm>
              <a:custGeom>
                <a:avLst/>
                <a:gdLst>
                  <a:gd name="connsiteX0" fmla="*/ 5788 w 3949861"/>
                  <a:gd name="connsiteY0" fmla="*/ 1556795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5788 w 3949861"/>
                  <a:gd name="connsiteY13" fmla="*/ 1556795 h 2291788"/>
                  <a:gd name="connsiteX0" fmla="*/ 5788 w 3949861"/>
                  <a:gd name="connsiteY0" fmla="*/ 1556795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5788 w 3949861"/>
                  <a:gd name="connsiteY13" fmla="*/ 1556795 h 2291788"/>
                  <a:gd name="connsiteX0" fmla="*/ 11576 w 3949861"/>
                  <a:gd name="connsiteY0" fmla="*/ 1559688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11576 w 3949861"/>
                  <a:gd name="connsiteY13" fmla="*/ 1559688 h 2291788"/>
                  <a:gd name="connsiteX0" fmla="*/ 11576 w 3949861"/>
                  <a:gd name="connsiteY0" fmla="*/ 1559688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11576 w 3949861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28464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37145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8286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44074" h="2291788">
                    <a:moveTo>
                      <a:pt x="5789" y="1559688"/>
                    </a:moveTo>
                    <a:lnTo>
                      <a:pt x="355922" y="1556795"/>
                    </a:lnTo>
                    <a:lnTo>
                      <a:pt x="1166150" y="292261"/>
                    </a:lnTo>
                    <a:lnTo>
                      <a:pt x="1406325" y="813122"/>
                    </a:lnTo>
                    <a:lnTo>
                      <a:pt x="1999527" y="0"/>
                    </a:lnTo>
                    <a:lnTo>
                      <a:pt x="2479877" y="772610"/>
                    </a:lnTo>
                    <a:lnTo>
                      <a:pt x="2740307" y="234388"/>
                    </a:lnTo>
                    <a:lnTo>
                      <a:pt x="3446363" y="1857737"/>
                    </a:lnTo>
                    <a:lnTo>
                      <a:pt x="3944074" y="1857737"/>
                    </a:lnTo>
                    <a:cubicBezTo>
                      <a:pt x="3942145" y="1999527"/>
                      <a:pt x="3940215" y="2141317"/>
                      <a:pt x="3938286" y="2283107"/>
                    </a:cubicBezTo>
                    <a:lnTo>
                      <a:pt x="1469985" y="2291788"/>
                    </a:lnTo>
                    <a:lnTo>
                      <a:pt x="1637818" y="2042933"/>
                    </a:lnTo>
                    <a:lnTo>
                      <a:pt x="0" y="2057400"/>
                    </a:lnTo>
                    <a:cubicBezTo>
                      <a:pt x="1930" y="1891496"/>
                      <a:pt x="3859" y="1725592"/>
                      <a:pt x="5789" y="1559688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376" name="フリーフォーム: 図形 375">
                <a:extLst>
                  <a:ext uri="{FF2B5EF4-FFF2-40B4-BE49-F238E27FC236}">
                    <a16:creationId xmlns:a16="http://schemas.microsoft.com/office/drawing/2014/main" id="{69C2B156-BDB9-4C57-BA07-DDE673C710F7}"/>
                  </a:ext>
                </a:extLst>
              </p:cNvPr>
              <p:cNvSpPr/>
              <p:nvPr/>
            </p:nvSpPr>
            <p:spPr>
              <a:xfrm>
                <a:off x="4119020" y="2258591"/>
                <a:ext cx="3701005" cy="1961908"/>
              </a:xfrm>
              <a:custGeom>
                <a:avLst/>
                <a:gdLst>
                  <a:gd name="connsiteX0" fmla="*/ 2893 w 3701005"/>
                  <a:gd name="connsiteY0" fmla="*/ 1461304 h 1959015"/>
                  <a:gd name="connsiteX1" fmla="*/ 318303 w 3701005"/>
                  <a:gd name="connsiteY1" fmla="*/ 1458410 h 1959015"/>
                  <a:gd name="connsiteX2" fmla="*/ 1021465 w 3701005"/>
                  <a:gd name="connsiteY2" fmla="*/ 350134 h 1959015"/>
                  <a:gd name="connsiteX3" fmla="*/ 1267427 w 3701005"/>
                  <a:gd name="connsiteY3" fmla="*/ 862314 h 1959015"/>
                  <a:gd name="connsiteX4" fmla="*/ 1863524 w 3701005"/>
                  <a:gd name="connsiteY4" fmla="*/ 0 h 1959015"/>
                  <a:gd name="connsiteX5" fmla="*/ 2364129 w 3701005"/>
                  <a:gd name="connsiteY5" fmla="*/ 824696 h 1959015"/>
                  <a:gd name="connsiteX6" fmla="*/ 2601410 w 3701005"/>
                  <a:gd name="connsiteY6" fmla="*/ 321197 h 1959015"/>
                  <a:gd name="connsiteX7" fmla="*/ 3243805 w 3701005"/>
                  <a:gd name="connsiteY7" fmla="*/ 1791182 h 1959015"/>
                  <a:gd name="connsiteX8" fmla="*/ 3701005 w 3701005"/>
                  <a:gd name="connsiteY8" fmla="*/ 1788289 h 1959015"/>
                  <a:gd name="connsiteX9" fmla="*/ 3695217 w 3701005"/>
                  <a:gd name="connsiteY9" fmla="*/ 1956121 h 1959015"/>
                  <a:gd name="connsiteX10" fmla="*/ 1568369 w 3701005"/>
                  <a:gd name="connsiteY10" fmla="*/ 1959015 h 1959015"/>
                  <a:gd name="connsiteX11" fmla="*/ 1715946 w 3701005"/>
                  <a:gd name="connsiteY11" fmla="*/ 1718840 h 1959015"/>
                  <a:gd name="connsiteX12" fmla="*/ 0 w 3701005"/>
                  <a:gd name="connsiteY12" fmla="*/ 1713053 h 1959015"/>
                  <a:gd name="connsiteX13" fmla="*/ 2893 w 3701005"/>
                  <a:gd name="connsiteY13" fmla="*/ 1461304 h 1959015"/>
                  <a:gd name="connsiteX0" fmla="*/ 2893 w 3701005"/>
                  <a:gd name="connsiteY0" fmla="*/ 1461304 h 1959015"/>
                  <a:gd name="connsiteX1" fmla="*/ 318303 w 3701005"/>
                  <a:gd name="connsiteY1" fmla="*/ 1458410 h 1959015"/>
                  <a:gd name="connsiteX2" fmla="*/ 1021465 w 3701005"/>
                  <a:gd name="connsiteY2" fmla="*/ 350134 h 1959015"/>
                  <a:gd name="connsiteX3" fmla="*/ 1261640 w 3701005"/>
                  <a:gd name="connsiteY3" fmla="*/ 856526 h 1959015"/>
                  <a:gd name="connsiteX4" fmla="*/ 1863524 w 3701005"/>
                  <a:gd name="connsiteY4" fmla="*/ 0 h 1959015"/>
                  <a:gd name="connsiteX5" fmla="*/ 2364129 w 3701005"/>
                  <a:gd name="connsiteY5" fmla="*/ 824696 h 1959015"/>
                  <a:gd name="connsiteX6" fmla="*/ 2601410 w 3701005"/>
                  <a:gd name="connsiteY6" fmla="*/ 321197 h 1959015"/>
                  <a:gd name="connsiteX7" fmla="*/ 3243805 w 3701005"/>
                  <a:gd name="connsiteY7" fmla="*/ 1791182 h 1959015"/>
                  <a:gd name="connsiteX8" fmla="*/ 3701005 w 3701005"/>
                  <a:gd name="connsiteY8" fmla="*/ 1788289 h 1959015"/>
                  <a:gd name="connsiteX9" fmla="*/ 3695217 w 3701005"/>
                  <a:gd name="connsiteY9" fmla="*/ 1956121 h 1959015"/>
                  <a:gd name="connsiteX10" fmla="*/ 1568369 w 3701005"/>
                  <a:gd name="connsiteY10" fmla="*/ 1959015 h 1959015"/>
                  <a:gd name="connsiteX11" fmla="*/ 1715946 w 3701005"/>
                  <a:gd name="connsiteY11" fmla="*/ 1718840 h 1959015"/>
                  <a:gd name="connsiteX12" fmla="*/ 0 w 3701005"/>
                  <a:gd name="connsiteY12" fmla="*/ 1713053 h 1959015"/>
                  <a:gd name="connsiteX13" fmla="*/ 2893 w 3701005"/>
                  <a:gd name="connsiteY13" fmla="*/ 1461304 h 1959015"/>
                  <a:gd name="connsiteX0" fmla="*/ 2893 w 3701005"/>
                  <a:gd name="connsiteY0" fmla="*/ 1461304 h 1964802"/>
                  <a:gd name="connsiteX1" fmla="*/ 318303 w 3701005"/>
                  <a:gd name="connsiteY1" fmla="*/ 1458410 h 1964802"/>
                  <a:gd name="connsiteX2" fmla="*/ 1021465 w 3701005"/>
                  <a:gd name="connsiteY2" fmla="*/ 350134 h 1964802"/>
                  <a:gd name="connsiteX3" fmla="*/ 1261640 w 3701005"/>
                  <a:gd name="connsiteY3" fmla="*/ 856526 h 1964802"/>
                  <a:gd name="connsiteX4" fmla="*/ 1863524 w 3701005"/>
                  <a:gd name="connsiteY4" fmla="*/ 0 h 1964802"/>
                  <a:gd name="connsiteX5" fmla="*/ 2364129 w 3701005"/>
                  <a:gd name="connsiteY5" fmla="*/ 824696 h 1964802"/>
                  <a:gd name="connsiteX6" fmla="*/ 2601410 w 3701005"/>
                  <a:gd name="connsiteY6" fmla="*/ 321197 h 1964802"/>
                  <a:gd name="connsiteX7" fmla="*/ 3243805 w 3701005"/>
                  <a:gd name="connsiteY7" fmla="*/ 1791182 h 1964802"/>
                  <a:gd name="connsiteX8" fmla="*/ 3701005 w 3701005"/>
                  <a:gd name="connsiteY8" fmla="*/ 1788289 h 1964802"/>
                  <a:gd name="connsiteX9" fmla="*/ 3695217 w 3701005"/>
                  <a:gd name="connsiteY9" fmla="*/ 1956121 h 1964802"/>
                  <a:gd name="connsiteX10" fmla="*/ 1565475 w 3701005"/>
                  <a:gd name="connsiteY10" fmla="*/ 1964802 h 1964802"/>
                  <a:gd name="connsiteX11" fmla="*/ 1715946 w 3701005"/>
                  <a:gd name="connsiteY11" fmla="*/ 1718840 h 1964802"/>
                  <a:gd name="connsiteX12" fmla="*/ 0 w 3701005"/>
                  <a:gd name="connsiteY12" fmla="*/ 1713053 h 1964802"/>
                  <a:gd name="connsiteX13" fmla="*/ 2893 w 3701005"/>
                  <a:gd name="connsiteY13" fmla="*/ 1461304 h 1964802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13053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13053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79608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58342 w 3701005"/>
                  <a:gd name="connsiteY5" fmla="*/ 827589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79608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01005" h="1961908">
                    <a:moveTo>
                      <a:pt x="2893" y="1461304"/>
                    </a:moveTo>
                    <a:lnTo>
                      <a:pt x="318303" y="1458410"/>
                    </a:lnTo>
                    <a:lnTo>
                      <a:pt x="1021465" y="350134"/>
                    </a:lnTo>
                    <a:lnTo>
                      <a:pt x="1261640" y="856526"/>
                    </a:lnTo>
                    <a:lnTo>
                      <a:pt x="1863524" y="0"/>
                    </a:lnTo>
                    <a:lnTo>
                      <a:pt x="2358342" y="827589"/>
                    </a:lnTo>
                    <a:lnTo>
                      <a:pt x="2601410" y="321197"/>
                    </a:lnTo>
                    <a:lnTo>
                      <a:pt x="3243805" y="1782501"/>
                    </a:lnTo>
                    <a:lnTo>
                      <a:pt x="3701005" y="1779608"/>
                    </a:lnTo>
                    <a:lnTo>
                      <a:pt x="3695217" y="1956121"/>
                    </a:lnTo>
                    <a:lnTo>
                      <a:pt x="1568368" y="1961908"/>
                    </a:lnTo>
                    <a:lnTo>
                      <a:pt x="1715946" y="1718840"/>
                    </a:lnTo>
                    <a:lnTo>
                      <a:pt x="0" y="1704372"/>
                    </a:lnTo>
                    <a:cubicBezTo>
                      <a:pt x="964" y="1620456"/>
                      <a:pt x="1929" y="1545220"/>
                      <a:pt x="2893" y="146130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</p:grpSp>
        <p:grpSp>
          <p:nvGrpSpPr>
            <p:cNvPr id="365" name="グループ化 364">
              <a:extLst>
                <a:ext uri="{FF2B5EF4-FFF2-40B4-BE49-F238E27FC236}">
                  <a16:creationId xmlns:a16="http://schemas.microsoft.com/office/drawing/2014/main" id="{40D23140-A8EA-42E1-BAB5-2E13DFF3F306}"/>
                </a:ext>
              </a:extLst>
            </p:cNvPr>
            <p:cNvGrpSpPr/>
            <p:nvPr/>
          </p:nvGrpSpPr>
          <p:grpSpPr>
            <a:xfrm>
              <a:off x="4403323" y="1982235"/>
              <a:ext cx="3347483" cy="2905788"/>
              <a:chOff x="4023232" y="1746925"/>
              <a:chExt cx="3814776" cy="3311422"/>
            </a:xfrm>
          </p:grpSpPr>
          <p:sp>
            <p:nvSpPr>
              <p:cNvPr id="373" name="フリーフォーム: 図形 372">
                <a:extLst>
                  <a:ext uri="{FF2B5EF4-FFF2-40B4-BE49-F238E27FC236}">
                    <a16:creationId xmlns:a16="http://schemas.microsoft.com/office/drawing/2014/main" id="{5EF08F3F-97F3-4F63-A5F6-123D146A0B58}"/>
                  </a:ext>
                </a:extLst>
              </p:cNvPr>
              <p:cNvSpPr/>
              <p:nvPr/>
            </p:nvSpPr>
            <p:spPr>
              <a:xfrm>
                <a:off x="4023232" y="3352211"/>
                <a:ext cx="3814776" cy="180862"/>
              </a:xfrm>
              <a:custGeom>
                <a:avLst/>
                <a:gdLst>
                  <a:gd name="connsiteX0" fmla="*/ 0 w 3782028"/>
                  <a:gd name="connsiteY0" fmla="*/ 26043 h 196770"/>
                  <a:gd name="connsiteX1" fmla="*/ 3782028 w 3782028"/>
                  <a:gd name="connsiteY1" fmla="*/ 0 h 196770"/>
                  <a:gd name="connsiteX2" fmla="*/ 3779134 w 3782028"/>
                  <a:gd name="connsiteY2" fmla="*/ 190982 h 196770"/>
                  <a:gd name="connsiteX3" fmla="*/ 0 w 3782028"/>
                  <a:gd name="connsiteY3" fmla="*/ 196770 h 196770"/>
                  <a:gd name="connsiteX4" fmla="*/ 0 w 3782028"/>
                  <a:gd name="connsiteY4" fmla="*/ 26043 h 196770"/>
                  <a:gd name="connsiteX0" fmla="*/ 0 w 3782028"/>
                  <a:gd name="connsiteY0" fmla="*/ 26043 h 196770"/>
                  <a:gd name="connsiteX1" fmla="*/ 3782028 w 3782028"/>
                  <a:gd name="connsiteY1" fmla="*/ 0 h 196770"/>
                  <a:gd name="connsiteX2" fmla="*/ 3779134 w 3782028"/>
                  <a:gd name="connsiteY2" fmla="*/ 190982 h 196770"/>
                  <a:gd name="connsiteX3" fmla="*/ 0 w 3782028"/>
                  <a:gd name="connsiteY3" fmla="*/ 196770 h 196770"/>
                  <a:gd name="connsiteX4" fmla="*/ 0 w 3782028"/>
                  <a:gd name="connsiteY4" fmla="*/ 26043 h 196770"/>
                  <a:gd name="connsiteX0" fmla="*/ 0 w 3782028"/>
                  <a:gd name="connsiteY0" fmla="*/ 26043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0 w 3782028"/>
                  <a:gd name="connsiteY4" fmla="*/ 26043 h 193876"/>
                  <a:gd name="connsiteX0" fmla="*/ 2893 w 3782028"/>
                  <a:gd name="connsiteY0" fmla="*/ 31830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2893 w 3782028"/>
                  <a:gd name="connsiteY4" fmla="*/ 31830 h 193876"/>
                  <a:gd name="connsiteX0" fmla="*/ 2893 w 3782028"/>
                  <a:gd name="connsiteY0" fmla="*/ 26043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2893 w 3782028"/>
                  <a:gd name="connsiteY4" fmla="*/ 26043 h 193876"/>
                  <a:gd name="connsiteX0" fmla="*/ 2893 w 3782028"/>
                  <a:gd name="connsiteY0" fmla="*/ 26043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26043 h 202557"/>
                  <a:gd name="connsiteX0" fmla="*/ 2893 w 3782028"/>
                  <a:gd name="connsiteY0" fmla="*/ 43460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43460 h 202557"/>
                  <a:gd name="connsiteX0" fmla="*/ 2893 w 3782028"/>
                  <a:gd name="connsiteY0" fmla="*/ 32443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32443 h 202557"/>
                  <a:gd name="connsiteX0" fmla="*/ 100 w 3779235"/>
                  <a:gd name="connsiteY0" fmla="*/ 32443 h 190982"/>
                  <a:gd name="connsiteX1" fmla="*/ 3779235 w 3779235"/>
                  <a:gd name="connsiteY1" fmla="*/ 0 h 190982"/>
                  <a:gd name="connsiteX2" fmla="*/ 3776341 w 3779235"/>
                  <a:gd name="connsiteY2" fmla="*/ 190982 h 190982"/>
                  <a:gd name="connsiteX3" fmla="*/ 4551 w 3779235"/>
                  <a:gd name="connsiteY3" fmla="*/ 184195 h 190982"/>
                  <a:gd name="connsiteX4" fmla="*/ 100 w 3779235"/>
                  <a:gd name="connsiteY4" fmla="*/ 32443 h 190982"/>
                  <a:gd name="connsiteX0" fmla="*/ 100 w 3779235"/>
                  <a:gd name="connsiteY0" fmla="*/ 32443 h 184195"/>
                  <a:gd name="connsiteX1" fmla="*/ 3779235 w 3779235"/>
                  <a:gd name="connsiteY1" fmla="*/ 0 h 184195"/>
                  <a:gd name="connsiteX2" fmla="*/ 3772669 w 3779235"/>
                  <a:gd name="connsiteY2" fmla="*/ 168949 h 184195"/>
                  <a:gd name="connsiteX3" fmla="*/ 4551 w 3779235"/>
                  <a:gd name="connsiteY3" fmla="*/ 184195 h 184195"/>
                  <a:gd name="connsiteX4" fmla="*/ 100 w 3779235"/>
                  <a:gd name="connsiteY4" fmla="*/ 32443 h 184195"/>
                  <a:gd name="connsiteX0" fmla="*/ 100 w 3779235"/>
                  <a:gd name="connsiteY0" fmla="*/ 32443 h 190983"/>
                  <a:gd name="connsiteX1" fmla="*/ 3779235 w 3779235"/>
                  <a:gd name="connsiteY1" fmla="*/ 0 h 190983"/>
                  <a:gd name="connsiteX2" fmla="*/ 3768997 w 3779235"/>
                  <a:gd name="connsiteY2" fmla="*/ 190983 h 190983"/>
                  <a:gd name="connsiteX3" fmla="*/ 4551 w 3779235"/>
                  <a:gd name="connsiteY3" fmla="*/ 184195 h 190983"/>
                  <a:gd name="connsiteX4" fmla="*/ 100 w 3779235"/>
                  <a:gd name="connsiteY4" fmla="*/ 32443 h 190983"/>
                  <a:gd name="connsiteX0" fmla="*/ 100 w 3775562"/>
                  <a:gd name="connsiteY0" fmla="*/ 21426 h 179966"/>
                  <a:gd name="connsiteX1" fmla="*/ 3775562 w 3775562"/>
                  <a:gd name="connsiteY1" fmla="*/ 0 h 179966"/>
                  <a:gd name="connsiteX2" fmla="*/ 3768997 w 3775562"/>
                  <a:gd name="connsiteY2" fmla="*/ 179966 h 179966"/>
                  <a:gd name="connsiteX3" fmla="*/ 4551 w 3775562"/>
                  <a:gd name="connsiteY3" fmla="*/ 173178 h 179966"/>
                  <a:gd name="connsiteX4" fmla="*/ 100 w 3775562"/>
                  <a:gd name="connsiteY4" fmla="*/ 21426 h 179966"/>
                  <a:gd name="connsiteX0" fmla="*/ 100 w 3775562"/>
                  <a:gd name="connsiteY0" fmla="*/ 28770 h 187310"/>
                  <a:gd name="connsiteX1" fmla="*/ 3775562 w 3775562"/>
                  <a:gd name="connsiteY1" fmla="*/ 0 h 187310"/>
                  <a:gd name="connsiteX2" fmla="*/ 3768997 w 3775562"/>
                  <a:gd name="connsiteY2" fmla="*/ 187310 h 187310"/>
                  <a:gd name="connsiteX3" fmla="*/ 4551 w 3775562"/>
                  <a:gd name="connsiteY3" fmla="*/ 180522 h 187310"/>
                  <a:gd name="connsiteX4" fmla="*/ 100 w 3775562"/>
                  <a:gd name="connsiteY4" fmla="*/ 28770 h 187310"/>
                  <a:gd name="connsiteX0" fmla="*/ 100 w 3775562"/>
                  <a:gd name="connsiteY0" fmla="*/ 17753 h 187310"/>
                  <a:gd name="connsiteX1" fmla="*/ 3775562 w 3775562"/>
                  <a:gd name="connsiteY1" fmla="*/ 0 h 187310"/>
                  <a:gd name="connsiteX2" fmla="*/ 3768997 w 3775562"/>
                  <a:gd name="connsiteY2" fmla="*/ 187310 h 187310"/>
                  <a:gd name="connsiteX3" fmla="*/ 4551 w 3775562"/>
                  <a:gd name="connsiteY3" fmla="*/ 180522 h 187310"/>
                  <a:gd name="connsiteX4" fmla="*/ 100 w 3775562"/>
                  <a:gd name="connsiteY4" fmla="*/ 17753 h 187310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1652 w 3775562"/>
                  <a:gd name="connsiteY2" fmla="*/ 165277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91538"/>
                  <a:gd name="connsiteX1" fmla="*/ 3775562 w 3775562"/>
                  <a:gd name="connsiteY1" fmla="*/ 0 h 191538"/>
                  <a:gd name="connsiteX2" fmla="*/ 3761652 w 3775562"/>
                  <a:gd name="connsiteY2" fmla="*/ 165277 h 191538"/>
                  <a:gd name="connsiteX3" fmla="*/ 4551 w 3775562"/>
                  <a:gd name="connsiteY3" fmla="*/ 191538 h 191538"/>
                  <a:gd name="connsiteX4" fmla="*/ 100 w 3775562"/>
                  <a:gd name="connsiteY4" fmla="*/ 17753 h 191538"/>
                  <a:gd name="connsiteX0" fmla="*/ 100 w 3764545"/>
                  <a:gd name="connsiteY0" fmla="*/ 3064 h 176849"/>
                  <a:gd name="connsiteX1" fmla="*/ 3764545 w 3764545"/>
                  <a:gd name="connsiteY1" fmla="*/ 0 h 176849"/>
                  <a:gd name="connsiteX2" fmla="*/ 3761652 w 3764545"/>
                  <a:gd name="connsiteY2" fmla="*/ 150588 h 176849"/>
                  <a:gd name="connsiteX3" fmla="*/ 4551 w 3764545"/>
                  <a:gd name="connsiteY3" fmla="*/ 176849 h 176849"/>
                  <a:gd name="connsiteX4" fmla="*/ 100 w 3764545"/>
                  <a:gd name="connsiteY4" fmla="*/ 3064 h 176849"/>
                  <a:gd name="connsiteX0" fmla="*/ 100 w 3769096"/>
                  <a:gd name="connsiteY0" fmla="*/ 3064 h 176849"/>
                  <a:gd name="connsiteX1" fmla="*/ 3764545 w 3769096"/>
                  <a:gd name="connsiteY1" fmla="*/ 0 h 176849"/>
                  <a:gd name="connsiteX2" fmla="*/ 3768997 w 3769096"/>
                  <a:gd name="connsiteY2" fmla="*/ 150588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69207"/>
                  <a:gd name="connsiteY0" fmla="*/ 3064 h 176849"/>
                  <a:gd name="connsiteX1" fmla="*/ 3768217 w 3769207"/>
                  <a:gd name="connsiteY1" fmla="*/ 0 h 176849"/>
                  <a:gd name="connsiteX2" fmla="*/ 3768997 w 3769207"/>
                  <a:gd name="connsiteY2" fmla="*/ 150588 h 176849"/>
                  <a:gd name="connsiteX3" fmla="*/ 4551 w 3769207"/>
                  <a:gd name="connsiteY3" fmla="*/ 176849 h 176849"/>
                  <a:gd name="connsiteX4" fmla="*/ 100 w 3769207"/>
                  <a:gd name="connsiteY4" fmla="*/ 3064 h 176849"/>
                  <a:gd name="connsiteX0" fmla="*/ 100 w 3769207"/>
                  <a:gd name="connsiteY0" fmla="*/ 0 h 173785"/>
                  <a:gd name="connsiteX1" fmla="*/ 3768217 w 3769207"/>
                  <a:gd name="connsiteY1" fmla="*/ 11625 h 173785"/>
                  <a:gd name="connsiteX2" fmla="*/ 3768997 w 3769207"/>
                  <a:gd name="connsiteY2" fmla="*/ 147524 h 173785"/>
                  <a:gd name="connsiteX3" fmla="*/ 4551 w 3769207"/>
                  <a:gd name="connsiteY3" fmla="*/ 173785 h 173785"/>
                  <a:gd name="connsiteX4" fmla="*/ 100 w 3769207"/>
                  <a:gd name="connsiteY4" fmla="*/ 0 h 173785"/>
                  <a:gd name="connsiteX0" fmla="*/ 100 w 3769096"/>
                  <a:gd name="connsiteY0" fmla="*/ 3064 h 176849"/>
                  <a:gd name="connsiteX1" fmla="*/ 3764544 w 3769096"/>
                  <a:gd name="connsiteY1" fmla="*/ 0 h 176849"/>
                  <a:gd name="connsiteX2" fmla="*/ 3768997 w 3769096"/>
                  <a:gd name="connsiteY2" fmla="*/ 150588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69096"/>
                  <a:gd name="connsiteY0" fmla="*/ 3064 h 176849"/>
                  <a:gd name="connsiteX1" fmla="*/ 3764544 w 3769096"/>
                  <a:gd name="connsiteY1" fmla="*/ 0 h 176849"/>
                  <a:gd name="connsiteX2" fmla="*/ 3768997 w 3769096"/>
                  <a:gd name="connsiteY2" fmla="*/ 160113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71452"/>
                  <a:gd name="connsiteY0" fmla="*/ 3064 h 176849"/>
                  <a:gd name="connsiteX1" fmla="*/ 3764544 w 3771452"/>
                  <a:gd name="connsiteY1" fmla="*/ 0 h 176849"/>
                  <a:gd name="connsiteX2" fmla="*/ 3771378 w 3771452"/>
                  <a:gd name="connsiteY2" fmla="*/ 172020 h 176849"/>
                  <a:gd name="connsiteX3" fmla="*/ 4551 w 3771452"/>
                  <a:gd name="connsiteY3" fmla="*/ 176849 h 176849"/>
                  <a:gd name="connsiteX4" fmla="*/ 100 w 3771452"/>
                  <a:gd name="connsiteY4" fmla="*/ 3064 h 176849"/>
                  <a:gd name="connsiteX0" fmla="*/ 100 w 3774069"/>
                  <a:gd name="connsiteY0" fmla="*/ 12589 h 186374"/>
                  <a:gd name="connsiteX1" fmla="*/ 3774069 w 3774069"/>
                  <a:gd name="connsiteY1" fmla="*/ 0 h 186374"/>
                  <a:gd name="connsiteX2" fmla="*/ 3771378 w 3774069"/>
                  <a:gd name="connsiteY2" fmla="*/ 181545 h 186374"/>
                  <a:gd name="connsiteX3" fmla="*/ 4551 w 3774069"/>
                  <a:gd name="connsiteY3" fmla="*/ 186374 h 186374"/>
                  <a:gd name="connsiteX4" fmla="*/ 100 w 3774069"/>
                  <a:gd name="connsiteY4" fmla="*/ 12589 h 186374"/>
                  <a:gd name="connsiteX0" fmla="*/ 100 w 3774069"/>
                  <a:gd name="connsiteY0" fmla="*/ 3064 h 176849"/>
                  <a:gd name="connsiteX1" fmla="*/ 3774069 w 3774069"/>
                  <a:gd name="connsiteY1" fmla="*/ 0 h 176849"/>
                  <a:gd name="connsiteX2" fmla="*/ 3771378 w 3774069"/>
                  <a:gd name="connsiteY2" fmla="*/ 172020 h 176849"/>
                  <a:gd name="connsiteX3" fmla="*/ 4551 w 3774069"/>
                  <a:gd name="connsiteY3" fmla="*/ 176849 h 176849"/>
                  <a:gd name="connsiteX4" fmla="*/ 100 w 3774069"/>
                  <a:gd name="connsiteY4" fmla="*/ 3064 h 176849"/>
                  <a:gd name="connsiteX0" fmla="*/ 100 w 3774069"/>
                  <a:gd name="connsiteY0" fmla="*/ 3064 h 181545"/>
                  <a:gd name="connsiteX1" fmla="*/ 3774069 w 3774069"/>
                  <a:gd name="connsiteY1" fmla="*/ 0 h 181545"/>
                  <a:gd name="connsiteX2" fmla="*/ 3768997 w 3774069"/>
                  <a:gd name="connsiteY2" fmla="*/ 181545 h 181545"/>
                  <a:gd name="connsiteX3" fmla="*/ 4551 w 3774069"/>
                  <a:gd name="connsiteY3" fmla="*/ 176849 h 181545"/>
                  <a:gd name="connsiteX4" fmla="*/ 100 w 3774069"/>
                  <a:gd name="connsiteY4" fmla="*/ 3064 h 181545"/>
                  <a:gd name="connsiteX0" fmla="*/ 100 w 3774069"/>
                  <a:gd name="connsiteY0" fmla="*/ 3064 h 176849"/>
                  <a:gd name="connsiteX1" fmla="*/ 3774069 w 3774069"/>
                  <a:gd name="connsiteY1" fmla="*/ 0 h 176849"/>
                  <a:gd name="connsiteX2" fmla="*/ 3768997 w 3774069"/>
                  <a:gd name="connsiteY2" fmla="*/ 176782 h 176849"/>
                  <a:gd name="connsiteX3" fmla="*/ 4551 w 3774069"/>
                  <a:gd name="connsiteY3" fmla="*/ 176849 h 176849"/>
                  <a:gd name="connsiteX4" fmla="*/ 100 w 3774069"/>
                  <a:gd name="connsiteY4" fmla="*/ 3064 h 176849"/>
                  <a:gd name="connsiteX0" fmla="*/ 28887 w 3802856"/>
                  <a:gd name="connsiteY0" fmla="*/ 3064 h 176782"/>
                  <a:gd name="connsiteX1" fmla="*/ 3802856 w 3802856"/>
                  <a:gd name="connsiteY1" fmla="*/ 0 h 176782"/>
                  <a:gd name="connsiteX2" fmla="*/ 3797784 w 3802856"/>
                  <a:gd name="connsiteY2" fmla="*/ 176782 h 176782"/>
                  <a:gd name="connsiteX3" fmla="*/ 0 w 3802856"/>
                  <a:gd name="connsiteY3" fmla="*/ 174468 h 176782"/>
                  <a:gd name="connsiteX4" fmla="*/ 28887 w 3802856"/>
                  <a:gd name="connsiteY4" fmla="*/ 3064 h 176782"/>
                  <a:gd name="connsiteX0" fmla="*/ 5074 w 3802856"/>
                  <a:gd name="connsiteY0" fmla="*/ 0 h 180862"/>
                  <a:gd name="connsiteX1" fmla="*/ 3802856 w 3802856"/>
                  <a:gd name="connsiteY1" fmla="*/ 4080 h 180862"/>
                  <a:gd name="connsiteX2" fmla="*/ 3797784 w 3802856"/>
                  <a:gd name="connsiteY2" fmla="*/ 180862 h 180862"/>
                  <a:gd name="connsiteX3" fmla="*/ 0 w 3802856"/>
                  <a:gd name="connsiteY3" fmla="*/ 178548 h 180862"/>
                  <a:gd name="connsiteX4" fmla="*/ 5074 w 3802856"/>
                  <a:gd name="connsiteY4" fmla="*/ 0 h 180862"/>
                  <a:gd name="connsiteX0" fmla="*/ 151 w 3805077"/>
                  <a:gd name="connsiteY0" fmla="*/ 0 h 180862"/>
                  <a:gd name="connsiteX1" fmla="*/ 3805077 w 3805077"/>
                  <a:gd name="connsiteY1" fmla="*/ 4080 h 180862"/>
                  <a:gd name="connsiteX2" fmla="*/ 3800005 w 3805077"/>
                  <a:gd name="connsiteY2" fmla="*/ 180862 h 180862"/>
                  <a:gd name="connsiteX3" fmla="*/ 2221 w 3805077"/>
                  <a:gd name="connsiteY3" fmla="*/ 178548 h 180862"/>
                  <a:gd name="connsiteX4" fmla="*/ 151 w 3805077"/>
                  <a:gd name="connsiteY4" fmla="*/ 0 h 180862"/>
                  <a:gd name="connsiteX0" fmla="*/ 9798 w 3802856"/>
                  <a:gd name="connsiteY0" fmla="*/ 0 h 180862"/>
                  <a:gd name="connsiteX1" fmla="*/ 3802856 w 3802856"/>
                  <a:gd name="connsiteY1" fmla="*/ 4080 h 180862"/>
                  <a:gd name="connsiteX2" fmla="*/ 3797784 w 3802856"/>
                  <a:gd name="connsiteY2" fmla="*/ 180862 h 180862"/>
                  <a:gd name="connsiteX3" fmla="*/ 0 w 3802856"/>
                  <a:gd name="connsiteY3" fmla="*/ 178548 h 180862"/>
                  <a:gd name="connsiteX4" fmla="*/ 9798 w 3802856"/>
                  <a:gd name="connsiteY4" fmla="*/ 0 h 180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2856" h="180862">
                    <a:moveTo>
                      <a:pt x="9798" y="0"/>
                    </a:moveTo>
                    <a:lnTo>
                      <a:pt x="3802856" y="4080"/>
                    </a:lnTo>
                    <a:cubicBezTo>
                      <a:pt x="3801892" y="54276"/>
                      <a:pt x="3798748" y="130666"/>
                      <a:pt x="3797784" y="180862"/>
                    </a:cubicBezTo>
                    <a:lnTo>
                      <a:pt x="0" y="178548"/>
                    </a:lnTo>
                    <a:cubicBezTo>
                      <a:pt x="964" y="124533"/>
                      <a:pt x="8834" y="54015"/>
                      <a:pt x="9798" y="0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374" name="フリーフォーム: 図形 373">
                <a:extLst>
                  <a:ext uri="{FF2B5EF4-FFF2-40B4-BE49-F238E27FC236}">
                    <a16:creationId xmlns:a16="http://schemas.microsoft.com/office/drawing/2014/main" id="{BE27BE8A-E879-4FD7-BB17-48FB65E1D1D2}"/>
                  </a:ext>
                </a:extLst>
              </p:cNvPr>
              <p:cNvSpPr/>
              <p:nvPr/>
            </p:nvSpPr>
            <p:spPr>
              <a:xfrm>
                <a:off x="5897087" y="1746925"/>
                <a:ext cx="160310" cy="3311422"/>
              </a:xfrm>
              <a:custGeom>
                <a:avLst/>
                <a:gdLst>
                  <a:gd name="connsiteX0" fmla="*/ 0 w 174567"/>
                  <a:gd name="connsiteY0" fmla="*/ 4156 h 3316778"/>
                  <a:gd name="connsiteX1" fmla="*/ 166254 w 174567"/>
                  <a:gd name="connsiteY1" fmla="*/ 0 h 3316778"/>
                  <a:gd name="connsiteX2" fmla="*/ 174567 w 174567"/>
                  <a:gd name="connsiteY2" fmla="*/ 3316778 h 3316778"/>
                  <a:gd name="connsiteX3" fmla="*/ 0 w 174567"/>
                  <a:gd name="connsiteY3" fmla="*/ 3312622 h 3316778"/>
                  <a:gd name="connsiteX4" fmla="*/ 0 w 174567"/>
                  <a:gd name="connsiteY4" fmla="*/ 4156 h 3316778"/>
                  <a:gd name="connsiteX0" fmla="*/ 0 w 179682"/>
                  <a:gd name="connsiteY0" fmla="*/ 4156 h 3316778"/>
                  <a:gd name="connsiteX1" fmla="*/ 179682 w 179682"/>
                  <a:gd name="connsiteY1" fmla="*/ 0 h 3316778"/>
                  <a:gd name="connsiteX2" fmla="*/ 174567 w 179682"/>
                  <a:gd name="connsiteY2" fmla="*/ 3316778 h 3316778"/>
                  <a:gd name="connsiteX3" fmla="*/ 0 w 179682"/>
                  <a:gd name="connsiteY3" fmla="*/ 3312622 h 3316778"/>
                  <a:gd name="connsiteX4" fmla="*/ 0 w 179682"/>
                  <a:gd name="connsiteY4" fmla="*/ 4156 h 3316778"/>
                  <a:gd name="connsiteX0" fmla="*/ 0 w 187995"/>
                  <a:gd name="connsiteY0" fmla="*/ 4156 h 3320945"/>
                  <a:gd name="connsiteX1" fmla="*/ 179682 w 187995"/>
                  <a:gd name="connsiteY1" fmla="*/ 0 h 3320945"/>
                  <a:gd name="connsiteX2" fmla="*/ 187995 w 187995"/>
                  <a:gd name="connsiteY2" fmla="*/ 3320945 h 3320945"/>
                  <a:gd name="connsiteX3" fmla="*/ 0 w 187995"/>
                  <a:gd name="connsiteY3" fmla="*/ 3312622 h 3320945"/>
                  <a:gd name="connsiteX4" fmla="*/ 0 w 187995"/>
                  <a:gd name="connsiteY4" fmla="*/ 4156 h 3320945"/>
                  <a:gd name="connsiteX0" fmla="*/ 0 w 187995"/>
                  <a:gd name="connsiteY0" fmla="*/ 4156 h 3320956"/>
                  <a:gd name="connsiteX1" fmla="*/ 179682 w 187995"/>
                  <a:gd name="connsiteY1" fmla="*/ 0 h 3320956"/>
                  <a:gd name="connsiteX2" fmla="*/ 187995 w 187995"/>
                  <a:gd name="connsiteY2" fmla="*/ 3320945 h 3320956"/>
                  <a:gd name="connsiteX3" fmla="*/ 8951 w 187995"/>
                  <a:gd name="connsiteY3" fmla="*/ 3320956 h 3320956"/>
                  <a:gd name="connsiteX4" fmla="*/ 0 w 187995"/>
                  <a:gd name="connsiteY4" fmla="*/ 4156 h 3320956"/>
                  <a:gd name="connsiteX0" fmla="*/ 9350 w 197345"/>
                  <a:gd name="connsiteY0" fmla="*/ 4156 h 3320945"/>
                  <a:gd name="connsiteX1" fmla="*/ 189032 w 197345"/>
                  <a:gd name="connsiteY1" fmla="*/ 0 h 3320945"/>
                  <a:gd name="connsiteX2" fmla="*/ 197345 w 197345"/>
                  <a:gd name="connsiteY2" fmla="*/ 3320945 h 3320945"/>
                  <a:gd name="connsiteX3" fmla="*/ 396 w 197345"/>
                  <a:gd name="connsiteY3" fmla="*/ 3316789 h 3320945"/>
                  <a:gd name="connsiteX4" fmla="*/ 9350 w 197345"/>
                  <a:gd name="connsiteY4" fmla="*/ 4156 h 3320945"/>
                  <a:gd name="connsiteX0" fmla="*/ 9350 w 215250"/>
                  <a:gd name="connsiteY0" fmla="*/ 4156 h 3320945"/>
                  <a:gd name="connsiteX1" fmla="*/ 189032 w 215250"/>
                  <a:gd name="connsiteY1" fmla="*/ 0 h 3320945"/>
                  <a:gd name="connsiteX2" fmla="*/ 215250 w 215250"/>
                  <a:gd name="connsiteY2" fmla="*/ 3320945 h 3320945"/>
                  <a:gd name="connsiteX3" fmla="*/ 396 w 215250"/>
                  <a:gd name="connsiteY3" fmla="*/ 3316789 h 3320945"/>
                  <a:gd name="connsiteX4" fmla="*/ 9350 w 215250"/>
                  <a:gd name="connsiteY4" fmla="*/ 4156 h 3320945"/>
                  <a:gd name="connsiteX0" fmla="*/ 9350 w 215250"/>
                  <a:gd name="connsiteY0" fmla="*/ 4156 h 3320945"/>
                  <a:gd name="connsiteX1" fmla="*/ 193509 w 215250"/>
                  <a:gd name="connsiteY1" fmla="*/ 0 h 3320945"/>
                  <a:gd name="connsiteX2" fmla="*/ 215250 w 215250"/>
                  <a:gd name="connsiteY2" fmla="*/ 3320945 h 3320945"/>
                  <a:gd name="connsiteX3" fmla="*/ 396 w 215250"/>
                  <a:gd name="connsiteY3" fmla="*/ 3316789 h 3320945"/>
                  <a:gd name="connsiteX4" fmla="*/ 9350 w 215250"/>
                  <a:gd name="connsiteY4" fmla="*/ 4156 h 3320945"/>
                  <a:gd name="connsiteX0" fmla="*/ 9350 w 215250"/>
                  <a:gd name="connsiteY0" fmla="*/ 12490 h 3329279"/>
                  <a:gd name="connsiteX1" fmla="*/ 184557 w 215250"/>
                  <a:gd name="connsiteY1" fmla="*/ 0 h 3329279"/>
                  <a:gd name="connsiteX2" fmla="*/ 215250 w 215250"/>
                  <a:gd name="connsiteY2" fmla="*/ 3329279 h 3329279"/>
                  <a:gd name="connsiteX3" fmla="*/ 396 w 215250"/>
                  <a:gd name="connsiteY3" fmla="*/ 3325123 h 3329279"/>
                  <a:gd name="connsiteX4" fmla="*/ 9350 w 215250"/>
                  <a:gd name="connsiteY4" fmla="*/ 12490 h 3329279"/>
                  <a:gd name="connsiteX0" fmla="*/ 9350 w 206298"/>
                  <a:gd name="connsiteY0" fmla="*/ 12490 h 3329279"/>
                  <a:gd name="connsiteX1" fmla="*/ 184557 w 206298"/>
                  <a:gd name="connsiteY1" fmla="*/ 0 h 3329279"/>
                  <a:gd name="connsiteX2" fmla="*/ 206298 w 206298"/>
                  <a:gd name="connsiteY2" fmla="*/ 3329279 h 3329279"/>
                  <a:gd name="connsiteX3" fmla="*/ 396 w 206298"/>
                  <a:gd name="connsiteY3" fmla="*/ 3325123 h 3329279"/>
                  <a:gd name="connsiteX4" fmla="*/ 9350 w 206298"/>
                  <a:gd name="connsiteY4" fmla="*/ 12490 h 3329279"/>
                  <a:gd name="connsiteX0" fmla="*/ 0 w 196948"/>
                  <a:gd name="connsiteY0" fmla="*/ 12490 h 3329290"/>
                  <a:gd name="connsiteX1" fmla="*/ 175207 w 196948"/>
                  <a:gd name="connsiteY1" fmla="*/ 0 h 3329290"/>
                  <a:gd name="connsiteX2" fmla="*/ 196948 w 196948"/>
                  <a:gd name="connsiteY2" fmla="*/ 3329279 h 3329290"/>
                  <a:gd name="connsiteX3" fmla="*/ 4474 w 196948"/>
                  <a:gd name="connsiteY3" fmla="*/ 3329290 h 3329290"/>
                  <a:gd name="connsiteX4" fmla="*/ 0 w 196948"/>
                  <a:gd name="connsiteY4" fmla="*/ 12490 h 3329290"/>
                  <a:gd name="connsiteX0" fmla="*/ 0 w 196948"/>
                  <a:gd name="connsiteY0" fmla="*/ 5328 h 3322128"/>
                  <a:gd name="connsiteX1" fmla="*/ 175207 w 196948"/>
                  <a:gd name="connsiteY1" fmla="*/ 0 h 3322128"/>
                  <a:gd name="connsiteX2" fmla="*/ 196948 w 196948"/>
                  <a:gd name="connsiteY2" fmla="*/ 3322117 h 3322128"/>
                  <a:gd name="connsiteX3" fmla="*/ 4474 w 196948"/>
                  <a:gd name="connsiteY3" fmla="*/ 3322128 h 3322128"/>
                  <a:gd name="connsiteX4" fmla="*/ 0 w 196948"/>
                  <a:gd name="connsiteY4" fmla="*/ 5328 h 3322128"/>
                  <a:gd name="connsiteX0" fmla="*/ 0 w 196948"/>
                  <a:gd name="connsiteY0" fmla="*/ 2941 h 3319741"/>
                  <a:gd name="connsiteX1" fmla="*/ 175207 w 196948"/>
                  <a:gd name="connsiteY1" fmla="*/ 0 h 3319741"/>
                  <a:gd name="connsiteX2" fmla="*/ 196948 w 196948"/>
                  <a:gd name="connsiteY2" fmla="*/ 3319730 h 3319741"/>
                  <a:gd name="connsiteX3" fmla="*/ 4474 w 196948"/>
                  <a:gd name="connsiteY3" fmla="*/ 3319741 h 3319741"/>
                  <a:gd name="connsiteX4" fmla="*/ 0 w 196948"/>
                  <a:gd name="connsiteY4" fmla="*/ 2941 h 3319741"/>
                  <a:gd name="connsiteX0" fmla="*/ 0 w 196948"/>
                  <a:gd name="connsiteY0" fmla="*/ 2941 h 3319741"/>
                  <a:gd name="connsiteX1" fmla="*/ 188029 w 196948"/>
                  <a:gd name="connsiteY1" fmla="*/ 0 h 3319741"/>
                  <a:gd name="connsiteX2" fmla="*/ 196948 w 196948"/>
                  <a:gd name="connsiteY2" fmla="*/ 3319730 h 3319741"/>
                  <a:gd name="connsiteX3" fmla="*/ 4474 w 196948"/>
                  <a:gd name="connsiteY3" fmla="*/ 3319741 h 3319741"/>
                  <a:gd name="connsiteX4" fmla="*/ 0 w 196948"/>
                  <a:gd name="connsiteY4" fmla="*/ 2941 h 3319741"/>
                  <a:gd name="connsiteX0" fmla="*/ 0 w 198287"/>
                  <a:gd name="connsiteY0" fmla="*/ 2941 h 3319741"/>
                  <a:gd name="connsiteX1" fmla="*/ 198287 w 198287"/>
                  <a:gd name="connsiteY1" fmla="*/ 0 h 3319741"/>
                  <a:gd name="connsiteX2" fmla="*/ 196948 w 198287"/>
                  <a:gd name="connsiteY2" fmla="*/ 3319730 h 3319741"/>
                  <a:gd name="connsiteX3" fmla="*/ 4474 w 198287"/>
                  <a:gd name="connsiteY3" fmla="*/ 3319741 h 3319741"/>
                  <a:gd name="connsiteX4" fmla="*/ 0 w 198287"/>
                  <a:gd name="connsiteY4" fmla="*/ 2941 h 3319741"/>
                  <a:gd name="connsiteX0" fmla="*/ 3824 w 202111"/>
                  <a:gd name="connsiteY0" fmla="*/ 2941 h 3319741"/>
                  <a:gd name="connsiteX1" fmla="*/ 202111 w 202111"/>
                  <a:gd name="connsiteY1" fmla="*/ 0 h 3319741"/>
                  <a:gd name="connsiteX2" fmla="*/ 200772 w 202111"/>
                  <a:gd name="connsiteY2" fmla="*/ 3319730 h 3319741"/>
                  <a:gd name="connsiteX3" fmla="*/ 604 w 202111"/>
                  <a:gd name="connsiteY3" fmla="*/ 3319741 h 3319741"/>
                  <a:gd name="connsiteX4" fmla="*/ 3824 w 202111"/>
                  <a:gd name="connsiteY4" fmla="*/ 2941 h 3319741"/>
                  <a:gd name="connsiteX0" fmla="*/ 3824 w 200786"/>
                  <a:gd name="connsiteY0" fmla="*/ 10103 h 3326903"/>
                  <a:gd name="connsiteX1" fmla="*/ 191853 w 200786"/>
                  <a:gd name="connsiteY1" fmla="*/ 0 h 3326903"/>
                  <a:gd name="connsiteX2" fmla="*/ 200772 w 200786"/>
                  <a:gd name="connsiteY2" fmla="*/ 3326892 h 3326903"/>
                  <a:gd name="connsiteX3" fmla="*/ 604 w 200786"/>
                  <a:gd name="connsiteY3" fmla="*/ 3326903 h 3326903"/>
                  <a:gd name="connsiteX4" fmla="*/ 3824 w 200786"/>
                  <a:gd name="connsiteY4" fmla="*/ 10103 h 3326903"/>
                  <a:gd name="connsiteX0" fmla="*/ 3824 w 200777"/>
                  <a:gd name="connsiteY0" fmla="*/ 5329 h 3322129"/>
                  <a:gd name="connsiteX1" fmla="*/ 176466 w 200777"/>
                  <a:gd name="connsiteY1" fmla="*/ 0 h 3322129"/>
                  <a:gd name="connsiteX2" fmla="*/ 200772 w 200777"/>
                  <a:gd name="connsiteY2" fmla="*/ 3322118 h 3322129"/>
                  <a:gd name="connsiteX3" fmla="*/ 604 w 200777"/>
                  <a:gd name="connsiteY3" fmla="*/ 3322129 h 3322129"/>
                  <a:gd name="connsiteX4" fmla="*/ 3824 w 200777"/>
                  <a:gd name="connsiteY4" fmla="*/ 5329 h 3322129"/>
                  <a:gd name="connsiteX0" fmla="*/ 3824 w 200776"/>
                  <a:gd name="connsiteY0" fmla="*/ 5329 h 3322129"/>
                  <a:gd name="connsiteX1" fmla="*/ 171337 w 200776"/>
                  <a:gd name="connsiteY1" fmla="*/ 0 h 3322129"/>
                  <a:gd name="connsiteX2" fmla="*/ 200772 w 200776"/>
                  <a:gd name="connsiteY2" fmla="*/ 3322118 h 3322129"/>
                  <a:gd name="connsiteX3" fmla="*/ 604 w 200776"/>
                  <a:gd name="connsiteY3" fmla="*/ 3322129 h 3322129"/>
                  <a:gd name="connsiteX4" fmla="*/ 3824 w 200776"/>
                  <a:gd name="connsiteY4" fmla="*/ 5329 h 3322129"/>
                  <a:gd name="connsiteX0" fmla="*/ 3824 w 182831"/>
                  <a:gd name="connsiteY0" fmla="*/ 5329 h 3324506"/>
                  <a:gd name="connsiteX1" fmla="*/ 171337 w 182831"/>
                  <a:gd name="connsiteY1" fmla="*/ 0 h 3324506"/>
                  <a:gd name="connsiteX2" fmla="*/ 182820 w 182831"/>
                  <a:gd name="connsiteY2" fmla="*/ 3324506 h 3324506"/>
                  <a:gd name="connsiteX3" fmla="*/ 604 w 182831"/>
                  <a:gd name="connsiteY3" fmla="*/ 3322129 h 3324506"/>
                  <a:gd name="connsiteX4" fmla="*/ 3824 w 182831"/>
                  <a:gd name="connsiteY4" fmla="*/ 5329 h 3324506"/>
                  <a:gd name="connsiteX0" fmla="*/ 3824 w 171337"/>
                  <a:gd name="connsiteY0" fmla="*/ 5329 h 3322129"/>
                  <a:gd name="connsiteX1" fmla="*/ 171337 w 171337"/>
                  <a:gd name="connsiteY1" fmla="*/ 0 h 3322129"/>
                  <a:gd name="connsiteX2" fmla="*/ 169998 w 171337"/>
                  <a:gd name="connsiteY2" fmla="*/ 3319731 h 3322129"/>
                  <a:gd name="connsiteX3" fmla="*/ 604 w 171337"/>
                  <a:gd name="connsiteY3" fmla="*/ 3322129 h 3322129"/>
                  <a:gd name="connsiteX4" fmla="*/ 3824 w 171337"/>
                  <a:gd name="connsiteY4" fmla="*/ 5329 h 3322129"/>
                  <a:gd name="connsiteX0" fmla="*/ 0 w 172641"/>
                  <a:gd name="connsiteY0" fmla="*/ 5329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5329 h 3322129"/>
                  <a:gd name="connsiteX0" fmla="*/ 0 w 172641"/>
                  <a:gd name="connsiteY0" fmla="*/ 2942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2942 h 3322129"/>
                  <a:gd name="connsiteX0" fmla="*/ 0 w 175205"/>
                  <a:gd name="connsiteY0" fmla="*/ 0 h 3323961"/>
                  <a:gd name="connsiteX1" fmla="*/ 175205 w 175205"/>
                  <a:gd name="connsiteY1" fmla="*/ 1832 h 3323961"/>
                  <a:gd name="connsiteX2" fmla="*/ 173866 w 175205"/>
                  <a:gd name="connsiteY2" fmla="*/ 3321563 h 3323961"/>
                  <a:gd name="connsiteX3" fmla="*/ 4472 w 175205"/>
                  <a:gd name="connsiteY3" fmla="*/ 3323961 h 3323961"/>
                  <a:gd name="connsiteX4" fmla="*/ 0 w 175205"/>
                  <a:gd name="connsiteY4" fmla="*/ 0 h 3323961"/>
                  <a:gd name="connsiteX0" fmla="*/ 0 w 175205"/>
                  <a:gd name="connsiteY0" fmla="*/ 5330 h 3322129"/>
                  <a:gd name="connsiteX1" fmla="*/ 175205 w 175205"/>
                  <a:gd name="connsiteY1" fmla="*/ 0 h 3322129"/>
                  <a:gd name="connsiteX2" fmla="*/ 173866 w 175205"/>
                  <a:gd name="connsiteY2" fmla="*/ 3319731 h 3322129"/>
                  <a:gd name="connsiteX3" fmla="*/ 4472 w 175205"/>
                  <a:gd name="connsiteY3" fmla="*/ 3322129 h 3322129"/>
                  <a:gd name="connsiteX4" fmla="*/ 0 w 175205"/>
                  <a:gd name="connsiteY4" fmla="*/ 5330 h 3322129"/>
                  <a:gd name="connsiteX0" fmla="*/ 0 w 172641"/>
                  <a:gd name="connsiteY0" fmla="*/ 5330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5330 h 3322129"/>
                  <a:gd name="connsiteX0" fmla="*/ 0 w 172641"/>
                  <a:gd name="connsiteY0" fmla="*/ 5330 h 3319742"/>
                  <a:gd name="connsiteX1" fmla="*/ 172641 w 172641"/>
                  <a:gd name="connsiteY1" fmla="*/ 0 h 3319742"/>
                  <a:gd name="connsiteX2" fmla="*/ 171302 w 172641"/>
                  <a:gd name="connsiteY2" fmla="*/ 3319731 h 3319742"/>
                  <a:gd name="connsiteX3" fmla="*/ 4472 w 172641"/>
                  <a:gd name="connsiteY3" fmla="*/ 3319742 h 3319742"/>
                  <a:gd name="connsiteX4" fmla="*/ 0 w 172641"/>
                  <a:gd name="connsiteY4" fmla="*/ 5330 h 3319742"/>
                  <a:gd name="connsiteX0" fmla="*/ 0 w 172641"/>
                  <a:gd name="connsiteY0" fmla="*/ 5330 h 3319742"/>
                  <a:gd name="connsiteX1" fmla="*/ 172641 w 172641"/>
                  <a:gd name="connsiteY1" fmla="*/ 0 h 3319742"/>
                  <a:gd name="connsiteX2" fmla="*/ 171302 w 172641"/>
                  <a:gd name="connsiteY2" fmla="*/ 3319731 h 3319742"/>
                  <a:gd name="connsiteX3" fmla="*/ 1907 w 172641"/>
                  <a:gd name="connsiteY3" fmla="*/ 3319742 h 3319742"/>
                  <a:gd name="connsiteX4" fmla="*/ 0 w 172641"/>
                  <a:gd name="connsiteY4" fmla="*/ 5330 h 331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641" h="3319742">
                    <a:moveTo>
                      <a:pt x="0" y="5330"/>
                    </a:moveTo>
                    <a:lnTo>
                      <a:pt x="172641" y="0"/>
                    </a:lnTo>
                    <a:cubicBezTo>
                      <a:pt x="172195" y="1106577"/>
                      <a:pt x="171748" y="2213154"/>
                      <a:pt x="171302" y="3319731"/>
                    </a:cubicBezTo>
                    <a:lnTo>
                      <a:pt x="1907" y="3319742"/>
                    </a:lnTo>
                    <a:cubicBezTo>
                      <a:pt x="-1077" y="2214142"/>
                      <a:pt x="2984" y="1110930"/>
                      <a:pt x="0" y="5330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</p:grpSp>
        <p:grpSp>
          <p:nvGrpSpPr>
            <p:cNvPr id="366" name="グループ化 365">
              <a:extLst>
                <a:ext uri="{FF2B5EF4-FFF2-40B4-BE49-F238E27FC236}">
                  <a16:creationId xmlns:a16="http://schemas.microsoft.com/office/drawing/2014/main" id="{12808D1A-8684-4CA4-9CA2-ADD6975CF0EA}"/>
                </a:ext>
              </a:extLst>
            </p:cNvPr>
            <p:cNvGrpSpPr/>
            <p:nvPr/>
          </p:nvGrpSpPr>
          <p:grpSpPr>
            <a:xfrm>
              <a:off x="5701658" y="1081726"/>
              <a:ext cx="685680" cy="864206"/>
              <a:chOff x="5502808" y="690565"/>
              <a:chExt cx="781398" cy="984845"/>
            </a:xfrm>
          </p:grpSpPr>
          <p:sp>
            <p:nvSpPr>
              <p:cNvPr id="370" name="フリーフォーム: 図形 369">
                <a:extLst>
                  <a:ext uri="{FF2B5EF4-FFF2-40B4-BE49-F238E27FC236}">
                    <a16:creationId xmlns:a16="http://schemas.microsoft.com/office/drawing/2014/main" id="{77823F41-6150-4197-B4C6-7BEDEAC3CD88}"/>
                  </a:ext>
                </a:extLst>
              </p:cNvPr>
              <p:cNvSpPr/>
              <p:nvPr/>
            </p:nvSpPr>
            <p:spPr>
              <a:xfrm>
                <a:off x="5834429" y="690565"/>
                <a:ext cx="309377" cy="549541"/>
              </a:xfrm>
              <a:custGeom>
                <a:avLst/>
                <a:gdLst>
                  <a:gd name="connsiteX0" fmla="*/ 11906 w 302419"/>
                  <a:gd name="connsiteY0" fmla="*/ 514350 h 514350"/>
                  <a:gd name="connsiteX1" fmla="*/ 0 w 302419"/>
                  <a:gd name="connsiteY1" fmla="*/ 330994 h 514350"/>
                  <a:gd name="connsiteX2" fmla="*/ 9525 w 302419"/>
                  <a:gd name="connsiteY2" fmla="*/ 176213 h 514350"/>
                  <a:gd name="connsiteX3" fmla="*/ 78581 w 302419"/>
                  <a:gd name="connsiteY3" fmla="*/ 52388 h 514350"/>
                  <a:gd name="connsiteX4" fmla="*/ 154781 w 302419"/>
                  <a:gd name="connsiteY4" fmla="*/ 0 h 514350"/>
                  <a:gd name="connsiteX5" fmla="*/ 216694 w 302419"/>
                  <a:gd name="connsiteY5" fmla="*/ 7144 h 514350"/>
                  <a:gd name="connsiteX6" fmla="*/ 297656 w 302419"/>
                  <a:gd name="connsiteY6" fmla="*/ 90488 h 514350"/>
                  <a:gd name="connsiteX7" fmla="*/ 302419 w 302419"/>
                  <a:gd name="connsiteY7" fmla="*/ 257175 h 514350"/>
                  <a:gd name="connsiteX8" fmla="*/ 285750 w 302419"/>
                  <a:gd name="connsiteY8" fmla="*/ 385763 h 514350"/>
                  <a:gd name="connsiteX9" fmla="*/ 180975 w 302419"/>
                  <a:gd name="connsiteY9" fmla="*/ 395288 h 514350"/>
                  <a:gd name="connsiteX10" fmla="*/ 202406 w 302419"/>
                  <a:gd name="connsiteY10" fmla="*/ 288132 h 514350"/>
                  <a:gd name="connsiteX11" fmla="*/ 190500 w 302419"/>
                  <a:gd name="connsiteY11" fmla="*/ 195263 h 514350"/>
                  <a:gd name="connsiteX12" fmla="*/ 154781 w 302419"/>
                  <a:gd name="connsiteY12" fmla="*/ 159544 h 514350"/>
                  <a:gd name="connsiteX13" fmla="*/ 111919 w 302419"/>
                  <a:gd name="connsiteY13" fmla="*/ 195263 h 514350"/>
                  <a:gd name="connsiteX14" fmla="*/ 88106 w 302419"/>
                  <a:gd name="connsiteY14" fmla="*/ 257175 h 514350"/>
                  <a:gd name="connsiteX15" fmla="*/ 92869 w 302419"/>
                  <a:gd name="connsiteY15" fmla="*/ 338138 h 514350"/>
                  <a:gd name="connsiteX16" fmla="*/ 85725 w 302419"/>
                  <a:gd name="connsiteY16" fmla="*/ 428625 h 514350"/>
                  <a:gd name="connsiteX17" fmla="*/ 95250 w 302419"/>
                  <a:gd name="connsiteY17" fmla="*/ 469107 h 514350"/>
                  <a:gd name="connsiteX18" fmla="*/ 11906 w 302419"/>
                  <a:gd name="connsiteY18" fmla="*/ 514350 h 514350"/>
                  <a:gd name="connsiteX0" fmla="*/ 11906 w 302419"/>
                  <a:gd name="connsiteY0" fmla="*/ 519453 h 519453"/>
                  <a:gd name="connsiteX1" fmla="*/ 0 w 302419"/>
                  <a:gd name="connsiteY1" fmla="*/ 336097 h 519453"/>
                  <a:gd name="connsiteX2" fmla="*/ 9525 w 302419"/>
                  <a:gd name="connsiteY2" fmla="*/ 181316 h 519453"/>
                  <a:gd name="connsiteX3" fmla="*/ 78581 w 302419"/>
                  <a:gd name="connsiteY3" fmla="*/ 57491 h 519453"/>
                  <a:gd name="connsiteX4" fmla="*/ 154781 w 302419"/>
                  <a:gd name="connsiteY4" fmla="*/ 5103 h 519453"/>
                  <a:gd name="connsiteX5" fmla="*/ 216694 w 302419"/>
                  <a:gd name="connsiteY5" fmla="*/ 12247 h 519453"/>
                  <a:gd name="connsiteX6" fmla="*/ 297656 w 302419"/>
                  <a:gd name="connsiteY6" fmla="*/ 95591 h 519453"/>
                  <a:gd name="connsiteX7" fmla="*/ 302419 w 302419"/>
                  <a:gd name="connsiteY7" fmla="*/ 262278 h 519453"/>
                  <a:gd name="connsiteX8" fmla="*/ 285750 w 302419"/>
                  <a:gd name="connsiteY8" fmla="*/ 390866 h 519453"/>
                  <a:gd name="connsiteX9" fmla="*/ 180975 w 302419"/>
                  <a:gd name="connsiteY9" fmla="*/ 400391 h 519453"/>
                  <a:gd name="connsiteX10" fmla="*/ 202406 w 302419"/>
                  <a:gd name="connsiteY10" fmla="*/ 293235 h 519453"/>
                  <a:gd name="connsiteX11" fmla="*/ 190500 w 302419"/>
                  <a:gd name="connsiteY11" fmla="*/ 200366 h 519453"/>
                  <a:gd name="connsiteX12" fmla="*/ 154781 w 302419"/>
                  <a:gd name="connsiteY12" fmla="*/ 164647 h 519453"/>
                  <a:gd name="connsiteX13" fmla="*/ 111919 w 302419"/>
                  <a:gd name="connsiteY13" fmla="*/ 200366 h 519453"/>
                  <a:gd name="connsiteX14" fmla="*/ 88106 w 302419"/>
                  <a:gd name="connsiteY14" fmla="*/ 262278 h 519453"/>
                  <a:gd name="connsiteX15" fmla="*/ 92869 w 302419"/>
                  <a:gd name="connsiteY15" fmla="*/ 343241 h 519453"/>
                  <a:gd name="connsiteX16" fmla="*/ 85725 w 302419"/>
                  <a:gd name="connsiteY16" fmla="*/ 433728 h 519453"/>
                  <a:gd name="connsiteX17" fmla="*/ 95250 w 302419"/>
                  <a:gd name="connsiteY17" fmla="*/ 474210 h 519453"/>
                  <a:gd name="connsiteX18" fmla="*/ 11906 w 302419"/>
                  <a:gd name="connsiteY18" fmla="*/ 519453 h 519453"/>
                  <a:gd name="connsiteX0" fmla="*/ 11906 w 302419"/>
                  <a:gd name="connsiteY0" fmla="*/ 524114 h 524114"/>
                  <a:gd name="connsiteX1" fmla="*/ 0 w 302419"/>
                  <a:gd name="connsiteY1" fmla="*/ 340758 h 524114"/>
                  <a:gd name="connsiteX2" fmla="*/ 9525 w 302419"/>
                  <a:gd name="connsiteY2" fmla="*/ 185977 h 524114"/>
                  <a:gd name="connsiteX3" fmla="*/ 78581 w 302419"/>
                  <a:gd name="connsiteY3" fmla="*/ 62152 h 524114"/>
                  <a:gd name="connsiteX4" fmla="*/ 154781 w 302419"/>
                  <a:gd name="connsiteY4" fmla="*/ 9764 h 524114"/>
                  <a:gd name="connsiteX5" fmla="*/ 216694 w 302419"/>
                  <a:gd name="connsiteY5" fmla="*/ 16908 h 524114"/>
                  <a:gd name="connsiteX6" fmla="*/ 297656 w 302419"/>
                  <a:gd name="connsiteY6" fmla="*/ 100252 h 524114"/>
                  <a:gd name="connsiteX7" fmla="*/ 302419 w 302419"/>
                  <a:gd name="connsiteY7" fmla="*/ 266939 h 524114"/>
                  <a:gd name="connsiteX8" fmla="*/ 285750 w 302419"/>
                  <a:gd name="connsiteY8" fmla="*/ 395527 h 524114"/>
                  <a:gd name="connsiteX9" fmla="*/ 180975 w 302419"/>
                  <a:gd name="connsiteY9" fmla="*/ 405052 h 524114"/>
                  <a:gd name="connsiteX10" fmla="*/ 202406 w 302419"/>
                  <a:gd name="connsiteY10" fmla="*/ 297896 h 524114"/>
                  <a:gd name="connsiteX11" fmla="*/ 190500 w 302419"/>
                  <a:gd name="connsiteY11" fmla="*/ 205027 h 524114"/>
                  <a:gd name="connsiteX12" fmla="*/ 154781 w 302419"/>
                  <a:gd name="connsiteY12" fmla="*/ 169308 h 524114"/>
                  <a:gd name="connsiteX13" fmla="*/ 111919 w 302419"/>
                  <a:gd name="connsiteY13" fmla="*/ 205027 h 524114"/>
                  <a:gd name="connsiteX14" fmla="*/ 88106 w 302419"/>
                  <a:gd name="connsiteY14" fmla="*/ 266939 h 524114"/>
                  <a:gd name="connsiteX15" fmla="*/ 92869 w 302419"/>
                  <a:gd name="connsiteY15" fmla="*/ 347902 h 524114"/>
                  <a:gd name="connsiteX16" fmla="*/ 85725 w 302419"/>
                  <a:gd name="connsiteY16" fmla="*/ 438389 h 524114"/>
                  <a:gd name="connsiteX17" fmla="*/ 95250 w 302419"/>
                  <a:gd name="connsiteY17" fmla="*/ 478871 h 524114"/>
                  <a:gd name="connsiteX18" fmla="*/ 11906 w 302419"/>
                  <a:gd name="connsiteY18" fmla="*/ 524114 h 524114"/>
                  <a:gd name="connsiteX0" fmla="*/ 11906 w 311565"/>
                  <a:gd name="connsiteY0" fmla="*/ 524114 h 524114"/>
                  <a:gd name="connsiteX1" fmla="*/ 0 w 311565"/>
                  <a:gd name="connsiteY1" fmla="*/ 340758 h 524114"/>
                  <a:gd name="connsiteX2" fmla="*/ 9525 w 311565"/>
                  <a:gd name="connsiteY2" fmla="*/ 185977 h 524114"/>
                  <a:gd name="connsiteX3" fmla="*/ 78581 w 311565"/>
                  <a:gd name="connsiteY3" fmla="*/ 62152 h 524114"/>
                  <a:gd name="connsiteX4" fmla="*/ 154781 w 311565"/>
                  <a:gd name="connsiteY4" fmla="*/ 9764 h 524114"/>
                  <a:gd name="connsiteX5" fmla="*/ 216694 w 311565"/>
                  <a:gd name="connsiteY5" fmla="*/ 16908 h 524114"/>
                  <a:gd name="connsiteX6" fmla="*/ 297656 w 311565"/>
                  <a:gd name="connsiteY6" fmla="*/ 100252 h 524114"/>
                  <a:gd name="connsiteX7" fmla="*/ 302419 w 311565"/>
                  <a:gd name="connsiteY7" fmla="*/ 266939 h 524114"/>
                  <a:gd name="connsiteX8" fmla="*/ 285750 w 311565"/>
                  <a:gd name="connsiteY8" fmla="*/ 395527 h 524114"/>
                  <a:gd name="connsiteX9" fmla="*/ 180975 w 311565"/>
                  <a:gd name="connsiteY9" fmla="*/ 405052 h 524114"/>
                  <a:gd name="connsiteX10" fmla="*/ 202406 w 311565"/>
                  <a:gd name="connsiteY10" fmla="*/ 297896 h 524114"/>
                  <a:gd name="connsiteX11" fmla="*/ 190500 w 311565"/>
                  <a:gd name="connsiteY11" fmla="*/ 205027 h 524114"/>
                  <a:gd name="connsiteX12" fmla="*/ 154781 w 311565"/>
                  <a:gd name="connsiteY12" fmla="*/ 169308 h 524114"/>
                  <a:gd name="connsiteX13" fmla="*/ 111919 w 311565"/>
                  <a:gd name="connsiteY13" fmla="*/ 205027 h 524114"/>
                  <a:gd name="connsiteX14" fmla="*/ 88106 w 311565"/>
                  <a:gd name="connsiteY14" fmla="*/ 266939 h 524114"/>
                  <a:gd name="connsiteX15" fmla="*/ 92869 w 311565"/>
                  <a:gd name="connsiteY15" fmla="*/ 347902 h 524114"/>
                  <a:gd name="connsiteX16" fmla="*/ 85725 w 311565"/>
                  <a:gd name="connsiteY16" fmla="*/ 438389 h 524114"/>
                  <a:gd name="connsiteX17" fmla="*/ 95250 w 311565"/>
                  <a:gd name="connsiteY17" fmla="*/ 478871 h 524114"/>
                  <a:gd name="connsiteX18" fmla="*/ 11906 w 311565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2868 w 307481"/>
                  <a:gd name="connsiteY17" fmla="*/ 507446 h 524114"/>
                  <a:gd name="connsiteX18" fmla="*/ 11906 w 307481"/>
                  <a:gd name="connsiteY18" fmla="*/ 524114 h 524114"/>
                  <a:gd name="connsiteX0" fmla="*/ 12527 w 308102"/>
                  <a:gd name="connsiteY0" fmla="*/ 524114 h 524114"/>
                  <a:gd name="connsiteX1" fmla="*/ 621 w 308102"/>
                  <a:gd name="connsiteY1" fmla="*/ 340758 h 524114"/>
                  <a:gd name="connsiteX2" fmla="*/ 10146 w 308102"/>
                  <a:gd name="connsiteY2" fmla="*/ 185977 h 524114"/>
                  <a:gd name="connsiteX3" fmla="*/ 79202 w 308102"/>
                  <a:gd name="connsiteY3" fmla="*/ 62152 h 524114"/>
                  <a:gd name="connsiteX4" fmla="*/ 155402 w 308102"/>
                  <a:gd name="connsiteY4" fmla="*/ 9764 h 524114"/>
                  <a:gd name="connsiteX5" fmla="*/ 217315 w 308102"/>
                  <a:gd name="connsiteY5" fmla="*/ 16908 h 524114"/>
                  <a:gd name="connsiteX6" fmla="*/ 298277 w 308102"/>
                  <a:gd name="connsiteY6" fmla="*/ 100252 h 524114"/>
                  <a:gd name="connsiteX7" fmla="*/ 303040 w 308102"/>
                  <a:gd name="connsiteY7" fmla="*/ 266939 h 524114"/>
                  <a:gd name="connsiteX8" fmla="*/ 286371 w 308102"/>
                  <a:gd name="connsiteY8" fmla="*/ 395527 h 524114"/>
                  <a:gd name="connsiteX9" fmla="*/ 181596 w 308102"/>
                  <a:gd name="connsiteY9" fmla="*/ 405052 h 524114"/>
                  <a:gd name="connsiteX10" fmla="*/ 203027 w 308102"/>
                  <a:gd name="connsiteY10" fmla="*/ 297896 h 524114"/>
                  <a:gd name="connsiteX11" fmla="*/ 191121 w 308102"/>
                  <a:gd name="connsiteY11" fmla="*/ 205027 h 524114"/>
                  <a:gd name="connsiteX12" fmla="*/ 155402 w 308102"/>
                  <a:gd name="connsiteY12" fmla="*/ 169308 h 524114"/>
                  <a:gd name="connsiteX13" fmla="*/ 112540 w 308102"/>
                  <a:gd name="connsiteY13" fmla="*/ 205027 h 524114"/>
                  <a:gd name="connsiteX14" fmla="*/ 88727 w 308102"/>
                  <a:gd name="connsiteY14" fmla="*/ 266939 h 524114"/>
                  <a:gd name="connsiteX15" fmla="*/ 93490 w 308102"/>
                  <a:gd name="connsiteY15" fmla="*/ 347902 h 524114"/>
                  <a:gd name="connsiteX16" fmla="*/ 86346 w 308102"/>
                  <a:gd name="connsiteY16" fmla="*/ 438389 h 524114"/>
                  <a:gd name="connsiteX17" fmla="*/ 93489 w 308102"/>
                  <a:gd name="connsiteY17" fmla="*/ 507446 h 524114"/>
                  <a:gd name="connsiteX18" fmla="*/ 12527 w 308102"/>
                  <a:gd name="connsiteY18" fmla="*/ 524114 h 524114"/>
                  <a:gd name="connsiteX0" fmla="*/ 12527 w 308102"/>
                  <a:gd name="connsiteY0" fmla="*/ 524114 h 524114"/>
                  <a:gd name="connsiteX1" fmla="*/ 621 w 308102"/>
                  <a:gd name="connsiteY1" fmla="*/ 340758 h 524114"/>
                  <a:gd name="connsiteX2" fmla="*/ 10146 w 308102"/>
                  <a:gd name="connsiteY2" fmla="*/ 185977 h 524114"/>
                  <a:gd name="connsiteX3" fmla="*/ 79202 w 308102"/>
                  <a:gd name="connsiteY3" fmla="*/ 62152 h 524114"/>
                  <a:gd name="connsiteX4" fmla="*/ 155402 w 308102"/>
                  <a:gd name="connsiteY4" fmla="*/ 9764 h 524114"/>
                  <a:gd name="connsiteX5" fmla="*/ 217315 w 308102"/>
                  <a:gd name="connsiteY5" fmla="*/ 16908 h 524114"/>
                  <a:gd name="connsiteX6" fmla="*/ 298277 w 308102"/>
                  <a:gd name="connsiteY6" fmla="*/ 100252 h 524114"/>
                  <a:gd name="connsiteX7" fmla="*/ 303040 w 308102"/>
                  <a:gd name="connsiteY7" fmla="*/ 266939 h 524114"/>
                  <a:gd name="connsiteX8" fmla="*/ 286371 w 308102"/>
                  <a:gd name="connsiteY8" fmla="*/ 395527 h 524114"/>
                  <a:gd name="connsiteX9" fmla="*/ 181596 w 308102"/>
                  <a:gd name="connsiteY9" fmla="*/ 405052 h 524114"/>
                  <a:gd name="connsiteX10" fmla="*/ 203027 w 308102"/>
                  <a:gd name="connsiteY10" fmla="*/ 297896 h 524114"/>
                  <a:gd name="connsiteX11" fmla="*/ 191121 w 308102"/>
                  <a:gd name="connsiteY11" fmla="*/ 205027 h 524114"/>
                  <a:gd name="connsiteX12" fmla="*/ 155402 w 308102"/>
                  <a:gd name="connsiteY12" fmla="*/ 169308 h 524114"/>
                  <a:gd name="connsiteX13" fmla="*/ 112540 w 308102"/>
                  <a:gd name="connsiteY13" fmla="*/ 205027 h 524114"/>
                  <a:gd name="connsiteX14" fmla="*/ 88727 w 308102"/>
                  <a:gd name="connsiteY14" fmla="*/ 266939 h 524114"/>
                  <a:gd name="connsiteX15" fmla="*/ 93490 w 308102"/>
                  <a:gd name="connsiteY15" fmla="*/ 347902 h 524114"/>
                  <a:gd name="connsiteX16" fmla="*/ 86346 w 308102"/>
                  <a:gd name="connsiteY16" fmla="*/ 438389 h 524114"/>
                  <a:gd name="connsiteX17" fmla="*/ 93489 w 308102"/>
                  <a:gd name="connsiteY17" fmla="*/ 507446 h 524114"/>
                  <a:gd name="connsiteX18" fmla="*/ 12527 w 308102"/>
                  <a:gd name="connsiteY18" fmla="*/ 524114 h 524114"/>
                  <a:gd name="connsiteX0" fmla="*/ 15973 w 311548"/>
                  <a:gd name="connsiteY0" fmla="*/ 524114 h 524114"/>
                  <a:gd name="connsiteX1" fmla="*/ 4067 w 311548"/>
                  <a:gd name="connsiteY1" fmla="*/ 340758 h 524114"/>
                  <a:gd name="connsiteX2" fmla="*/ 13592 w 311548"/>
                  <a:gd name="connsiteY2" fmla="*/ 185977 h 524114"/>
                  <a:gd name="connsiteX3" fmla="*/ 82648 w 311548"/>
                  <a:gd name="connsiteY3" fmla="*/ 62152 h 524114"/>
                  <a:gd name="connsiteX4" fmla="*/ 158848 w 311548"/>
                  <a:gd name="connsiteY4" fmla="*/ 9764 h 524114"/>
                  <a:gd name="connsiteX5" fmla="*/ 220761 w 311548"/>
                  <a:gd name="connsiteY5" fmla="*/ 16908 h 524114"/>
                  <a:gd name="connsiteX6" fmla="*/ 301723 w 311548"/>
                  <a:gd name="connsiteY6" fmla="*/ 100252 h 524114"/>
                  <a:gd name="connsiteX7" fmla="*/ 306486 w 311548"/>
                  <a:gd name="connsiteY7" fmla="*/ 266939 h 524114"/>
                  <a:gd name="connsiteX8" fmla="*/ 289817 w 311548"/>
                  <a:gd name="connsiteY8" fmla="*/ 395527 h 524114"/>
                  <a:gd name="connsiteX9" fmla="*/ 185042 w 311548"/>
                  <a:gd name="connsiteY9" fmla="*/ 405052 h 524114"/>
                  <a:gd name="connsiteX10" fmla="*/ 206473 w 311548"/>
                  <a:gd name="connsiteY10" fmla="*/ 297896 h 524114"/>
                  <a:gd name="connsiteX11" fmla="*/ 194567 w 311548"/>
                  <a:gd name="connsiteY11" fmla="*/ 205027 h 524114"/>
                  <a:gd name="connsiteX12" fmla="*/ 158848 w 311548"/>
                  <a:gd name="connsiteY12" fmla="*/ 169308 h 524114"/>
                  <a:gd name="connsiteX13" fmla="*/ 115986 w 311548"/>
                  <a:gd name="connsiteY13" fmla="*/ 205027 h 524114"/>
                  <a:gd name="connsiteX14" fmla="*/ 92173 w 311548"/>
                  <a:gd name="connsiteY14" fmla="*/ 266939 h 524114"/>
                  <a:gd name="connsiteX15" fmla="*/ 96936 w 311548"/>
                  <a:gd name="connsiteY15" fmla="*/ 347902 h 524114"/>
                  <a:gd name="connsiteX16" fmla="*/ 89792 w 311548"/>
                  <a:gd name="connsiteY16" fmla="*/ 438389 h 524114"/>
                  <a:gd name="connsiteX17" fmla="*/ 96935 w 311548"/>
                  <a:gd name="connsiteY17" fmla="*/ 507446 h 524114"/>
                  <a:gd name="connsiteX18" fmla="*/ 15973 w 311548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191122 w 307674"/>
                  <a:gd name="connsiteY11" fmla="*/ 208128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205409 w 307674"/>
                  <a:gd name="connsiteY11" fmla="*/ 196222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62547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205408 w 307674"/>
                  <a:gd name="connsiteY11" fmla="*/ 208129 h 527215"/>
                  <a:gd name="connsiteX12" fmla="*/ 162547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0650 w 308177"/>
                  <a:gd name="connsiteY0" fmla="*/ 565315 h 565315"/>
                  <a:gd name="connsiteX1" fmla="*/ 1125 w 308177"/>
                  <a:gd name="connsiteY1" fmla="*/ 343859 h 565315"/>
                  <a:gd name="connsiteX2" fmla="*/ 10650 w 308177"/>
                  <a:gd name="connsiteY2" fmla="*/ 189078 h 565315"/>
                  <a:gd name="connsiteX3" fmla="*/ 79706 w 308177"/>
                  <a:gd name="connsiteY3" fmla="*/ 65253 h 565315"/>
                  <a:gd name="connsiteX4" fmla="*/ 155906 w 308177"/>
                  <a:gd name="connsiteY4" fmla="*/ 12865 h 565315"/>
                  <a:gd name="connsiteX5" fmla="*/ 224963 w 308177"/>
                  <a:gd name="connsiteY5" fmla="*/ 15247 h 565315"/>
                  <a:gd name="connsiteX6" fmla="*/ 298781 w 308177"/>
                  <a:gd name="connsiteY6" fmla="*/ 103353 h 565315"/>
                  <a:gd name="connsiteX7" fmla="*/ 303544 w 308177"/>
                  <a:gd name="connsiteY7" fmla="*/ 270040 h 565315"/>
                  <a:gd name="connsiteX8" fmla="*/ 286875 w 308177"/>
                  <a:gd name="connsiteY8" fmla="*/ 398628 h 565315"/>
                  <a:gd name="connsiteX9" fmla="*/ 189243 w 308177"/>
                  <a:gd name="connsiteY9" fmla="*/ 465303 h 565315"/>
                  <a:gd name="connsiteX10" fmla="*/ 203531 w 308177"/>
                  <a:gd name="connsiteY10" fmla="*/ 300997 h 565315"/>
                  <a:gd name="connsiteX11" fmla="*/ 205911 w 308177"/>
                  <a:gd name="connsiteY11" fmla="*/ 208129 h 565315"/>
                  <a:gd name="connsiteX12" fmla="*/ 163050 w 308177"/>
                  <a:gd name="connsiteY12" fmla="*/ 172409 h 565315"/>
                  <a:gd name="connsiteX13" fmla="*/ 113044 w 308177"/>
                  <a:gd name="connsiteY13" fmla="*/ 208128 h 565315"/>
                  <a:gd name="connsiteX14" fmla="*/ 89231 w 308177"/>
                  <a:gd name="connsiteY14" fmla="*/ 270040 h 565315"/>
                  <a:gd name="connsiteX15" fmla="*/ 77325 w 308177"/>
                  <a:gd name="connsiteY15" fmla="*/ 351003 h 565315"/>
                  <a:gd name="connsiteX16" fmla="*/ 86850 w 308177"/>
                  <a:gd name="connsiteY16" fmla="*/ 441490 h 565315"/>
                  <a:gd name="connsiteX17" fmla="*/ 93993 w 308177"/>
                  <a:gd name="connsiteY17" fmla="*/ 510547 h 565315"/>
                  <a:gd name="connsiteX18" fmla="*/ 10650 w 308177"/>
                  <a:gd name="connsiteY18" fmla="*/ 565315 h 565315"/>
                  <a:gd name="connsiteX0" fmla="*/ 10650 w 307130"/>
                  <a:gd name="connsiteY0" fmla="*/ 560791 h 560791"/>
                  <a:gd name="connsiteX1" fmla="*/ 1125 w 307130"/>
                  <a:gd name="connsiteY1" fmla="*/ 339335 h 560791"/>
                  <a:gd name="connsiteX2" fmla="*/ 10650 w 307130"/>
                  <a:gd name="connsiteY2" fmla="*/ 184554 h 560791"/>
                  <a:gd name="connsiteX3" fmla="*/ 79706 w 307130"/>
                  <a:gd name="connsiteY3" fmla="*/ 60729 h 560791"/>
                  <a:gd name="connsiteX4" fmla="*/ 155906 w 307130"/>
                  <a:gd name="connsiteY4" fmla="*/ 8341 h 560791"/>
                  <a:gd name="connsiteX5" fmla="*/ 244013 w 307130"/>
                  <a:gd name="connsiteY5" fmla="*/ 17867 h 560791"/>
                  <a:gd name="connsiteX6" fmla="*/ 298781 w 307130"/>
                  <a:gd name="connsiteY6" fmla="*/ 98829 h 560791"/>
                  <a:gd name="connsiteX7" fmla="*/ 303544 w 307130"/>
                  <a:gd name="connsiteY7" fmla="*/ 265516 h 560791"/>
                  <a:gd name="connsiteX8" fmla="*/ 286875 w 307130"/>
                  <a:gd name="connsiteY8" fmla="*/ 394104 h 560791"/>
                  <a:gd name="connsiteX9" fmla="*/ 189243 w 307130"/>
                  <a:gd name="connsiteY9" fmla="*/ 460779 h 560791"/>
                  <a:gd name="connsiteX10" fmla="*/ 203531 w 307130"/>
                  <a:gd name="connsiteY10" fmla="*/ 296473 h 560791"/>
                  <a:gd name="connsiteX11" fmla="*/ 205911 w 307130"/>
                  <a:gd name="connsiteY11" fmla="*/ 203605 h 560791"/>
                  <a:gd name="connsiteX12" fmla="*/ 163050 w 307130"/>
                  <a:gd name="connsiteY12" fmla="*/ 167885 h 560791"/>
                  <a:gd name="connsiteX13" fmla="*/ 113044 w 307130"/>
                  <a:gd name="connsiteY13" fmla="*/ 203604 h 560791"/>
                  <a:gd name="connsiteX14" fmla="*/ 89231 w 307130"/>
                  <a:gd name="connsiteY14" fmla="*/ 265516 h 560791"/>
                  <a:gd name="connsiteX15" fmla="*/ 77325 w 307130"/>
                  <a:gd name="connsiteY15" fmla="*/ 346479 h 560791"/>
                  <a:gd name="connsiteX16" fmla="*/ 86850 w 307130"/>
                  <a:gd name="connsiteY16" fmla="*/ 436966 h 560791"/>
                  <a:gd name="connsiteX17" fmla="*/ 93993 w 307130"/>
                  <a:gd name="connsiteY17" fmla="*/ 506023 h 560791"/>
                  <a:gd name="connsiteX18" fmla="*/ 10650 w 307130"/>
                  <a:gd name="connsiteY18" fmla="*/ 560791 h 560791"/>
                  <a:gd name="connsiteX0" fmla="*/ 10650 w 307130"/>
                  <a:gd name="connsiteY0" fmla="*/ 552021 h 552021"/>
                  <a:gd name="connsiteX1" fmla="*/ 1125 w 307130"/>
                  <a:gd name="connsiteY1" fmla="*/ 330565 h 552021"/>
                  <a:gd name="connsiteX2" fmla="*/ 10650 w 307130"/>
                  <a:gd name="connsiteY2" fmla="*/ 175784 h 552021"/>
                  <a:gd name="connsiteX3" fmla="*/ 79706 w 307130"/>
                  <a:gd name="connsiteY3" fmla="*/ 51959 h 552021"/>
                  <a:gd name="connsiteX4" fmla="*/ 155906 w 307130"/>
                  <a:gd name="connsiteY4" fmla="*/ 6715 h 552021"/>
                  <a:gd name="connsiteX5" fmla="*/ 244013 w 307130"/>
                  <a:gd name="connsiteY5" fmla="*/ 9097 h 552021"/>
                  <a:gd name="connsiteX6" fmla="*/ 298781 w 307130"/>
                  <a:gd name="connsiteY6" fmla="*/ 90059 h 552021"/>
                  <a:gd name="connsiteX7" fmla="*/ 303544 w 307130"/>
                  <a:gd name="connsiteY7" fmla="*/ 256746 h 552021"/>
                  <a:gd name="connsiteX8" fmla="*/ 286875 w 307130"/>
                  <a:gd name="connsiteY8" fmla="*/ 385334 h 552021"/>
                  <a:gd name="connsiteX9" fmla="*/ 189243 w 307130"/>
                  <a:gd name="connsiteY9" fmla="*/ 452009 h 552021"/>
                  <a:gd name="connsiteX10" fmla="*/ 203531 w 307130"/>
                  <a:gd name="connsiteY10" fmla="*/ 287703 h 552021"/>
                  <a:gd name="connsiteX11" fmla="*/ 205911 w 307130"/>
                  <a:gd name="connsiteY11" fmla="*/ 194835 h 552021"/>
                  <a:gd name="connsiteX12" fmla="*/ 163050 w 307130"/>
                  <a:gd name="connsiteY12" fmla="*/ 159115 h 552021"/>
                  <a:gd name="connsiteX13" fmla="*/ 113044 w 307130"/>
                  <a:gd name="connsiteY13" fmla="*/ 194834 h 552021"/>
                  <a:gd name="connsiteX14" fmla="*/ 89231 w 307130"/>
                  <a:gd name="connsiteY14" fmla="*/ 256746 h 552021"/>
                  <a:gd name="connsiteX15" fmla="*/ 77325 w 307130"/>
                  <a:gd name="connsiteY15" fmla="*/ 337709 h 552021"/>
                  <a:gd name="connsiteX16" fmla="*/ 86850 w 307130"/>
                  <a:gd name="connsiteY16" fmla="*/ 428196 h 552021"/>
                  <a:gd name="connsiteX17" fmla="*/ 93993 w 307130"/>
                  <a:gd name="connsiteY17" fmla="*/ 497253 h 552021"/>
                  <a:gd name="connsiteX18" fmla="*/ 10650 w 307130"/>
                  <a:gd name="connsiteY18" fmla="*/ 552021 h 552021"/>
                  <a:gd name="connsiteX0" fmla="*/ 10650 w 307765"/>
                  <a:gd name="connsiteY0" fmla="*/ 549541 h 549541"/>
                  <a:gd name="connsiteX1" fmla="*/ 1125 w 307765"/>
                  <a:gd name="connsiteY1" fmla="*/ 328085 h 549541"/>
                  <a:gd name="connsiteX2" fmla="*/ 10650 w 307765"/>
                  <a:gd name="connsiteY2" fmla="*/ 173304 h 549541"/>
                  <a:gd name="connsiteX3" fmla="*/ 79706 w 307765"/>
                  <a:gd name="connsiteY3" fmla="*/ 49479 h 549541"/>
                  <a:gd name="connsiteX4" fmla="*/ 155906 w 307765"/>
                  <a:gd name="connsiteY4" fmla="*/ 4235 h 549541"/>
                  <a:gd name="connsiteX5" fmla="*/ 232106 w 307765"/>
                  <a:gd name="connsiteY5" fmla="*/ 11379 h 549541"/>
                  <a:gd name="connsiteX6" fmla="*/ 298781 w 307765"/>
                  <a:gd name="connsiteY6" fmla="*/ 87579 h 549541"/>
                  <a:gd name="connsiteX7" fmla="*/ 303544 w 307765"/>
                  <a:gd name="connsiteY7" fmla="*/ 254266 h 549541"/>
                  <a:gd name="connsiteX8" fmla="*/ 286875 w 307765"/>
                  <a:gd name="connsiteY8" fmla="*/ 382854 h 549541"/>
                  <a:gd name="connsiteX9" fmla="*/ 189243 w 307765"/>
                  <a:gd name="connsiteY9" fmla="*/ 449529 h 549541"/>
                  <a:gd name="connsiteX10" fmla="*/ 203531 w 307765"/>
                  <a:gd name="connsiteY10" fmla="*/ 285223 h 549541"/>
                  <a:gd name="connsiteX11" fmla="*/ 205911 w 307765"/>
                  <a:gd name="connsiteY11" fmla="*/ 192355 h 549541"/>
                  <a:gd name="connsiteX12" fmla="*/ 163050 w 307765"/>
                  <a:gd name="connsiteY12" fmla="*/ 156635 h 549541"/>
                  <a:gd name="connsiteX13" fmla="*/ 113044 w 307765"/>
                  <a:gd name="connsiteY13" fmla="*/ 192354 h 549541"/>
                  <a:gd name="connsiteX14" fmla="*/ 89231 w 307765"/>
                  <a:gd name="connsiteY14" fmla="*/ 254266 h 549541"/>
                  <a:gd name="connsiteX15" fmla="*/ 77325 w 307765"/>
                  <a:gd name="connsiteY15" fmla="*/ 335229 h 549541"/>
                  <a:gd name="connsiteX16" fmla="*/ 86850 w 307765"/>
                  <a:gd name="connsiteY16" fmla="*/ 425716 h 549541"/>
                  <a:gd name="connsiteX17" fmla="*/ 93993 w 307765"/>
                  <a:gd name="connsiteY17" fmla="*/ 494773 h 549541"/>
                  <a:gd name="connsiteX18" fmla="*/ 10650 w 307765"/>
                  <a:gd name="connsiteY18" fmla="*/ 549541 h 549541"/>
                  <a:gd name="connsiteX0" fmla="*/ 10650 w 307765"/>
                  <a:gd name="connsiteY0" fmla="*/ 549541 h 549541"/>
                  <a:gd name="connsiteX1" fmla="*/ 1125 w 307765"/>
                  <a:gd name="connsiteY1" fmla="*/ 328085 h 549541"/>
                  <a:gd name="connsiteX2" fmla="*/ 10650 w 307765"/>
                  <a:gd name="connsiteY2" fmla="*/ 173304 h 549541"/>
                  <a:gd name="connsiteX3" fmla="*/ 79706 w 307765"/>
                  <a:gd name="connsiteY3" fmla="*/ 49479 h 549541"/>
                  <a:gd name="connsiteX4" fmla="*/ 155906 w 307765"/>
                  <a:gd name="connsiteY4" fmla="*/ 4235 h 549541"/>
                  <a:gd name="connsiteX5" fmla="*/ 232106 w 307765"/>
                  <a:gd name="connsiteY5" fmla="*/ 11379 h 549541"/>
                  <a:gd name="connsiteX6" fmla="*/ 298781 w 307765"/>
                  <a:gd name="connsiteY6" fmla="*/ 87579 h 549541"/>
                  <a:gd name="connsiteX7" fmla="*/ 303544 w 307765"/>
                  <a:gd name="connsiteY7" fmla="*/ 254266 h 549541"/>
                  <a:gd name="connsiteX8" fmla="*/ 286875 w 307765"/>
                  <a:gd name="connsiteY8" fmla="*/ 382854 h 549541"/>
                  <a:gd name="connsiteX9" fmla="*/ 189243 w 307765"/>
                  <a:gd name="connsiteY9" fmla="*/ 449529 h 549541"/>
                  <a:gd name="connsiteX10" fmla="*/ 203531 w 307765"/>
                  <a:gd name="connsiteY10" fmla="*/ 285223 h 549541"/>
                  <a:gd name="connsiteX11" fmla="*/ 205911 w 307765"/>
                  <a:gd name="connsiteY11" fmla="*/ 192355 h 549541"/>
                  <a:gd name="connsiteX12" fmla="*/ 163050 w 307765"/>
                  <a:gd name="connsiteY12" fmla="*/ 156635 h 549541"/>
                  <a:gd name="connsiteX13" fmla="*/ 113044 w 307765"/>
                  <a:gd name="connsiteY13" fmla="*/ 192354 h 549541"/>
                  <a:gd name="connsiteX14" fmla="*/ 89231 w 307765"/>
                  <a:gd name="connsiteY14" fmla="*/ 254266 h 549541"/>
                  <a:gd name="connsiteX15" fmla="*/ 89231 w 307765"/>
                  <a:gd name="connsiteY15" fmla="*/ 335229 h 549541"/>
                  <a:gd name="connsiteX16" fmla="*/ 86850 w 307765"/>
                  <a:gd name="connsiteY16" fmla="*/ 425716 h 549541"/>
                  <a:gd name="connsiteX17" fmla="*/ 93993 w 307765"/>
                  <a:gd name="connsiteY17" fmla="*/ 494773 h 549541"/>
                  <a:gd name="connsiteX18" fmla="*/ 10650 w 307765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90855 w 309377"/>
                  <a:gd name="connsiteY9" fmla="*/ 449529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90843 w 309377"/>
                  <a:gd name="connsiteY15" fmla="*/ 335229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90855 w 309377"/>
                  <a:gd name="connsiteY9" fmla="*/ 449529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61435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78280 w 309377"/>
                  <a:gd name="connsiteY10" fmla="*/ 432862 h 549541"/>
                  <a:gd name="connsiteX11" fmla="*/ 205143 w 309377"/>
                  <a:gd name="connsiteY11" fmla="*/ 285223 h 549541"/>
                  <a:gd name="connsiteX12" fmla="*/ 207523 w 309377"/>
                  <a:gd name="connsiteY12" fmla="*/ 192355 h 549541"/>
                  <a:gd name="connsiteX13" fmla="*/ 164662 w 309377"/>
                  <a:gd name="connsiteY13" fmla="*/ 156635 h 549541"/>
                  <a:gd name="connsiteX14" fmla="*/ 114656 w 309377"/>
                  <a:gd name="connsiteY14" fmla="*/ 192354 h 549541"/>
                  <a:gd name="connsiteX15" fmla="*/ 90843 w 309377"/>
                  <a:gd name="connsiteY15" fmla="*/ 254266 h 549541"/>
                  <a:gd name="connsiteX16" fmla="*/ 81318 w 309377"/>
                  <a:gd name="connsiteY16" fmla="*/ 342373 h 549541"/>
                  <a:gd name="connsiteX17" fmla="*/ 88462 w 309377"/>
                  <a:gd name="connsiteY17" fmla="*/ 425716 h 549541"/>
                  <a:gd name="connsiteX18" fmla="*/ 95605 w 309377"/>
                  <a:gd name="connsiteY18" fmla="*/ 494773 h 549541"/>
                  <a:gd name="connsiteX19" fmla="*/ 12262 w 309377"/>
                  <a:gd name="connsiteY19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90186 w 309377"/>
                  <a:gd name="connsiteY10" fmla="*/ 394762 h 549541"/>
                  <a:gd name="connsiteX11" fmla="*/ 205143 w 309377"/>
                  <a:gd name="connsiteY11" fmla="*/ 285223 h 549541"/>
                  <a:gd name="connsiteX12" fmla="*/ 207523 w 309377"/>
                  <a:gd name="connsiteY12" fmla="*/ 192355 h 549541"/>
                  <a:gd name="connsiteX13" fmla="*/ 164662 w 309377"/>
                  <a:gd name="connsiteY13" fmla="*/ 156635 h 549541"/>
                  <a:gd name="connsiteX14" fmla="*/ 114656 w 309377"/>
                  <a:gd name="connsiteY14" fmla="*/ 192354 h 549541"/>
                  <a:gd name="connsiteX15" fmla="*/ 90843 w 309377"/>
                  <a:gd name="connsiteY15" fmla="*/ 254266 h 549541"/>
                  <a:gd name="connsiteX16" fmla="*/ 81318 w 309377"/>
                  <a:gd name="connsiteY16" fmla="*/ 342373 h 549541"/>
                  <a:gd name="connsiteX17" fmla="*/ 88462 w 309377"/>
                  <a:gd name="connsiteY17" fmla="*/ 425716 h 549541"/>
                  <a:gd name="connsiteX18" fmla="*/ 95605 w 309377"/>
                  <a:gd name="connsiteY18" fmla="*/ 494773 h 549541"/>
                  <a:gd name="connsiteX19" fmla="*/ 12262 w 309377"/>
                  <a:gd name="connsiteY19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80661 w 309377"/>
                  <a:gd name="connsiteY10" fmla="*/ 449531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18749 w 309377"/>
                  <a:gd name="connsiteY10" fmla="*/ 487631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7511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36086 w 309377"/>
                  <a:gd name="connsiteY19" fmla="*/ 547160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9699 w 309377"/>
                  <a:gd name="connsiteY19" fmla="*/ 473343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66200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9224 w 309377"/>
                  <a:gd name="connsiteY19" fmla="*/ 466200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82869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82869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4462 w 309377"/>
                  <a:gd name="connsiteY19" fmla="*/ 480487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37799 w 309377"/>
                  <a:gd name="connsiteY10" fmla="*/ 454293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4462 w 309377"/>
                  <a:gd name="connsiteY19" fmla="*/ 480487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54467 w 309377"/>
                  <a:gd name="connsiteY10" fmla="*/ 480487 h 549541"/>
                  <a:gd name="connsiteX11" fmla="*/ 137799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7799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68743 w 309377"/>
                  <a:gd name="connsiteY20" fmla="*/ 478106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7805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3517 w 309377"/>
                  <a:gd name="connsiteY12" fmla="*/ 385237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3042 w 309377"/>
                  <a:gd name="connsiteY12" fmla="*/ 368568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3042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4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4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92568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5899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5899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78093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78093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25716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118748 w 309377"/>
                  <a:gd name="connsiteY20" fmla="*/ 485249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109224 w 309377"/>
                  <a:gd name="connsiteY11" fmla="*/ 454293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118748 w 309377"/>
                  <a:gd name="connsiteY20" fmla="*/ 485249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09377" h="549541">
                    <a:moveTo>
                      <a:pt x="12262" y="549541"/>
                    </a:moveTo>
                    <a:cubicBezTo>
                      <a:pt x="-3216" y="521760"/>
                      <a:pt x="356" y="390791"/>
                      <a:pt x="356" y="328085"/>
                    </a:cubicBezTo>
                    <a:cubicBezTo>
                      <a:pt x="356" y="265379"/>
                      <a:pt x="-1232" y="219738"/>
                      <a:pt x="12262" y="173304"/>
                    </a:cubicBezTo>
                    <a:cubicBezTo>
                      <a:pt x="25756" y="126870"/>
                      <a:pt x="57109" y="77657"/>
                      <a:pt x="81318" y="49479"/>
                    </a:cubicBezTo>
                    <a:cubicBezTo>
                      <a:pt x="105527" y="21301"/>
                      <a:pt x="132118" y="10585"/>
                      <a:pt x="157518" y="4235"/>
                    </a:cubicBezTo>
                    <a:cubicBezTo>
                      <a:pt x="182918" y="-2115"/>
                      <a:pt x="209906" y="-2512"/>
                      <a:pt x="233718" y="11379"/>
                    </a:cubicBezTo>
                    <a:cubicBezTo>
                      <a:pt x="257531" y="25270"/>
                      <a:pt x="288487" y="47098"/>
                      <a:pt x="300393" y="87579"/>
                    </a:cubicBezTo>
                    <a:cubicBezTo>
                      <a:pt x="312299" y="128060"/>
                      <a:pt x="310712" y="211403"/>
                      <a:pt x="305156" y="254266"/>
                    </a:cubicBezTo>
                    <a:lnTo>
                      <a:pt x="288487" y="382854"/>
                    </a:lnTo>
                    <a:lnTo>
                      <a:pt x="183711" y="492391"/>
                    </a:lnTo>
                    <a:cubicBezTo>
                      <a:pt x="161374" y="508663"/>
                      <a:pt x="35913" y="491600"/>
                      <a:pt x="28261" y="485250"/>
                    </a:cubicBezTo>
                    <a:cubicBezTo>
                      <a:pt x="20609" y="478900"/>
                      <a:pt x="83824" y="467787"/>
                      <a:pt x="109224" y="454293"/>
                    </a:cubicBezTo>
                    <a:cubicBezTo>
                      <a:pt x="134624" y="440799"/>
                      <a:pt x="163882" y="432068"/>
                      <a:pt x="180662" y="404287"/>
                    </a:cubicBezTo>
                    <a:cubicBezTo>
                      <a:pt x="197442" y="376506"/>
                      <a:pt x="205428" y="322926"/>
                      <a:pt x="209905" y="287604"/>
                    </a:cubicBezTo>
                    <a:cubicBezTo>
                      <a:pt x="214382" y="252282"/>
                      <a:pt x="215064" y="214183"/>
                      <a:pt x="207523" y="192355"/>
                    </a:cubicBezTo>
                    <a:cubicBezTo>
                      <a:pt x="199983" y="170527"/>
                      <a:pt x="180140" y="156635"/>
                      <a:pt x="164662" y="156635"/>
                    </a:cubicBezTo>
                    <a:cubicBezTo>
                      <a:pt x="149184" y="156635"/>
                      <a:pt x="126959" y="176082"/>
                      <a:pt x="114656" y="192354"/>
                    </a:cubicBezTo>
                    <a:cubicBezTo>
                      <a:pt x="102353" y="208626"/>
                      <a:pt x="96399" y="229263"/>
                      <a:pt x="90843" y="254266"/>
                    </a:cubicBezTo>
                    <a:cubicBezTo>
                      <a:pt x="85287" y="279269"/>
                      <a:pt x="80127" y="312608"/>
                      <a:pt x="81318" y="342373"/>
                    </a:cubicBezTo>
                    <a:cubicBezTo>
                      <a:pt x="82509" y="372138"/>
                      <a:pt x="91749" y="409046"/>
                      <a:pt x="97987" y="432859"/>
                    </a:cubicBezTo>
                    <a:cubicBezTo>
                      <a:pt x="104225" y="456672"/>
                      <a:pt x="112398" y="466199"/>
                      <a:pt x="118748" y="485249"/>
                    </a:cubicBezTo>
                    <a:cubicBezTo>
                      <a:pt x="125098" y="504299"/>
                      <a:pt x="150659" y="534460"/>
                      <a:pt x="136086" y="547160"/>
                    </a:cubicBezTo>
                    <a:lnTo>
                      <a:pt x="12262" y="549541"/>
                    </a:ln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371" name="フリーフォーム: 図形 370">
                <a:extLst>
                  <a:ext uri="{FF2B5EF4-FFF2-40B4-BE49-F238E27FC236}">
                    <a16:creationId xmlns:a16="http://schemas.microsoft.com/office/drawing/2014/main" id="{0EBF3460-F5F4-40D4-BE68-15F4F267419E}"/>
                  </a:ext>
                </a:extLst>
              </p:cNvPr>
              <p:cNvSpPr/>
              <p:nvPr/>
            </p:nvSpPr>
            <p:spPr>
              <a:xfrm>
                <a:off x="5502808" y="1133179"/>
                <a:ext cx="602964" cy="542231"/>
              </a:xfrm>
              <a:custGeom>
                <a:avLst/>
                <a:gdLst>
                  <a:gd name="connsiteX0" fmla="*/ 583406 w 583406"/>
                  <a:gd name="connsiteY0" fmla="*/ 30956 h 540544"/>
                  <a:gd name="connsiteX1" fmla="*/ 533400 w 583406"/>
                  <a:gd name="connsiteY1" fmla="*/ 202406 h 540544"/>
                  <a:gd name="connsiteX2" fmla="*/ 435769 w 583406"/>
                  <a:gd name="connsiteY2" fmla="*/ 326231 h 540544"/>
                  <a:gd name="connsiteX3" fmla="*/ 338137 w 583406"/>
                  <a:gd name="connsiteY3" fmla="*/ 447675 h 540544"/>
                  <a:gd name="connsiteX4" fmla="*/ 214312 w 583406"/>
                  <a:gd name="connsiteY4" fmla="*/ 521494 h 540544"/>
                  <a:gd name="connsiteX5" fmla="*/ 109537 w 583406"/>
                  <a:gd name="connsiteY5" fmla="*/ 540544 h 540544"/>
                  <a:gd name="connsiteX6" fmla="*/ 35719 w 583406"/>
                  <a:gd name="connsiteY6" fmla="*/ 511969 h 540544"/>
                  <a:gd name="connsiteX7" fmla="*/ 0 w 583406"/>
                  <a:gd name="connsiteY7" fmla="*/ 459581 h 540544"/>
                  <a:gd name="connsiteX8" fmla="*/ 9525 w 583406"/>
                  <a:gd name="connsiteY8" fmla="*/ 354806 h 540544"/>
                  <a:gd name="connsiteX9" fmla="*/ 64294 w 583406"/>
                  <a:gd name="connsiteY9" fmla="*/ 257175 h 540544"/>
                  <a:gd name="connsiteX10" fmla="*/ 185737 w 583406"/>
                  <a:gd name="connsiteY10" fmla="*/ 159544 h 540544"/>
                  <a:gd name="connsiteX11" fmla="*/ 321469 w 583406"/>
                  <a:gd name="connsiteY11" fmla="*/ 80963 h 540544"/>
                  <a:gd name="connsiteX12" fmla="*/ 466725 w 583406"/>
                  <a:gd name="connsiteY12" fmla="*/ 0 h 540544"/>
                  <a:gd name="connsiteX13" fmla="*/ 447675 w 583406"/>
                  <a:gd name="connsiteY13" fmla="*/ 100013 h 540544"/>
                  <a:gd name="connsiteX14" fmla="*/ 347662 w 583406"/>
                  <a:gd name="connsiteY14" fmla="*/ 161925 h 540544"/>
                  <a:gd name="connsiteX15" fmla="*/ 223837 w 583406"/>
                  <a:gd name="connsiteY15" fmla="*/ 245269 h 540544"/>
                  <a:gd name="connsiteX16" fmla="*/ 157162 w 583406"/>
                  <a:gd name="connsiteY16" fmla="*/ 314325 h 540544"/>
                  <a:gd name="connsiteX17" fmla="*/ 150019 w 583406"/>
                  <a:gd name="connsiteY17" fmla="*/ 361950 h 540544"/>
                  <a:gd name="connsiteX18" fmla="*/ 173831 w 583406"/>
                  <a:gd name="connsiteY18" fmla="*/ 381000 h 540544"/>
                  <a:gd name="connsiteX19" fmla="*/ 252412 w 583406"/>
                  <a:gd name="connsiteY19" fmla="*/ 347663 h 540544"/>
                  <a:gd name="connsiteX20" fmla="*/ 342900 w 583406"/>
                  <a:gd name="connsiteY20" fmla="*/ 266700 h 540544"/>
                  <a:gd name="connsiteX21" fmla="*/ 416719 w 583406"/>
                  <a:gd name="connsiteY21" fmla="*/ 188119 h 540544"/>
                  <a:gd name="connsiteX22" fmla="*/ 457200 w 583406"/>
                  <a:gd name="connsiteY22" fmla="*/ 133350 h 540544"/>
                  <a:gd name="connsiteX23" fmla="*/ 583406 w 583406"/>
                  <a:gd name="connsiteY23" fmla="*/ 30956 h 540544"/>
                  <a:gd name="connsiteX0" fmla="*/ 600075 w 600075"/>
                  <a:gd name="connsiteY0" fmla="*/ 28575 h 540544"/>
                  <a:gd name="connsiteX1" fmla="*/ 533400 w 600075"/>
                  <a:gd name="connsiteY1" fmla="*/ 202406 h 540544"/>
                  <a:gd name="connsiteX2" fmla="*/ 435769 w 600075"/>
                  <a:gd name="connsiteY2" fmla="*/ 326231 h 540544"/>
                  <a:gd name="connsiteX3" fmla="*/ 338137 w 600075"/>
                  <a:gd name="connsiteY3" fmla="*/ 447675 h 540544"/>
                  <a:gd name="connsiteX4" fmla="*/ 214312 w 600075"/>
                  <a:gd name="connsiteY4" fmla="*/ 521494 h 540544"/>
                  <a:gd name="connsiteX5" fmla="*/ 109537 w 600075"/>
                  <a:gd name="connsiteY5" fmla="*/ 540544 h 540544"/>
                  <a:gd name="connsiteX6" fmla="*/ 35719 w 600075"/>
                  <a:gd name="connsiteY6" fmla="*/ 511969 h 540544"/>
                  <a:gd name="connsiteX7" fmla="*/ 0 w 600075"/>
                  <a:gd name="connsiteY7" fmla="*/ 459581 h 540544"/>
                  <a:gd name="connsiteX8" fmla="*/ 9525 w 600075"/>
                  <a:gd name="connsiteY8" fmla="*/ 354806 h 540544"/>
                  <a:gd name="connsiteX9" fmla="*/ 64294 w 600075"/>
                  <a:gd name="connsiteY9" fmla="*/ 257175 h 540544"/>
                  <a:gd name="connsiteX10" fmla="*/ 185737 w 600075"/>
                  <a:gd name="connsiteY10" fmla="*/ 159544 h 540544"/>
                  <a:gd name="connsiteX11" fmla="*/ 321469 w 600075"/>
                  <a:gd name="connsiteY11" fmla="*/ 80963 h 540544"/>
                  <a:gd name="connsiteX12" fmla="*/ 466725 w 600075"/>
                  <a:gd name="connsiteY12" fmla="*/ 0 h 540544"/>
                  <a:gd name="connsiteX13" fmla="*/ 447675 w 600075"/>
                  <a:gd name="connsiteY13" fmla="*/ 100013 h 540544"/>
                  <a:gd name="connsiteX14" fmla="*/ 347662 w 600075"/>
                  <a:gd name="connsiteY14" fmla="*/ 161925 h 540544"/>
                  <a:gd name="connsiteX15" fmla="*/ 223837 w 600075"/>
                  <a:gd name="connsiteY15" fmla="*/ 245269 h 540544"/>
                  <a:gd name="connsiteX16" fmla="*/ 157162 w 600075"/>
                  <a:gd name="connsiteY16" fmla="*/ 314325 h 540544"/>
                  <a:gd name="connsiteX17" fmla="*/ 150019 w 600075"/>
                  <a:gd name="connsiteY17" fmla="*/ 361950 h 540544"/>
                  <a:gd name="connsiteX18" fmla="*/ 173831 w 600075"/>
                  <a:gd name="connsiteY18" fmla="*/ 381000 h 540544"/>
                  <a:gd name="connsiteX19" fmla="*/ 252412 w 600075"/>
                  <a:gd name="connsiteY19" fmla="*/ 347663 h 540544"/>
                  <a:gd name="connsiteX20" fmla="*/ 342900 w 600075"/>
                  <a:gd name="connsiteY20" fmla="*/ 266700 h 540544"/>
                  <a:gd name="connsiteX21" fmla="*/ 416719 w 600075"/>
                  <a:gd name="connsiteY21" fmla="*/ 188119 h 540544"/>
                  <a:gd name="connsiteX22" fmla="*/ 457200 w 600075"/>
                  <a:gd name="connsiteY22" fmla="*/ 133350 h 540544"/>
                  <a:gd name="connsiteX23" fmla="*/ 600075 w 600075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57200 w 602039"/>
                  <a:gd name="connsiteY22" fmla="*/ 133350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876"/>
                  <a:gd name="connsiteY0" fmla="*/ 28701 h 540944"/>
                  <a:gd name="connsiteX1" fmla="*/ 535295 w 603876"/>
                  <a:gd name="connsiteY1" fmla="*/ 202532 h 540944"/>
                  <a:gd name="connsiteX2" fmla="*/ 449570 w 603876"/>
                  <a:gd name="connsiteY2" fmla="*/ 319213 h 540944"/>
                  <a:gd name="connsiteX3" fmla="*/ 340032 w 603876"/>
                  <a:gd name="connsiteY3" fmla="*/ 447801 h 540944"/>
                  <a:gd name="connsiteX4" fmla="*/ 216207 w 603876"/>
                  <a:gd name="connsiteY4" fmla="*/ 521620 h 540944"/>
                  <a:gd name="connsiteX5" fmla="*/ 111432 w 603876"/>
                  <a:gd name="connsiteY5" fmla="*/ 540670 h 540944"/>
                  <a:gd name="connsiteX6" fmla="*/ 37614 w 603876"/>
                  <a:gd name="connsiteY6" fmla="*/ 512095 h 540944"/>
                  <a:gd name="connsiteX7" fmla="*/ 1895 w 603876"/>
                  <a:gd name="connsiteY7" fmla="*/ 459707 h 540944"/>
                  <a:gd name="connsiteX8" fmla="*/ 11420 w 603876"/>
                  <a:gd name="connsiteY8" fmla="*/ 354932 h 540944"/>
                  <a:gd name="connsiteX9" fmla="*/ 66189 w 603876"/>
                  <a:gd name="connsiteY9" fmla="*/ 257301 h 540944"/>
                  <a:gd name="connsiteX10" fmla="*/ 187632 w 603876"/>
                  <a:gd name="connsiteY10" fmla="*/ 159670 h 540944"/>
                  <a:gd name="connsiteX11" fmla="*/ 323364 w 603876"/>
                  <a:gd name="connsiteY11" fmla="*/ 81089 h 540944"/>
                  <a:gd name="connsiteX12" fmla="*/ 468620 w 603876"/>
                  <a:gd name="connsiteY12" fmla="*/ 126 h 540944"/>
                  <a:gd name="connsiteX13" fmla="*/ 449570 w 603876"/>
                  <a:gd name="connsiteY13" fmla="*/ 100139 h 540944"/>
                  <a:gd name="connsiteX14" fmla="*/ 349557 w 603876"/>
                  <a:gd name="connsiteY14" fmla="*/ 162051 h 540944"/>
                  <a:gd name="connsiteX15" fmla="*/ 225732 w 603876"/>
                  <a:gd name="connsiteY15" fmla="*/ 245395 h 540944"/>
                  <a:gd name="connsiteX16" fmla="*/ 159057 w 603876"/>
                  <a:gd name="connsiteY16" fmla="*/ 314451 h 540944"/>
                  <a:gd name="connsiteX17" fmla="*/ 151914 w 603876"/>
                  <a:gd name="connsiteY17" fmla="*/ 362076 h 540944"/>
                  <a:gd name="connsiteX18" fmla="*/ 175726 w 603876"/>
                  <a:gd name="connsiteY18" fmla="*/ 381126 h 540944"/>
                  <a:gd name="connsiteX19" fmla="*/ 254307 w 603876"/>
                  <a:gd name="connsiteY19" fmla="*/ 347789 h 540944"/>
                  <a:gd name="connsiteX20" fmla="*/ 344795 w 603876"/>
                  <a:gd name="connsiteY20" fmla="*/ 266826 h 540944"/>
                  <a:gd name="connsiteX21" fmla="*/ 418614 w 603876"/>
                  <a:gd name="connsiteY21" fmla="*/ 188245 h 540944"/>
                  <a:gd name="connsiteX22" fmla="*/ 490051 w 603876"/>
                  <a:gd name="connsiteY22" fmla="*/ 97757 h 540944"/>
                  <a:gd name="connsiteX23" fmla="*/ 601970 w 603876"/>
                  <a:gd name="connsiteY23" fmla="*/ 28701 h 540944"/>
                  <a:gd name="connsiteX0" fmla="*/ 601970 w 603876"/>
                  <a:gd name="connsiteY0" fmla="*/ 28701 h 541030"/>
                  <a:gd name="connsiteX1" fmla="*/ 535295 w 603876"/>
                  <a:gd name="connsiteY1" fmla="*/ 202532 h 541030"/>
                  <a:gd name="connsiteX2" fmla="*/ 449570 w 603876"/>
                  <a:gd name="connsiteY2" fmla="*/ 319213 h 541030"/>
                  <a:gd name="connsiteX3" fmla="*/ 337651 w 603876"/>
                  <a:gd name="connsiteY3" fmla="*/ 435895 h 541030"/>
                  <a:gd name="connsiteX4" fmla="*/ 216207 w 603876"/>
                  <a:gd name="connsiteY4" fmla="*/ 521620 h 541030"/>
                  <a:gd name="connsiteX5" fmla="*/ 111432 w 603876"/>
                  <a:gd name="connsiteY5" fmla="*/ 540670 h 541030"/>
                  <a:gd name="connsiteX6" fmla="*/ 37614 w 603876"/>
                  <a:gd name="connsiteY6" fmla="*/ 512095 h 541030"/>
                  <a:gd name="connsiteX7" fmla="*/ 1895 w 603876"/>
                  <a:gd name="connsiteY7" fmla="*/ 459707 h 541030"/>
                  <a:gd name="connsiteX8" fmla="*/ 11420 w 603876"/>
                  <a:gd name="connsiteY8" fmla="*/ 354932 h 541030"/>
                  <a:gd name="connsiteX9" fmla="*/ 66189 w 603876"/>
                  <a:gd name="connsiteY9" fmla="*/ 257301 h 541030"/>
                  <a:gd name="connsiteX10" fmla="*/ 187632 w 603876"/>
                  <a:gd name="connsiteY10" fmla="*/ 159670 h 541030"/>
                  <a:gd name="connsiteX11" fmla="*/ 323364 w 603876"/>
                  <a:gd name="connsiteY11" fmla="*/ 81089 h 541030"/>
                  <a:gd name="connsiteX12" fmla="*/ 468620 w 603876"/>
                  <a:gd name="connsiteY12" fmla="*/ 126 h 541030"/>
                  <a:gd name="connsiteX13" fmla="*/ 449570 w 603876"/>
                  <a:gd name="connsiteY13" fmla="*/ 100139 h 541030"/>
                  <a:gd name="connsiteX14" fmla="*/ 349557 w 603876"/>
                  <a:gd name="connsiteY14" fmla="*/ 162051 h 541030"/>
                  <a:gd name="connsiteX15" fmla="*/ 225732 w 603876"/>
                  <a:gd name="connsiteY15" fmla="*/ 245395 h 541030"/>
                  <a:gd name="connsiteX16" fmla="*/ 159057 w 603876"/>
                  <a:gd name="connsiteY16" fmla="*/ 314451 h 541030"/>
                  <a:gd name="connsiteX17" fmla="*/ 151914 w 603876"/>
                  <a:gd name="connsiteY17" fmla="*/ 362076 h 541030"/>
                  <a:gd name="connsiteX18" fmla="*/ 175726 w 603876"/>
                  <a:gd name="connsiteY18" fmla="*/ 381126 h 541030"/>
                  <a:gd name="connsiteX19" fmla="*/ 254307 w 603876"/>
                  <a:gd name="connsiteY19" fmla="*/ 347789 h 541030"/>
                  <a:gd name="connsiteX20" fmla="*/ 344795 w 603876"/>
                  <a:gd name="connsiteY20" fmla="*/ 266826 h 541030"/>
                  <a:gd name="connsiteX21" fmla="*/ 418614 w 603876"/>
                  <a:gd name="connsiteY21" fmla="*/ 188245 h 541030"/>
                  <a:gd name="connsiteX22" fmla="*/ 490051 w 603876"/>
                  <a:gd name="connsiteY22" fmla="*/ 97757 h 541030"/>
                  <a:gd name="connsiteX23" fmla="*/ 601970 w 603876"/>
                  <a:gd name="connsiteY23" fmla="*/ 28701 h 541030"/>
                  <a:gd name="connsiteX0" fmla="*/ 601970 w 603876"/>
                  <a:gd name="connsiteY0" fmla="*/ 28701 h 533061"/>
                  <a:gd name="connsiteX1" fmla="*/ 535295 w 603876"/>
                  <a:gd name="connsiteY1" fmla="*/ 202532 h 533061"/>
                  <a:gd name="connsiteX2" fmla="*/ 449570 w 603876"/>
                  <a:gd name="connsiteY2" fmla="*/ 319213 h 533061"/>
                  <a:gd name="connsiteX3" fmla="*/ 337651 w 603876"/>
                  <a:gd name="connsiteY3" fmla="*/ 435895 h 533061"/>
                  <a:gd name="connsiteX4" fmla="*/ 216207 w 603876"/>
                  <a:gd name="connsiteY4" fmla="*/ 521620 h 533061"/>
                  <a:gd name="connsiteX5" fmla="*/ 118576 w 603876"/>
                  <a:gd name="connsiteY5" fmla="*/ 531145 h 533061"/>
                  <a:gd name="connsiteX6" fmla="*/ 37614 w 603876"/>
                  <a:gd name="connsiteY6" fmla="*/ 512095 h 533061"/>
                  <a:gd name="connsiteX7" fmla="*/ 1895 w 603876"/>
                  <a:gd name="connsiteY7" fmla="*/ 459707 h 533061"/>
                  <a:gd name="connsiteX8" fmla="*/ 11420 w 603876"/>
                  <a:gd name="connsiteY8" fmla="*/ 354932 h 533061"/>
                  <a:gd name="connsiteX9" fmla="*/ 66189 w 603876"/>
                  <a:gd name="connsiteY9" fmla="*/ 257301 h 533061"/>
                  <a:gd name="connsiteX10" fmla="*/ 187632 w 603876"/>
                  <a:gd name="connsiteY10" fmla="*/ 159670 h 533061"/>
                  <a:gd name="connsiteX11" fmla="*/ 323364 w 603876"/>
                  <a:gd name="connsiteY11" fmla="*/ 81089 h 533061"/>
                  <a:gd name="connsiteX12" fmla="*/ 468620 w 603876"/>
                  <a:gd name="connsiteY12" fmla="*/ 126 h 533061"/>
                  <a:gd name="connsiteX13" fmla="*/ 449570 w 603876"/>
                  <a:gd name="connsiteY13" fmla="*/ 100139 h 533061"/>
                  <a:gd name="connsiteX14" fmla="*/ 349557 w 603876"/>
                  <a:gd name="connsiteY14" fmla="*/ 162051 h 533061"/>
                  <a:gd name="connsiteX15" fmla="*/ 225732 w 603876"/>
                  <a:gd name="connsiteY15" fmla="*/ 245395 h 533061"/>
                  <a:gd name="connsiteX16" fmla="*/ 159057 w 603876"/>
                  <a:gd name="connsiteY16" fmla="*/ 314451 h 533061"/>
                  <a:gd name="connsiteX17" fmla="*/ 151914 w 603876"/>
                  <a:gd name="connsiteY17" fmla="*/ 362076 h 533061"/>
                  <a:gd name="connsiteX18" fmla="*/ 175726 w 603876"/>
                  <a:gd name="connsiteY18" fmla="*/ 381126 h 533061"/>
                  <a:gd name="connsiteX19" fmla="*/ 254307 w 603876"/>
                  <a:gd name="connsiteY19" fmla="*/ 347789 h 533061"/>
                  <a:gd name="connsiteX20" fmla="*/ 344795 w 603876"/>
                  <a:gd name="connsiteY20" fmla="*/ 266826 h 533061"/>
                  <a:gd name="connsiteX21" fmla="*/ 418614 w 603876"/>
                  <a:gd name="connsiteY21" fmla="*/ 188245 h 533061"/>
                  <a:gd name="connsiteX22" fmla="*/ 490051 w 603876"/>
                  <a:gd name="connsiteY22" fmla="*/ 97757 h 533061"/>
                  <a:gd name="connsiteX23" fmla="*/ 601970 w 603876"/>
                  <a:gd name="connsiteY23" fmla="*/ 28701 h 533061"/>
                  <a:gd name="connsiteX0" fmla="*/ 602843 w 604749"/>
                  <a:gd name="connsiteY0" fmla="*/ 28701 h 533061"/>
                  <a:gd name="connsiteX1" fmla="*/ 536168 w 604749"/>
                  <a:gd name="connsiteY1" fmla="*/ 202532 h 533061"/>
                  <a:gd name="connsiteX2" fmla="*/ 450443 w 604749"/>
                  <a:gd name="connsiteY2" fmla="*/ 319213 h 533061"/>
                  <a:gd name="connsiteX3" fmla="*/ 338524 w 604749"/>
                  <a:gd name="connsiteY3" fmla="*/ 435895 h 533061"/>
                  <a:gd name="connsiteX4" fmla="*/ 217080 w 604749"/>
                  <a:gd name="connsiteY4" fmla="*/ 521620 h 533061"/>
                  <a:gd name="connsiteX5" fmla="*/ 119449 w 604749"/>
                  <a:gd name="connsiteY5" fmla="*/ 531145 h 533061"/>
                  <a:gd name="connsiteX6" fmla="*/ 50393 w 604749"/>
                  <a:gd name="connsiteY6" fmla="*/ 512095 h 533061"/>
                  <a:gd name="connsiteX7" fmla="*/ 2768 w 604749"/>
                  <a:gd name="connsiteY7" fmla="*/ 459707 h 533061"/>
                  <a:gd name="connsiteX8" fmla="*/ 12293 w 604749"/>
                  <a:gd name="connsiteY8" fmla="*/ 354932 h 533061"/>
                  <a:gd name="connsiteX9" fmla="*/ 67062 w 604749"/>
                  <a:gd name="connsiteY9" fmla="*/ 257301 h 533061"/>
                  <a:gd name="connsiteX10" fmla="*/ 188505 w 604749"/>
                  <a:gd name="connsiteY10" fmla="*/ 159670 h 533061"/>
                  <a:gd name="connsiteX11" fmla="*/ 324237 w 604749"/>
                  <a:gd name="connsiteY11" fmla="*/ 81089 h 533061"/>
                  <a:gd name="connsiteX12" fmla="*/ 469493 w 604749"/>
                  <a:gd name="connsiteY12" fmla="*/ 126 h 533061"/>
                  <a:gd name="connsiteX13" fmla="*/ 450443 w 604749"/>
                  <a:gd name="connsiteY13" fmla="*/ 100139 h 533061"/>
                  <a:gd name="connsiteX14" fmla="*/ 350430 w 604749"/>
                  <a:gd name="connsiteY14" fmla="*/ 162051 h 533061"/>
                  <a:gd name="connsiteX15" fmla="*/ 226605 w 604749"/>
                  <a:gd name="connsiteY15" fmla="*/ 245395 h 533061"/>
                  <a:gd name="connsiteX16" fmla="*/ 159930 w 604749"/>
                  <a:gd name="connsiteY16" fmla="*/ 314451 h 533061"/>
                  <a:gd name="connsiteX17" fmla="*/ 152787 w 604749"/>
                  <a:gd name="connsiteY17" fmla="*/ 362076 h 533061"/>
                  <a:gd name="connsiteX18" fmla="*/ 176599 w 604749"/>
                  <a:gd name="connsiteY18" fmla="*/ 381126 h 533061"/>
                  <a:gd name="connsiteX19" fmla="*/ 255180 w 604749"/>
                  <a:gd name="connsiteY19" fmla="*/ 347789 h 533061"/>
                  <a:gd name="connsiteX20" fmla="*/ 345668 w 604749"/>
                  <a:gd name="connsiteY20" fmla="*/ 266826 h 533061"/>
                  <a:gd name="connsiteX21" fmla="*/ 419487 w 604749"/>
                  <a:gd name="connsiteY21" fmla="*/ 188245 h 533061"/>
                  <a:gd name="connsiteX22" fmla="*/ 490924 w 604749"/>
                  <a:gd name="connsiteY22" fmla="*/ 97757 h 533061"/>
                  <a:gd name="connsiteX23" fmla="*/ 602843 w 604749"/>
                  <a:gd name="connsiteY23" fmla="*/ 28701 h 533061"/>
                  <a:gd name="connsiteX0" fmla="*/ 600963 w 602869"/>
                  <a:gd name="connsiteY0" fmla="*/ 28701 h 533061"/>
                  <a:gd name="connsiteX1" fmla="*/ 534288 w 602869"/>
                  <a:gd name="connsiteY1" fmla="*/ 202532 h 533061"/>
                  <a:gd name="connsiteX2" fmla="*/ 448563 w 602869"/>
                  <a:gd name="connsiteY2" fmla="*/ 319213 h 533061"/>
                  <a:gd name="connsiteX3" fmla="*/ 336644 w 602869"/>
                  <a:gd name="connsiteY3" fmla="*/ 435895 h 533061"/>
                  <a:gd name="connsiteX4" fmla="*/ 215200 w 602869"/>
                  <a:gd name="connsiteY4" fmla="*/ 521620 h 533061"/>
                  <a:gd name="connsiteX5" fmla="*/ 117569 w 602869"/>
                  <a:gd name="connsiteY5" fmla="*/ 531145 h 533061"/>
                  <a:gd name="connsiteX6" fmla="*/ 48513 w 602869"/>
                  <a:gd name="connsiteY6" fmla="*/ 512095 h 533061"/>
                  <a:gd name="connsiteX7" fmla="*/ 3270 w 602869"/>
                  <a:gd name="connsiteY7" fmla="*/ 452563 h 533061"/>
                  <a:gd name="connsiteX8" fmla="*/ 10413 w 602869"/>
                  <a:gd name="connsiteY8" fmla="*/ 354932 h 533061"/>
                  <a:gd name="connsiteX9" fmla="*/ 65182 w 602869"/>
                  <a:gd name="connsiteY9" fmla="*/ 257301 h 533061"/>
                  <a:gd name="connsiteX10" fmla="*/ 186625 w 602869"/>
                  <a:gd name="connsiteY10" fmla="*/ 159670 h 533061"/>
                  <a:gd name="connsiteX11" fmla="*/ 322357 w 602869"/>
                  <a:gd name="connsiteY11" fmla="*/ 81089 h 533061"/>
                  <a:gd name="connsiteX12" fmla="*/ 467613 w 602869"/>
                  <a:gd name="connsiteY12" fmla="*/ 126 h 533061"/>
                  <a:gd name="connsiteX13" fmla="*/ 448563 w 602869"/>
                  <a:gd name="connsiteY13" fmla="*/ 100139 h 533061"/>
                  <a:gd name="connsiteX14" fmla="*/ 348550 w 602869"/>
                  <a:gd name="connsiteY14" fmla="*/ 162051 h 533061"/>
                  <a:gd name="connsiteX15" fmla="*/ 224725 w 602869"/>
                  <a:gd name="connsiteY15" fmla="*/ 245395 h 533061"/>
                  <a:gd name="connsiteX16" fmla="*/ 158050 w 602869"/>
                  <a:gd name="connsiteY16" fmla="*/ 314451 h 533061"/>
                  <a:gd name="connsiteX17" fmla="*/ 150907 w 602869"/>
                  <a:gd name="connsiteY17" fmla="*/ 362076 h 533061"/>
                  <a:gd name="connsiteX18" fmla="*/ 174719 w 602869"/>
                  <a:gd name="connsiteY18" fmla="*/ 381126 h 533061"/>
                  <a:gd name="connsiteX19" fmla="*/ 253300 w 602869"/>
                  <a:gd name="connsiteY19" fmla="*/ 347789 h 533061"/>
                  <a:gd name="connsiteX20" fmla="*/ 343788 w 602869"/>
                  <a:gd name="connsiteY20" fmla="*/ 266826 h 533061"/>
                  <a:gd name="connsiteX21" fmla="*/ 417607 w 602869"/>
                  <a:gd name="connsiteY21" fmla="*/ 188245 h 533061"/>
                  <a:gd name="connsiteX22" fmla="*/ 489044 w 602869"/>
                  <a:gd name="connsiteY22" fmla="*/ 97757 h 533061"/>
                  <a:gd name="connsiteX23" fmla="*/ 600963 w 602869"/>
                  <a:gd name="connsiteY23" fmla="*/ 28701 h 533061"/>
                  <a:gd name="connsiteX0" fmla="*/ 601058 w 602964"/>
                  <a:gd name="connsiteY0" fmla="*/ 28701 h 533061"/>
                  <a:gd name="connsiteX1" fmla="*/ 534383 w 602964"/>
                  <a:gd name="connsiteY1" fmla="*/ 202532 h 533061"/>
                  <a:gd name="connsiteX2" fmla="*/ 448658 w 602964"/>
                  <a:gd name="connsiteY2" fmla="*/ 319213 h 533061"/>
                  <a:gd name="connsiteX3" fmla="*/ 336739 w 602964"/>
                  <a:gd name="connsiteY3" fmla="*/ 435895 h 533061"/>
                  <a:gd name="connsiteX4" fmla="*/ 215295 w 602964"/>
                  <a:gd name="connsiteY4" fmla="*/ 521620 h 533061"/>
                  <a:gd name="connsiteX5" fmla="*/ 117664 w 602964"/>
                  <a:gd name="connsiteY5" fmla="*/ 531145 h 533061"/>
                  <a:gd name="connsiteX6" fmla="*/ 48608 w 602964"/>
                  <a:gd name="connsiteY6" fmla="*/ 512095 h 533061"/>
                  <a:gd name="connsiteX7" fmla="*/ 3365 w 602964"/>
                  <a:gd name="connsiteY7" fmla="*/ 452563 h 533061"/>
                  <a:gd name="connsiteX8" fmla="*/ 10508 w 602964"/>
                  <a:gd name="connsiteY8" fmla="*/ 354932 h 533061"/>
                  <a:gd name="connsiteX9" fmla="*/ 67658 w 602964"/>
                  <a:gd name="connsiteY9" fmla="*/ 257301 h 533061"/>
                  <a:gd name="connsiteX10" fmla="*/ 186720 w 602964"/>
                  <a:gd name="connsiteY10" fmla="*/ 159670 h 533061"/>
                  <a:gd name="connsiteX11" fmla="*/ 322452 w 602964"/>
                  <a:gd name="connsiteY11" fmla="*/ 81089 h 533061"/>
                  <a:gd name="connsiteX12" fmla="*/ 467708 w 602964"/>
                  <a:gd name="connsiteY12" fmla="*/ 126 h 533061"/>
                  <a:gd name="connsiteX13" fmla="*/ 448658 w 602964"/>
                  <a:gd name="connsiteY13" fmla="*/ 100139 h 533061"/>
                  <a:gd name="connsiteX14" fmla="*/ 348645 w 602964"/>
                  <a:gd name="connsiteY14" fmla="*/ 162051 h 533061"/>
                  <a:gd name="connsiteX15" fmla="*/ 224820 w 602964"/>
                  <a:gd name="connsiteY15" fmla="*/ 245395 h 533061"/>
                  <a:gd name="connsiteX16" fmla="*/ 158145 w 602964"/>
                  <a:gd name="connsiteY16" fmla="*/ 314451 h 533061"/>
                  <a:gd name="connsiteX17" fmla="*/ 151002 w 602964"/>
                  <a:gd name="connsiteY17" fmla="*/ 362076 h 533061"/>
                  <a:gd name="connsiteX18" fmla="*/ 174814 w 602964"/>
                  <a:gd name="connsiteY18" fmla="*/ 381126 h 533061"/>
                  <a:gd name="connsiteX19" fmla="*/ 253395 w 602964"/>
                  <a:gd name="connsiteY19" fmla="*/ 347789 h 533061"/>
                  <a:gd name="connsiteX20" fmla="*/ 343883 w 602964"/>
                  <a:gd name="connsiteY20" fmla="*/ 266826 h 533061"/>
                  <a:gd name="connsiteX21" fmla="*/ 417702 w 602964"/>
                  <a:gd name="connsiteY21" fmla="*/ 188245 h 533061"/>
                  <a:gd name="connsiteX22" fmla="*/ 489139 w 602964"/>
                  <a:gd name="connsiteY22" fmla="*/ 97757 h 533061"/>
                  <a:gd name="connsiteX23" fmla="*/ 601058 w 602964"/>
                  <a:gd name="connsiteY23" fmla="*/ 28701 h 533061"/>
                  <a:gd name="connsiteX0" fmla="*/ 601058 w 602964"/>
                  <a:gd name="connsiteY0" fmla="*/ 28701 h 533061"/>
                  <a:gd name="connsiteX1" fmla="*/ 534383 w 602964"/>
                  <a:gd name="connsiteY1" fmla="*/ 202532 h 533061"/>
                  <a:gd name="connsiteX2" fmla="*/ 448658 w 602964"/>
                  <a:gd name="connsiteY2" fmla="*/ 319213 h 533061"/>
                  <a:gd name="connsiteX3" fmla="*/ 336739 w 602964"/>
                  <a:gd name="connsiteY3" fmla="*/ 435895 h 533061"/>
                  <a:gd name="connsiteX4" fmla="*/ 215295 w 602964"/>
                  <a:gd name="connsiteY4" fmla="*/ 521620 h 533061"/>
                  <a:gd name="connsiteX5" fmla="*/ 117664 w 602964"/>
                  <a:gd name="connsiteY5" fmla="*/ 531145 h 533061"/>
                  <a:gd name="connsiteX6" fmla="*/ 48608 w 602964"/>
                  <a:gd name="connsiteY6" fmla="*/ 512095 h 533061"/>
                  <a:gd name="connsiteX7" fmla="*/ 3365 w 602964"/>
                  <a:gd name="connsiteY7" fmla="*/ 452563 h 533061"/>
                  <a:gd name="connsiteX8" fmla="*/ 10508 w 602964"/>
                  <a:gd name="connsiteY8" fmla="*/ 354932 h 533061"/>
                  <a:gd name="connsiteX9" fmla="*/ 67658 w 602964"/>
                  <a:gd name="connsiteY9" fmla="*/ 257301 h 533061"/>
                  <a:gd name="connsiteX10" fmla="*/ 191482 w 602964"/>
                  <a:gd name="connsiteY10" fmla="*/ 159670 h 533061"/>
                  <a:gd name="connsiteX11" fmla="*/ 322452 w 602964"/>
                  <a:gd name="connsiteY11" fmla="*/ 81089 h 533061"/>
                  <a:gd name="connsiteX12" fmla="*/ 467708 w 602964"/>
                  <a:gd name="connsiteY12" fmla="*/ 126 h 533061"/>
                  <a:gd name="connsiteX13" fmla="*/ 448658 w 602964"/>
                  <a:gd name="connsiteY13" fmla="*/ 100139 h 533061"/>
                  <a:gd name="connsiteX14" fmla="*/ 348645 w 602964"/>
                  <a:gd name="connsiteY14" fmla="*/ 162051 h 533061"/>
                  <a:gd name="connsiteX15" fmla="*/ 224820 w 602964"/>
                  <a:gd name="connsiteY15" fmla="*/ 245395 h 533061"/>
                  <a:gd name="connsiteX16" fmla="*/ 158145 w 602964"/>
                  <a:gd name="connsiteY16" fmla="*/ 314451 h 533061"/>
                  <a:gd name="connsiteX17" fmla="*/ 151002 w 602964"/>
                  <a:gd name="connsiteY17" fmla="*/ 362076 h 533061"/>
                  <a:gd name="connsiteX18" fmla="*/ 174814 w 602964"/>
                  <a:gd name="connsiteY18" fmla="*/ 381126 h 533061"/>
                  <a:gd name="connsiteX19" fmla="*/ 253395 w 602964"/>
                  <a:gd name="connsiteY19" fmla="*/ 347789 h 533061"/>
                  <a:gd name="connsiteX20" fmla="*/ 343883 w 602964"/>
                  <a:gd name="connsiteY20" fmla="*/ 266826 h 533061"/>
                  <a:gd name="connsiteX21" fmla="*/ 417702 w 602964"/>
                  <a:gd name="connsiteY21" fmla="*/ 188245 h 533061"/>
                  <a:gd name="connsiteX22" fmla="*/ 489139 w 602964"/>
                  <a:gd name="connsiteY22" fmla="*/ 97757 h 533061"/>
                  <a:gd name="connsiteX23" fmla="*/ 601058 w 602964"/>
                  <a:gd name="connsiteY23" fmla="*/ 28701 h 533061"/>
                  <a:gd name="connsiteX0" fmla="*/ 601058 w 602964"/>
                  <a:gd name="connsiteY0" fmla="*/ 12071 h 516431"/>
                  <a:gd name="connsiteX1" fmla="*/ 534383 w 602964"/>
                  <a:gd name="connsiteY1" fmla="*/ 185902 h 516431"/>
                  <a:gd name="connsiteX2" fmla="*/ 448658 w 602964"/>
                  <a:gd name="connsiteY2" fmla="*/ 302583 h 516431"/>
                  <a:gd name="connsiteX3" fmla="*/ 336739 w 602964"/>
                  <a:gd name="connsiteY3" fmla="*/ 419265 h 516431"/>
                  <a:gd name="connsiteX4" fmla="*/ 215295 w 602964"/>
                  <a:gd name="connsiteY4" fmla="*/ 504990 h 516431"/>
                  <a:gd name="connsiteX5" fmla="*/ 117664 w 602964"/>
                  <a:gd name="connsiteY5" fmla="*/ 514515 h 516431"/>
                  <a:gd name="connsiteX6" fmla="*/ 48608 w 602964"/>
                  <a:gd name="connsiteY6" fmla="*/ 495465 h 516431"/>
                  <a:gd name="connsiteX7" fmla="*/ 3365 w 602964"/>
                  <a:gd name="connsiteY7" fmla="*/ 435933 h 516431"/>
                  <a:gd name="connsiteX8" fmla="*/ 10508 w 602964"/>
                  <a:gd name="connsiteY8" fmla="*/ 338302 h 516431"/>
                  <a:gd name="connsiteX9" fmla="*/ 67658 w 602964"/>
                  <a:gd name="connsiteY9" fmla="*/ 240671 h 516431"/>
                  <a:gd name="connsiteX10" fmla="*/ 191482 w 602964"/>
                  <a:gd name="connsiteY10" fmla="*/ 143040 h 516431"/>
                  <a:gd name="connsiteX11" fmla="*/ 322452 w 602964"/>
                  <a:gd name="connsiteY11" fmla="*/ 64459 h 516431"/>
                  <a:gd name="connsiteX12" fmla="*/ 484377 w 602964"/>
                  <a:gd name="connsiteY12" fmla="*/ 165 h 516431"/>
                  <a:gd name="connsiteX13" fmla="*/ 448658 w 602964"/>
                  <a:gd name="connsiteY13" fmla="*/ 83509 h 516431"/>
                  <a:gd name="connsiteX14" fmla="*/ 348645 w 602964"/>
                  <a:gd name="connsiteY14" fmla="*/ 145421 h 516431"/>
                  <a:gd name="connsiteX15" fmla="*/ 224820 w 602964"/>
                  <a:gd name="connsiteY15" fmla="*/ 228765 h 516431"/>
                  <a:gd name="connsiteX16" fmla="*/ 158145 w 602964"/>
                  <a:gd name="connsiteY16" fmla="*/ 297821 h 516431"/>
                  <a:gd name="connsiteX17" fmla="*/ 151002 w 602964"/>
                  <a:gd name="connsiteY17" fmla="*/ 345446 h 516431"/>
                  <a:gd name="connsiteX18" fmla="*/ 174814 w 602964"/>
                  <a:gd name="connsiteY18" fmla="*/ 364496 h 516431"/>
                  <a:gd name="connsiteX19" fmla="*/ 253395 w 602964"/>
                  <a:gd name="connsiteY19" fmla="*/ 331159 h 516431"/>
                  <a:gd name="connsiteX20" fmla="*/ 343883 w 602964"/>
                  <a:gd name="connsiteY20" fmla="*/ 250196 h 516431"/>
                  <a:gd name="connsiteX21" fmla="*/ 417702 w 602964"/>
                  <a:gd name="connsiteY21" fmla="*/ 171615 h 516431"/>
                  <a:gd name="connsiteX22" fmla="*/ 489139 w 602964"/>
                  <a:gd name="connsiteY22" fmla="*/ 81127 h 516431"/>
                  <a:gd name="connsiteX23" fmla="*/ 601058 w 602964"/>
                  <a:gd name="connsiteY23" fmla="*/ 12071 h 516431"/>
                  <a:gd name="connsiteX0" fmla="*/ 601058 w 602964"/>
                  <a:gd name="connsiteY0" fmla="*/ 33455 h 537815"/>
                  <a:gd name="connsiteX1" fmla="*/ 534383 w 602964"/>
                  <a:gd name="connsiteY1" fmla="*/ 207286 h 537815"/>
                  <a:gd name="connsiteX2" fmla="*/ 448658 w 602964"/>
                  <a:gd name="connsiteY2" fmla="*/ 323967 h 537815"/>
                  <a:gd name="connsiteX3" fmla="*/ 336739 w 602964"/>
                  <a:gd name="connsiteY3" fmla="*/ 440649 h 537815"/>
                  <a:gd name="connsiteX4" fmla="*/ 215295 w 602964"/>
                  <a:gd name="connsiteY4" fmla="*/ 526374 h 537815"/>
                  <a:gd name="connsiteX5" fmla="*/ 117664 w 602964"/>
                  <a:gd name="connsiteY5" fmla="*/ 535899 h 537815"/>
                  <a:gd name="connsiteX6" fmla="*/ 48608 w 602964"/>
                  <a:gd name="connsiteY6" fmla="*/ 516849 h 537815"/>
                  <a:gd name="connsiteX7" fmla="*/ 3365 w 602964"/>
                  <a:gd name="connsiteY7" fmla="*/ 457317 h 537815"/>
                  <a:gd name="connsiteX8" fmla="*/ 10508 w 602964"/>
                  <a:gd name="connsiteY8" fmla="*/ 359686 h 537815"/>
                  <a:gd name="connsiteX9" fmla="*/ 67658 w 602964"/>
                  <a:gd name="connsiteY9" fmla="*/ 262055 h 537815"/>
                  <a:gd name="connsiteX10" fmla="*/ 191482 w 602964"/>
                  <a:gd name="connsiteY10" fmla="*/ 164424 h 537815"/>
                  <a:gd name="connsiteX11" fmla="*/ 322452 w 602964"/>
                  <a:gd name="connsiteY11" fmla="*/ 85843 h 537815"/>
                  <a:gd name="connsiteX12" fmla="*/ 562959 w 602964"/>
                  <a:gd name="connsiteY12" fmla="*/ 118 h 537815"/>
                  <a:gd name="connsiteX13" fmla="*/ 448658 w 602964"/>
                  <a:gd name="connsiteY13" fmla="*/ 104893 h 537815"/>
                  <a:gd name="connsiteX14" fmla="*/ 348645 w 602964"/>
                  <a:gd name="connsiteY14" fmla="*/ 166805 h 537815"/>
                  <a:gd name="connsiteX15" fmla="*/ 224820 w 602964"/>
                  <a:gd name="connsiteY15" fmla="*/ 250149 h 537815"/>
                  <a:gd name="connsiteX16" fmla="*/ 158145 w 602964"/>
                  <a:gd name="connsiteY16" fmla="*/ 319205 h 537815"/>
                  <a:gd name="connsiteX17" fmla="*/ 151002 w 602964"/>
                  <a:gd name="connsiteY17" fmla="*/ 366830 h 537815"/>
                  <a:gd name="connsiteX18" fmla="*/ 174814 w 602964"/>
                  <a:gd name="connsiteY18" fmla="*/ 385880 h 537815"/>
                  <a:gd name="connsiteX19" fmla="*/ 253395 w 602964"/>
                  <a:gd name="connsiteY19" fmla="*/ 352543 h 537815"/>
                  <a:gd name="connsiteX20" fmla="*/ 343883 w 602964"/>
                  <a:gd name="connsiteY20" fmla="*/ 271580 h 537815"/>
                  <a:gd name="connsiteX21" fmla="*/ 417702 w 602964"/>
                  <a:gd name="connsiteY21" fmla="*/ 192999 h 537815"/>
                  <a:gd name="connsiteX22" fmla="*/ 489139 w 602964"/>
                  <a:gd name="connsiteY22" fmla="*/ 102511 h 537815"/>
                  <a:gd name="connsiteX23" fmla="*/ 601058 w 602964"/>
                  <a:gd name="connsiteY23" fmla="*/ 33455 h 537815"/>
                  <a:gd name="connsiteX0" fmla="*/ 601058 w 602964"/>
                  <a:gd name="connsiteY0" fmla="*/ 35732 h 540092"/>
                  <a:gd name="connsiteX1" fmla="*/ 534383 w 602964"/>
                  <a:gd name="connsiteY1" fmla="*/ 209563 h 540092"/>
                  <a:gd name="connsiteX2" fmla="*/ 448658 w 602964"/>
                  <a:gd name="connsiteY2" fmla="*/ 326244 h 540092"/>
                  <a:gd name="connsiteX3" fmla="*/ 336739 w 602964"/>
                  <a:gd name="connsiteY3" fmla="*/ 442926 h 540092"/>
                  <a:gd name="connsiteX4" fmla="*/ 215295 w 602964"/>
                  <a:gd name="connsiteY4" fmla="*/ 528651 h 540092"/>
                  <a:gd name="connsiteX5" fmla="*/ 117664 w 602964"/>
                  <a:gd name="connsiteY5" fmla="*/ 538176 h 540092"/>
                  <a:gd name="connsiteX6" fmla="*/ 48608 w 602964"/>
                  <a:gd name="connsiteY6" fmla="*/ 519126 h 540092"/>
                  <a:gd name="connsiteX7" fmla="*/ 3365 w 602964"/>
                  <a:gd name="connsiteY7" fmla="*/ 459594 h 540092"/>
                  <a:gd name="connsiteX8" fmla="*/ 10508 w 602964"/>
                  <a:gd name="connsiteY8" fmla="*/ 361963 h 540092"/>
                  <a:gd name="connsiteX9" fmla="*/ 67658 w 602964"/>
                  <a:gd name="connsiteY9" fmla="*/ 264332 h 540092"/>
                  <a:gd name="connsiteX10" fmla="*/ 191482 w 602964"/>
                  <a:gd name="connsiteY10" fmla="*/ 166701 h 540092"/>
                  <a:gd name="connsiteX11" fmla="*/ 322452 w 602964"/>
                  <a:gd name="connsiteY11" fmla="*/ 88120 h 540092"/>
                  <a:gd name="connsiteX12" fmla="*/ 431320 w 602964"/>
                  <a:gd name="connsiteY12" fmla="*/ 38114 h 540092"/>
                  <a:gd name="connsiteX13" fmla="*/ 562959 w 602964"/>
                  <a:gd name="connsiteY13" fmla="*/ 2395 h 540092"/>
                  <a:gd name="connsiteX14" fmla="*/ 448658 w 602964"/>
                  <a:gd name="connsiteY14" fmla="*/ 107170 h 540092"/>
                  <a:gd name="connsiteX15" fmla="*/ 348645 w 602964"/>
                  <a:gd name="connsiteY15" fmla="*/ 169082 h 540092"/>
                  <a:gd name="connsiteX16" fmla="*/ 224820 w 602964"/>
                  <a:gd name="connsiteY16" fmla="*/ 252426 h 540092"/>
                  <a:gd name="connsiteX17" fmla="*/ 158145 w 602964"/>
                  <a:gd name="connsiteY17" fmla="*/ 321482 h 540092"/>
                  <a:gd name="connsiteX18" fmla="*/ 151002 w 602964"/>
                  <a:gd name="connsiteY18" fmla="*/ 369107 h 540092"/>
                  <a:gd name="connsiteX19" fmla="*/ 174814 w 602964"/>
                  <a:gd name="connsiteY19" fmla="*/ 388157 h 540092"/>
                  <a:gd name="connsiteX20" fmla="*/ 253395 w 602964"/>
                  <a:gd name="connsiteY20" fmla="*/ 354820 h 540092"/>
                  <a:gd name="connsiteX21" fmla="*/ 343883 w 602964"/>
                  <a:gd name="connsiteY21" fmla="*/ 273857 h 540092"/>
                  <a:gd name="connsiteX22" fmla="*/ 417702 w 602964"/>
                  <a:gd name="connsiteY22" fmla="*/ 195276 h 540092"/>
                  <a:gd name="connsiteX23" fmla="*/ 489139 w 602964"/>
                  <a:gd name="connsiteY23" fmla="*/ 104788 h 540092"/>
                  <a:gd name="connsiteX24" fmla="*/ 601058 w 602964"/>
                  <a:gd name="connsiteY24" fmla="*/ 35732 h 540092"/>
                  <a:gd name="connsiteX0" fmla="*/ 601058 w 602964"/>
                  <a:gd name="connsiteY0" fmla="*/ 38036 h 542396"/>
                  <a:gd name="connsiteX1" fmla="*/ 534383 w 602964"/>
                  <a:gd name="connsiteY1" fmla="*/ 211867 h 542396"/>
                  <a:gd name="connsiteX2" fmla="*/ 448658 w 602964"/>
                  <a:gd name="connsiteY2" fmla="*/ 328548 h 542396"/>
                  <a:gd name="connsiteX3" fmla="*/ 336739 w 602964"/>
                  <a:gd name="connsiteY3" fmla="*/ 445230 h 542396"/>
                  <a:gd name="connsiteX4" fmla="*/ 215295 w 602964"/>
                  <a:gd name="connsiteY4" fmla="*/ 530955 h 542396"/>
                  <a:gd name="connsiteX5" fmla="*/ 117664 w 602964"/>
                  <a:gd name="connsiteY5" fmla="*/ 540480 h 542396"/>
                  <a:gd name="connsiteX6" fmla="*/ 48608 w 602964"/>
                  <a:gd name="connsiteY6" fmla="*/ 521430 h 542396"/>
                  <a:gd name="connsiteX7" fmla="*/ 3365 w 602964"/>
                  <a:gd name="connsiteY7" fmla="*/ 461898 h 542396"/>
                  <a:gd name="connsiteX8" fmla="*/ 10508 w 602964"/>
                  <a:gd name="connsiteY8" fmla="*/ 364267 h 542396"/>
                  <a:gd name="connsiteX9" fmla="*/ 67658 w 602964"/>
                  <a:gd name="connsiteY9" fmla="*/ 266636 h 542396"/>
                  <a:gd name="connsiteX10" fmla="*/ 191482 w 602964"/>
                  <a:gd name="connsiteY10" fmla="*/ 169005 h 542396"/>
                  <a:gd name="connsiteX11" fmla="*/ 322452 w 602964"/>
                  <a:gd name="connsiteY11" fmla="*/ 90424 h 542396"/>
                  <a:gd name="connsiteX12" fmla="*/ 474182 w 602964"/>
                  <a:gd name="connsiteY12" fmla="*/ 18987 h 542396"/>
                  <a:gd name="connsiteX13" fmla="*/ 562959 w 602964"/>
                  <a:gd name="connsiteY13" fmla="*/ 4699 h 542396"/>
                  <a:gd name="connsiteX14" fmla="*/ 448658 w 602964"/>
                  <a:gd name="connsiteY14" fmla="*/ 109474 h 542396"/>
                  <a:gd name="connsiteX15" fmla="*/ 348645 w 602964"/>
                  <a:gd name="connsiteY15" fmla="*/ 171386 h 542396"/>
                  <a:gd name="connsiteX16" fmla="*/ 224820 w 602964"/>
                  <a:gd name="connsiteY16" fmla="*/ 254730 h 542396"/>
                  <a:gd name="connsiteX17" fmla="*/ 158145 w 602964"/>
                  <a:gd name="connsiteY17" fmla="*/ 323786 h 542396"/>
                  <a:gd name="connsiteX18" fmla="*/ 151002 w 602964"/>
                  <a:gd name="connsiteY18" fmla="*/ 371411 h 542396"/>
                  <a:gd name="connsiteX19" fmla="*/ 174814 w 602964"/>
                  <a:gd name="connsiteY19" fmla="*/ 390461 h 542396"/>
                  <a:gd name="connsiteX20" fmla="*/ 253395 w 602964"/>
                  <a:gd name="connsiteY20" fmla="*/ 357124 h 542396"/>
                  <a:gd name="connsiteX21" fmla="*/ 343883 w 602964"/>
                  <a:gd name="connsiteY21" fmla="*/ 276161 h 542396"/>
                  <a:gd name="connsiteX22" fmla="*/ 417702 w 602964"/>
                  <a:gd name="connsiteY22" fmla="*/ 197580 h 542396"/>
                  <a:gd name="connsiteX23" fmla="*/ 489139 w 602964"/>
                  <a:gd name="connsiteY23" fmla="*/ 107092 h 542396"/>
                  <a:gd name="connsiteX24" fmla="*/ 601058 w 602964"/>
                  <a:gd name="connsiteY24" fmla="*/ 38036 h 54239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02745 w 602964"/>
                  <a:gd name="connsiteY12" fmla="*/ 513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24176 w 602964"/>
                  <a:gd name="connsiteY12" fmla="*/ 132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24176 w 602964"/>
                  <a:gd name="connsiteY12" fmla="*/ 132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871 h 542231"/>
                  <a:gd name="connsiteX1" fmla="*/ 534383 w 602964"/>
                  <a:gd name="connsiteY1" fmla="*/ 211702 h 542231"/>
                  <a:gd name="connsiteX2" fmla="*/ 448658 w 602964"/>
                  <a:gd name="connsiteY2" fmla="*/ 328383 h 542231"/>
                  <a:gd name="connsiteX3" fmla="*/ 336739 w 602964"/>
                  <a:gd name="connsiteY3" fmla="*/ 445065 h 542231"/>
                  <a:gd name="connsiteX4" fmla="*/ 215295 w 602964"/>
                  <a:gd name="connsiteY4" fmla="*/ 530790 h 542231"/>
                  <a:gd name="connsiteX5" fmla="*/ 117664 w 602964"/>
                  <a:gd name="connsiteY5" fmla="*/ 540315 h 542231"/>
                  <a:gd name="connsiteX6" fmla="*/ 48608 w 602964"/>
                  <a:gd name="connsiteY6" fmla="*/ 521265 h 542231"/>
                  <a:gd name="connsiteX7" fmla="*/ 3365 w 602964"/>
                  <a:gd name="connsiteY7" fmla="*/ 461733 h 542231"/>
                  <a:gd name="connsiteX8" fmla="*/ 10508 w 602964"/>
                  <a:gd name="connsiteY8" fmla="*/ 364102 h 542231"/>
                  <a:gd name="connsiteX9" fmla="*/ 67658 w 602964"/>
                  <a:gd name="connsiteY9" fmla="*/ 266471 h 542231"/>
                  <a:gd name="connsiteX10" fmla="*/ 191482 w 602964"/>
                  <a:gd name="connsiteY10" fmla="*/ 168840 h 542231"/>
                  <a:gd name="connsiteX11" fmla="*/ 322452 w 602964"/>
                  <a:gd name="connsiteY11" fmla="*/ 90259 h 542231"/>
                  <a:gd name="connsiteX12" fmla="*/ 424176 w 602964"/>
                  <a:gd name="connsiteY12" fmla="*/ 14060 h 542231"/>
                  <a:gd name="connsiteX13" fmla="*/ 474182 w 602964"/>
                  <a:gd name="connsiteY13" fmla="*/ 14059 h 542231"/>
                  <a:gd name="connsiteX14" fmla="*/ 562959 w 602964"/>
                  <a:gd name="connsiteY14" fmla="*/ 4534 h 542231"/>
                  <a:gd name="connsiteX15" fmla="*/ 448658 w 602964"/>
                  <a:gd name="connsiteY15" fmla="*/ 109309 h 542231"/>
                  <a:gd name="connsiteX16" fmla="*/ 348645 w 602964"/>
                  <a:gd name="connsiteY16" fmla="*/ 171221 h 542231"/>
                  <a:gd name="connsiteX17" fmla="*/ 224820 w 602964"/>
                  <a:gd name="connsiteY17" fmla="*/ 254565 h 542231"/>
                  <a:gd name="connsiteX18" fmla="*/ 158145 w 602964"/>
                  <a:gd name="connsiteY18" fmla="*/ 323621 h 542231"/>
                  <a:gd name="connsiteX19" fmla="*/ 151002 w 602964"/>
                  <a:gd name="connsiteY19" fmla="*/ 371246 h 542231"/>
                  <a:gd name="connsiteX20" fmla="*/ 174814 w 602964"/>
                  <a:gd name="connsiteY20" fmla="*/ 390296 h 542231"/>
                  <a:gd name="connsiteX21" fmla="*/ 253395 w 602964"/>
                  <a:gd name="connsiteY21" fmla="*/ 356959 h 542231"/>
                  <a:gd name="connsiteX22" fmla="*/ 343883 w 602964"/>
                  <a:gd name="connsiteY22" fmla="*/ 275996 h 542231"/>
                  <a:gd name="connsiteX23" fmla="*/ 417702 w 602964"/>
                  <a:gd name="connsiteY23" fmla="*/ 197415 h 542231"/>
                  <a:gd name="connsiteX24" fmla="*/ 489139 w 602964"/>
                  <a:gd name="connsiteY24" fmla="*/ 106927 h 542231"/>
                  <a:gd name="connsiteX25" fmla="*/ 601058 w 602964"/>
                  <a:gd name="connsiteY25" fmla="*/ 37871 h 542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02964" h="542231">
                    <a:moveTo>
                      <a:pt x="601058" y="37871"/>
                    </a:moveTo>
                    <a:cubicBezTo>
                      <a:pt x="613758" y="49380"/>
                      <a:pt x="559783" y="163283"/>
                      <a:pt x="534383" y="211702"/>
                    </a:cubicBezTo>
                    <a:cubicBezTo>
                      <a:pt x="508983" y="260121"/>
                      <a:pt x="481599" y="289489"/>
                      <a:pt x="448658" y="328383"/>
                    </a:cubicBezTo>
                    <a:cubicBezTo>
                      <a:pt x="415717" y="367277"/>
                      <a:pt x="375633" y="411331"/>
                      <a:pt x="336739" y="445065"/>
                    </a:cubicBezTo>
                    <a:cubicBezTo>
                      <a:pt x="297845" y="478800"/>
                      <a:pt x="251808" y="514915"/>
                      <a:pt x="215295" y="530790"/>
                    </a:cubicBezTo>
                    <a:cubicBezTo>
                      <a:pt x="178783" y="546665"/>
                      <a:pt x="145445" y="541902"/>
                      <a:pt x="117664" y="540315"/>
                    </a:cubicBezTo>
                    <a:cubicBezTo>
                      <a:pt x="89883" y="538728"/>
                      <a:pt x="67658" y="534362"/>
                      <a:pt x="48608" y="521265"/>
                    </a:cubicBezTo>
                    <a:cubicBezTo>
                      <a:pt x="29558" y="508168"/>
                      <a:pt x="9715" y="487927"/>
                      <a:pt x="3365" y="461733"/>
                    </a:cubicBezTo>
                    <a:cubicBezTo>
                      <a:pt x="-2985" y="435539"/>
                      <a:pt x="-208" y="396646"/>
                      <a:pt x="10508" y="364102"/>
                    </a:cubicBezTo>
                    <a:cubicBezTo>
                      <a:pt x="21224" y="331558"/>
                      <a:pt x="37496" y="299015"/>
                      <a:pt x="67658" y="266471"/>
                    </a:cubicBezTo>
                    <a:cubicBezTo>
                      <a:pt x="97820" y="233927"/>
                      <a:pt x="149016" y="198209"/>
                      <a:pt x="191482" y="168840"/>
                    </a:cubicBezTo>
                    <a:cubicBezTo>
                      <a:pt x="233948" y="139471"/>
                      <a:pt x="283670" y="116056"/>
                      <a:pt x="322452" y="90259"/>
                    </a:cubicBezTo>
                    <a:cubicBezTo>
                      <a:pt x="361234" y="64462"/>
                      <a:pt x="398888" y="26760"/>
                      <a:pt x="424176" y="14060"/>
                    </a:cubicBezTo>
                    <a:cubicBezTo>
                      <a:pt x="449464" y="1360"/>
                      <a:pt x="447480" y="21997"/>
                      <a:pt x="474182" y="14059"/>
                    </a:cubicBezTo>
                    <a:cubicBezTo>
                      <a:pt x="500884" y="6121"/>
                      <a:pt x="560069" y="-6975"/>
                      <a:pt x="562959" y="4534"/>
                    </a:cubicBezTo>
                    <a:lnTo>
                      <a:pt x="448658" y="109309"/>
                    </a:lnTo>
                    <a:cubicBezTo>
                      <a:pt x="428814" y="136296"/>
                      <a:pt x="385951" y="147012"/>
                      <a:pt x="348645" y="171221"/>
                    </a:cubicBezTo>
                    <a:cubicBezTo>
                      <a:pt x="311339" y="195430"/>
                      <a:pt x="256570" y="229165"/>
                      <a:pt x="224820" y="254565"/>
                    </a:cubicBezTo>
                    <a:cubicBezTo>
                      <a:pt x="193070" y="279965"/>
                      <a:pt x="170448" y="304174"/>
                      <a:pt x="158145" y="323621"/>
                    </a:cubicBezTo>
                    <a:cubicBezTo>
                      <a:pt x="145842" y="343068"/>
                      <a:pt x="148224" y="360134"/>
                      <a:pt x="151002" y="371246"/>
                    </a:cubicBezTo>
                    <a:cubicBezTo>
                      <a:pt x="153780" y="382358"/>
                      <a:pt x="157748" y="392677"/>
                      <a:pt x="174814" y="390296"/>
                    </a:cubicBezTo>
                    <a:cubicBezTo>
                      <a:pt x="191880" y="387915"/>
                      <a:pt x="225217" y="376009"/>
                      <a:pt x="253395" y="356959"/>
                    </a:cubicBezTo>
                    <a:cubicBezTo>
                      <a:pt x="281573" y="337909"/>
                      <a:pt x="316499" y="302587"/>
                      <a:pt x="343883" y="275996"/>
                    </a:cubicBezTo>
                    <a:cubicBezTo>
                      <a:pt x="371267" y="249405"/>
                      <a:pt x="393493" y="225593"/>
                      <a:pt x="417702" y="197415"/>
                    </a:cubicBezTo>
                    <a:cubicBezTo>
                      <a:pt x="441911" y="169237"/>
                      <a:pt x="458580" y="133518"/>
                      <a:pt x="489139" y="106927"/>
                    </a:cubicBezTo>
                    <a:lnTo>
                      <a:pt x="601058" y="37871"/>
                    </a:ln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372" name="フリーフォーム: 図形 371">
                <a:extLst>
                  <a:ext uri="{FF2B5EF4-FFF2-40B4-BE49-F238E27FC236}">
                    <a16:creationId xmlns:a16="http://schemas.microsoft.com/office/drawing/2014/main" id="{2E0B4ED6-6AF5-4DAD-B0B5-24F50B711B58}"/>
                  </a:ext>
                </a:extLst>
              </p:cNvPr>
              <p:cNvSpPr/>
              <p:nvPr/>
            </p:nvSpPr>
            <p:spPr>
              <a:xfrm>
                <a:off x="5857765" y="1006980"/>
                <a:ext cx="426441" cy="352689"/>
              </a:xfrm>
              <a:custGeom>
                <a:avLst/>
                <a:gdLst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9063 w 395288"/>
                  <a:gd name="connsiteY2" fmla="*/ 35719 h 273844"/>
                  <a:gd name="connsiteX3" fmla="*/ 0 w 395288"/>
                  <a:gd name="connsiteY3" fmla="*/ 195263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95263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23813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8944"/>
                  <a:gd name="connsiteX1" fmla="*/ 273844 w 400076"/>
                  <a:gd name="connsiteY1" fmla="*/ 26775 h 278944"/>
                  <a:gd name="connsiteX2" fmla="*/ 116682 w 400076"/>
                  <a:gd name="connsiteY2" fmla="*/ 122025 h 278944"/>
                  <a:gd name="connsiteX3" fmla="*/ 0 w 400076"/>
                  <a:gd name="connsiteY3" fmla="*/ 183937 h 278944"/>
                  <a:gd name="connsiteX4" fmla="*/ 0 w 400076"/>
                  <a:gd name="connsiteY4" fmla="*/ 276806 h 278944"/>
                  <a:gd name="connsiteX5" fmla="*/ 107156 w 400076"/>
                  <a:gd name="connsiteY5" fmla="*/ 245850 h 278944"/>
                  <a:gd name="connsiteX6" fmla="*/ 207169 w 400076"/>
                  <a:gd name="connsiteY6" fmla="*/ 207750 h 278944"/>
                  <a:gd name="connsiteX7" fmla="*/ 283369 w 400076"/>
                  <a:gd name="connsiteY7" fmla="*/ 160125 h 278944"/>
                  <a:gd name="connsiteX8" fmla="*/ 366713 w 400076"/>
                  <a:gd name="connsiteY8" fmla="*/ 81543 h 278944"/>
                  <a:gd name="connsiteX9" fmla="*/ 395288 w 400076"/>
                  <a:gd name="connsiteY9" fmla="*/ 2962 h 278944"/>
                  <a:gd name="connsiteX0" fmla="*/ 395288 w 400076"/>
                  <a:gd name="connsiteY0" fmla="*/ 2962 h 286717"/>
                  <a:gd name="connsiteX1" fmla="*/ 273844 w 400076"/>
                  <a:gd name="connsiteY1" fmla="*/ 26775 h 286717"/>
                  <a:gd name="connsiteX2" fmla="*/ 116682 w 400076"/>
                  <a:gd name="connsiteY2" fmla="*/ 122025 h 286717"/>
                  <a:gd name="connsiteX3" fmla="*/ 0 w 400076"/>
                  <a:gd name="connsiteY3" fmla="*/ 183937 h 286717"/>
                  <a:gd name="connsiteX4" fmla="*/ 0 w 400076"/>
                  <a:gd name="connsiteY4" fmla="*/ 276806 h 286717"/>
                  <a:gd name="connsiteX5" fmla="*/ 107156 w 400076"/>
                  <a:gd name="connsiteY5" fmla="*/ 245850 h 286717"/>
                  <a:gd name="connsiteX6" fmla="*/ 207169 w 400076"/>
                  <a:gd name="connsiteY6" fmla="*/ 207750 h 286717"/>
                  <a:gd name="connsiteX7" fmla="*/ 283369 w 400076"/>
                  <a:gd name="connsiteY7" fmla="*/ 160125 h 286717"/>
                  <a:gd name="connsiteX8" fmla="*/ 366713 w 400076"/>
                  <a:gd name="connsiteY8" fmla="*/ 81543 h 286717"/>
                  <a:gd name="connsiteX9" fmla="*/ 395288 w 400076"/>
                  <a:gd name="connsiteY9" fmla="*/ 2962 h 286717"/>
                  <a:gd name="connsiteX0" fmla="*/ 414338 w 419126"/>
                  <a:gd name="connsiteY0" fmla="*/ 2962 h 270411"/>
                  <a:gd name="connsiteX1" fmla="*/ 292894 w 419126"/>
                  <a:gd name="connsiteY1" fmla="*/ 26775 h 270411"/>
                  <a:gd name="connsiteX2" fmla="*/ 135732 w 419126"/>
                  <a:gd name="connsiteY2" fmla="*/ 122025 h 270411"/>
                  <a:gd name="connsiteX3" fmla="*/ 19050 w 419126"/>
                  <a:gd name="connsiteY3" fmla="*/ 183937 h 270411"/>
                  <a:gd name="connsiteX4" fmla="*/ 0 w 419126"/>
                  <a:gd name="connsiteY4" fmla="*/ 257756 h 270411"/>
                  <a:gd name="connsiteX5" fmla="*/ 126206 w 419126"/>
                  <a:gd name="connsiteY5" fmla="*/ 245850 h 270411"/>
                  <a:gd name="connsiteX6" fmla="*/ 226219 w 419126"/>
                  <a:gd name="connsiteY6" fmla="*/ 207750 h 270411"/>
                  <a:gd name="connsiteX7" fmla="*/ 302419 w 419126"/>
                  <a:gd name="connsiteY7" fmla="*/ 160125 h 270411"/>
                  <a:gd name="connsiteX8" fmla="*/ 385763 w 419126"/>
                  <a:gd name="connsiteY8" fmla="*/ 81543 h 270411"/>
                  <a:gd name="connsiteX9" fmla="*/ 414338 w 419126"/>
                  <a:gd name="connsiteY9" fmla="*/ 2962 h 270411"/>
                  <a:gd name="connsiteX0" fmla="*/ 420246 w 425034"/>
                  <a:gd name="connsiteY0" fmla="*/ 2962 h 260588"/>
                  <a:gd name="connsiteX1" fmla="*/ 298802 w 425034"/>
                  <a:gd name="connsiteY1" fmla="*/ 26775 h 260588"/>
                  <a:gd name="connsiteX2" fmla="*/ 141640 w 425034"/>
                  <a:gd name="connsiteY2" fmla="*/ 122025 h 260588"/>
                  <a:gd name="connsiteX3" fmla="*/ 22577 w 425034"/>
                  <a:gd name="connsiteY3" fmla="*/ 195843 h 260588"/>
                  <a:gd name="connsiteX4" fmla="*/ 5908 w 425034"/>
                  <a:gd name="connsiteY4" fmla="*/ 257756 h 260588"/>
                  <a:gd name="connsiteX5" fmla="*/ 132114 w 425034"/>
                  <a:gd name="connsiteY5" fmla="*/ 245850 h 260588"/>
                  <a:gd name="connsiteX6" fmla="*/ 232127 w 425034"/>
                  <a:gd name="connsiteY6" fmla="*/ 207750 h 260588"/>
                  <a:gd name="connsiteX7" fmla="*/ 308327 w 425034"/>
                  <a:gd name="connsiteY7" fmla="*/ 160125 h 260588"/>
                  <a:gd name="connsiteX8" fmla="*/ 391671 w 425034"/>
                  <a:gd name="connsiteY8" fmla="*/ 81543 h 260588"/>
                  <a:gd name="connsiteX9" fmla="*/ 420246 w 425034"/>
                  <a:gd name="connsiteY9" fmla="*/ 2962 h 260588"/>
                  <a:gd name="connsiteX0" fmla="*/ 420246 w 425034"/>
                  <a:gd name="connsiteY0" fmla="*/ 2962 h 260588"/>
                  <a:gd name="connsiteX1" fmla="*/ 298802 w 425034"/>
                  <a:gd name="connsiteY1" fmla="*/ 26775 h 260588"/>
                  <a:gd name="connsiteX2" fmla="*/ 141640 w 425034"/>
                  <a:gd name="connsiteY2" fmla="*/ 122025 h 260588"/>
                  <a:gd name="connsiteX3" fmla="*/ 22577 w 425034"/>
                  <a:gd name="connsiteY3" fmla="*/ 195843 h 260588"/>
                  <a:gd name="connsiteX4" fmla="*/ 5908 w 425034"/>
                  <a:gd name="connsiteY4" fmla="*/ 257756 h 260588"/>
                  <a:gd name="connsiteX5" fmla="*/ 132114 w 425034"/>
                  <a:gd name="connsiteY5" fmla="*/ 245850 h 260588"/>
                  <a:gd name="connsiteX6" fmla="*/ 232127 w 425034"/>
                  <a:gd name="connsiteY6" fmla="*/ 207750 h 260588"/>
                  <a:gd name="connsiteX7" fmla="*/ 308327 w 425034"/>
                  <a:gd name="connsiteY7" fmla="*/ 160125 h 260588"/>
                  <a:gd name="connsiteX8" fmla="*/ 391671 w 425034"/>
                  <a:gd name="connsiteY8" fmla="*/ 81543 h 260588"/>
                  <a:gd name="connsiteX9" fmla="*/ 420246 w 425034"/>
                  <a:gd name="connsiteY9" fmla="*/ 2962 h 260588"/>
                  <a:gd name="connsiteX0" fmla="*/ 418956 w 423744"/>
                  <a:gd name="connsiteY0" fmla="*/ 2962 h 261421"/>
                  <a:gd name="connsiteX1" fmla="*/ 297512 w 423744"/>
                  <a:gd name="connsiteY1" fmla="*/ 26775 h 261421"/>
                  <a:gd name="connsiteX2" fmla="*/ 140350 w 423744"/>
                  <a:gd name="connsiteY2" fmla="*/ 122025 h 261421"/>
                  <a:gd name="connsiteX3" fmla="*/ 28431 w 423744"/>
                  <a:gd name="connsiteY3" fmla="*/ 183937 h 261421"/>
                  <a:gd name="connsiteX4" fmla="*/ 4618 w 423744"/>
                  <a:gd name="connsiteY4" fmla="*/ 257756 h 261421"/>
                  <a:gd name="connsiteX5" fmla="*/ 130824 w 423744"/>
                  <a:gd name="connsiteY5" fmla="*/ 245850 h 261421"/>
                  <a:gd name="connsiteX6" fmla="*/ 230837 w 423744"/>
                  <a:gd name="connsiteY6" fmla="*/ 207750 h 261421"/>
                  <a:gd name="connsiteX7" fmla="*/ 307037 w 423744"/>
                  <a:gd name="connsiteY7" fmla="*/ 160125 h 261421"/>
                  <a:gd name="connsiteX8" fmla="*/ 390381 w 423744"/>
                  <a:gd name="connsiteY8" fmla="*/ 81543 h 261421"/>
                  <a:gd name="connsiteX9" fmla="*/ 418956 w 423744"/>
                  <a:gd name="connsiteY9" fmla="*/ 2962 h 261421"/>
                  <a:gd name="connsiteX0" fmla="*/ 418956 w 422806"/>
                  <a:gd name="connsiteY0" fmla="*/ 4037 h 262496"/>
                  <a:gd name="connsiteX1" fmla="*/ 311800 w 422806"/>
                  <a:gd name="connsiteY1" fmla="*/ 23087 h 262496"/>
                  <a:gd name="connsiteX2" fmla="*/ 140350 w 422806"/>
                  <a:gd name="connsiteY2" fmla="*/ 123100 h 262496"/>
                  <a:gd name="connsiteX3" fmla="*/ 28431 w 422806"/>
                  <a:gd name="connsiteY3" fmla="*/ 185012 h 262496"/>
                  <a:gd name="connsiteX4" fmla="*/ 4618 w 422806"/>
                  <a:gd name="connsiteY4" fmla="*/ 258831 h 262496"/>
                  <a:gd name="connsiteX5" fmla="*/ 130824 w 422806"/>
                  <a:gd name="connsiteY5" fmla="*/ 246925 h 262496"/>
                  <a:gd name="connsiteX6" fmla="*/ 230837 w 422806"/>
                  <a:gd name="connsiteY6" fmla="*/ 208825 h 262496"/>
                  <a:gd name="connsiteX7" fmla="*/ 307037 w 422806"/>
                  <a:gd name="connsiteY7" fmla="*/ 161200 h 262496"/>
                  <a:gd name="connsiteX8" fmla="*/ 390381 w 422806"/>
                  <a:gd name="connsiteY8" fmla="*/ 82618 h 262496"/>
                  <a:gd name="connsiteX9" fmla="*/ 418956 w 422806"/>
                  <a:gd name="connsiteY9" fmla="*/ 4037 h 262496"/>
                  <a:gd name="connsiteX0" fmla="*/ 416574 w 420655"/>
                  <a:gd name="connsiteY0" fmla="*/ 4529 h 260607"/>
                  <a:gd name="connsiteX1" fmla="*/ 311800 w 420655"/>
                  <a:gd name="connsiteY1" fmla="*/ 21198 h 260607"/>
                  <a:gd name="connsiteX2" fmla="*/ 140350 w 420655"/>
                  <a:gd name="connsiteY2" fmla="*/ 121211 h 260607"/>
                  <a:gd name="connsiteX3" fmla="*/ 28431 w 420655"/>
                  <a:gd name="connsiteY3" fmla="*/ 183123 h 260607"/>
                  <a:gd name="connsiteX4" fmla="*/ 4618 w 420655"/>
                  <a:gd name="connsiteY4" fmla="*/ 256942 h 260607"/>
                  <a:gd name="connsiteX5" fmla="*/ 130824 w 420655"/>
                  <a:gd name="connsiteY5" fmla="*/ 245036 h 260607"/>
                  <a:gd name="connsiteX6" fmla="*/ 230837 w 420655"/>
                  <a:gd name="connsiteY6" fmla="*/ 206936 h 260607"/>
                  <a:gd name="connsiteX7" fmla="*/ 307037 w 420655"/>
                  <a:gd name="connsiteY7" fmla="*/ 159311 h 260607"/>
                  <a:gd name="connsiteX8" fmla="*/ 390381 w 420655"/>
                  <a:gd name="connsiteY8" fmla="*/ 80729 h 260607"/>
                  <a:gd name="connsiteX9" fmla="*/ 416574 w 420655"/>
                  <a:gd name="connsiteY9" fmla="*/ 4529 h 260607"/>
                  <a:gd name="connsiteX0" fmla="*/ 416574 w 420655"/>
                  <a:gd name="connsiteY0" fmla="*/ 4529 h 261039"/>
                  <a:gd name="connsiteX1" fmla="*/ 311800 w 420655"/>
                  <a:gd name="connsiteY1" fmla="*/ 21198 h 261039"/>
                  <a:gd name="connsiteX2" fmla="*/ 140350 w 420655"/>
                  <a:gd name="connsiteY2" fmla="*/ 121211 h 261039"/>
                  <a:gd name="connsiteX3" fmla="*/ 28431 w 420655"/>
                  <a:gd name="connsiteY3" fmla="*/ 183123 h 261039"/>
                  <a:gd name="connsiteX4" fmla="*/ 4618 w 420655"/>
                  <a:gd name="connsiteY4" fmla="*/ 256942 h 261039"/>
                  <a:gd name="connsiteX5" fmla="*/ 130824 w 420655"/>
                  <a:gd name="connsiteY5" fmla="*/ 245036 h 261039"/>
                  <a:gd name="connsiteX6" fmla="*/ 230837 w 420655"/>
                  <a:gd name="connsiteY6" fmla="*/ 190267 h 261039"/>
                  <a:gd name="connsiteX7" fmla="*/ 307037 w 420655"/>
                  <a:gd name="connsiteY7" fmla="*/ 159311 h 261039"/>
                  <a:gd name="connsiteX8" fmla="*/ 390381 w 420655"/>
                  <a:gd name="connsiteY8" fmla="*/ 80729 h 261039"/>
                  <a:gd name="connsiteX9" fmla="*/ 416574 w 420655"/>
                  <a:gd name="connsiteY9" fmla="*/ 4529 h 261039"/>
                  <a:gd name="connsiteX0" fmla="*/ 416574 w 420700"/>
                  <a:gd name="connsiteY0" fmla="*/ 4529 h 261039"/>
                  <a:gd name="connsiteX1" fmla="*/ 311800 w 420700"/>
                  <a:gd name="connsiteY1" fmla="*/ 21198 h 261039"/>
                  <a:gd name="connsiteX2" fmla="*/ 140350 w 420700"/>
                  <a:gd name="connsiteY2" fmla="*/ 121211 h 261039"/>
                  <a:gd name="connsiteX3" fmla="*/ 28431 w 420700"/>
                  <a:gd name="connsiteY3" fmla="*/ 183123 h 261039"/>
                  <a:gd name="connsiteX4" fmla="*/ 4618 w 420700"/>
                  <a:gd name="connsiteY4" fmla="*/ 256942 h 261039"/>
                  <a:gd name="connsiteX5" fmla="*/ 130824 w 420700"/>
                  <a:gd name="connsiteY5" fmla="*/ 245036 h 261039"/>
                  <a:gd name="connsiteX6" fmla="*/ 230837 w 420700"/>
                  <a:gd name="connsiteY6" fmla="*/ 190267 h 261039"/>
                  <a:gd name="connsiteX7" fmla="*/ 304656 w 420700"/>
                  <a:gd name="connsiteY7" fmla="*/ 154548 h 261039"/>
                  <a:gd name="connsiteX8" fmla="*/ 390381 w 420700"/>
                  <a:gd name="connsiteY8" fmla="*/ 80729 h 261039"/>
                  <a:gd name="connsiteX9" fmla="*/ 416574 w 420700"/>
                  <a:gd name="connsiteY9" fmla="*/ 4529 h 261039"/>
                  <a:gd name="connsiteX0" fmla="*/ 416574 w 420700"/>
                  <a:gd name="connsiteY0" fmla="*/ 4529 h 261039"/>
                  <a:gd name="connsiteX1" fmla="*/ 311800 w 420700"/>
                  <a:gd name="connsiteY1" fmla="*/ 21198 h 261039"/>
                  <a:gd name="connsiteX2" fmla="*/ 140350 w 420700"/>
                  <a:gd name="connsiteY2" fmla="*/ 121211 h 261039"/>
                  <a:gd name="connsiteX3" fmla="*/ 28431 w 420700"/>
                  <a:gd name="connsiteY3" fmla="*/ 183123 h 261039"/>
                  <a:gd name="connsiteX4" fmla="*/ 4618 w 420700"/>
                  <a:gd name="connsiteY4" fmla="*/ 256942 h 261039"/>
                  <a:gd name="connsiteX5" fmla="*/ 130824 w 420700"/>
                  <a:gd name="connsiteY5" fmla="*/ 245036 h 261039"/>
                  <a:gd name="connsiteX6" fmla="*/ 230837 w 420700"/>
                  <a:gd name="connsiteY6" fmla="*/ 190267 h 261039"/>
                  <a:gd name="connsiteX7" fmla="*/ 304656 w 420700"/>
                  <a:gd name="connsiteY7" fmla="*/ 154548 h 261039"/>
                  <a:gd name="connsiteX8" fmla="*/ 390381 w 420700"/>
                  <a:gd name="connsiteY8" fmla="*/ 80729 h 261039"/>
                  <a:gd name="connsiteX9" fmla="*/ 416574 w 420700"/>
                  <a:gd name="connsiteY9" fmla="*/ 4529 h 261039"/>
                  <a:gd name="connsiteX0" fmla="*/ 416425 w 420551"/>
                  <a:gd name="connsiteY0" fmla="*/ 4529 h 259165"/>
                  <a:gd name="connsiteX1" fmla="*/ 311651 w 420551"/>
                  <a:gd name="connsiteY1" fmla="*/ 21198 h 259165"/>
                  <a:gd name="connsiteX2" fmla="*/ 140201 w 420551"/>
                  <a:gd name="connsiteY2" fmla="*/ 121211 h 259165"/>
                  <a:gd name="connsiteX3" fmla="*/ 28282 w 420551"/>
                  <a:gd name="connsiteY3" fmla="*/ 183123 h 259165"/>
                  <a:gd name="connsiteX4" fmla="*/ 4469 w 420551"/>
                  <a:gd name="connsiteY4" fmla="*/ 256942 h 259165"/>
                  <a:gd name="connsiteX5" fmla="*/ 128294 w 420551"/>
                  <a:gd name="connsiteY5" fmla="*/ 235511 h 259165"/>
                  <a:gd name="connsiteX6" fmla="*/ 230688 w 420551"/>
                  <a:gd name="connsiteY6" fmla="*/ 190267 h 259165"/>
                  <a:gd name="connsiteX7" fmla="*/ 304507 w 420551"/>
                  <a:gd name="connsiteY7" fmla="*/ 154548 h 259165"/>
                  <a:gd name="connsiteX8" fmla="*/ 390232 w 420551"/>
                  <a:gd name="connsiteY8" fmla="*/ 80729 h 259165"/>
                  <a:gd name="connsiteX9" fmla="*/ 416425 w 420551"/>
                  <a:gd name="connsiteY9" fmla="*/ 4529 h 259165"/>
                  <a:gd name="connsiteX0" fmla="*/ 412009 w 416135"/>
                  <a:gd name="connsiteY0" fmla="*/ 4529 h 261663"/>
                  <a:gd name="connsiteX1" fmla="*/ 307235 w 416135"/>
                  <a:gd name="connsiteY1" fmla="*/ 21198 h 261663"/>
                  <a:gd name="connsiteX2" fmla="*/ 135785 w 416135"/>
                  <a:gd name="connsiteY2" fmla="*/ 121211 h 261663"/>
                  <a:gd name="connsiteX3" fmla="*/ 23866 w 416135"/>
                  <a:gd name="connsiteY3" fmla="*/ 183123 h 261663"/>
                  <a:gd name="connsiteX4" fmla="*/ 53 w 416135"/>
                  <a:gd name="connsiteY4" fmla="*/ 256942 h 261663"/>
                  <a:gd name="connsiteX5" fmla="*/ 31009 w 416135"/>
                  <a:gd name="connsiteY5" fmla="*/ 252179 h 261663"/>
                  <a:gd name="connsiteX6" fmla="*/ 123878 w 416135"/>
                  <a:gd name="connsiteY6" fmla="*/ 235511 h 261663"/>
                  <a:gd name="connsiteX7" fmla="*/ 226272 w 416135"/>
                  <a:gd name="connsiteY7" fmla="*/ 190267 h 261663"/>
                  <a:gd name="connsiteX8" fmla="*/ 300091 w 416135"/>
                  <a:gd name="connsiteY8" fmla="*/ 154548 h 261663"/>
                  <a:gd name="connsiteX9" fmla="*/ 385816 w 416135"/>
                  <a:gd name="connsiteY9" fmla="*/ 80729 h 261663"/>
                  <a:gd name="connsiteX10" fmla="*/ 412009 w 416135"/>
                  <a:gd name="connsiteY10" fmla="*/ 4529 h 261663"/>
                  <a:gd name="connsiteX0" fmla="*/ 412207 w 416333"/>
                  <a:gd name="connsiteY0" fmla="*/ 4529 h 265573"/>
                  <a:gd name="connsiteX1" fmla="*/ 307433 w 416333"/>
                  <a:gd name="connsiteY1" fmla="*/ 21198 h 265573"/>
                  <a:gd name="connsiteX2" fmla="*/ 135983 w 416333"/>
                  <a:gd name="connsiteY2" fmla="*/ 121211 h 265573"/>
                  <a:gd name="connsiteX3" fmla="*/ 24064 w 416333"/>
                  <a:gd name="connsiteY3" fmla="*/ 183123 h 265573"/>
                  <a:gd name="connsiteX4" fmla="*/ 251 w 416333"/>
                  <a:gd name="connsiteY4" fmla="*/ 256942 h 265573"/>
                  <a:gd name="connsiteX5" fmla="*/ 40732 w 416333"/>
                  <a:gd name="connsiteY5" fmla="*/ 261704 h 265573"/>
                  <a:gd name="connsiteX6" fmla="*/ 124076 w 416333"/>
                  <a:gd name="connsiteY6" fmla="*/ 235511 h 265573"/>
                  <a:gd name="connsiteX7" fmla="*/ 226470 w 416333"/>
                  <a:gd name="connsiteY7" fmla="*/ 190267 h 265573"/>
                  <a:gd name="connsiteX8" fmla="*/ 300289 w 416333"/>
                  <a:gd name="connsiteY8" fmla="*/ 154548 h 265573"/>
                  <a:gd name="connsiteX9" fmla="*/ 386014 w 416333"/>
                  <a:gd name="connsiteY9" fmla="*/ 80729 h 265573"/>
                  <a:gd name="connsiteX10" fmla="*/ 412207 w 416333"/>
                  <a:gd name="connsiteY10" fmla="*/ 4529 h 265573"/>
                  <a:gd name="connsiteX0" fmla="*/ 412207 w 416333"/>
                  <a:gd name="connsiteY0" fmla="*/ 4529 h 324863"/>
                  <a:gd name="connsiteX1" fmla="*/ 307433 w 416333"/>
                  <a:gd name="connsiteY1" fmla="*/ 21198 h 324863"/>
                  <a:gd name="connsiteX2" fmla="*/ 135983 w 416333"/>
                  <a:gd name="connsiteY2" fmla="*/ 121211 h 324863"/>
                  <a:gd name="connsiteX3" fmla="*/ 24064 w 416333"/>
                  <a:gd name="connsiteY3" fmla="*/ 183123 h 324863"/>
                  <a:gd name="connsiteX4" fmla="*/ 251 w 416333"/>
                  <a:gd name="connsiteY4" fmla="*/ 256942 h 324863"/>
                  <a:gd name="connsiteX5" fmla="*/ 40732 w 416333"/>
                  <a:gd name="connsiteY5" fmla="*/ 261704 h 324863"/>
                  <a:gd name="connsiteX6" fmla="*/ 140745 w 416333"/>
                  <a:gd name="connsiteY6" fmla="*/ 323617 h 324863"/>
                  <a:gd name="connsiteX7" fmla="*/ 226470 w 416333"/>
                  <a:gd name="connsiteY7" fmla="*/ 190267 h 324863"/>
                  <a:gd name="connsiteX8" fmla="*/ 300289 w 416333"/>
                  <a:gd name="connsiteY8" fmla="*/ 154548 h 324863"/>
                  <a:gd name="connsiteX9" fmla="*/ 386014 w 416333"/>
                  <a:gd name="connsiteY9" fmla="*/ 80729 h 324863"/>
                  <a:gd name="connsiteX10" fmla="*/ 412207 w 416333"/>
                  <a:gd name="connsiteY10" fmla="*/ 4529 h 324863"/>
                  <a:gd name="connsiteX0" fmla="*/ 412207 w 416333"/>
                  <a:gd name="connsiteY0" fmla="*/ 4529 h 326789"/>
                  <a:gd name="connsiteX1" fmla="*/ 307433 w 416333"/>
                  <a:gd name="connsiteY1" fmla="*/ 21198 h 326789"/>
                  <a:gd name="connsiteX2" fmla="*/ 135983 w 416333"/>
                  <a:gd name="connsiteY2" fmla="*/ 121211 h 326789"/>
                  <a:gd name="connsiteX3" fmla="*/ 24064 w 416333"/>
                  <a:gd name="connsiteY3" fmla="*/ 183123 h 326789"/>
                  <a:gd name="connsiteX4" fmla="*/ 251 w 416333"/>
                  <a:gd name="connsiteY4" fmla="*/ 256942 h 326789"/>
                  <a:gd name="connsiteX5" fmla="*/ 40732 w 416333"/>
                  <a:gd name="connsiteY5" fmla="*/ 261704 h 326789"/>
                  <a:gd name="connsiteX6" fmla="*/ 71018 w 416333"/>
                  <a:gd name="connsiteY6" fmla="*/ 283136 h 326789"/>
                  <a:gd name="connsiteX7" fmla="*/ 140745 w 416333"/>
                  <a:gd name="connsiteY7" fmla="*/ 323617 h 326789"/>
                  <a:gd name="connsiteX8" fmla="*/ 226470 w 416333"/>
                  <a:gd name="connsiteY8" fmla="*/ 190267 h 326789"/>
                  <a:gd name="connsiteX9" fmla="*/ 300289 w 416333"/>
                  <a:gd name="connsiteY9" fmla="*/ 154548 h 326789"/>
                  <a:gd name="connsiteX10" fmla="*/ 386014 w 416333"/>
                  <a:gd name="connsiteY10" fmla="*/ 80729 h 326789"/>
                  <a:gd name="connsiteX11" fmla="*/ 412207 w 416333"/>
                  <a:gd name="connsiteY11" fmla="*/ 4529 h 326789"/>
                  <a:gd name="connsiteX0" fmla="*/ 412207 w 416333"/>
                  <a:gd name="connsiteY0" fmla="*/ 4529 h 324446"/>
                  <a:gd name="connsiteX1" fmla="*/ 307433 w 416333"/>
                  <a:gd name="connsiteY1" fmla="*/ 21198 h 324446"/>
                  <a:gd name="connsiteX2" fmla="*/ 135983 w 416333"/>
                  <a:gd name="connsiteY2" fmla="*/ 121211 h 324446"/>
                  <a:gd name="connsiteX3" fmla="*/ 24064 w 416333"/>
                  <a:gd name="connsiteY3" fmla="*/ 183123 h 324446"/>
                  <a:gd name="connsiteX4" fmla="*/ 251 w 416333"/>
                  <a:gd name="connsiteY4" fmla="*/ 256942 h 324446"/>
                  <a:gd name="connsiteX5" fmla="*/ 40732 w 416333"/>
                  <a:gd name="connsiteY5" fmla="*/ 261704 h 324446"/>
                  <a:gd name="connsiteX6" fmla="*/ 106737 w 416333"/>
                  <a:gd name="connsiteY6" fmla="*/ 247417 h 324446"/>
                  <a:gd name="connsiteX7" fmla="*/ 140745 w 416333"/>
                  <a:gd name="connsiteY7" fmla="*/ 323617 h 324446"/>
                  <a:gd name="connsiteX8" fmla="*/ 226470 w 416333"/>
                  <a:gd name="connsiteY8" fmla="*/ 190267 h 324446"/>
                  <a:gd name="connsiteX9" fmla="*/ 300289 w 416333"/>
                  <a:gd name="connsiteY9" fmla="*/ 154548 h 324446"/>
                  <a:gd name="connsiteX10" fmla="*/ 386014 w 416333"/>
                  <a:gd name="connsiteY10" fmla="*/ 80729 h 324446"/>
                  <a:gd name="connsiteX11" fmla="*/ 412207 w 416333"/>
                  <a:gd name="connsiteY11" fmla="*/ 4529 h 324446"/>
                  <a:gd name="connsiteX0" fmla="*/ 412207 w 416333"/>
                  <a:gd name="connsiteY0" fmla="*/ 4529 h 324446"/>
                  <a:gd name="connsiteX1" fmla="*/ 307433 w 416333"/>
                  <a:gd name="connsiteY1" fmla="*/ 21198 h 324446"/>
                  <a:gd name="connsiteX2" fmla="*/ 135983 w 416333"/>
                  <a:gd name="connsiteY2" fmla="*/ 121211 h 324446"/>
                  <a:gd name="connsiteX3" fmla="*/ 24064 w 416333"/>
                  <a:gd name="connsiteY3" fmla="*/ 183123 h 324446"/>
                  <a:gd name="connsiteX4" fmla="*/ 251 w 416333"/>
                  <a:gd name="connsiteY4" fmla="*/ 256942 h 324446"/>
                  <a:gd name="connsiteX5" fmla="*/ 40732 w 416333"/>
                  <a:gd name="connsiteY5" fmla="*/ 261704 h 324446"/>
                  <a:gd name="connsiteX6" fmla="*/ 106737 w 416333"/>
                  <a:gd name="connsiteY6" fmla="*/ 247417 h 324446"/>
                  <a:gd name="connsiteX7" fmla="*/ 140745 w 416333"/>
                  <a:gd name="connsiteY7" fmla="*/ 323617 h 324446"/>
                  <a:gd name="connsiteX8" fmla="*/ 226470 w 416333"/>
                  <a:gd name="connsiteY8" fmla="*/ 190267 h 324446"/>
                  <a:gd name="connsiteX9" fmla="*/ 300289 w 416333"/>
                  <a:gd name="connsiteY9" fmla="*/ 154548 h 324446"/>
                  <a:gd name="connsiteX10" fmla="*/ 386014 w 416333"/>
                  <a:gd name="connsiteY10" fmla="*/ 80729 h 324446"/>
                  <a:gd name="connsiteX11" fmla="*/ 412207 w 416333"/>
                  <a:gd name="connsiteY11" fmla="*/ 4529 h 324446"/>
                  <a:gd name="connsiteX0" fmla="*/ 412207 w 416333"/>
                  <a:gd name="connsiteY0" fmla="*/ 4529 h 326313"/>
                  <a:gd name="connsiteX1" fmla="*/ 307433 w 416333"/>
                  <a:gd name="connsiteY1" fmla="*/ 21198 h 326313"/>
                  <a:gd name="connsiteX2" fmla="*/ 135983 w 416333"/>
                  <a:gd name="connsiteY2" fmla="*/ 121211 h 326313"/>
                  <a:gd name="connsiteX3" fmla="*/ 24064 w 416333"/>
                  <a:gd name="connsiteY3" fmla="*/ 183123 h 326313"/>
                  <a:gd name="connsiteX4" fmla="*/ 251 w 416333"/>
                  <a:gd name="connsiteY4" fmla="*/ 256942 h 326313"/>
                  <a:gd name="connsiteX5" fmla="*/ 40732 w 416333"/>
                  <a:gd name="connsiteY5" fmla="*/ 261704 h 326313"/>
                  <a:gd name="connsiteX6" fmla="*/ 78162 w 416333"/>
                  <a:gd name="connsiteY6" fmla="*/ 278374 h 326313"/>
                  <a:gd name="connsiteX7" fmla="*/ 140745 w 416333"/>
                  <a:gd name="connsiteY7" fmla="*/ 323617 h 326313"/>
                  <a:gd name="connsiteX8" fmla="*/ 226470 w 416333"/>
                  <a:gd name="connsiteY8" fmla="*/ 190267 h 326313"/>
                  <a:gd name="connsiteX9" fmla="*/ 300289 w 416333"/>
                  <a:gd name="connsiteY9" fmla="*/ 154548 h 326313"/>
                  <a:gd name="connsiteX10" fmla="*/ 386014 w 416333"/>
                  <a:gd name="connsiteY10" fmla="*/ 80729 h 326313"/>
                  <a:gd name="connsiteX11" fmla="*/ 412207 w 416333"/>
                  <a:gd name="connsiteY11" fmla="*/ 4529 h 326313"/>
                  <a:gd name="connsiteX0" fmla="*/ 412207 w 416333"/>
                  <a:gd name="connsiteY0" fmla="*/ 4529 h 340154"/>
                  <a:gd name="connsiteX1" fmla="*/ 307433 w 416333"/>
                  <a:gd name="connsiteY1" fmla="*/ 21198 h 340154"/>
                  <a:gd name="connsiteX2" fmla="*/ 135983 w 416333"/>
                  <a:gd name="connsiteY2" fmla="*/ 121211 h 340154"/>
                  <a:gd name="connsiteX3" fmla="*/ 24064 w 416333"/>
                  <a:gd name="connsiteY3" fmla="*/ 183123 h 340154"/>
                  <a:gd name="connsiteX4" fmla="*/ 251 w 416333"/>
                  <a:gd name="connsiteY4" fmla="*/ 256942 h 340154"/>
                  <a:gd name="connsiteX5" fmla="*/ 40732 w 416333"/>
                  <a:gd name="connsiteY5" fmla="*/ 261704 h 340154"/>
                  <a:gd name="connsiteX6" fmla="*/ 78162 w 416333"/>
                  <a:gd name="connsiteY6" fmla="*/ 278374 h 340154"/>
                  <a:gd name="connsiteX7" fmla="*/ 90739 w 416333"/>
                  <a:gd name="connsiteY7" fmla="*/ 337904 h 340154"/>
                  <a:gd name="connsiteX8" fmla="*/ 226470 w 416333"/>
                  <a:gd name="connsiteY8" fmla="*/ 190267 h 340154"/>
                  <a:gd name="connsiteX9" fmla="*/ 300289 w 416333"/>
                  <a:gd name="connsiteY9" fmla="*/ 154548 h 340154"/>
                  <a:gd name="connsiteX10" fmla="*/ 386014 w 416333"/>
                  <a:gd name="connsiteY10" fmla="*/ 80729 h 340154"/>
                  <a:gd name="connsiteX11" fmla="*/ 412207 w 416333"/>
                  <a:gd name="connsiteY11" fmla="*/ 4529 h 340154"/>
                  <a:gd name="connsiteX0" fmla="*/ 412207 w 416333"/>
                  <a:gd name="connsiteY0" fmla="*/ 4529 h 278712"/>
                  <a:gd name="connsiteX1" fmla="*/ 307433 w 416333"/>
                  <a:gd name="connsiteY1" fmla="*/ 21198 h 278712"/>
                  <a:gd name="connsiteX2" fmla="*/ 135983 w 416333"/>
                  <a:gd name="connsiteY2" fmla="*/ 121211 h 278712"/>
                  <a:gd name="connsiteX3" fmla="*/ 24064 w 416333"/>
                  <a:gd name="connsiteY3" fmla="*/ 183123 h 278712"/>
                  <a:gd name="connsiteX4" fmla="*/ 251 w 416333"/>
                  <a:gd name="connsiteY4" fmla="*/ 256942 h 278712"/>
                  <a:gd name="connsiteX5" fmla="*/ 40732 w 416333"/>
                  <a:gd name="connsiteY5" fmla="*/ 261704 h 278712"/>
                  <a:gd name="connsiteX6" fmla="*/ 78162 w 416333"/>
                  <a:gd name="connsiteY6" fmla="*/ 278374 h 278712"/>
                  <a:gd name="connsiteX7" fmla="*/ 174082 w 416333"/>
                  <a:gd name="connsiteY7" fmla="*/ 245036 h 278712"/>
                  <a:gd name="connsiteX8" fmla="*/ 226470 w 416333"/>
                  <a:gd name="connsiteY8" fmla="*/ 190267 h 278712"/>
                  <a:gd name="connsiteX9" fmla="*/ 300289 w 416333"/>
                  <a:gd name="connsiteY9" fmla="*/ 154548 h 278712"/>
                  <a:gd name="connsiteX10" fmla="*/ 386014 w 416333"/>
                  <a:gd name="connsiteY10" fmla="*/ 80729 h 278712"/>
                  <a:gd name="connsiteX11" fmla="*/ 412207 w 416333"/>
                  <a:gd name="connsiteY11" fmla="*/ 4529 h 278712"/>
                  <a:gd name="connsiteX0" fmla="*/ 412207 w 416333"/>
                  <a:gd name="connsiteY0" fmla="*/ 4529 h 278712"/>
                  <a:gd name="connsiteX1" fmla="*/ 307433 w 416333"/>
                  <a:gd name="connsiteY1" fmla="*/ 21198 h 278712"/>
                  <a:gd name="connsiteX2" fmla="*/ 135983 w 416333"/>
                  <a:gd name="connsiteY2" fmla="*/ 121211 h 278712"/>
                  <a:gd name="connsiteX3" fmla="*/ 24064 w 416333"/>
                  <a:gd name="connsiteY3" fmla="*/ 183123 h 278712"/>
                  <a:gd name="connsiteX4" fmla="*/ 251 w 416333"/>
                  <a:gd name="connsiteY4" fmla="*/ 256942 h 278712"/>
                  <a:gd name="connsiteX5" fmla="*/ 40732 w 416333"/>
                  <a:gd name="connsiteY5" fmla="*/ 261704 h 278712"/>
                  <a:gd name="connsiteX6" fmla="*/ 78162 w 416333"/>
                  <a:gd name="connsiteY6" fmla="*/ 278374 h 278712"/>
                  <a:gd name="connsiteX7" fmla="*/ 174082 w 416333"/>
                  <a:gd name="connsiteY7" fmla="*/ 245036 h 278712"/>
                  <a:gd name="connsiteX8" fmla="*/ 224089 w 416333"/>
                  <a:gd name="connsiteY8" fmla="*/ 197410 h 278712"/>
                  <a:gd name="connsiteX9" fmla="*/ 300289 w 416333"/>
                  <a:gd name="connsiteY9" fmla="*/ 154548 h 278712"/>
                  <a:gd name="connsiteX10" fmla="*/ 386014 w 416333"/>
                  <a:gd name="connsiteY10" fmla="*/ 80729 h 278712"/>
                  <a:gd name="connsiteX11" fmla="*/ 412207 w 416333"/>
                  <a:gd name="connsiteY11" fmla="*/ 4529 h 278712"/>
                  <a:gd name="connsiteX0" fmla="*/ 412207 w 416333"/>
                  <a:gd name="connsiteY0" fmla="*/ 4529 h 278434"/>
                  <a:gd name="connsiteX1" fmla="*/ 307433 w 416333"/>
                  <a:gd name="connsiteY1" fmla="*/ 21198 h 278434"/>
                  <a:gd name="connsiteX2" fmla="*/ 135983 w 416333"/>
                  <a:gd name="connsiteY2" fmla="*/ 121211 h 278434"/>
                  <a:gd name="connsiteX3" fmla="*/ 24064 w 416333"/>
                  <a:gd name="connsiteY3" fmla="*/ 183123 h 278434"/>
                  <a:gd name="connsiteX4" fmla="*/ 251 w 416333"/>
                  <a:gd name="connsiteY4" fmla="*/ 256942 h 278434"/>
                  <a:gd name="connsiteX5" fmla="*/ 40732 w 416333"/>
                  <a:gd name="connsiteY5" fmla="*/ 261704 h 278434"/>
                  <a:gd name="connsiteX6" fmla="*/ 78162 w 416333"/>
                  <a:gd name="connsiteY6" fmla="*/ 278374 h 278434"/>
                  <a:gd name="connsiteX7" fmla="*/ 130549 w 416333"/>
                  <a:gd name="connsiteY7" fmla="*/ 266466 h 278434"/>
                  <a:gd name="connsiteX8" fmla="*/ 174082 w 416333"/>
                  <a:gd name="connsiteY8" fmla="*/ 245036 h 278434"/>
                  <a:gd name="connsiteX9" fmla="*/ 224089 w 416333"/>
                  <a:gd name="connsiteY9" fmla="*/ 197410 h 278434"/>
                  <a:gd name="connsiteX10" fmla="*/ 300289 w 416333"/>
                  <a:gd name="connsiteY10" fmla="*/ 154548 h 278434"/>
                  <a:gd name="connsiteX11" fmla="*/ 386014 w 416333"/>
                  <a:gd name="connsiteY11" fmla="*/ 80729 h 278434"/>
                  <a:gd name="connsiteX12" fmla="*/ 412207 w 416333"/>
                  <a:gd name="connsiteY12" fmla="*/ 4529 h 278434"/>
                  <a:gd name="connsiteX0" fmla="*/ 412207 w 416333"/>
                  <a:gd name="connsiteY0" fmla="*/ 4529 h 352530"/>
                  <a:gd name="connsiteX1" fmla="*/ 307433 w 416333"/>
                  <a:gd name="connsiteY1" fmla="*/ 21198 h 352530"/>
                  <a:gd name="connsiteX2" fmla="*/ 135983 w 416333"/>
                  <a:gd name="connsiteY2" fmla="*/ 121211 h 352530"/>
                  <a:gd name="connsiteX3" fmla="*/ 24064 w 416333"/>
                  <a:gd name="connsiteY3" fmla="*/ 183123 h 352530"/>
                  <a:gd name="connsiteX4" fmla="*/ 251 w 416333"/>
                  <a:gd name="connsiteY4" fmla="*/ 256942 h 352530"/>
                  <a:gd name="connsiteX5" fmla="*/ 40732 w 416333"/>
                  <a:gd name="connsiteY5" fmla="*/ 261704 h 352530"/>
                  <a:gd name="connsiteX6" fmla="*/ 78162 w 416333"/>
                  <a:gd name="connsiteY6" fmla="*/ 278374 h 352530"/>
                  <a:gd name="connsiteX7" fmla="*/ 47205 w 416333"/>
                  <a:gd name="connsiteY7" fmla="*/ 352191 h 352530"/>
                  <a:gd name="connsiteX8" fmla="*/ 174082 w 416333"/>
                  <a:gd name="connsiteY8" fmla="*/ 245036 h 352530"/>
                  <a:gd name="connsiteX9" fmla="*/ 224089 w 416333"/>
                  <a:gd name="connsiteY9" fmla="*/ 197410 h 352530"/>
                  <a:gd name="connsiteX10" fmla="*/ 300289 w 416333"/>
                  <a:gd name="connsiteY10" fmla="*/ 154548 h 352530"/>
                  <a:gd name="connsiteX11" fmla="*/ 386014 w 416333"/>
                  <a:gd name="connsiteY11" fmla="*/ 80729 h 352530"/>
                  <a:gd name="connsiteX12" fmla="*/ 412207 w 416333"/>
                  <a:gd name="connsiteY12" fmla="*/ 4529 h 352530"/>
                  <a:gd name="connsiteX0" fmla="*/ 412207 w 416333"/>
                  <a:gd name="connsiteY0" fmla="*/ 4529 h 352619"/>
                  <a:gd name="connsiteX1" fmla="*/ 307433 w 416333"/>
                  <a:gd name="connsiteY1" fmla="*/ 21198 h 352619"/>
                  <a:gd name="connsiteX2" fmla="*/ 135983 w 416333"/>
                  <a:gd name="connsiteY2" fmla="*/ 121211 h 352619"/>
                  <a:gd name="connsiteX3" fmla="*/ 24064 w 416333"/>
                  <a:gd name="connsiteY3" fmla="*/ 183123 h 352619"/>
                  <a:gd name="connsiteX4" fmla="*/ 251 w 416333"/>
                  <a:gd name="connsiteY4" fmla="*/ 256942 h 352619"/>
                  <a:gd name="connsiteX5" fmla="*/ 40732 w 416333"/>
                  <a:gd name="connsiteY5" fmla="*/ 261704 h 352619"/>
                  <a:gd name="connsiteX6" fmla="*/ 71018 w 416333"/>
                  <a:gd name="connsiteY6" fmla="*/ 292661 h 352619"/>
                  <a:gd name="connsiteX7" fmla="*/ 47205 w 416333"/>
                  <a:gd name="connsiteY7" fmla="*/ 352191 h 352619"/>
                  <a:gd name="connsiteX8" fmla="*/ 174082 w 416333"/>
                  <a:gd name="connsiteY8" fmla="*/ 245036 h 352619"/>
                  <a:gd name="connsiteX9" fmla="*/ 224089 w 416333"/>
                  <a:gd name="connsiteY9" fmla="*/ 197410 h 352619"/>
                  <a:gd name="connsiteX10" fmla="*/ 300289 w 416333"/>
                  <a:gd name="connsiteY10" fmla="*/ 154548 h 352619"/>
                  <a:gd name="connsiteX11" fmla="*/ 386014 w 416333"/>
                  <a:gd name="connsiteY11" fmla="*/ 80729 h 352619"/>
                  <a:gd name="connsiteX12" fmla="*/ 412207 w 416333"/>
                  <a:gd name="connsiteY12" fmla="*/ 4529 h 352619"/>
                  <a:gd name="connsiteX0" fmla="*/ 412207 w 416333"/>
                  <a:gd name="connsiteY0" fmla="*/ 4529 h 352710"/>
                  <a:gd name="connsiteX1" fmla="*/ 307433 w 416333"/>
                  <a:gd name="connsiteY1" fmla="*/ 21198 h 352710"/>
                  <a:gd name="connsiteX2" fmla="*/ 135983 w 416333"/>
                  <a:gd name="connsiteY2" fmla="*/ 121211 h 352710"/>
                  <a:gd name="connsiteX3" fmla="*/ 24064 w 416333"/>
                  <a:gd name="connsiteY3" fmla="*/ 183123 h 352710"/>
                  <a:gd name="connsiteX4" fmla="*/ 251 w 416333"/>
                  <a:gd name="connsiteY4" fmla="*/ 256942 h 352710"/>
                  <a:gd name="connsiteX5" fmla="*/ 40732 w 416333"/>
                  <a:gd name="connsiteY5" fmla="*/ 261704 h 352710"/>
                  <a:gd name="connsiteX6" fmla="*/ 59112 w 416333"/>
                  <a:gd name="connsiteY6" fmla="*/ 302186 h 352710"/>
                  <a:gd name="connsiteX7" fmla="*/ 47205 w 416333"/>
                  <a:gd name="connsiteY7" fmla="*/ 352191 h 352710"/>
                  <a:gd name="connsiteX8" fmla="*/ 174082 w 416333"/>
                  <a:gd name="connsiteY8" fmla="*/ 245036 h 352710"/>
                  <a:gd name="connsiteX9" fmla="*/ 224089 w 416333"/>
                  <a:gd name="connsiteY9" fmla="*/ 197410 h 352710"/>
                  <a:gd name="connsiteX10" fmla="*/ 300289 w 416333"/>
                  <a:gd name="connsiteY10" fmla="*/ 154548 h 352710"/>
                  <a:gd name="connsiteX11" fmla="*/ 386014 w 416333"/>
                  <a:gd name="connsiteY11" fmla="*/ 80729 h 352710"/>
                  <a:gd name="connsiteX12" fmla="*/ 412207 w 416333"/>
                  <a:gd name="connsiteY12" fmla="*/ 4529 h 352710"/>
                  <a:gd name="connsiteX0" fmla="*/ 412207 w 416333"/>
                  <a:gd name="connsiteY0" fmla="*/ 4529 h 352681"/>
                  <a:gd name="connsiteX1" fmla="*/ 307433 w 416333"/>
                  <a:gd name="connsiteY1" fmla="*/ 21198 h 352681"/>
                  <a:gd name="connsiteX2" fmla="*/ 135983 w 416333"/>
                  <a:gd name="connsiteY2" fmla="*/ 121211 h 352681"/>
                  <a:gd name="connsiteX3" fmla="*/ 24064 w 416333"/>
                  <a:gd name="connsiteY3" fmla="*/ 183123 h 352681"/>
                  <a:gd name="connsiteX4" fmla="*/ 251 w 416333"/>
                  <a:gd name="connsiteY4" fmla="*/ 256942 h 352681"/>
                  <a:gd name="connsiteX5" fmla="*/ 40732 w 416333"/>
                  <a:gd name="connsiteY5" fmla="*/ 278373 h 352681"/>
                  <a:gd name="connsiteX6" fmla="*/ 59112 w 416333"/>
                  <a:gd name="connsiteY6" fmla="*/ 302186 h 352681"/>
                  <a:gd name="connsiteX7" fmla="*/ 47205 w 416333"/>
                  <a:gd name="connsiteY7" fmla="*/ 352191 h 352681"/>
                  <a:gd name="connsiteX8" fmla="*/ 174082 w 416333"/>
                  <a:gd name="connsiteY8" fmla="*/ 245036 h 352681"/>
                  <a:gd name="connsiteX9" fmla="*/ 224089 w 416333"/>
                  <a:gd name="connsiteY9" fmla="*/ 197410 h 352681"/>
                  <a:gd name="connsiteX10" fmla="*/ 300289 w 416333"/>
                  <a:gd name="connsiteY10" fmla="*/ 154548 h 352681"/>
                  <a:gd name="connsiteX11" fmla="*/ 386014 w 416333"/>
                  <a:gd name="connsiteY11" fmla="*/ 80729 h 352681"/>
                  <a:gd name="connsiteX12" fmla="*/ 412207 w 416333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35844 w 416194"/>
                  <a:gd name="connsiteY2" fmla="*/ 121211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47750 w 416194"/>
                  <a:gd name="connsiteY2" fmla="*/ 114067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28700 w 416194"/>
                  <a:gd name="connsiteY2" fmla="*/ 102160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88219 w 416194"/>
                  <a:gd name="connsiteY2" fmla="*/ 114066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88219 w 416194"/>
                  <a:gd name="connsiteY3" fmla="*/ 114066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88219 w 416194"/>
                  <a:gd name="connsiteY3" fmla="*/ 125973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64406 w 416194"/>
                  <a:gd name="connsiteY3" fmla="*/ 125973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27770 w 431896"/>
                  <a:gd name="connsiteY0" fmla="*/ 4529 h 352681"/>
                  <a:gd name="connsiteX1" fmla="*/ 322996 w 431896"/>
                  <a:gd name="connsiteY1" fmla="*/ 21198 h 352681"/>
                  <a:gd name="connsiteX2" fmla="*/ 119918 w 431896"/>
                  <a:gd name="connsiteY2" fmla="*/ 118828 h 352681"/>
                  <a:gd name="connsiteX3" fmla="*/ 80108 w 431896"/>
                  <a:gd name="connsiteY3" fmla="*/ 125973 h 352681"/>
                  <a:gd name="connsiteX4" fmla="*/ 1527 w 431896"/>
                  <a:gd name="connsiteY4" fmla="*/ 133118 h 352681"/>
                  <a:gd name="connsiteX5" fmla="*/ 15814 w 431896"/>
                  <a:gd name="connsiteY5" fmla="*/ 256942 h 352681"/>
                  <a:gd name="connsiteX6" fmla="*/ 56295 w 431896"/>
                  <a:gd name="connsiteY6" fmla="*/ 278373 h 352681"/>
                  <a:gd name="connsiteX7" fmla="*/ 74675 w 431896"/>
                  <a:gd name="connsiteY7" fmla="*/ 302186 h 352681"/>
                  <a:gd name="connsiteX8" fmla="*/ 62768 w 431896"/>
                  <a:gd name="connsiteY8" fmla="*/ 352191 h 352681"/>
                  <a:gd name="connsiteX9" fmla="*/ 189645 w 431896"/>
                  <a:gd name="connsiteY9" fmla="*/ 245036 h 352681"/>
                  <a:gd name="connsiteX10" fmla="*/ 239652 w 431896"/>
                  <a:gd name="connsiteY10" fmla="*/ 197410 h 352681"/>
                  <a:gd name="connsiteX11" fmla="*/ 315852 w 431896"/>
                  <a:gd name="connsiteY11" fmla="*/ 154548 h 352681"/>
                  <a:gd name="connsiteX12" fmla="*/ 401577 w 431896"/>
                  <a:gd name="connsiteY12" fmla="*/ 80729 h 352681"/>
                  <a:gd name="connsiteX13" fmla="*/ 427770 w 431896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3845 w 425633"/>
                  <a:gd name="connsiteY3" fmla="*/ 125973 h 352681"/>
                  <a:gd name="connsiteX4" fmla="*/ 2408 w 425633"/>
                  <a:gd name="connsiteY4" fmla="*/ 97399 h 352681"/>
                  <a:gd name="connsiteX5" fmla="*/ 9551 w 425633"/>
                  <a:gd name="connsiteY5" fmla="*/ 256942 h 352681"/>
                  <a:gd name="connsiteX6" fmla="*/ 50032 w 425633"/>
                  <a:gd name="connsiteY6" fmla="*/ 278373 h 352681"/>
                  <a:gd name="connsiteX7" fmla="*/ 68412 w 425633"/>
                  <a:gd name="connsiteY7" fmla="*/ 302186 h 352681"/>
                  <a:gd name="connsiteX8" fmla="*/ 56505 w 425633"/>
                  <a:gd name="connsiteY8" fmla="*/ 352191 h 352681"/>
                  <a:gd name="connsiteX9" fmla="*/ 183382 w 425633"/>
                  <a:gd name="connsiteY9" fmla="*/ 245036 h 352681"/>
                  <a:gd name="connsiteX10" fmla="*/ 233389 w 425633"/>
                  <a:gd name="connsiteY10" fmla="*/ 197410 h 352681"/>
                  <a:gd name="connsiteX11" fmla="*/ 309589 w 425633"/>
                  <a:gd name="connsiteY11" fmla="*/ 154548 h 352681"/>
                  <a:gd name="connsiteX12" fmla="*/ 395314 w 425633"/>
                  <a:gd name="connsiteY12" fmla="*/ 80729 h 352681"/>
                  <a:gd name="connsiteX13" fmla="*/ 421507 w 425633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2408 w 425633"/>
                  <a:gd name="connsiteY4" fmla="*/ 97399 h 352681"/>
                  <a:gd name="connsiteX5" fmla="*/ 9551 w 425633"/>
                  <a:gd name="connsiteY5" fmla="*/ 256942 h 352681"/>
                  <a:gd name="connsiteX6" fmla="*/ 50032 w 425633"/>
                  <a:gd name="connsiteY6" fmla="*/ 278373 h 352681"/>
                  <a:gd name="connsiteX7" fmla="*/ 68412 w 425633"/>
                  <a:gd name="connsiteY7" fmla="*/ 302186 h 352681"/>
                  <a:gd name="connsiteX8" fmla="*/ 56505 w 425633"/>
                  <a:gd name="connsiteY8" fmla="*/ 352191 h 352681"/>
                  <a:gd name="connsiteX9" fmla="*/ 183382 w 425633"/>
                  <a:gd name="connsiteY9" fmla="*/ 245036 h 352681"/>
                  <a:gd name="connsiteX10" fmla="*/ 233389 w 425633"/>
                  <a:gd name="connsiteY10" fmla="*/ 197410 h 352681"/>
                  <a:gd name="connsiteX11" fmla="*/ 309589 w 425633"/>
                  <a:gd name="connsiteY11" fmla="*/ 154548 h 352681"/>
                  <a:gd name="connsiteX12" fmla="*/ 395314 w 425633"/>
                  <a:gd name="connsiteY12" fmla="*/ 80729 h 352681"/>
                  <a:gd name="connsiteX13" fmla="*/ 421507 w 425633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25548 w 425633"/>
                  <a:gd name="connsiteY4" fmla="*/ 95016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69083 w 425633"/>
                  <a:gd name="connsiteY3" fmla="*/ 125973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88133 w 425633"/>
                  <a:gd name="connsiteY3" fmla="*/ 13787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23180 w 425633"/>
                  <a:gd name="connsiteY2" fmla="*/ 133116 h 352681"/>
                  <a:gd name="connsiteX3" fmla="*/ 88133 w 425633"/>
                  <a:gd name="connsiteY3" fmla="*/ 13787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2315 w 426441"/>
                  <a:gd name="connsiteY0" fmla="*/ 4529 h 352689"/>
                  <a:gd name="connsiteX1" fmla="*/ 317541 w 426441"/>
                  <a:gd name="connsiteY1" fmla="*/ 21198 h 352689"/>
                  <a:gd name="connsiteX2" fmla="*/ 123988 w 426441"/>
                  <a:gd name="connsiteY2" fmla="*/ 133116 h 352689"/>
                  <a:gd name="connsiteX3" fmla="*/ 88941 w 426441"/>
                  <a:gd name="connsiteY3" fmla="*/ 137879 h 352689"/>
                  <a:gd name="connsiteX4" fmla="*/ 47787 w 426441"/>
                  <a:gd name="connsiteY4" fmla="*/ 78347 h 352689"/>
                  <a:gd name="connsiteX5" fmla="*/ 3216 w 426441"/>
                  <a:gd name="connsiteY5" fmla="*/ 97399 h 352689"/>
                  <a:gd name="connsiteX6" fmla="*/ 10359 w 426441"/>
                  <a:gd name="connsiteY6" fmla="*/ 256942 h 352689"/>
                  <a:gd name="connsiteX7" fmla="*/ 72271 w 426441"/>
                  <a:gd name="connsiteY7" fmla="*/ 273611 h 352689"/>
                  <a:gd name="connsiteX8" fmla="*/ 69220 w 426441"/>
                  <a:gd name="connsiteY8" fmla="*/ 302186 h 352689"/>
                  <a:gd name="connsiteX9" fmla="*/ 57313 w 426441"/>
                  <a:gd name="connsiteY9" fmla="*/ 352191 h 352689"/>
                  <a:gd name="connsiteX10" fmla="*/ 184190 w 426441"/>
                  <a:gd name="connsiteY10" fmla="*/ 245036 h 352689"/>
                  <a:gd name="connsiteX11" fmla="*/ 234197 w 426441"/>
                  <a:gd name="connsiteY11" fmla="*/ 197410 h 352689"/>
                  <a:gd name="connsiteX12" fmla="*/ 310397 w 426441"/>
                  <a:gd name="connsiteY12" fmla="*/ 154548 h 352689"/>
                  <a:gd name="connsiteX13" fmla="*/ 396122 w 426441"/>
                  <a:gd name="connsiteY13" fmla="*/ 80729 h 352689"/>
                  <a:gd name="connsiteX14" fmla="*/ 422315 w 426441"/>
                  <a:gd name="connsiteY14" fmla="*/ 4529 h 352689"/>
                  <a:gd name="connsiteX0" fmla="*/ 422315 w 426441"/>
                  <a:gd name="connsiteY0" fmla="*/ 4529 h 352689"/>
                  <a:gd name="connsiteX1" fmla="*/ 317541 w 426441"/>
                  <a:gd name="connsiteY1" fmla="*/ 21198 h 352689"/>
                  <a:gd name="connsiteX2" fmla="*/ 123988 w 426441"/>
                  <a:gd name="connsiteY2" fmla="*/ 133116 h 352689"/>
                  <a:gd name="connsiteX3" fmla="*/ 88941 w 426441"/>
                  <a:gd name="connsiteY3" fmla="*/ 137879 h 352689"/>
                  <a:gd name="connsiteX4" fmla="*/ 47787 w 426441"/>
                  <a:gd name="connsiteY4" fmla="*/ 78347 h 352689"/>
                  <a:gd name="connsiteX5" fmla="*/ 3216 w 426441"/>
                  <a:gd name="connsiteY5" fmla="*/ 97399 h 352689"/>
                  <a:gd name="connsiteX6" fmla="*/ 10359 w 426441"/>
                  <a:gd name="connsiteY6" fmla="*/ 256942 h 352689"/>
                  <a:gd name="connsiteX7" fmla="*/ 72271 w 426441"/>
                  <a:gd name="connsiteY7" fmla="*/ 273611 h 352689"/>
                  <a:gd name="connsiteX8" fmla="*/ 76364 w 426441"/>
                  <a:gd name="connsiteY8" fmla="*/ 302186 h 352689"/>
                  <a:gd name="connsiteX9" fmla="*/ 57313 w 426441"/>
                  <a:gd name="connsiteY9" fmla="*/ 352191 h 352689"/>
                  <a:gd name="connsiteX10" fmla="*/ 184190 w 426441"/>
                  <a:gd name="connsiteY10" fmla="*/ 245036 h 352689"/>
                  <a:gd name="connsiteX11" fmla="*/ 234197 w 426441"/>
                  <a:gd name="connsiteY11" fmla="*/ 197410 h 352689"/>
                  <a:gd name="connsiteX12" fmla="*/ 310397 w 426441"/>
                  <a:gd name="connsiteY12" fmla="*/ 154548 h 352689"/>
                  <a:gd name="connsiteX13" fmla="*/ 396122 w 426441"/>
                  <a:gd name="connsiteY13" fmla="*/ 80729 h 352689"/>
                  <a:gd name="connsiteX14" fmla="*/ 422315 w 426441"/>
                  <a:gd name="connsiteY14" fmla="*/ 4529 h 3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6441" h="352689">
                    <a:moveTo>
                      <a:pt x="422315" y="4529"/>
                    </a:moveTo>
                    <a:cubicBezTo>
                      <a:pt x="409218" y="-5393"/>
                      <a:pt x="363975" y="1354"/>
                      <a:pt x="317541" y="21198"/>
                    </a:cubicBezTo>
                    <a:cubicBezTo>
                      <a:pt x="249848" y="51360"/>
                      <a:pt x="191681" y="102954"/>
                      <a:pt x="123988" y="133116"/>
                    </a:cubicBezTo>
                    <a:cubicBezTo>
                      <a:pt x="118656" y="131529"/>
                      <a:pt x="101641" y="147007"/>
                      <a:pt x="88941" y="137879"/>
                    </a:cubicBezTo>
                    <a:cubicBezTo>
                      <a:pt x="76241" y="128751"/>
                      <a:pt x="60090" y="81919"/>
                      <a:pt x="47787" y="78347"/>
                    </a:cubicBezTo>
                    <a:cubicBezTo>
                      <a:pt x="35484" y="74775"/>
                      <a:pt x="5882" y="70411"/>
                      <a:pt x="3216" y="97399"/>
                    </a:cubicBezTo>
                    <a:cubicBezTo>
                      <a:pt x="-2340" y="118037"/>
                      <a:pt x="-1150" y="227573"/>
                      <a:pt x="10359" y="256942"/>
                    </a:cubicBezTo>
                    <a:cubicBezTo>
                      <a:pt x="21868" y="286311"/>
                      <a:pt x="60477" y="269245"/>
                      <a:pt x="72271" y="273611"/>
                    </a:cubicBezTo>
                    <a:cubicBezTo>
                      <a:pt x="84066" y="277977"/>
                      <a:pt x="78857" y="289089"/>
                      <a:pt x="76364" y="302186"/>
                    </a:cubicBezTo>
                    <a:cubicBezTo>
                      <a:pt x="73871" y="315283"/>
                      <a:pt x="41326" y="357747"/>
                      <a:pt x="57313" y="352191"/>
                    </a:cubicBezTo>
                    <a:cubicBezTo>
                      <a:pt x="73300" y="346635"/>
                      <a:pt x="154709" y="270833"/>
                      <a:pt x="184190" y="245036"/>
                    </a:cubicBezTo>
                    <a:cubicBezTo>
                      <a:pt x="213671" y="219239"/>
                      <a:pt x="213163" y="212491"/>
                      <a:pt x="234197" y="197410"/>
                    </a:cubicBezTo>
                    <a:cubicBezTo>
                      <a:pt x="255231" y="182329"/>
                      <a:pt x="283410" y="173995"/>
                      <a:pt x="310397" y="154548"/>
                    </a:cubicBezTo>
                    <a:cubicBezTo>
                      <a:pt x="337384" y="135101"/>
                      <a:pt x="377469" y="105732"/>
                      <a:pt x="396122" y="80729"/>
                    </a:cubicBezTo>
                    <a:cubicBezTo>
                      <a:pt x="414775" y="55726"/>
                      <a:pt x="435412" y="14451"/>
                      <a:pt x="422315" y="4529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 dirty="0"/>
              </a:p>
            </p:txBody>
          </p:sp>
        </p:grpSp>
        <p:sp>
          <p:nvSpPr>
            <p:cNvPr id="367" name="フリーフォーム: 図形 366">
              <a:extLst>
                <a:ext uri="{FF2B5EF4-FFF2-40B4-BE49-F238E27FC236}">
                  <a16:creationId xmlns:a16="http://schemas.microsoft.com/office/drawing/2014/main" id="{B6BADE88-CB7E-42D5-BEBF-3946B26454F1}"/>
                </a:ext>
              </a:extLst>
            </p:cNvPr>
            <p:cNvSpPr/>
            <p:nvPr/>
          </p:nvSpPr>
          <p:spPr>
            <a:xfrm>
              <a:off x="3742517" y="3055371"/>
              <a:ext cx="551680" cy="767334"/>
            </a:xfrm>
            <a:custGeom>
              <a:avLst/>
              <a:gdLst>
                <a:gd name="connsiteX0" fmla="*/ 428625 w 628650"/>
                <a:gd name="connsiteY0" fmla="*/ 235744 h 852488"/>
                <a:gd name="connsiteX1" fmla="*/ 440531 w 628650"/>
                <a:gd name="connsiteY1" fmla="*/ 100013 h 852488"/>
                <a:gd name="connsiteX2" fmla="*/ 350043 w 628650"/>
                <a:gd name="connsiteY2" fmla="*/ 0 h 852488"/>
                <a:gd name="connsiteX3" fmla="*/ 252412 w 628650"/>
                <a:gd name="connsiteY3" fmla="*/ 14288 h 852488"/>
                <a:gd name="connsiteX4" fmla="*/ 92868 w 628650"/>
                <a:gd name="connsiteY4" fmla="*/ 135731 h 852488"/>
                <a:gd name="connsiteX5" fmla="*/ 0 w 628650"/>
                <a:gd name="connsiteY5" fmla="*/ 333375 h 852488"/>
                <a:gd name="connsiteX6" fmla="*/ 7143 w 628650"/>
                <a:gd name="connsiteY6" fmla="*/ 561975 h 852488"/>
                <a:gd name="connsiteX7" fmla="*/ 97631 w 628650"/>
                <a:gd name="connsiteY7" fmla="*/ 719138 h 852488"/>
                <a:gd name="connsiteX8" fmla="*/ 254793 w 628650"/>
                <a:gd name="connsiteY8" fmla="*/ 795338 h 852488"/>
                <a:gd name="connsiteX9" fmla="*/ 361950 w 628650"/>
                <a:gd name="connsiteY9" fmla="*/ 797719 h 852488"/>
                <a:gd name="connsiteX10" fmla="*/ 392906 w 628650"/>
                <a:gd name="connsiteY10" fmla="*/ 766763 h 852488"/>
                <a:gd name="connsiteX11" fmla="*/ 431006 w 628650"/>
                <a:gd name="connsiteY11" fmla="*/ 762000 h 852488"/>
                <a:gd name="connsiteX12" fmla="*/ 488156 w 628650"/>
                <a:gd name="connsiteY12" fmla="*/ 852488 h 852488"/>
                <a:gd name="connsiteX13" fmla="*/ 628650 w 628650"/>
                <a:gd name="connsiteY13" fmla="*/ 852488 h 852488"/>
                <a:gd name="connsiteX14" fmla="*/ 459581 w 628650"/>
                <a:gd name="connsiteY14" fmla="*/ 407194 h 852488"/>
                <a:gd name="connsiteX15" fmla="*/ 340518 w 628650"/>
                <a:gd name="connsiteY15" fmla="*/ 409575 h 852488"/>
                <a:gd name="connsiteX16" fmla="*/ 371475 w 628650"/>
                <a:gd name="connsiteY16" fmla="*/ 614363 h 852488"/>
                <a:gd name="connsiteX17" fmla="*/ 335756 w 628650"/>
                <a:gd name="connsiteY17" fmla="*/ 650081 h 852488"/>
                <a:gd name="connsiteX18" fmla="*/ 257175 w 628650"/>
                <a:gd name="connsiteY18" fmla="*/ 645319 h 852488"/>
                <a:gd name="connsiteX19" fmla="*/ 161925 w 628650"/>
                <a:gd name="connsiteY19" fmla="*/ 566738 h 852488"/>
                <a:gd name="connsiteX20" fmla="*/ 133350 w 628650"/>
                <a:gd name="connsiteY20" fmla="*/ 476250 h 852488"/>
                <a:gd name="connsiteX21" fmla="*/ 140493 w 628650"/>
                <a:gd name="connsiteY21" fmla="*/ 309563 h 852488"/>
                <a:gd name="connsiteX22" fmla="*/ 195262 w 628650"/>
                <a:gd name="connsiteY22" fmla="*/ 204788 h 852488"/>
                <a:gd name="connsiteX23" fmla="*/ 264318 w 628650"/>
                <a:gd name="connsiteY23" fmla="*/ 119063 h 852488"/>
                <a:gd name="connsiteX24" fmla="*/ 307181 w 628650"/>
                <a:gd name="connsiteY24" fmla="*/ 119063 h 852488"/>
                <a:gd name="connsiteX25" fmla="*/ 290512 w 628650"/>
                <a:gd name="connsiteY25" fmla="*/ 195263 h 852488"/>
                <a:gd name="connsiteX26" fmla="*/ 311943 w 628650"/>
                <a:gd name="connsiteY26" fmla="*/ 228600 h 852488"/>
                <a:gd name="connsiteX27" fmla="*/ 428625 w 628650"/>
                <a:gd name="connsiteY27" fmla="*/ 235744 h 852488"/>
                <a:gd name="connsiteX0" fmla="*/ 428625 w 628650"/>
                <a:gd name="connsiteY0" fmla="*/ 243472 h 860216"/>
                <a:gd name="connsiteX1" fmla="*/ 440531 w 628650"/>
                <a:gd name="connsiteY1" fmla="*/ 107741 h 860216"/>
                <a:gd name="connsiteX2" fmla="*/ 350043 w 628650"/>
                <a:gd name="connsiteY2" fmla="*/ 7728 h 860216"/>
                <a:gd name="connsiteX3" fmla="*/ 252412 w 628650"/>
                <a:gd name="connsiteY3" fmla="*/ 22016 h 860216"/>
                <a:gd name="connsiteX4" fmla="*/ 92868 w 628650"/>
                <a:gd name="connsiteY4" fmla="*/ 143459 h 860216"/>
                <a:gd name="connsiteX5" fmla="*/ 0 w 628650"/>
                <a:gd name="connsiteY5" fmla="*/ 341103 h 860216"/>
                <a:gd name="connsiteX6" fmla="*/ 7143 w 628650"/>
                <a:gd name="connsiteY6" fmla="*/ 569703 h 860216"/>
                <a:gd name="connsiteX7" fmla="*/ 97631 w 628650"/>
                <a:gd name="connsiteY7" fmla="*/ 726866 h 860216"/>
                <a:gd name="connsiteX8" fmla="*/ 254793 w 628650"/>
                <a:gd name="connsiteY8" fmla="*/ 803066 h 860216"/>
                <a:gd name="connsiteX9" fmla="*/ 361950 w 628650"/>
                <a:gd name="connsiteY9" fmla="*/ 805447 h 860216"/>
                <a:gd name="connsiteX10" fmla="*/ 392906 w 628650"/>
                <a:gd name="connsiteY10" fmla="*/ 774491 h 860216"/>
                <a:gd name="connsiteX11" fmla="*/ 431006 w 628650"/>
                <a:gd name="connsiteY11" fmla="*/ 769728 h 860216"/>
                <a:gd name="connsiteX12" fmla="*/ 488156 w 628650"/>
                <a:gd name="connsiteY12" fmla="*/ 860216 h 860216"/>
                <a:gd name="connsiteX13" fmla="*/ 628650 w 628650"/>
                <a:gd name="connsiteY13" fmla="*/ 860216 h 860216"/>
                <a:gd name="connsiteX14" fmla="*/ 459581 w 628650"/>
                <a:gd name="connsiteY14" fmla="*/ 414922 h 860216"/>
                <a:gd name="connsiteX15" fmla="*/ 340518 w 628650"/>
                <a:gd name="connsiteY15" fmla="*/ 417303 h 860216"/>
                <a:gd name="connsiteX16" fmla="*/ 371475 w 628650"/>
                <a:gd name="connsiteY16" fmla="*/ 622091 h 860216"/>
                <a:gd name="connsiteX17" fmla="*/ 335756 w 628650"/>
                <a:gd name="connsiteY17" fmla="*/ 657809 h 860216"/>
                <a:gd name="connsiteX18" fmla="*/ 257175 w 628650"/>
                <a:gd name="connsiteY18" fmla="*/ 653047 h 860216"/>
                <a:gd name="connsiteX19" fmla="*/ 161925 w 628650"/>
                <a:gd name="connsiteY19" fmla="*/ 574466 h 860216"/>
                <a:gd name="connsiteX20" fmla="*/ 133350 w 628650"/>
                <a:gd name="connsiteY20" fmla="*/ 483978 h 860216"/>
                <a:gd name="connsiteX21" fmla="*/ 140493 w 628650"/>
                <a:gd name="connsiteY21" fmla="*/ 317291 h 860216"/>
                <a:gd name="connsiteX22" fmla="*/ 195262 w 628650"/>
                <a:gd name="connsiteY22" fmla="*/ 212516 h 860216"/>
                <a:gd name="connsiteX23" fmla="*/ 264318 w 628650"/>
                <a:gd name="connsiteY23" fmla="*/ 126791 h 860216"/>
                <a:gd name="connsiteX24" fmla="*/ 307181 w 628650"/>
                <a:gd name="connsiteY24" fmla="*/ 126791 h 860216"/>
                <a:gd name="connsiteX25" fmla="*/ 290512 w 628650"/>
                <a:gd name="connsiteY25" fmla="*/ 202991 h 860216"/>
                <a:gd name="connsiteX26" fmla="*/ 311943 w 628650"/>
                <a:gd name="connsiteY26" fmla="*/ 236328 h 860216"/>
                <a:gd name="connsiteX27" fmla="*/ 428625 w 628650"/>
                <a:gd name="connsiteY27" fmla="*/ 243472 h 860216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33464 w 628727"/>
                <a:gd name="connsiteY14" fmla="*/ 427741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92984 w 628727"/>
                <a:gd name="connsiteY15" fmla="*/ 411073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421559 w 628727"/>
                <a:gd name="connsiteY15" fmla="*/ 425361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69184 w 628727"/>
                <a:gd name="connsiteY14" fmla="*/ 444410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31"/>
                <a:gd name="connsiteY0" fmla="*/ 249147 h 865891"/>
                <a:gd name="connsiteX1" fmla="*/ 440608 w 628731"/>
                <a:gd name="connsiteY1" fmla="*/ 113416 h 865891"/>
                <a:gd name="connsiteX2" fmla="*/ 350120 w 628731"/>
                <a:gd name="connsiteY2" fmla="*/ 13403 h 865891"/>
                <a:gd name="connsiteX3" fmla="*/ 252489 w 628731"/>
                <a:gd name="connsiteY3" fmla="*/ 27691 h 865891"/>
                <a:gd name="connsiteX4" fmla="*/ 92945 w 628731"/>
                <a:gd name="connsiteY4" fmla="*/ 149134 h 865891"/>
                <a:gd name="connsiteX5" fmla="*/ 77 w 628731"/>
                <a:gd name="connsiteY5" fmla="*/ 346778 h 865891"/>
                <a:gd name="connsiteX6" fmla="*/ 7220 w 628731"/>
                <a:gd name="connsiteY6" fmla="*/ 575378 h 865891"/>
                <a:gd name="connsiteX7" fmla="*/ 97708 w 628731"/>
                <a:gd name="connsiteY7" fmla="*/ 732541 h 865891"/>
                <a:gd name="connsiteX8" fmla="*/ 254870 w 628731"/>
                <a:gd name="connsiteY8" fmla="*/ 808741 h 865891"/>
                <a:gd name="connsiteX9" fmla="*/ 362027 w 628731"/>
                <a:gd name="connsiteY9" fmla="*/ 811122 h 865891"/>
                <a:gd name="connsiteX10" fmla="*/ 392983 w 628731"/>
                <a:gd name="connsiteY10" fmla="*/ 780166 h 865891"/>
                <a:gd name="connsiteX11" fmla="*/ 431083 w 628731"/>
                <a:gd name="connsiteY11" fmla="*/ 775403 h 865891"/>
                <a:gd name="connsiteX12" fmla="*/ 488233 w 628731"/>
                <a:gd name="connsiteY12" fmla="*/ 865891 h 865891"/>
                <a:gd name="connsiteX13" fmla="*/ 628727 w 628731"/>
                <a:gd name="connsiteY13" fmla="*/ 865891 h 865891"/>
                <a:gd name="connsiteX14" fmla="*/ 492997 w 628731"/>
                <a:gd name="connsiteY14" fmla="*/ 484892 h 865891"/>
                <a:gd name="connsiteX15" fmla="*/ 452514 w 628731"/>
                <a:gd name="connsiteY15" fmla="*/ 401547 h 865891"/>
                <a:gd name="connsiteX16" fmla="*/ 421559 w 628731"/>
                <a:gd name="connsiteY16" fmla="*/ 425361 h 865891"/>
                <a:gd name="connsiteX17" fmla="*/ 340595 w 628731"/>
                <a:gd name="connsiteY17" fmla="*/ 422978 h 865891"/>
                <a:gd name="connsiteX18" fmla="*/ 371552 w 628731"/>
                <a:gd name="connsiteY18" fmla="*/ 627766 h 865891"/>
                <a:gd name="connsiteX19" fmla="*/ 335833 w 628731"/>
                <a:gd name="connsiteY19" fmla="*/ 663484 h 865891"/>
                <a:gd name="connsiteX20" fmla="*/ 257252 w 628731"/>
                <a:gd name="connsiteY20" fmla="*/ 658722 h 865891"/>
                <a:gd name="connsiteX21" fmla="*/ 162002 w 628731"/>
                <a:gd name="connsiteY21" fmla="*/ 580141 h 865891"/>
                <a:gd name="connsiteX22" fmla="*/ 133427 w 628731"/>
                <a:gd name="connsiteY22" fmla="*/ 489653 h 865891"/>
                <a:gd name="connsiteX23" fmla="*/ 140570 w 628731"/>
                <a:gd name="connsiteY23" fmla="*/ 322966 h 865891"/>
                <a:gd name="connsiteX24" fmla="*/ 195339 w 628731"/>
                <a:gd name="connsiteY24" fmla="*/ 218191 h 865891"/>
                <a:gd name="connsiteX25" fmla="*/ 264395 w 628731"/>
                <a:gd name="connsiteY25" fmla="*/ 132466 h 865891"/>
                <a:gd name="connsiteX26" fmla="*/ 307258 w 628731"/>
                <a:gd name="connsiteY26" fmla="*/ 132466 h 865891"/>
                <a:gd name="connsiteX27" fmla="*/ 290589 w 628731"/>
                <a:gd name="connsiteY27" fmla="*/ 208666 h 865891"/>
                <a:gd name="connsiteX28" fmla="*/ 312020 w 628731"/>
                <a:gd name="connsiteY28" fmla="*/ 242003 h 865891"/>
                <a:gd name="connsiteX29" fmla="*/ 428702 w 628731"/>
                <a:gd name="connsiteY29" fmla="*/ 249147 h 865891"/>
                <a:gd name="connsiteX0" fmla="*/ 428702 w 628731"/>
                <a:gd name="connsiteY0" fmla="*/ 249147 h 897772"/>
                <a:gd name="connsiteX1" fmla="*/ 440608 w 628731"/>
                <a:gd name="connsiteY1" fmla="*/ 113416 h 897772"/>
                <a:gd name="connsiteX2" fmla="*/ 350120 w 628731"/>
                <a:gd name="connsiteY2" fmla="*/ 13403 h 897772"/>
                <a:gd name="connsiteX3" fmla="*/ 252489 w 628731"/>
                <a:gd name="connsiteY3" fmla="*/ 27691 h 897772"/>
                <a:gd name="connsiteX4" fmla="*/ 92945 w 628731"/>
                <a:gd name="connsiteY4" fmla="*/ 149134 h 897772"/>
                <a:gd name="connsiteX5" fmla="*/ 77 w 628731"/>
                <a:gd name="connsiteY5" fmla="*/ 346778 h 897772"/>
                <a:gd name="connsiteX6" fmla="*/ 7220 w 628731"/>
                <a:gd name="connsiteY6" fmla="*/ 575378 h 897772"/>
                <a:gd name="connsiteX7" fmla="*/ 97708 w 628731"/>
                <a:gd name="connsiteY7" fmla="*/ 732541 h 897772"/>
                <a:gd name="connsiteX8" fmla="*/ 254870 w 628731"/>
                <a:gd name="connsiteY8" fmla="*/ 808741 h 897772"/>
                <a:gd name="connsiteX9" fmla="*/ 362027 w 628731"/>
                <a:gd name="connsiteY9" fmla="*/ 811122 h 897772"/>
                <a:gd name="connsiteX10" fmla="*/ 392983 w 628731"/>
                <a:gd name="connsiteY10" fmla="*/ 780166 h 897772"/>
                <a:gd name="connsiteX11" fmla="*/ 431083 w 628731"/>
                <a:gd name="connsiteY11" fmla="*/ 775403 h 897772"/>
                <a:gd name="connsiteX12" fmla="*/ 488233 w 628731"/>
                <a:gd name="connsiteY12" fmla="*/ 865891 h 897772"/>
                <a:gd name="connsiteX13" fmla="*/ 628727 w 628731"/>
                <a:gd name="connsiteY13" fmla="*/ 865891 h 897772"/>
                <a:gd name="connsiteX14" fmla="*/ 492997 w 628731"/>
                <a:gd name="connsiteY14" fmla="*/ 484892 h 897772"/>
                <a:gd name="connsiteX15" fmla="*/ 452514 w 628731"/>
                <a:gd name="connsiteY15" fmla="*/ 401547 h 897772"/>
                <a:gd name="connsiteX16" fmla="*/ 421559 w 628731"/>
                <a:gd name="connsiteY16" fmla="*/ 425361 h 897772"/>
                <a:gd name="connsiteX17" fmla="*/ 340595 w 628731"/>
                <a:gd name="connsiteY17" fmla="*/ 422978 h 897772"/>
                <a:gd name="connsiteX18" fmla="*/ 371552 w 628731"/>
                <a:gd name="connsiteY18" fmla="*/ 627766 h 897772"/>
                <a:gd name="connsiteX19" fmla="*/ 335833 w 628731"/>
                <a:gd name="connsiteY19" fmla="*/ 663484 h 897772"/>
                <a:gd name="connsiteX20" fmla="*/ 257252 w 628731"/>
                <a:gd name="connsiteY20" fmla="*/ 658722 h 897772"/>
                <a:gd name="connsiteX21" fmla="*/ 162002 w 628731"/>
                <a:gd name="connsiteY21" fmla="*/ 580141 h 897772"/>
                <a:gd name="connsiteX22" fmla="*/ 133427 w 628731"/>
                <a:gd name="connsiteY22" fmla="*/ 489653 h 897772"/>
                <a:gd name="connsiteX23" fmla="*/ 140570 w 628731"/>
                <a:gd name="connsiteY23" fmla="*/ 322966 h 897772"/>
                <a:gd name="connsiteX24" fmla="*/ 195339 w 628731"/>
                <a:gd name="connsiteY24" fmla="*/ 218191 h 897772"/>
                <a:gd name="connsiteX25" fmla="*/ 264395 w 628731"/>
                <a:gd name="connsiteY25" fmla="*/ 132466 h 897772"/>
                <a:gd name="connsiteX26" fmla="*/ 307258 w 628731"/>
                <a:gd name="connsiteY26" fmla="*/ 132466 h 897772"/>
                <a:gd name="connsiteX27" fmla="*/ 290589 w 628731"/>
                <a:gd name="connsiteY27" fmla="*/ 208666 h 897772"/>
                <a:gd name="connsiteX28" fmla="*/ 312020 w 628731"/>
                <a:gd name="connsiteY28" fmla="*/ 242003 h 897772"/>
                <a:gd name="connsiteX29" fmla="*/ 428702 w 628731"/>
                <a:gd name="connsiteY29" fmla="*/ 249147 h 897772"/>
                <a:gd name="connsiteX0" fmla="*/ 428702 w 626349"/>
                <a:gd name="connsiteY0" fmla="*/ 249147 h 884679"/>
                <a:gd name="connsiteX1" fmla="*/ 440608 w 626349"/>
                <a:gd name="connsiteY1" fmla="*/ 113416 h 884679"/>
                <a:gd name="connsiteX2" fmla="*/ 350120 w 626349"/>
                <a:gd name="connsiteY2" fmla="*/ 13403 h 884679"/>
                <a:gd name="connsiteX3" fmla="*/ 252489 w 626349"/>
                <a:gd name="connsiteY3" fmla="*/ 27691 h 884679"/>
                <a:gd name="connsiteX4" fmla="*/ 92945 w 626349"/>
                <a:gd name="connsiteY4" fmla="*/ 149134 h 884679"/>
                <a:gd name="connsiteX5" fmla="*/ 77 w 626349"/>
                <a:gd name="connsiteY5" fmla="*/ 346778 h 884679"/>
                <a:gd name="connsiteX6" fmla="*/ 7220 w 626349"/>
                <a:gd name="connsiteY6" fmla="*/ 575378 h 884679"/>
                <a:gd name="connsiteX7" fmla="*/ 97708 w 626349"/>
                <a:gd name="connsiteY7" fmla="*/ 732541 h 884679"/>
                <a:gd name="connsiteX8" fmla="*/ 254870 w 626349"/>
                <a:gd name="connsiteY8" fmla="*/ 808741 h 884679"/>
                <a:gd name="connsiteX9" fmla="*/ 362027 w 626349"/>
                <a:gd name="connsiteY9" fmla="*/ 811122 h 884679"/>
                <a:gd name="connsiteX10" fmla="*/ 392983 w 626349"/>
                <a:gd name="connsiteY10" fmla="*/ 780166 h 884679"/>
                <a:gd name="connsiteX11" fmla="*/ 431083 w 626349"/>
                <a:gd name="connsiteY11" fmla="*/ 775403 h 884679"/>
                <a:gd name="connsiteX12" fmla="*/ 488233 w 626349"/>
                <a:gd name="connsiteY12" fmla="*/ 865891 h 884679"/>
                <a:gd name="connsiteX13" fmla="*/ 626345 w 626349"/>
                <a:gd name="connsiteY13" fmla="*/ 844460 h 884679"/>
                <a:gd name="connsiteX14" fmla="*/ 492997 w 626349"/>
                <a:gd name="connsiteY14" fmla="*/ 484892 h 884679"/>
                <a:gd name="connsiteX15" fmla="*/ 452514 w 626349"/>
                <a:gd name="connsiteY15" fmla="*/ 401547 h 884679"/>
                <a:gd name="connsiteX16" fmla="*/ 421559 w 626349"/>
                <a:gd name="connsiteY16" fmla="*/ 425361 h 884679"/>
                <a:gd name="connsiteX17" fmla="*/ 340595 w 626349"/>
                <a:gd name="connsiteY17" fmla="*/ 422978 h 884679"/>
                <a:gd name="connsiteX18" fmla="*/ 371552 w 626349"/>
                <a:gd name="connsiteY18" fmla="*/ 627766 h 884679"/>
                <a:gd name="connsiteX19" fmla="*/ 335833 w 626349"/>
                <a:gd name="connsiteY19" fmla="*/ 663484 h 884679"/>
                <a:gd name="connsiteX20" fmla="*/ 257252 w 626349"/>
                <a:gd name="connsiteY20" fmla="*/ 658722 h 884679"/>
                <a:gd name="connsiteX21" fmla="*/ 162002 w 626349"/>
                <a:gd name="connsiteY21" fmla="*/ 580141 h 884679"/>
                <a:gd name="connsiteX22" fmla="*/ 133427 w 626349"/>
                <a:gd name="connsiteY22" fmla="*/ 489653 h 884679"/>
                <a:gd name="connsiteX23" fmla="*/ 140570 w 626349"/>
                <a:gd name="connsiteY23" fmla="*/ 322966 h 884679"/>
                <a:gd name="connsiteX24" fmla="*/ 195339 w 626349"/>
                <a:gd name="connsiteY24" fmla="*/ 218191 h 884679"/>
                <a:gd name="connsiteX25" fmla="*/ 264395 w 626349"/>
                <a:gd name="connsiteY25" fmla="*/ 132466 h 884679"/>
                <a:gd name="connsiteX26" fmla="*/ 307258 w 626349"/>
                <a:gd name="connsiteY26" fmla="*/ 132466 h 884679"/>
                <a:gd name="connsiteX27" fmla="*/ 290589 w 626349"/>
                <a:gd name="connsiteY27" fmla="*/ 208666 h 884679"/>
                <a:gd name="connsiteX28" fmla="*/ 312020 w 626349"/>
                <a:gd name="connsiteY28" fmla="*/ 242003 h 884679"/>
                <a:gd name="connsiteX29" fmla="*/ 428702 w 626349"/>
                <a:gd name="connsiteY29" fmla="*/ 249147 h 884679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07254 w 626345"/>
                <a:gd name="connsiteY26" fmla="*/ 127826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9142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6578 w 624225"/>
                <a:gd name="connsiteY0" fmla="*/ 244507 h 885750"/>
                <a:gd name="connsiteX1" fmla="*/ 438484 w 624225"/>
                <a:gd name="connsiteY1" fmla="*/ 108776 h 885750"/>
                <a:gd name="connsiteX2" fmla="*/ 347996 w 624225"/>
                <a:gd name="connsiteY2" fmla="*/ 8763 h 885750"/>
                <a:gd name="connsiteX3" fmla="*/ 228933 w 624225"/>
                <a:gd name="connsiteY3" fmla="*/ 32576 h 885750"/>
                <a:gd name="connsiteX4" fmla="*/ 90821 w 624225"/>
                <a:gd name="connsiteY4" fmla="*/ 144494 h 885750"/>
                <a:gd name="connsiteX5" fmla="*/ 12240 w 624225"/>
                <a:gd name="connsiteY5" fmla="*/ 327851 h 885750"/>
                <a:gd name="connsiteX6" fmla="*/ 5096 w 624225"/>
                <a:gd name="connsiteY6" fmla="*/ 570738 h 885750"/>
                <a:gd name="connsiteX7" fmla="*/ 95584 w 624225"/>
                <a:gd name="connsiteY7" fmla="*/ 727901 h 885750"/>
                <a:gd name="connsiteX8" fmla="*/ 252746 w 624225"/>
                <a:gd name="connsiteY8" fmla="*/ 804101 h 885750"/>
                <a:gd name="connsiteX9" fmla="*/ 359903 w 624225"/>
                <a:gd name="connsiteY9" fmla="*/ 806482 h 885750"/>
                <a:gd name="connsiteX10" fmla="*/ 390859 w 624225"/>
                <a:gd name="connsiteY10" fmla="*/ 775526 h 885750"/>
                <a:gd name="connsiteX11" fmla="*/ 428959 w 624225"/>
                <a:gd name="connsiteY11" fmla="*/ 770763 h 885750"/>
                <a:gd name="connsiteX12" fmla="*/ 486109 w 624225"/>
                <a:gd name="connsiteY12" fmla="*/ 861251 h 885750"/>
                <a:gd name="connsiteX13" fmla="*/ 624221 w 624225"/>
                <a:gd name="connsiteY13" fmla="*/ 839820 h 885750"/>
                <a:gd name="connsiteX14" fmla="*/ 490873 w 624225"/>
                <a:gd name="connsiteY14" fmla="*/ 480252 h 885750"/>
                <a:gd name="connsiteX15" fmla="*/ 450390 w 624225"/>
                <a:gd name="connsiteY15" fmla="*/ 396907 h 885750"/>
                <a:gd name="connsiteX16" fmla="*/ 419435 w 624225"/>
                <a:gd name="connsiteY16" fmla="*/ 420721 h 885750"/>
                <a:gd name="connsiteX17" fmla="*/ 338471 w 624225"/>
                <a:gd name="connsiteY17" fmla="*/ 418338 h 885750"/>
                <a:gd name="connsiteX18" fmla="*/ 371809 w 624225"/>
                <a:gd name="connsiteY18" fmla="*/ 608839 h 885750"/>
                <a:gd name="connsiteX19" fmla="*/ 333709 w 624225"/>
                <a:gd name="connsiteY19" fmla="*/ 658844 h 885750"/>
                <a:gd name="connsiteX20" fmla="*/ 255128 w 624225"/>
                <a:gd name="connsiteY20" fmla="*/ 646938 h 885750"/>
                <a:gd name="connsiteX21" fmla="*/ 167022 w 624225"/>
                <a:gd name="connsiteY21" fmla="*/ 575501 h 885750"/>
                <a:gd name="connsiteX22" fmla="*/ 133684 w 624225"/>
                <a:gd name="connsiteY22" fmla="*/ 477869 h 885750"/>
                <a:gd name="connsiteX23" fmla="*/ 145589 w 624225"/>
                <a:gd name="connsiteY23" fmla="*/ 318326 h 885750"/>
                <a:gd name="connsiteX24" fmla="*/ 193215 w 624225"/>
                <a:gd name="connsiteY24" fmla="*/ 213551 h 885750"/>
                <a:gd name="connsiteX25" fmla="*/ 262271 w 624225"/>
                <a:gd name="connsiteY25" fmla="*/ 137351 h 885750"/>
                <a:gd name="connsiteX26" fmla="*/ 319421 w 624225"/>
                <a:gd name="connsiteY26" fmla="*/ 158783 h 885750"/>
                <a:gd name="connsiteX27" fmla="*/ 288465 w 624225"/>
                <a:gd name="connsiteY27" fmla="*/ 204026 h 885750"/>
                <a:gd name="connsiteX28" fmla="*/ 309896 w 624225"/>
                <a:gd name="connsiteY28" fmla="*/ 237363 h 885750"/>
                <a:gd name="connsiteX29" fmla="*/ 426578 w 624225"/>
                <a:gd name="connsiteY29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33012 w 630659"/>
                <a:gd name="connsiteY0" fmla="*/ 244507 h 885750"/>
                <a:gd name="connsiteX1" fmla="*/ 444918 w 630659"/>
                <a:gd name="connsiteY1" fmla="*/ 108776 h 885750"/>
                <a:gd name="connsiteX2" fmla="*/ 354430 w 630659"/>
                <a:gd name="connsiteY2" fmla="*/ 8763 h 885750"/>
                <a:gd name="connsiteX3" fmla="*/ 235367 w 630659"/>
                <a:gd name="connsiteY3" fmla="*/ 32576 h 885750"/>
                <a:gd name="connsiteX4" fmla="*/ 97255 w 630659"/>
                <a:gd name="connsiteY4" fmla="*/ 144494 h 885750"/>
                <a:gd name="connsiteX5" fmla="*/ 18674 w 630659"/>
                <a:gd name="connsiteY5" fmla="*/ 327851 h 885750"/>
                <a:gd name="connsiteX6" fmla="*/ 2006 w 630659"/>
                <a:gd name="connsiteY6" fmla="*/ 446913 h 885750"/>
                <a:gd name="connsiteX7" fmla="*/ 11530 w 630659"/>
                <a:gd name="connsiteY7" fmla="*/ 570738 h 885750"/>
                <a:gd name="connsiteX8" fmla="*/ 102018 w 630659"/>
                <a:gd name="connsiteY8" fmla="*/ 727901 h 885750"/>
                <a:gd name="connsiteX9" fmla="*/ 259180 w 630659"/>
                <a:gd name="connsiteY9" fmla="*/ 804101 h 885750"/>
                <a:gd name="connsiteX10" fmla="*/ 366337 w 630659"/>
                <a:gd name="connsiteY10" fmla="*/ 806482 h 885750"/>
                <a:gd name="connsiteX11" fmla="*/ 397293 w 630659"/>
                <a:gd name="connsiteY11" fmla="*/ 775526 h 885750"/>
                <a:gd name="connsiteX12" fmla="*/ 435393 w 630659"/>
                <a:gd name="connsiteY12" fmla="*/ 770763 h 885750"/>
                <a:gd name="connsiteX13" fmla="*/ 492543 w 630659"/>
                <a:gd name="connsiteY13" fmla="*/ 861251 h 885750"/>
                <a:gd name="connsiteX14" fmla="*/ 630655 w 630659"/>
                <a:gd name="connsiteY14" fmla="*/ 839820 h 885750"/>
                <a:gd name="connsiteX15" fmla="*/ 497307 w 630659"/>
                <a:gd name="connsiteY15" fmla="*/ 480252 h 885750"/>
                <a:gd name="connsiteX16" fmla="*/ 456824 w 630659"/>
                <a:gd name="connsiteY16" fmla="*/ 396907 h 885750"/>
                <a:gd name="connsiteX17" fmla="*/ 425869 w 630659"/>
                <a:gd name="connsiteY17" fmla="*/ 420721 h 885750"/>
                <a:gd name="connsiteX18" fmla="*/ 344905 w 630659"/>
                <a:gd name="connsiteY18" fmla="*/ 418338 h 885750"/>
                <a:gd name="connsiteX19" fmla="*/ 378243 w 630659"/>
                <a:gd name="connsiteY19" fmla="*/ 608839 h 885750"/>
                <a:gd name="connsiteX20" fmla="*/ 340143 w 630659"/>
                <a:gd name="connsiteY20" fmla="*/ 658844 h 885750"/>
                <a:gd name="connsiteX21" fmla="*/ 261562 w 630659"/>
                <a:gd name="connsiteY21" fmla="*/ 646938 h 885750"/>
                <a:gd name="connsiteX22" fmla="*/ 173456 w 630659"/>
                <a:gd name="connsiteY22" fmla="*/ 575501 h 885750"/>
                <a:gd name="connsiteX23" fmla="*/ 140118 w 630659"/>
                <a:gd name="connsiteY23" fmla="*/ 477869 h 885750"/>
                <a:gd name="connsiteX24" fmla="*/ 152023 w 630659"/>
                <a:gd name="connsiteY24" fmla="*/ 318326 h 885750"/>
                <a:gd name="connsiteX25" fmla="*/ 199649 w 630659"/>
                <a:gd name="connsiteY25" fmla="*/ 213551 h 885750"/>
                <a:gd name="connsiteX26" fmla="*/ 268705 w 630659"/>
                <a:gd name="connsiteY26" fmla="*/ 137351 h 885750"/>
                <a:gd name="connsiteX27" fmla="*/ 325855 w 630659"/>
                <a:gd name="connsiteY27" fmla="*/ 158783 h 885750"/>
                <a:gd name="connsiteX28" fmla="*/ 294899 w 630659"/>
                <a:gd name="connsiteY28" fmla="*/ 204026 h 885750"/>
                <a:gd name="connsiteX29" fmla="*/ 316330 w 630659"/>
                <a:gd name="connsiteY29" fmla="*/ 237363 h 885750"/>
                <a:gd name="connsiteX30" fmla="*/ 433012 w 630659"/>
                <a:gd name="connsiteY30" fmla="*/ 244507 h 885750"/>
                <a:gd name="connsiteX0" fmla="*/ 433012 w 630659"/>
                <a:gd name="connsiteY0" fmla="*/ 249147 h 890390"/>
                <a:gd name="connsiteX1" fmla="*/ 444918 w 630659"/>
                <a:gd name="connsiteY1" fmla="*/ 113416 h 890390"/>
                <a:gd name="connsiteX2" fmla="*/ 354430 w 630659"/>
                <a:gd name="connsiteY2" fmla="*/ 13403 h 890390"/>
                <a:gd name="connsiteX3" fmla="*/ 223461 w 630659"/>
                <a:gd name="connsiteY3" fmla="*/ 27691 h 890390"/>
                <a:gd name="connsiteX4" fmla="*/ 97255 w 630659"/>
                <a:gd name="connsiteY4" fmla="*/ 149134 h 890390"/>
                <a:gd name="connsiteX5" fmla="*/ 18674 w 630659"/>
                <a:gd name="connsiteY5" fmla="*/ 332491 h 890390"/>
                <a:gd name="connsiteX6" fmla="*/ 2006 w 630659"/>
                <a:gd name="connsiteY6" fmla="*/ 451553 h 890390"/>
                <a:gd name="connsiteX7" fmla="*/ 11530 w 630659"/>
                <a:gd name="connsiteY7" fmla="*/ 575378 h 890390"/>
                <a:gd name="connsiteX8" fmla="*/ 102018 w 630659"/>
                <a:gd name="connsiteY8" fmla="*/ 732541 h 890390"/>
                <a:gd name="connsiteX9" fmla="*/ 259180 w 630659"/>
                <a:gd name="connsiteY9" fmla="*/ 808741 h 890390"/>
                <a:gd name="connsiteX10" fmla="*/ 366337 w 630659"/>
                <a:gd name="connsiteY10" fmla="*/ 811122 h 890390"/>
                <a:gd name="connsiteX11" fmla="*/ 397293 w 630659"/>
                <a:gd name="connsiteY11" fmla="*/ 780166 h 890390"/>
                <a:gd name="connsiteX12" fmla="*/ 435393 w 630659"/>
                <a:gd name="connsiteY12" fmla="*/ 775403 h 890390"/>
                <a:gd name="connsiteX13" fmla="*/ 492543 w 630659"/>
                <a:gd name="connsiteY13" fmla="*/ 865891 h 890390"/>
                <a:gd name="connsiteX14" fmla="*/ 630655 w 630659"/>
                <a:gd name="connsiteY14" fmla="*/ 844460 h 890390"/>
                <a:gd name="connsiteX15" fmla="*/ 497307 w 630659"/>
                <a:gd name="connsiteY15" fmla="*/ 484892 h 890390"/>
                <a:gd name="connsiteX16" fmla="*/ 456824 w 630659"/>
                <a:gd name="connsiteY16" fmla="*/ 401547 h 890390"/>
                <a:gd name="connsiteX17" fmla="*/ 425869 w 630659"/>
                <a:gd name="connsiteY17" fmla="*/ 425361 h 890390"/>
                <a:gd name="connsiteX18" fmla="*/ 344905 w 630659"/>
                <a:gd name="connsiteY18" fmla="*/ 422978 h 890390"/>
                <a:gd name="connsiteX19" fmla="*/ 378243 w 630659"/>
                <a:gd name="connsiteY19" fmla="*/ 613479 h 890390"/>
                <a:gd name="connsiteX20" fmla="*/ 340143 w 630659"/>
                <a:gd name="connsiteY20" fmla="*/ 663484 h 890390"/>
                <a:gd name="connsiteX21" fmla="*/ 261562 w 630659"/>
                <a:gd name="connsiteY21" fmla="*/ 651578 h 890390"/>
                <a:gd name="connsiteX22" fmla="*/ 173456 w 630659"/>
                <a:gd name="connsiteY22" fmla="*/ 580141 h 890390"/>
                <a:gd name="connsiteX23" fmla="*/ 140118 w 630659"/>
                <a:gd name="connsiteY23" fmla="*/ 482509 h 890390"/>
                <a:gd name="connsiteX24" fmla="*/ 152023 w 630659"/>
                <a:gd name="connsiteY24" fmla="*/ 322966 h 890390"/>
                <a:gd name="connsiteX25" fmla="*/ 199649 w 630659"/>
                <a:gd name="connsiteY25" fmla="*/ 218191 h 890390"/>
                <a:gd name="connsiteX26" fmla="*/ 268705 w 630659"/>
                <a:gd name="connsiteY26" fmla="*/ 141991 h 890390"/>
                <a:gd name="connsiteX27" fmla="*/ 325855 w 630659"/>
                <a:gd name="connsiteY27" fmla="*/ 163423 h 890390"/>
                <a:gd name="connsiteX28" fmla="*/ 294899 w 630659"/>
                <a:gd name="connsiteY28" fmla="*/ 208666 h 890390"/>
                <a:gd name="connsiteX29" fmla="*/ 316330 w 630659"/>
                <a:gd name="connsiteY29" fmla="*/ 242003 h 890390"/>
                <a:gd name="connsiteX30" fmla="*/ 433012 w 630659"/>
                <a:gd name="connsiteY30" fmla="*/ 249147 h 890390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5869 w 630659"/>
                <a:gd name="connsiteY17" fmla="*/ 422894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1106 w 630659"/>
                <a:gd name="connsiteY17" fmla="*/ 408607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1383"/>
                <a:gd name="connsiteY0" fmla="*/ 246680 h 878073"/>
                <a:gd name="connsiteX1" fmla="*/ 444918 w 631383"/>
                <a:gd name="connsiteY1" fmla="*/ 110949 h 878073"/>
                <a:gd name="connsiteX2" fmla="*/ 354430 w 631383"/>
                <a:gd name="connsiteY2" fmla="*/ 10936 h 878073"/>
                <a:gd name="connsiteX3" fmla="*/ 209174 w 631383"/>
                <a:gd name="connsiteY3" fmla="*/ 29987 h 878073"/>
                <a:gd name="connsiteX4" fmla="*/ 97255 w 631383"/>
                <a:gd name="connsiteY4" fmla="*/ 146667 h 878073"/>
                <a:gd name="connsiteX5" fmla="*/ 18674 w 631383"/>
                <a:gd name="connsiteY5" fmla="*/ 330024 h 878073"/>
                <a:gd name="connsiteX6" fmla="*/ 2006 w 631383"/>
                <a:gd name="connsiteY6" fmla="*/ 449086 h 878073"/>
                <a:gd name="connsiteX7" fmla="*/ 11530 w 631383"/>
                <a:gd name="connsiteY7" fmla="*/ 572911 h 878073"/>
                <a:gd name="connsiteX8" fmla="*/ 102018 w 631383"/>
                <a:gd name="connsiteY8" fmla="*/ 730074 h 878073"/>
                <a:gd name="connsiteX9" fmla="*/ 259180 w 631383"/>
                <a:gd name="connsiteY9" fmla="*/ 806274 h 878073"/>
                <a:gd name="connsiteX10" fmla="*/ 366337 w 631383"/>
                <a:gd name="connsiteY10" fmla="*/ 808655 h 878073"/>
                <a:gd name="connsiteX11" fmla="*/ 397293 w 631383"/>
                <a:gd name="connsiteY11" fmla="*/ 777699 h 878073"/>
                <a:gd name="connsiteX12" fmla="*/ 435393 w 631383"/>
                <a:gd name="connsiteY12" fmla="*/ 772936 h 878073"/>
                <a:gd name="connsiteX13" fmla="*/ 492543 w 631383"/>
                <a:gd name="connsiteY13" fmla="*/ 863424 h 878073"/>
                <a:gd name="connsiteX14" fmla="*/ 630655 w 631383"/>
                <a:gd name="connsiteY14" fmla="*/ 841993 h 878073"/>
                <a:gd name="connsiteX15" fmla="*/ 544932 w 631383"/>
                <a:gd name="connsiteY15" fmla="*/ 680068 h 878073"/>
                <a:gd name="connsiteX16" fmla="*/ 497307 w 631383"/>
                <a:gd name="connsiteY16" fmla="*/ 482425 h 878073"/>
                <a:gd name="connsiteX17" fmla="*/ 456824 w 631383"/>
                <a:gd name="connsiteY17" fmla="*/ 399080 h 878073"/>
                <a:gd name="connsiteX18" fmla="*/ 421106 w 631383"/>
                <a:gd name="connsiteY18" fmla="*/ 408607 h 878073"/>
                <a:gd name="connsiteX19" fmla="*/ 344905 w 631383"/>
                <a:gd name="connsiteY19" fmla="*/ 420511 h 878073"/>
                <a:gd name="connsiteX20" fmla="*/ 378243 w 631383"/>
                <a:gd name="connsiteY20" fmla="*/ 611012 h 878073"/>
                <a:gd name="connsiteX21" fmla="*/ 340143 w 631383"/>
                <a:gd name="connsiteY21" fmla="*/ 661017 h 878073"/>
                <a:gd name="connsiteX22" fmla="*/ 261562 w 631383"/>
                <a:gd name="connsiteY22" fmla="*/ 649111 h 878073"/>
                <a:gd name="connsiteX23" fmla="*/ 173456 w 631383"/>
                <a:gd name="connsiteY23" fmla="*/ 577674 h 878073"/>
                <a:gd name="connsiteX24" fmla="*/ 140118 w 631383"/>
                <a:gd name="connsiteY24" fmla="*/ 480042 h 878073"/>
                <a:gd name="connsiteX25" fmla="*/ 152023 w 631383"/>
                <a:gd name="connsiteY25" fmla="*/ 320499 h 878073"/>
                <a:gd name="connsiteX26" fmla="*/ 199649 w 631383"/>
                <a:gd name="connsiteY26" fmla="*/ 215724 h 878073"/>
                <a:gd name="connsiteX27" fmla="*/ 268705 w 631383"/>
                <a:gd name="connsiteY27" fmla="*/ 139524 h 878073"/>
                <a:gd name="connsiteX28" fmla="*/ 325855 w 631383"/>
                <a:gd name="connsiteY28" fmla="*/ 160956 h 878073"/>
                <a:gd name="connsiteX29" fmla="*/ 294899 w 631383"/>
                <a:gd name="connsiteY29" fmla="*/ 206199 h 878073"/>
                <a:gd name="connsiteX30" fmla="*/ 316330 w 631383"/>
                <a:gd name="connsiteY30" fmla="*/ 239536 h 878073"/>
                <a:gd name="connsiteX31" fmla="*/ 433012 w 631383"/>
                <a:gd name="connsiteY31" fmla="*/ 246680 h 878073"/>
                <a:gd name="connsiteX0" fmla="*/ 433012 w 631560"/>
                <a:gd name="connsiteY0" fmla="*/ 246680 h 877891"/>
                <a:gd name="connsiteX1" fmla="*/ 444918 w 631560"/>
                <a:gd name="connsiteY1" fmla="*/ 110949 h 877891"/>
                <a:gd name="connsiteX2" fmla="*/ 354430 w 631560"/>
                <a:gd name="connsiteY2" fmla="*/ 10936 h 877891"/>
                <a:gd name="connsiteX3" fmla="*/ 209174 w 631560"/>
                <a:gd name="connsiteY3" fmla="*/ 29987 h 877891"/>
                <a:gd name="connsiteX4" fmla="*/ 97255 w 631560"/>
                <a:gd name="connsiteY4" fmla="*/ 146667 h 877891"/>
                <a:gd name="connsiteX5" fmla="*/ 18674 w 631560"/>
                <a:gd name="connsiteY5" fmla="*/ 330024 h 877891"/>
                <a:gd name="connsiteX6" fmla="*/ 2006 w 631560"/>
                <a:gd name="connsiteY6" fmla="*/ 449086 h 877891"/>
                <a:gd name="connsiteX7" fmla="*/ 11530 w 631560"/>
                <a:gd name="connsiteY7" fmla="*/ 572911 h 877891"/>
                <a:gd name="connsiteX8" fmla="*/ 102018 w 631560"/>
                <a:gd name="connsiteY8" fmla="*/ 730074 h 877891"/>
                <a:gd name="connsiteX9" fmla="*/ 259180 w 631560"/>
                <a:gd name="connsiteY9" fmla="*/ 806274 h 877891"/>
                <a:gd name="connsiteX10" fmla="*/ 366337 w 631560"/>
                <a:gd name="connsiteY10" fmla="*/ 808655 h 877891"/>
                <a:gd name="connsiteX11" fmla="*/ 397293 w 631560"/>
                <a:gd name="connsiteY11" fmla="*/ 777699 h 877891"/>
                <a:gd name="connsiteX12" fmla="*/ 435393 w 631560"/>
                <a:gd name="connsiteY12" fmla="*/ 772936 h 877891"/>
                <a:gd name="connsiteX13" fmla="*/ 492543 w 631560"/>
                <a:gd name="connsiteY13" fmla="*/ 863424 h 877891"/>
                <a:gd name="connsiteX14" fmla="*/ 630655 w 631560"/>
                <a:gd name="connsiteY14" fmla="*/ 841993 h 877891"/>
                <a:gd name="connsiteX15" fmla="*/ 549695 w 631560"/>
                <a:gd name="connsiteY15" fmla="*/ 684830 h 877891"/>
                <a:gd name="connsiteX16" fmla="*/ 497307 w 631560"/>
                <a:gd name="connsiteY16" fmla="*/ 482425 h 877891"/>
                <a:gd name="connsiteX17" fmla="*/ 456824 w 631560"/>
                <a:gd name="connsiteY17" fmla="*/ 399080 h 877891"/>
                <a:gd name="connsiteX18" fmla="*/ 421106 w 631560"/>
                <a:gd name="connsiteY18" fmla="*/ 408607 h 877891"/>
                <a:gd name="connsiteX19" fmla="*/ 344905 w 631560"/>
                <a:gd name="connsiteY19" fmla="*/ 420511 h 877891"/>
                <a:gd name="connsiteX20" fmla="*/ 378243 w 631560"/>
                <a:gd name="connsiteY20" fmla="*/ 611012 h 877891"/>
                <a:gd name="connsiteX21" fmla="*/ 340143 w 631560"/>
                <a:gd name="connsiteY21" fmla="*/ 661017 h 877891"/>
                <a:gd name="connsiteX22" fmla="*/ 261562 w 631560"/>
                <a:gd name="connsiteY22" fmla="*/ 649111 h 877891"/>
                <a:gd name="connsiteX23" fmla="*/ 173456 w 631560"/>
                <a:gd name="connsiteY23" fmla="*/ 577674 h 877891"/>
                <a:gd name="connsiteX24" fmla="*/ 140118 w 631560"/>
                <a:gd name="connsiteY24" fmla="*/ 480042 h 877891"/>
                <a:gd name="connsiteX25" fmla="*/ 152023 w 631560"/>
                <a:gd name="connsiteY25" fmla="*/ 320499 h 877891"/>
                <a:gd name="connsiteX26" fmla="*/ 199649 w 631560"/>
                <a:gd name="connsiteY26" fmla="*/ 215724 h 877891"/>
                <a:gd name="connsiteX27" fmla="*/ 268705 w 631560"/>
                <a:gd name="connsiteY27" fmla="*/ 139524 h 877891"/>
                <a:gd name="connsiteX28" fmla="*/ 325855 w 631560"/>
                <a:gd name="connsiteY28" fmla="*/ 160956 h 877891"/>
                <a:gd name="connsiteX29" fmla="*/ 294899 w 631560"/>
                <a:gd name="connsiteY29" fmla="*/ 206199 h 877891"/>
                <a:gd name="connsiteX30" fmla="*/ 316330 w 631560"/>
                <a:gd name="connsiteY30" fmla="*/ 239536 h 877891"/>
                <a:gd name="connsiteX31" fmla="*/ 433012 w 631560"/>
                <a:gd name="connsiteY31" fmla="*/ 246680 h 877891"/>
                <a:gd name="connsiteX0" fmla="*/ 433012 w 631579"/>
                <a:gd name="connsiteY0" fmla="*/ 246680 h 877891"/>
                <a:gd name="connsiteX1" fmla="*/ 444918 w 631579"/>
                <a:gd name="connsiteY1" fmla="*/ 110949 h 877891"/>
                <a:gd name="connsiteX2" fmla="*/ 354430 w 631579"/>
                <a:gd name="connsiteY2" fmla="*/ 10936 h 877891"/>
                <a:gd name="connsiteX3" fmla="*/ 209174 w 631579"/>
                <a:gd name="connsiteY3" fmla="*/ 29987 h 877891"/>
                <a:gd name="connsiteX4" fmla="*/ 97255 w 631579"/>
                <a:gd name="connsiteY4" fmla="*/ 146667 h 877891"/>
                <a:gd name="connsiteX5" fmla="*/ 18674 w 631579"/>
                <a:gd name="connsiteY5" fmla="*/ 330024 h 877891"/>
                <a:gd name="connsiteX6" fmla="*/ 2006 w 631579"/>
                <a:gd name="connsiteY6" fmla="*/ 449086 h 877891"/>
                <a:gd name="connsiteX7" fmla="*/ 11530 w 631579"/>
                <a:gd name="connsiteY7" fmla="*/ 572911 h 877891"/>
                <a:gd name="connsiteX8" fmla="*/ 102018 w 631579"/>
                <a:gd name="connsiteY8" fmla="*/ 730074 h 877891"/>
                <a:gd name="connsiteX9" fmla="*/ 259180 w 631579"/>
                <a:gd name="connsiteY9" fmla="*/ 806274 h 877891"/>
                <a:gd name="connsiteX10" fmla="*/ 366337 w 631579"/>
                <a:gd name="connsiteY10" fmla="*/ 808655 h 877891"/>
                <a:gd name="connsiteX11" fmla="*/ 397293 w 631579"/>
                <a:gd name="connsiteY11" fmla="*/ 777699 h 877891"/>
                <a:gd name="connsiteX12" fmla="*/ 435393 w 631579"/>
                <a:gd name="connsiteY12" fmla="*/ 772936 h 877891"/>
                <a:gd name="connsiteX13" fmla="*/ 492543 w 631579"/>
                <a:gd name="connsiteY13" fmla="*/ 863424 h 877891"/>
                <a:gd name="connsiteX14" fmla="*/ 630655 w 631579"/>
                <a:gd name="connsiteY14" fmla="*/ 841993 h 877891"/>
                <a:gd name="connsiteX15" fmla="*/ 549695 w 631579"/>
                <a:gd name="connsiteY15" fmla="*/ 684830 h 877891"/>
                <a:gd name="connsiteX16" fmla="*/ 487782 w 631579"/>
                <a:gd name="connsiteY16" fmla="*/ 491950 h 877891"/>
                <a:gd name="connsiteX17" fmla="*/ 456824 w 631579"/>
                <a:gd name="connsiteY17" fmla="*/ 399080 h 877891"/>
                <a:gd name="connsiteX18" fmla="*/ 421106 w 631579"/>
                <a:gd name="connsiteY18" fmla="*/ 408607 h 877891"/>
                <a:gd name="connsiteX19" fmla="*/ 344905 w 631579"/>
                <a:gd name="connsiteY19" fmla="*/ 420511 h 877891"/>
                <a:gd name="connsiteX20" fmla="*/ 378243 w 631579"/>
                <a:gd name="connsiteY20" fmla="*/ 611012 h 877891"/>
                <a:gd name="connsiteX21" fmla="*/ 340143 w 631579"/>
                <a:gd name="connsiteY21" fmla="*/ 661017 h 877891"/>
                <a:gd name="connsiteX22" fmla="*/ 261562 w 631579"/>
                <a:gd name="connsiteY22" fmla="*/ 649111 h 877891"/>
                <a:gd name="connsiteX23" fmla="*/ 173456 w 631579"/>
                <a:gd name="connsiteY23" fmla="*/ 577674 h 877891"/>
                <a:gd name="connsiteX24" fmla="*/ 140118 w 631579"/>
                <a:gd name="connsiteY24" fmla="*/ 480042 h 877891"/>
                <a:gd name="connsiteX25" fmla="*/ 152023 w 631579"/>
                <a:gd name="connsiteY25" fmla="*/ 320499 h 877891"/>
                <a:gd name="connsiteX26" fmla="*/ 199649 w 631579"/>
                <a:gd name="connsiteY26" fmla="*/ 215724 h 877891"/>
                <a:gd name="connsiteX27" fmla="*/ 268705 w 631579"/>
                <a:gd name="connsiteY27" fmla="*/ 139524 h 877891"/>
                <a:gd name="connsiteX28" fmla="*/ 325855 w 631579"/>
                <a:gd name="connsiteY28" fmla="*/ 160956 h 877891"/>
                <a:gd name="connsiteX29" fmla="*/ 294899 w 631579"/>
                <a:gd name="connsiteY29" fmla="*/ 206199 h 877891"/>
                <a:gd name="connsiteX30" fmla="*/ 316330 w 631579"/>
                <a:gd name="connsiteY30" fmla="*/ 239536 h 877891"/>
                <a:gd name="connsiteX31" fmla="*/ 433012 w 631579"/>
                <a:gd name="connsiteY31" fmla="*/ 246680 h 877891"/>
                <a:gd name="connsiteX0" fmla="*/ 433012 w 631910"/>
                <a:gd name="connsiteY0" fmla="*/ 246680 h 878073"/>
                <a:gd name="connsiteX1" fmla="*/ 444918 w 631910"/>
                <a:gd name="connsiteY1" fmla="*/ 110949 h 878073"/>
                <a:gd name="connsiteX2" fmla="*/ 354430 w 631910"/>
                <a:gd name="connsiteY2" fmla="*/ 10936 h 878073"/>
                <a:gd name="connsiteX3" fmla="*/ 209174 w 631910"/>
                <a:gd name="connsiteY3" fmla="*/ 29987 h 878073"/>
                <a:gd name="connsiteX4" fmla="*/ 97255 w 631910"/>
                <a:gd name="connsiteY4" fmla="*/ 146667 h 878073"/>
                <a:gd name="connsiteX5" fmla="*/ 18674 w 631910"/>
                <a:gd name="connsiteY5" fmla="*/ 330024 h 878073"/>
                <a:gd name="connsiteX6" fmla="*/ 2006 w 631910"/>
                <a:gd name="connsiteY6" fmla="*/ 449086 h 878073"/>
                <a:gd name="connsiteX7" fmla="*/ 11530 w 631910"/>
                <a:gd name="connsiteY7" fmla="*/ 572911 h 878073"/>
                <a:gd name="connsiteX8" fmla="*/ 102018 w 631910"/>
                <a:gd name="connsiteY8" fmla="*/ 730074 h 878073"/>
                <a:gd name="connsiteX9" fmla="*/ 259180 w 631910"/>
                <a:gd name="connsiteY9" fmla="*/ 806274 h 878073"/>
                <a:gd name="connsiteX10" fmla="*/ 366337 w 631910"/>
                <a:gd name="connsiteY10" fmla="*/ 808655 h 878073"/>
                <a:gd name="connsiteX11" fmla="*/ 397293 w 631910"/>
                <a:gd name="connsiteY11" fmla="*/ 777699 h 878073"/>
                <a:gd name="connsiteX12" fmla="*/ 435393 w 631910"/>
                <a:gd name="connsiteY12" fmla="*/ 772936 h 878073"/>
                <a:gd name="connsiteX13" fmla="*/ 492543 w 631910"/>
                <a:gd name="connsiteY13" fmla="*/ 863424 h 878073"/>
                <a:gd name="connsiteX14" fmla="*/ 630655 w 631910"/>
                <a:gd name="connsiteY14" fmla="*/ 841993 h 878073"/>
                <a:gd name="connsiteX15" fmla="*/ 556838 w 631910"/>
                <a:gd name="connsiteY15" fmla="*/ 680068 h 878073"/>
                <a:gd name="connsiteX16" fmla="*/ 487782 w 631910"/>
                <a:gd name="connsiteY16" fmla="*/ 491950 h 878073"/>
                <a:gd name="connsiteX17" fmla="*/ 456824 w 631910"/>
                <a:gd name="connsiteY17" fmla="*/ 399080 h 878073"/>
                <a:gd name="connsiteX18" fmla="*/ 421106 w 631910"/>
                <a:gd name="connsiteY18" fmla="*/ 408607 h 878073"/>
                <a:gd name="connsiteX19" fmla="*/ 344905 w 631910"/>
                <a:gd name="connsiteY19" fmla="*/ 420511 h 878073"/>
                <a:gd name="connsiteX20" fmla="*/ 378243 w 631910"/>
                <a:gd name="connsiteY20" fmla="*/ 611012 h 878073"/>
                <a:gd name="connsiteX21" fmla="*/ 340143 w 631910"/>
                <a:gd name="connsiteY21" fmla="*/ 661017 h 878073"/>
                <a:gd name="connsiteX22" fmla="*/ 261562 w 631910"/>
                <a:gd name="connsiteY22" fmla="*/ 649111 h 878073"/>
                <a:gd name="connsiteX23" fmla="*/ 173456 w 631910"/>
                <a:gd name="connsiteY23" fmla="*/ 577674 h 878073"/>
                <a:gd name="connsiteX24" fmla="*/ 140118 w 631910"/>
                <a:gd name="connsiteY24" fmla="*/ 480042 h 878073"/>
                <a:gd name="connsiteX25" fmla="*/ 152023 w 631910"/>
                <a:gd name="connsiteY25" fmla="*/ 320499 h 878073"/>
                <a:gd name="connsiteX26" fmla="*/ 199649 w 631910"/>
                <a:gd name="connsiteY26" fmla="*/ 215724 h 878073"/>
                <a:gd name="connsiteX27" fmla="*/ 268705 w 631910"/>
                <a:gd name="connsiteY27" fmla="*/ 139524 h 878073"/>
                <a:gd name="connsiteX28" fmla="*/ 325855 w 631910"/>
                <a:gd name="connsiteY28" fmla="*/ 160956 h 878073"/>
                <a:gd name="connsiteX29" fmla="*/ 294899 w 631910"/>
                <a:gd name="connsiteY29" fmla="*/ 206199 h 878073"/>
                <a:gd name="connsiteX30" fmla="*/ 316330 w 631910"/>
                <a:gd name="connsiteY30" fmla="*/ 239536 h 878073"/>
                <a:gd name="connsiteX31" fmla="*/ 433012 w 631910"/>
                <a:gd name="connsiteY31" fmla="*/ 246680 h 878073"/>
                <a:gd name="connsiteX0" fmla="*/ 433012 w 630697"/>
                <a:gd name="connsiteY0" fmla="*/ 246680 h 877639"/>
                <a:gd name="connsiteX1" fmla="*/ 444918 w 630697"/>
                <a:gd name="connsiteY1" fmla="*/ 110949 h 877639"/>
                <a:gd name="connsiteX2" fmla="*/ 354430 w 630697"/>
                <a:gd name="connsiteY2" fmla="*/ 10936 h 877639"/>
                <a:gd name="connsiteX3" fmla="*/ 209174 w 630697"/>
                <a:gd name="connsiteY3" fmla="*/ 29987 h 877639"/>
                <a:gd name="connsiteX4" fmla="*/ 97255 w 630697"/>
                <a:gd name="connsiteY4" fmla="*/ 146667 h 877639"/>
                <a:gd name="connsiteX5" fmla="*/ 18674 w 630697"/>
                <a:gd name="connsiteY5" fmla="*/ 330024 h 877639"/>
                <a:gd name="connsiteX6" fmla="*/ 2006 w 630697"/>
                <a:gd name="connsiteY6" fmla="*/ 449086 h 877639"/>
                <a:gd name="connsiteX7" fmla="*/ 11530 w 630697"/>
                <a:gd name="connsiteY7" fmla="*/ 572911 h 877639"/>
                <a:gd name="connsiteX8" fmla="*/ 102018 w 630697"/>
                <a:gd name="connsiteY8" fmla="*/ 730074 h 877639"/>
                <a:gd name="connsiteX9" fmla="*/ 259180 w 630697"/>
                <a:gd name="connsiteY9" fmla="*/ 806274 h 877639"/>
                <a:gd name="connsiteX10" fmla="*/ 366337 w 630697"/>
                <a:gd name="connsiteY10" fmla="*/ 808655 h 877639"/>
                <a:gd name="connsiteX11" fmla="*/ 397293 w 630697"/>
                <a:gd name="connsiteY11" fmla="*/ 777699 h 877639"/>
                <a:gd name="connsiteX12" fmla="*/ 435393 w 630697"/>
                <a:gd name="connsiteY12" fmla="*/ 772936 h 877639"/>
                <a:gd name="connsiteX13" fmla="*/ 492543 w 630697"/>
                <a:gd name="connsiteY13" fmla="*/ 863424 h 877639"/>
                <a:gd name="connsiteX14" fmla="*/ 566361 w 630697"/>
                <a:gd name="connsiteY14" fmla="*/ 875331 h 877639"/>
                <a:gd name="connsiteX15" fmla="*/ 630655 w 630697"/>
                <a:gd name="connsiteY15" fmla="*/ 841993 h 877639"/>
                <a:gd name="connsiteX16" fmla="*/ 556838 w 630697"/>
                <a:gd name="connsiteY16" fmla="*/ 680068 h 877639"/>
                <a:gd name="connsiteX17" fmla="*/ 487782 w 630697"/>
                <a:gd name="connsiteY17" fmla="*/ 491950 h 877639"/>
                <a:gd name="connsiteX18" fmla="*/ 456824 w 630697"/>
                <a:gd name="connsiteY18" fmla="*/ 399080 h 877639"/>
                <a:gd name="connsiteX19" fmla="*/ 421106 w 630697"/>
                <a:gd name="connsiteY19" fmla="*/ 408607 h 877639"/>
                <a:gd name="connsiteX20" fmla="*/ 344905 w 630697"/>
                <a:gd name="connsiteY20" fmla="*/ 420511 h 877639"/>
                <a:gd name="connsiteX21" fmla="*/ 378243 w 630697"/>
                <a:gd name="connsiteY21" fmla="*/ 611012 h 877639"/>
                <a:gd name="connsiteX22" fmla="*/ 340143 w 630697"/>
                <a:gd name="connsiteY22" fmla="*/ 661017 h 877639"/>
                <a:gd name="connsiteX23" fmla="*/ 261562 w 630697"/>
                <a:gd name="connsiteY23" fmla="*/ 649111 h 877639"/>
                <a:gd name="connsiteX24" fmla="*/ 173456 w 630697"/>
                <a:gd name="connsiteY24" fmla="*/ 577674 h 877639"/>
                <a:gd name="connsiteX25" fmla="*/ 140118 w 630697"/>
                <a:gd name="connsiteY25" fmla="*/ 480042 h 877639"/>
                <a:gd name="connsiteX26" fmla="*/ 152023 w 630697"/>
                <a:gd name="connsiteY26" fmla="*/ 320499 h 877639"/>
                <a:gd name="connsiteX27" fmla="*/ 199649 w 630697"/>
                <a:gd name="connsiteY27" fmla="*/ 215724 h 877639"/>
                <a:gd name="connsiteX28" fmla="*/ 268705 w 630697"/>
                <a:gd name="connsiteY28" fmla="*/ 139524 h 877639"/>
                <a:gd name="connsiteX29" fmla="*/ 325855 w 630697"/>
                <a:gd name="connsiteY29" fmla="*/ 160956 h 877639"/>
                <a:gd name="connsiteX30" fmla="*/ 294899 w 630697"/>
                <a:gd name="connsiteY30" fmla="*/ 206199 h 877639"/>
                <a:gd name="connsiteX31" fmla="*/ 316330 w 630697"/>
                <a:gd name="connsiteY31" fmla="*/ 239536 h 877639"/>
                <a:gd name="connsiteX32" fmla="*/ 433012 w 630697"/>
                <a:gd name="connsiteY32" fmla="*/ 246680 h 877639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1989"/>
                <a:gd name="connsiteX1" fmla="*/ 444918 w 630697"/>
                <a:gd name="connsiteY1" fmla="*/ 110949 h 871989"/>
                <a:gd name="connsiteX2" fmla="*/ 354430 w 630697"/>
                <a:gd name="connsiteY2" fmla="*/ 10936 h 871989"/>
                <a:gd name="connsiteX3" fmla="*/ 209174 w 630697"/>
                <a:gd name="connsiteY3" fmla="*/ 29987 h 871989"/>
                <a:gd name="connsiteX4" fmla="*/ 97255 w 630697"/>
                <a:gd name="connsiteY4" fmla="*/ 146667 h 871989"/>
                <a:gd name="connsiteX5" fmla="*/ 18674 w 630697"/>
                <a:gd name="connsiteY5" fmla="*/ 330024 h 871989"/>
                <a:gd name="connsiteX6" fmla="*/ 2006 w 630697"/>
                <a:gd name="connsiteY6" fmla="*/ 449086 h 871989"/>
                <a:gd name="connsiteX7" fmla="*/ 11530 w 630697"/>
                <a:gd name="connsiteY7" fmla="*/ 572911 h 871989"/>
                <a:gd name="connsiteX8" fmla="*/ 102018 w 630697"/>
                <a:gd name="connsiteY8" fmla="*/ 730074 h 871989"/>
                <a:gd name="connsiteX9" fmla="*/ 259180 w 630697"/>
                <a:gd name="connsiteY9" fmla="*/ 806274 h 871989"/>
                <a:gd name="connsiteX10" fmla="*/ 366337 w 630697"/>
                <a:gd name="connsiteY10" fmla="*/ 808655 h 871989"/>
                <a:gd name="connsiteX11" fmla="*/ 397293 w 630697"/>
                <a:gd name="connsiteY11" fmla="*/ 777699 h 871989"/>
                <a:gd name="connsiteX12" fmla="*/ 435393 w 630697"/>
                <a:gd name="connsiteY12" fmla="*/ 772936 h 871989"/>
                <a:gd name="connsiteX13" fmla="*/ 492543 w 630697"/>
                <a:gd name="connsiteY13" fmla="*/ 863424 h 871989"/>
                <a:gd name="connsiteX14" fmla="*/ 566361 w 630697"/>
                <a:gd name="connsiteY14" fmla="*/ 865807 h 871989"/>
                <a:gd name="connsiteX15" fmla="*/ 630655 w 630697"/>
                <a:gd name="connsiteY15" fmla="*/ 841993 h 871989"/>
                <a:gd name="connsiteX16" fmla="*/ 556838 w 630697"/>
                <a:gd name="connsiteY16" fmla="*/ 680068 h 871989"/>
                <a:gd name="connsiteX17" fmla="*/ 487782 w 630697"/>
                <a:gd name="connsiteY17" fmla="*/ 491950 h 871989"/>
                <a:gd name="connsiteX18" fmla="*/ 456824 w 630697"/>
                <a:gd name="connsiteY18" fmla="*/ 399080 h 871989"/>
                <a:gd name="connsiteX19" fmla="*/ 421106 w 630697"/>
                <a:gd name="connsiteY19" fmla="*/ 408607 h 871989"/>
                <a:gd name="connsiteX20" fmla="*/ 344905 w 630697"/>
                <a:gd name="connsiteY20" fmla="*/ 420511 h 871989"/>
                <a:gd name="connsiteX21" fmla="*/ 378243 w 630697"/>
                <a:gd name="connsiteY21" fmla="*/ 611012 h 871989"/>
                <a:gd name="connsiteX22" fmla="*/ 340143 w 630697"/>
                <a:gd name="connsiteY22" fmla="*/ 661017 h 871989"/>
                <a:gd name="connsiteX23" fmla="*/ 261562 w 630697"/>
                <a:gd name="connsiteY23" fmla="*/ 649111 h 871989"/>
                <a:gd name="connsiteX24" fmla="*/ 173456 w 630697"/>
                <a:gd name="connsiteY24" fmla="*/ 577674 h 871989"/>
                <a:gd name="connsiteX25" fmla="*/ 140118 w 630697"/>
                <a:gd name="connsiteY25" fmla="*/ 480042 h 871989"/>
                <a:gd name="connsiteX26" fmla="*/ 152023 w 630697"/>
                <a:gd name="connsiteY26" fmla="*/ 320499 h 871989"/>
                <a:gd name="connsiteX27" fmla="*/ 199649 w 630697"/>
                <a:gd name="connsiteY27" fmla="*/ 215724 h 871989"/>
                <a:gd name="connsiteX28" fmla="*/ 268705 w 630697"/>
                <a:gd name="connsiteY28" fmla="*/ 139524 h 871989"/>
                <a:gd name="connsiteX29" fmla="*/ 325855 w 630697"/>
                <a:gd name="connsiteY29" fmla="*/ 160956 h 871989"/>
                <a:gd name="connsiteX30" fmla="*/ 294899 w 630697"/>
                <a:gd name="connsiteY30" fmla="*/ 206199 h 871989"/>
                <a:gd name="connsiteX31" fmla="*/ 316330 w 630697"/>
                <a:gd name="connsiteY31" fmla="*/ 239536 h 871989"/>
                <a:gd name="connsiteX32" fmla="*/ 433012 w 630697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19101 w 628692"/>
                <a:gd name="connsiteY19" fmla="*/ 408607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19101 w 628692"/>
                <a:gd name="connsiteY19" fmla="*/ 403844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4528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42900 w 628692"/>
                <a:gd name="connsiteY10" fmla="*/ 799130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28613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28613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309563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09563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431007 w 628692"/>
                <a:gd name="connsiteY32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385091 w 628692"/>
                <a:gd name="connsiteY32" fmla="*/ 253825 h 874450"/>
                <a:gd name="connsiteX33" fmla="*/ 431007 w 628692"/>
                <a:gd name="connsiteY33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385091 w 628692"/>
                <a:gd name="connsiteY32" fmla="*/ 249062 h 874450"/>
                <a:gd name="connsiteX33" fmla="*/ 431007 w 628692"/>
                <a:gd name="connsiteY33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33375 w 628692"/>
                <a:gd name="connsiteY31" fmla="*/ 237154 h 874450"/>
                <a:gd name="connsiteX32" fmla="*/ 385091 w 628692"/>
                <a:gd name="connsiteY32" fmla="*/ 249062 h 874450"/>
                <a:gd name="connsiteX33" fmla="*/ 431007 w 628692"/>
                <a:gd name="connsiteY33" fmla="*/ 244299 h 87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28692" h="874450">
                  <a:moveTo>
                    <a:pt x="431007" y="244299"/>
                  </a:moveTo>
                  <a:cubicBezTo>
                    <a:pt x="440644" y="221280"/>
                    <a:pt x="456010" y="149843"/>
                    <a:pt x="442913" y="110949"/>
                  </a:cubicBezTo>
                  <a:cubicBezTo>
                    <a:pt x="429816" y="72055"/>
                    <a:pt x="391716" y="24430"/>
                    <a:pt x="352425" y="10936"/>
                  </a:cubicBezTo>
                  <a:cubicBezTo>
                    <a:pt x="313134" y="-2558"/>
                    <a:pt x="260350" y="-10494"/>
                    <a:pt x="207169" y="29987"/>
                  </a:cubicBezTo>
                  <a:cubicBezTo>
                    <a:pt x="161132" y="67293"/>
                    <a:pt x="127000" y="96661"/>
                    <a:pt x="95250" y="146667"/>
                  </a:cubicBezTo>
                  <a:cubicBezTo>
                    <a:pt x="63500" y="196673"/>
                    <a:pt x="32544" y="279621"/>
                    <a:pt x="16669" y="330024"/>
                  </a:cubicBezTo>
                  <a:cubicBezTo>
                    <a:pt x="794" y="380427"/>
                    <a:pt x="1" y="406620"/>
                    <a:pt x="1" y="449086"/>
                  </a:cubicBezTo>
                  <a:cubicBezTo>
                    <a:pt x="1" y="491552"/>
                    <a:pt x="0" y="537987"/>
                    <a:pt x="16669" y="584818"/>
                  </a:cubicBezTo>
                  <a:cubicBezTo>
                    <a:pt x="33338" y="631649"/>
                    <a:pt x="59929" y="693165"/>
                    <a:pt x="100013" y="730074"/>
                  </a:cubicBezTo>
                  <a:cubicBezTo>
                    <a:pt x="140097" y="766983"/>
                    <a:pt x="218678" y="803496"/>
                    <a:pt x="257175" y="806274"/>
                  </a:cubicBezTo>
                  <a:cubicBezTo>
                    <a:pt x="295672" y="809052"/>
                    <a:pt x="314325" y="809448"/>
                    <a:pt x="330994" y="803892"/>
                  </a:cubicBezTo>
                  <a:cubicBezTo>
                    <a:pt x="347663" y="798336"/>
                    <a:pt x="378222" y="782858"/>
                    <a:pt x="395288" y="777699"/>
                  </a:cubicBezTo>
                  <a:cubicBezTo>
                    <a:pt x="412354" y="772540"/>
                    <a:pt x="414338" y="742773"/>
                    <a:pt x="433388" y="772936"/>
                  </a:cubicBezTo>
                  <a:cubicBezTo>
                    <a:pt x="452438" y="803099"/>
                    <a:pt x="468710" y="847152"/>
                    <a:pt x="490538" y="863424"/>
                  </a:cubicBezTo>
                  <a:cubicBezTo>
                    <a:pt x="512366" y="879696"/>
                    <a:pt x="541337" y="874142"/>
                    <a:pt x="564356" y="870570"/>
                  </a:cubicBezTo>
                  <a:cubicBezTo>
                    <a:pt x="587375" y="866998"/>
                    <a:pt x="630237" y="873743"/>
                    <a:pt x="628650" y="841993"/>
                  </a:cubicBezTo>
                  <a:cubicBezTo>
                    <a:pt x="627063" y="810243"/>
                    <a:pt x="578645" y="738408"/>
                    <a:pt x="554833" y="680068"/>
                  </a:cubicBezTo>
                  <a:cubicBezTo>
                    <a:pt x="531021" y="621728"/>
                    <a:pt x="502446" y="538781"/>
                    <a:pt x="485777" y="491950"/>
                  </a:cubicBezTo>
                  <a:cubicBezTo>
                    <a:pt x="469108" y="445119"/>
                    <a:pt x="467916" y="414161"/>
                    <a:pt x="454819" y="399080"/>
                  </a:cubicBezTo>
                  <a:cubicBezTo>
                    <a:pt x="441722" y="383999"/>
                    <a:pt x="425847" y="397890"/>
                    <a:pt x="407194" y="401462"/>
                  </a:cubicBezTo>
                  <a:cubicBezTo>
                    <a:pt x="388541" y="405034"/>
                    <a:pt x="347663" y="384395"/>
                    <a:pt x="342900" y="420511"/>
                  </a:cubicBezTo>
                  <a:cubicBezTo>
                    <a:pt x="338137" y="456627"/>
                    <a:pt x="390525" y="606249"/>
                    <a:pt x="378619" y="618155"/>
                  </a:cubicBezTo>
                  <a:cubicBezTo>
                    <a:pt x="365919" y="634823"/>
                    <a:pt x="357982" y="655858"/>
                    <a:pt x="338138" y="661017"/>
                  </a:cubicBezTo>
                  <a:cubicBezTo>
                    <a:pt x="318294" y="666176"/>
                    <a:pt x="287338" y="663001"/>
                    <a:pt x="259557" y="649111"/>
                  </a:cubicBezTo>
                  <a:cubicBezTo>
                    <a:pt x="231776" y="635221"/>
                    <a:pt x="191692" y="605852"/>
                    <a:pt x="171451" y="577674"/>
                  </a:cubicBezTo>
                  <a:cubicBezTo>
                    <a:pt x="151210" y="549496"/>
                    <a:pt x="141685" y="522904"/>
                    <a:pt x="138113" y="480042"/>
                  </a:cubicBezTo>
                  <a:cubicBezTo>
                    <a:pt x="134541" y="437180"/>
                    <a:pt x="140096" y="364552"/>
                    <a:pt x="150018" y="320499"/>
                  </a:cubicBezTo>
                  <a:cubicBezTo>
                    <a:pt x="159940" y="276446"/>
                    <a:pt x="178197" y="245886"/>
                    <a:pt x="197644" y="215724"/>
                  </a:cubicBezTo>
                  <a:cubicBezTo>
                    <a:pt x="217091" y="185562"/>
                    <a:pt x="246063" y="152224"/>
                    <a:pt x="266700" y="139524"/>
                  </a:cubicBezTo>
                  <a:cubicBezTo>
                    <a:pt x="287337" y="126824"/>
                    <a:pt x="311546" y="128809"/>
                    <a:pt x="321468" y="139525"/>
                  </a:cubicBezTo>
                  <a:cubicBezTo>
                    <a:pt x="331390" y="150241"/>
                    <a:pt x="324247" y="187547"/>
                    <a:pt x="326231" y="203818"/>
                  </a:cubicBezTo>
                  <a:cubicBezTo>
                    <a:pt x="328215" y="220089"/>
                    <a:pt x="323565" y="229613"/>
                    <a:pt x="333375" y="237154"/>
                  </a:cubicBezTo>
                  <a:cubicBezTo>
                    <a:pt x="343185" y="244695"/>
                    <a:pt x="366835" y="248268"/>
                    <a:pt x="385091" y="249062"/>
                  </a:cubicBezTo>
                  <a:cubicBezTo>
                    <a:pt x="403347" y="249856"/>
                    <a:pt x="421370" y="267318"/>
                    <a:pt x="431007" y="244299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68" name="フリーフォーム: 図形 367">
              <a:extLst>
                <a:ext uri="{FF2B5EF4-FFF2-40B4-BE49-F238E27FC236}">
                  <a16:creationId xmlns:a16="http://schemas.microsoft.com/office/drawing/2014/main" id="{37B506A5-4CC7-4A1C-AA83-99629121D8E0}"/>
                </a:ext>
              </a:extLst>
            </p:cNvPr>
            <p:cNvSpPr/>
            <p:nvPr/>
          </p:nvSpPr>
          <p:spPr>
            <a:xfrm>
              <a:off x="5738009" y="5191830"/>
              <a:ext cx="852732" cy="593144"/>
            </a:xfrm>
            <a:custGeom>
              <a:avLst/>
              <a:gdLst>
                <a:gd name="connsiteX0" fmla="*/ 0 w 971550"/>
                <a:gd name="connsiteY0" fmla="*/ 230981 h 676275"/>
                <a:gd name="connsiteX1" fmla="*/ 78581 w 971550"/>
                <a:gd name="connsiteY1" fmla="*/ 140494 h 676275"/>
                <a:gd name="connsiteX2" fmla="*/ 264319 w 971550"/>
                <a:gd name="connsiteY2" fmla="*/ 64294 h 676275"/>
                <a:gd name="connsiteX3" fmla="*/ 416719 w 971550"/>
                <a:gd name="connsiteY3" fmla="*/ 23813 h 676275"/>
                <a:gd name="connsiteX4" fmla="*/ 631031 w 971550"/>
                <a:gd name="connsiteY4" fmla="*/ 0 h 676275"/>
                <a:gd name="connsiteX5" fmla="*/ 754856 w 971550"/>
                <a:gd name="connsiteY5" fmla="*/ 19050 h 676275"/>
                <a:gd name="connsiteX6" fmla="*/ 845344 w 971550"/>
                <a:gd name="connsiteY6" fmla="*/ 47625 h 676275"/>
                <a:gd name="connsiteX7" fmla="*/ 931069 w 971550"/>
                <a:gd name="connsiteY7" fmla="*/ 121444 h 676275"/>
                <a:gd name="connsiteX8" fmla="*/ 971550 w 971550"/>
                <a:gd name="connsiteY8" fmla="*/ 240506 h 676275"/>
                <a:gd name="connsiteX9" fmla="*/ 916781 w 971550"/>
                <a:gd name="connsiteY9" fmla="*/ 361950 h 676275"/>
                <a:gd name="connsiteX10" fmla="*/ 804863 w 971550"/>
                <a:gd name="connsiteY10" fmla="*/ 440531 h 676275"/>
                <a:gd name="connsiteX11" fmla="*/ 681038 w 971550"/>
                <a:gd name="connsiteY11" fmla="*/ 490538 h 676275"/>
                <a:gd name="connsiteX12" fmla="*/ 590550 w 971550"/>
                <a:gd name="connsiteY12" fmla="*/ 488156 h 676275"/>
                <a:gd name="connsiteX13" fmla="*/ 545306 w 971550"/>
                <a:gd name="connsiteY13" fmla="*/ 481013 h 676275"/>
                <a:gd name="connsiteX14" fmla="*/ 528638 w 971550"/>
                <a:gd name="connsiteY14" fmla="*/ 457200 h 676275"/>
                <a:gd name="connsiteX15" fmla="*/ 464344 w 971550"/>
                <a:gd name="connsiteY15" fmla="*/ 542925 h 676275"/>
                <a:gd name="connsiteX16" fmla="*/ 400050 w 971550"/>
                <a:gd name="connsiteY16" fmla="*/ 623888 h 676275"/>
                <a:gd name="connsiteX17" fmla="*/ 321469 w 971550"/>
                <a:gd name="connsiteY17" fmla="*/ 676275 h 676275"/>
                <a:gd name="connsiteX18" fmla="*/ 250031 w 971550"/>
                <a:gd name="connsiteY18" fmla="*/ 666750 h 676275"/>
                <a:gd name="connsiteX19" fmla="*/ 221456 w 971550"/>
                <a:gd name="connsiteY19" fmla="*/ 626269 h 676275"/>
                <a:gd name="connsiteX20" fmla="*/ 288131 w 971550"/>
                <a:gd name="connsiteY20" fmla="*/ 516731 h 676275"/>
                <a:gd name="connsiteX21" fmla="*/ 361950 w 971550"/>
                <a:gd name="connsiteY21" fmla="*/ 378619 h 676275"/>
                <a:gd name="connsiteX22" fmla="*/ 464344 w 971550"/>
                <a:gd name="connsiteY22" fmla="*/ 295275 h 676275"/>
                <a:gd name="connsiteX23" fmla="*/ 497681 w 971550"/>
                <a:gd name="connsiteY23" fmla="*/ 257175 h 676275"/>
                <a:gd name="connsiteX24" fmla="*/ 566738 w 971550"/>
                <a:gd name="connsiteY24" fmla="*/ 259556 h 676275"/>
                <a:gd name="connsiteX25" fmla="*/ 602456 w 971550"/>
                <a:gd name="connsiteY25" fmla="*/ 326231 h 676275"/>
                <a:gd name="connsiteX26" fmla="*/ 590550 w 971550"/>
                <a:gd name="connsiteY26" fmla="*/ 352425 h 676275"/>
                <a:gd name="connsiteX27" fmla="*/ 611981 w 971550"/>
                <a:gd name="connsiteY27" fmla="*/ 361950 h 676275"/>
                <a:gd name="connsiteX28" fmla="*/ 678656 w 971550"/>
                <a:gd name="connsiteY28" fmla="*/ 352425 h 676275"/>
                <a:gd name="connsiteX29" fmla="*/ 745331 w 971550"/>
                <a:gd name="connsiteY29" fmla="*/ 319088 h 676275"/>
                <a:gd name="connsiteX30" fmla="*/ 754856 w 971550"/>
                <a:gd name="connsiteY30" fmla="*/ 254794 h 676275"/>
                <a:gd name="connsiteX31" fmla="*/ 750094 w 971550"/>
                <a:gd name="connsiteY31" fmla="*/ 183356 h 676275"/>
                <a:gd name="connsiteX32" fmla="*/ 659606 w 971550"/>
                <a:gd name="connsiteY32" fmla="*/ 154781 h 676275"/>
                <a:gd name="connsiteX33" fmla="*/ 566738 w 971550"/>
                <a:gd name="connsiteY33" fmla="*/ 159544 h 676275"/>
                <a:gd name="connsiteX34" fmla="*/ 461963 w 971550"/>
                <a:gd name="connsiteY34" fmla="*/ 164306 h 676275"/>
                <a:gd name="connsiteX35" fmla="*/ 342900 w 971550"/>
                <a:gd name="connsiteY35" fmla="*/ 195263 h 676275"/>
                <a:gd name="connsiteX36" fmla="*/ 228600 w 971550"/>
                <a:gd name="connsiteY36" fmla="*/ 235744 h 676275"/>
                <a:gd name="connsiteX37" fmla="*/ 150019 w 971550"/>
                <a:gd name="connsiteY37" fmla="*/ 271463 h 676275"/>
                <a:gd name="connsiteX38" fmla="*/ 69056 w 971550"/>
                <a:gd name="connsiteY38" fmla="*/ 261938 h 676275"/>
                <a:gd name="connsiteX39" fmla="*/ 0 w 97155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845"/>
                <a:gd name="connsiteY0" fmla="*/ 232227 h 677521"/>
                <a:gd name="connsiteX1" fmla="*/ 78621 w 971845"/>
                <a:gd name="connsiteY1" fmla="*/ 141740 h 677521"/>
                <a:gd name="connsiteX2" fmla="*/ 264359 w 971845"/>
                <a:gd name="connsiteY2" fmla="*/ 65540 h 677521"/>
                <a:gd name="connsiteX3" fmla="*/ 416759 w 971845"/>
                <a:gd name="connsiteY3" fmla="*/ 25059 h 677521"/>
                <a:gd name="connsiteX4" fmla="*/ 631071 w 971845"/>
                <a:gd name="connsiteY4" fmla="*/ 1246 h 677521"/>
                <a:gd name="connsiteX5" fmla="*/ 754896 w 971845"/>
                <a:gd name="connsiteY5" fmla="*/ 20296 h 677521"/>
                <a:gd name="connsiteX6" fmla="*/ 845384 w 971845"/>
                <a:gd name="connsiteY6" fmla="*/ 48871 h 677521"/>
                <a:gd name="connsiteX7" fmla="*/ 931109 w 971845"/>
                <a:gd name="connsiteY7" fmla="*/ 122690 h 677521"/>
                <a:gd name="connsiteX8" fmla="*/ 971590 w 971845"/>
                <a:gd name="connsiteY8" fmla="*/ 241752 h 677521"/>
                <a:gd name="connsiteX9" fmla="*/ 916821 w 971845"/>
                <a:gd name="connsiteY9" fmla="*/ 363196 h 677521"/>
                <a:gd name="connsiteX10" fmla="*/ 804903 w 971845"/>
                <a:gd name="connsiteY10" fmla="*/ 441777 h 677521"/>
                <a:gd name="connsiteX11" fmla="*/ 681078 w 971845"/>
                <a:gd name="connsiteY11" fmla="*/ 491784 h 677521"/>
                <a:gd name="connsiteX12" fmla="*/ 590590 w 971845"/>
                <a:gd name="connsiteY12" fmla="*/ 489402 h 677521"/>
                <a:gd name="connsiteX13" fmla="*/ 545346 w 971845"/>
                <a:gd name="connsiteY13" fmla="*/ 482259 h 677521"/>
                <a:gd name="connsiteX14" fmla="*/ 528678 w 971845"/>
                <a:gd name="connsiteY14" fmla="*/ 458446 h 677521"/>
                <a:gd name="connsiteX15" fmla="*/ 464384 w 971845"/>
                <a:gd name="connsiteY15" fmla="*/ 544171 h 677521"/>
                <a:gd name="connsiteX16" fmla="*/ 400090 w 971845"/>
                <a:gd name="connsiteY16" fmla="*/ 625134 h 677521"/>
                <a:gd name="connsiteX17" fmla="*/ 321509 w 971845"/>
                <a:gd name="connsiteY17" fmla="*/ 677521 h 677521"/>
                <a:gd name="connsiteX18" fmla="*/ 250071 w 971845"/>
                <a:gd name="connsiteY18" fmla="*/ 667996 h 677521"/>
                <a:gd name="connsiteX19" fmla="*/ 221496 w 971845"/>
                <a:gd name="connsiteY19" fmla="*/ 627515 h 677521"/>
                <a:gd name="connsiteX20" fmla="*/ 288171 w 971845"/>
                <a:gd name="connsiteY20" fmla="*/ 517977 h 677521"/>
                <a:gd name="connsiteX21" fmla="*/ 361990 w 971845"/>
                <a:gd name="connsiteY21" fmla="*/ 379865 h 677521"/>
                <a:gd name="connsiteX22" fmla="*/ 464384 w 971845"/>
                <a:gd name="connsiteY22" fmla="*/ 296521 h 677521"/>
                <a:gd name="connsiteX23" fmla="*/ 497721 w 971845"/>
                <a:gd name="connsiteY23" fmla="*/ 258421 h 677521"/>
                <a:gd name="connsiteX24" fmla="*/ 566778 w 971845"/>
                <a:gd name="connsiteY24" fmla="*/ 260802 h 677521"/>
                <a:gd name="connsiteX25" fmla="*/ 602496 w 971845"/>
                <a:gd name="connsiteY25" fmla="*/ 327477 h 677521"/>
                <a:gd name="connsiteX26" fmla="*/ 590590 w 971845"/>
                <a:gd name="connsiteY26" fmla="*/ 353671 h 677521"/>
                <a:gd name="connsiteX27" fmla="*/ 612021 w 971845"/>
                <a:gd name="connsiteY27" fmla="*/ 363196 h 677521"/>
                <a:gd name="connsiteX28" fmla="*/ 678696 w 971845"/>
                <a:gd name="connsiteY28" fmla="*/ 353671 h 677521"/>
                <a:gd name="connsiteX29" fmla="*/ 745371 w 971845"/>
                <a:gd name="connsiteY29" fmla="*/ 320334 h 677521"/>
                <a:gd name="connsiteX30" fmla="*/ 754896 w 971845"/>
                <a:gd name="connsiteY30" fmla="*/ 256040 h 677521"/>
                <a:gd name="connsiteX31" fmla="*/ 750134 w 971845"/>
                <a:gd name="connsiteY31" fmla="*/ 184602 h 677521"/>
                <a:gd name="connsiteX32" fmla="*/ 659646 w 971845"/>
                <a:gd name="connsiteY32" fmla="*/ 156027 h 677521"/>
                <a:gd name="connsiteX33" fmla="*/ 566778 w 971845"/>
                <a:gd name="connsiteY33" fmla="*/ 160790 h 677521"/>
                <a:gd name="connsiteX34" fmla="*/ 462003 w 971845"/>
                <a:gd name="connsiteY34" fmla="*/ 165552 h 677521"/>
                <a:gd name="connsiteX35" fmla="*/ 342940 w 971845"/>
                <a:gd name="connsiteY35" fmla="*/ 196509 h 677521"/>
                <a:gd name="connsiteX36" fmla="*/ 228640 w 971845"/>
                <a:gd name="connsiteY36" fmla="*/ 236990 h 677521"/>
                <a:gd name="connsiteX37" fmla="*/ 150059 w 971845"/>
                <a:gd name="connsiteY37" fmla="*/ 272709 h 677521"/>
                <a:gd name="connsiteX38" fmla="*/ 69096 w 971845"/>
                <a:gd name="connsiteY38" fmla="*/ 263184 h 677521"/>
                <a:gd name="connsiteX39" fmla="*/ 40 w 971845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84739"/>
                <a:gd name="connsiteX1" fmla="*/ 78621 w 976436"/>
                <a:gd name="connsiteY1" fmla="*/ 141740 h 684739"/>
                <a:gd name="connsiteX2" fmla="*/ 264359 w 976436"/>
                <a:gd name="connsiteY2" fmla="*/ 65540 h 684739"/>
                <a:gd name="connsiteX3" fmla="*/ 416759 w 976436"/>
                <a:gd name="connsiteY3" fmla="*/ 25059 h 684739"/>
                <a:gd name="connsiteX4" fmla="*/ 631071 w 976436"/>
                <a:gd name="connsiteY4" fmla="*/ 1246 h 684739"/>
                <a:gd name="connsiteX5" fmla="*/ 754896 w 976436"/>
                <a:gd name="connsiteY5" fmla="*/ 20296 h 684739"/>
                <a:gd name="connsiteX6" fmla="*/ 845384 w 976436"/>
                <a:gd name="connsiteY6" fmla="*/ 48871 h 684739"/>
                <a:gd name="connsiteX7" fmla="*/ 931109 w 976436"/>
                <a:gd name="connsiteY7" fmla="*/ 122690 h 684739"/>
                <a:gd name="connsiteX8" fmla="*/ 971590 w 976436"/>
                <a:gd name="connsiteY8" fmla="*/ 241752 h 684739"/>
                <a:gd name="connsiteX9" fmla="*/ 916821 w 976436"/>
                <a:gd name="connsiteY9" fmla="*/ 363196 h 684739"/>
                <a:gd name="connsiteX10" fmla="*/ 804903 w 976436"/>
                <a:gd name="connsiteY10" fmla="*/ 441777 h 684739"/>
                <a:gd name="connsiteX11" fmla="*/ 681078 w 976436"/>
                <a:gd name="connsiteY11" fmla="*/ 491784 h 684739"/>
                <a:gd name="connsiteX12" fmla="*/ 590590 w 976436"/>
                <a:gd name="connsiteY12" fmla="*/ 489402 h 684739"/>
                <a:gd name="connsiteX13" fmla="*/ 545346 w 976436"/>
                <a:gd name="connsiteY13" fmla="*/ 482259 h 684739"/>
                <a:gd name="connsiteX14" fmla="*/ 528678 w 976436"/>
                <a:gd name="connsiteY14" fmla="*/ 458446 h 684739"/>
                <a:gd name="connsiteX15" fmla="*/ 464384 w 976436"/>
                <a:gd name="connsiteY15" fmla="*/ 544171 h 684739"/>
                <a:gd name="connsiteX16" fmla="*/ 400090 w 976436"/>
                <a:gd name="connsiteY16" fmla="*/ 625134 h 684739"/>
                <a:gd name="connsiteX17" fmla="*/ 321509 w 976436"/>
                <a:gd name="connsiteY17" fmla="*/ 677521 h 684739"/>
                <a:gd name="connsiteX18" fmla="*/ 250071 w 976436"/>
                <a:gd name="connsiteY18" fmla="*/ 667996 h 684739"/>
                <a:gd name="connsiteX19" fmla="*/ 221496 w 976436"/>
                <a:gd name="connsiteY19" fmla="*/ 627515 h 684739"/>
                <a:gd name="connsiteX20" fmla="*/ 288171 w 976436"/>
                <a:gd name="connsiteY20" fmla="*/ 517977 h 684739"/>
                <a:gd name="connsiteX21" fmla="*/ 361990 w 976436"/>
                <a:gd name="connsiteY21" fmla="*/ 379865 h 684739"/>
                <a:gd name="connsiteX22" fmla="*/ 464384 w 976436"/>
                <a:gd name="connsiteY22" fmla="*/ 296521 h 684739"/>
                <a:gd name="connsiteX23" fmla="*/ 497721 w 976436"/>
                <a:gd name="connsiteY23" fmla="*/ 258421 h 684739"/>
                <a:gd name="connsiteX24" fmla="*/ 566778 w 976436"/>
                <a:gd name="connsiteY24" fmla="*/ 260802 h 684739"/>
                <a:gd name="connsiteX25" fmla="*/ 602496 w 976436"/>
                <a:gd name="connsiteY25" fmla="*/ 327477 h 684739"/>
                <a:gd name="connsiteX26" fmla="*/ 590590 w 976436"/>
                <a:gd name="connsiteY26" fmla="*/ 353671 h 684739"/>
                <a:gd name="connsiteX27" fmla="*/ 612021 w 976436"/>
                <a:gd name="connsiteY27" fmla="*/ 363196 h 684739"/>
                <a:gd name="connsiteX28" fmla="*/ 678696 w 976436"/>
                <a:gd name="connsiteY28" fmla="*/ 353671 h 684739"/>
                <a:gd name="connsiteX29" fmla="*/ 745371 w 976436"/>
                <a:gd name="connsiteY29" fmla="*/ 320334 h 684739"/>
                <a:gd name="connsiteX30" fmla="*/ 754896 w 976436"/>
                <a:gd name="connsiteY30" fmla="*/ 256040 h 684739"/>
                <a:gd name="connsiteX31" fmla="*/ 750134 w 976436"/>
                <a:gd name="connsiteY31" fmla="*/ 184602 h 684739"/>
                <a:gd name="connsiteX32" fmla="*/ 659646 w 976436"/>
                <a:gd name="connsiteY32" fmla="*/ 156027 h 684739"/>
                <a:gd name="connsiteX33" fmla="*/ 566778 w 976436"/>
                <a:gd name="connsiteY33" fmla="*/ 160790 h 684739"/>
                <a:gd name="connsiteX34" fmla="*/ 462003 w 976436"/>
                <a:gd name="connsiteY34" fmla="*/ 165552 h 684739"/>
                <a:gd name="connsiteX35" fmla="*/ 342940 w 976436"/>
                <a:gd name="connsiteY35" fmla="*/ 196509 h 684739"/>
                <a:gd name="connsiteX36" fmla="*/ 228640 w 976436"/>
                <a:gd name="connsiteY36" fmla="*/ 236990 h 684739"/>
                <a:gd name="connsiteX37" fmla="*/ 150059 w 976436"/>
                <a:gd name="connsiteY37" fmla="*/ 272709 h 684739"/>
                <a:gd name="connsiteX38" fmla="*/ 69096 w 976436"/>
                <a:gd name="connsiteY38" fmla="*/ 263184 h 684739"/>
                <a:gd name="connsiteX39" fmla="*/ 40 w 976436"/>
                <a:gd name="connsiteY39" fmla="*/ 232227 h 684739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63184 h 681230"/>
                <a:gd name="connsiteX39" fmla="*/ 42 w 976438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63184 h 681230"/>
                <a:gd name="connsiteX39" fmla="*/ 42 w 976438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70328 h 681230"/>
                <a:gd name="connsiteX39" fmla="*/ 42 w 976438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28641 w 976437"/>
                <a:gd name="connsiteY36" fmla="*/ 236990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71516 w 976437"/>
                <a:gd name="connsiteY21" fmla="*/ 389390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5791 w 976437"/>
                <a:gd name="connsiteY20" fmla="*/ 510833 h 681230"/>
                <a:gd name="connsiteX21" fmla="*/ 371516 w 976437"/>
                <a:gd name="connsiteY21" fmla="*/ 389390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0227"/>
                <a:gd name="connsiteX1" fmla="*/ 78622 w 976437"/>
                <a:gd name="connsiteY1" fmla="*/ 141740 h 680227"/>
                <a:gd name="connsiteX2" fmla="*/ 264360 w 976437"/>
                <a:gd name="connsiteY2" fmla="*/ 65540 h 680227"/>
                <a:gd name="connsiteX3" fmla="*/ 416760 w 976437"/>
                <a:gd name="connsiteY3" fmla="*/ 25059 h 680227"/>
                <a:gd name="connsiteX4" fmla="*/ 631072 w 976437"/>
                <a:gd name="connsiteY4" fmla="*/ 1246 h 680227"/>
                <a:gd name="connsiteX5" fmla="*/ 754897 w 976437"/>
                <a:gd name="connsiteY5" fmla="*/ 20296 h 680227"/>
                <a:gd name="connsiteX6" fmla="*/ 845385 w 976437"/>
                <a:gd name="connsiteY6" fmla="*/ 48871 h 680227"/>
                <a:gd name="connsiteX7" fmla="*/ 931110 w 976437"/>
                <a:gd name="connsiteY7" fmla="*/ 122690 h 680227"/>
                <a:gd name="connsiteX8" fmla="*/ 971591 w 976437"/>
                <a:gd name="connsiteY8" fmla="*/ 241752 h 680227"/>
                <a:gd name="connsiteX9" fmla="*/ 916822 w 976437"/>
                <a:gd name="connsiteY9" fmla="*/ 363196 h 680227"/>
                <a:gd name="connsiteX10" fmla="*/ 804904 w 976437"/>
                <a:gd name="connsiteY10" fmla="*/ 441777 h 680227"/>
                <a:gd name="connsiteX11" fmla="*/ 681079 w 976437"/>
                <a:gd name="connsiteY11" fmla="*/ 491784 h 680227"/>
                <a:gd name="connsiteX12" fmla="*/ 590591 w 976437"/>
                <a:gd name="connsiteY12" fmla="*/ 489402 h 680227"/>
                <a:gd name="connsiteX13" fmla="*/ 545347 w 976437"/>
                <a:gd name="connsiteY13" fmla="*/ 482259 h 680227"/>
                <a:gd name="connsiteX14" fmla="*/ 528679 w 976437"/>
                <a:gd name="connsiteY14" fmla="*/ 458446 h 680227"/>
                <a:gd name="connsiteX15" fmla="*/ 464385 w 976437"/>
                <a:gd name="connsiteY15" fmla="*/ 544171 h 680227"/>
                <a:gd name="connsiteX16" fmla="*/ 400091 w 976437"/>
                <a:gd name="connsiteY16" fmla="*/ 625134 h 680227"/>
                <a:gd name="connsiteX17" fmla="*/ 321510 w 976437"/>
                <a:gd name="connsiteY17" fmla="*/ 677521 h 680227"/>
                <a:gd name="connsiteX18" fmla="*/ 250072 w 976437"/>
                <a:gd name="connsiteY18" fmla="*/ 667996 h 680227"/>
                <a:gd name="connsiteX19" fmla="*/ 221497 w 976437"/>
                <a:gd name="connsiteY19" fmla="*/ 627515 h 680227"/>
                <a:gd name="connsiteX20" fmla="*/ 285791 w 976437"/>
                <a:gd name="connsiteY20" fmla="*/ 510833 h 680227"/>
                <a:gd name="connsiteX21" fmla="*/ 371516 w 976437"/>
                <a:gd name="connsiteY21" fmla="*/ 389390 h 680227"/>
                <a:gd name="connsiteX22" fmla="*/ 462004 w 976437"/>
                <a:gd name="connsiteY22" fmla="*/ 296521 h 680227"/>
                <a:gd name="connsiteX23" fmla="*/ 497722 w 976437"/>
                <a:gd name="connsiteY23" fmla="*/ 267946 h 680227"/>
                <a:gd name="connsiteX24" fmla="*/ 566779 w 976437"/>
                <a:gd name="connsiteY24" fmla="*/ 260802 h 680227"/>
                <a:gd name="connsiteX25" fmla="*/ 602497 w 976437"/>
                <a:gd name="connsiteY25" fmla="*/ 320334 h 680227"/>
                <a:gd name="connsiteX26" fmla="*/ 590591 w 976437"/>
                <a:gd name="connsiteY26" fmla="*/ 353671 h 680227"/>
                <a:gd name="connsiteX27" fmla="*/ 623928 w 976437"/>
                <a:gd name="connsiteY27" fmla="*/ 363196 h 680227"/>
                <a:gd name="connsiteX28" fmla="*/ 678697 w 976437"/>
                <a:gd name="connsiteY28" fmla="*/ 353671 h 680227"/>
                <a:gd name="connsiteX29" fmla="*/ 745372 w 976437"/>
                <a:gd name="connsiteY29" fmla="*/ 320334 h 680227"/>
                <a:gd name="connsiteX30" fmla="*/ 778709 w 976437"/>
                <a:gd name="connsiteY30" fmla="*/ 256040 h 680227"/>
                <a:gd name="connsiteX31" fmla="*/ 750135 w 976437"/>
                <a:gd name="connsiteY31" fmla="*/ 184602 h 680227"/>
                <a:gd name="connsiteX32" fmla="*/ 659647 w 976437"/>
                <a:gd name="connsiteY32" fmla="*/ 146502 h 680227"/>
                <a:gd name="connsiteX33" fmla="*/ 566779 w 976437"/>
                <a:gd name="connsiteY33" fmla="*/ 146503 h 680227"/>
                <a:gd name="connsiteX34" fmla="*/ 462004 w 976437"/>
                <a:gd name="connsiteY34" fmla="*/ 165552 h 680227"/>
                <a:gd name="connsiteX35" fmla="*/ 342941 w 976437"/>
                <a:gd name="connsiteY35" fmla="*/ 196509 h 680227"/>
                <a:gd name="connsiteX36" fmla="*/ 231022 w 976437"/>
                <a:gd name="connsiteY36" fmla="*/ 241752 h 680227"/>
                <a:gd name="connsiteX37" fmla="*/ 152442 w 976437"/>
                <a:gd name="connsiteY37" fmla="*/ 265565 h 680227"/>
                <a:gd name="connsiteX38" fmla="*/ 69097 w 976437"/>
                <a:gd name="connsiteY38" fmla="*/ 270328 h 680227"/>
                <a:gd name="connsiteX39" fmla="*/ 41 w 976437"/>
                <a:gd name="connsiteY39" fmla="*/ 232227 h 680227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4904 w 976437"/>
                <a:gd name="connsiteY10" fmla="*/ 441777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64385 w 976437"/>
                <a:gd name="connsiteY15" fmla="*/ 544171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4904 w 976437"/>
                <a:gd name="connsiteY10" fmla="*/ 441777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78698 w 976437"/>
                <a:gd name="connsiteY11" fmla="*/ 482259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56039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78698 w 976437"/>
                <a:gd name="connsiteY11" fmla="*/ 482259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0591 w 971769"/>
                <a:gd name="connsiteY26" fmla="*/ 353671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51290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46528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46528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7735 w 971769"/>
                <a:gd name="connsiteY26" fmla="*/ 341766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7735 w 971769"/>
                <a:gd name="connsiteY26" fmla="*/ 341766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623928 w 971769"/>
                <a:gd name="connsiteY26" fmla="*/ 363196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609640 w 971769"/>
                <a:gd name="connsiteY26" fmla="*/ 358434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17952 h 681603"/>
                <a:gd name="connsiteX26" fmla="*/ 609640 w 971769"/>
                <a:gd name="connsiteY26" fmla="*/ 358434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306 h 681682"/>
                <a:gd name="connsiteX1" fmla="*/ 78622 w 971769"/>
                <a:gd name="connsiteY1" fmla="*/ 141819 h 681682"/>
                <a:gd name="connsiteX2" fmla="*/ 264360 w 971769"/>
                <a:gd name="connsiteY2" fmla="*/ 65619 h 681682"/>
                <a:gd name="connsiteX3" fmla="*/ 416760 w 971769"/>
                <a:gd name="connsiteY3" fmla="*/ 25138 h 681682"/>
                <a:gd name="connsiteX4" fmla="*/ 555603 w 971769"/>
                <a:gd name="connsiteY4" fmla="*/ 4230 h 681682"/>
                <a:gd name="connsiteX5" fmla="*/ 631072 w 971769"/>
                <a:gd name="connsiteY5" fmla="*/ 1325 h 681682"/>
                <a:gd name="connsiteX6" fmla="*/ 754897 w 971769"/>
                <a:gd name="connsiteY6" fmla="*/ 20375 h 681682"/>
                <a:gd name="connsiteX7" fmla="*/ 845385 w 971769"/>
                <a:gd name="connsiteY7" fmla="*/ 48950 h 681682"/>
                <a:gd name="connsiteX8" fmla="*/ 931110 w 971769"/>
                <a:gd name="connsiteY8" fmla="*/ 122769 h 681682"/>
                <a:gd name="connsiteX9" fmla="*/ 971591 w 971769"/>
                <a:gd name="connsiteY9" fmla="*/ 256118 h 681682"/>
                <a:gd name="connsiteX10" fmla="*/ 916822 w 971769"/>
                <a:gd name="connsiteY10" fmla="*/ 363275 h 681682"/>
                <a:gd name="connsiteX11" fmla="*/ 802523 w 971769"/>
                <a:gd name="connsiteY11" fmla="*/ 449000 h 681682"/>
                <a:gd name="connsiteX12" fmla="*/ 678698 w 971769"/>
                <a:gd name="connsiteY12" fmla="*/ 482338 h 681682"/>
                <a:gd name="connsiteX13" fmla="*/ 590591 w 971769"/>
                <a:gd name="connsiteY13" fmla="*/ 489481 h 681682"/>
                <a:gd name="connsiteX14" fmla="*/ 545347 w 971769"/>
                <a:gd name="connsiteY14" fmla="*/ 482338 h 681682"/>
                <a:gd name="connsiteX15" fmla="*/ 528679 w 971769"/>
                <a:gd name="connsiteY15" fmla="*/ 458525 h 681682"/>
                <a:gd name="connsiteX16" fmla="*/ 457241 w 971769"/>
                <a:gd name="connsiteY16" fmla="*/ 537106 h 681682"/>
                <a:gd name="connsiteX17" fmla="*/ 392948 w 971769"/>
                <a:gd name="connsiteY17" fmla="*/ 606163 h 681682"/>
                <a:gd name="connsiteX18" fmla="*/ 321510 w 971769"/>
                <a:gd name="connsiteY18" fmla="*/ 677600 h 681682"/>
                <a:gd name="connsiteX19" fmla="*/ 250072 w 971769"/>
                <a:gd name="connsiteY19" fmla="*/ 668075 h 681682"/>
                <a:gd name="connsiteX20" fmla="*/ 221497 w 971769"/>
                <a:gd name="connsiteY20" fmla="*/ 627594 h 681682"/>
                <a:gd name="connsiteX21" fmla="*/ 285791 w 971769"/>
                <a:gd name="connsiteY21" fmla="*/ 510912 h 681682"/>
                <a:gd name="connsiteX22" fmla="*/ 371516 w 971769"/>
                <a:gd name="connsiteY22" fmla="*/ 389469 h 681682"/>
                <a:gd name="connsiteX23" fmla="*/ 462004 w 971769"/>
                <a:gd name="connsiteY23" fmla="*/ 296600 h 681682"/>
                <a:gd name="connsiteX24" fmla="*/ 497722 w 971769"/>
                <a:gd name="connsiteY24" fmla="*/ 268025 h 681682"/>
                <a:gd name="connsiteX25" fmla="*/ 566779 w 971769"/>
                <a:gd name="connsiteY25" fmla="*/ 260881 h 681682"/>
                <a:gd name="connsiteX26" fmla="*/ 602497 w 971769"/>
                <a:gd name="connsiteY26" fmla="*/ 318031 h 681682"/>
                <a:gd name="connsiteX27" fmla="*/ 609640 w 971769"/>
                <a:gd name="connsiteY27" fmla="*/ 358513 h 681682"/>
                <a:gd name="connsiteX28" fmla="*/ 678697 w 971769"/>
                <a:gd name="connsiteY28" fmla="*/ 353750 h 681682"/>
                <a:gd name="connsiteX29" fmla="*/ 745372 w 971769"/>
                <a:gd name="connsiteY29" fmla="*/ 320413 h 681682"/>
                <a:gd name="connsiteX30" fmla="*/ 778709 w 971769"/>
                <a:gd name="connsiteY30" fmla="*/ 256119 h 681682"/>
                <a:gd name="connsiteX31" fmla="*/ 750135 w 971769"/>
                <a:gd name="connsiteY31" fmla="*/ 184681 h 681682"/>
                <a:gd name="connsiteX32" fmla="*/ 659647 w 971769"/>
                <a:gd name="connsiteY32" fmla="*/ 146581 h 681682"/>
                <a:gd name="connsiteX33" fmla="*/ 566779 w 971769"/>
                <a:gd name="connsiteY33" fmla="*/ 146582 h 681682"/>
                <a:gd name="connsiteX34" fmla="*/ 462004 w 971769"/>
                <a:gd name="connsiteY34" fmla="*/ 165631 h 681682"/>
                <a:gd name="connsiteX35" fmla="*/ 342941 w 971769"/>
                <a:gd name="connsiteY35" fmla="*/ 196588 h 681682"/>
                <a:gd name="connsiteX36" fmla="*/ 231022 w 971769"/>
                <a:gd name="connsiteY36" fmla="*/ 241831 h 681682"/>
                <a:gd name="connsiteX37" fmla="*/ 152442 w 971769"/>
                <a:gd name="connsiteY37" fmla="*/ 265644 h 681682"/>
                <a:gd name="connsiteX38" fmla="*/ 69097 w 971769"/>
                <a:gd name="connsiteY38" fmla="*/ 270407 h 681682"/>
                <a:gd name="connsiteX39" fmla="*/ 41 w 971769"/>
                <a:gd name="connsiteY39" fmla="*/ 232306 h 681682"/>
                <a:gd name="connsiteX0" fmla="*/ 41 w 971769"/>
                <a:gd name="connsiteY0" fmla="*/ 232306 h 681682"/>
                <a:gd name="connsiteX1" fmla="*/ 78622 w 971769"/>
                <a:gd name="connsiteY1" fmla="*/ 141819 h 681682"/>
                <a:gd name="connsiteX2" fmla="*/ 264360 w 971769"/>
                <a:gd name="connsiteY2" fmla="*/ 65619 h 681682"/>
                <a:gd name="connsiteX3" fmla="*/ 416760 w 971769"/>
                <a:gd name="connsiteY3" fmla="*/ 25138 h 681682"/>
                <a:gd name="connsiteX4" fmla="*/ 555603 w 971769"/>
                <a:gd name="connsiteY4" fmla="*/ 4230 h 681682"/>
                <a:gd name="connsiteX5" fmla="*/ 631072 w 971769"/>
                <a:gd name="connsiteY5" fmla="*/ 1325 h 681682"/>
                <a:gd name="connsiteX6" fmla="*/ 754897 w 971769"/>
                <a:gd name="connsiteY6" fmla="*/ 20375 h 681682"/>
                <a:gd name="connsiteX7" fmla="*/ 845385 w 971769"/>
                <a:gd name="connsiteY7" fmla="*/ 48950 h 681682"/>
                <a:gd name="connsiteX8" fmla="*/ 931110 w 971769"/>
                <a:gd name="connsiteY8" fmla="*/ 122769 h 681682"/>
                <a:gd name="connsiteX9" fmla="*/ 971591 w 971769"/>
                <a:gd name="connsiteY9" fmla="*/ 256118 h 681682"/>
                <a:gd name="connsiteX10" fmla="*/ 916822 w 971769"/>
                <a:gd name="connsiteY10" fmla="*/ 363275 h 681682"/>
                <a:gd name="connsiteX11" fmla="*/ 802523 w 971769"/>
                <a:gd name="connsiteY11" fmla="*/ 449000 h 681682"/>
                <a:gd name="connsiteX12" fmla="*/ 678698 w 971769"/>
                <a:gd name="connsiteY12" fmla="*/ 482338 h 681682"/>
                <a:gd name="connsiteX13" fmla="*/ 590591 w 971769"/>
                <a:gd name="connsiteY13" fmla="*/ 489481 h 681682"/>
                <a:gd name="connsiteX14" fmla="*/ 545347 w 971769"/>
                <a:gd name="connsiteY14" fmla="*/ 482338 h 681682"/>
                <a:gd name="connsiteX15" fmla="*/ 528679 w 971769"/>
                <a:gd name="connsiteY15" fmla="*/ 458525 h 681682"/>
                <a:gd name="connsiteX16" fmla="*/ 457241 w 971769"/>
                <a:gd name="connsiteY16" fmla="*/ 537106 h 681682"/>
                <a:gd name="connsiteX17" fmla="*/ 392948 w 971769"/>
                <a:gd name="connsiteY17" fmla="*/ 606163 h 681682"/>
                <a:gd name="connsiteX18" fmla="*/ 321510 w 971769"/>
                <a:gd name="connsiteY18" fmla="*/ 677600 h 681682"/>
                <a:gd name="connsiteX19" fmla="*/ 250072 w 971769"/>
                <a:gd name="connsiteY19" fmla="*/ 668075 h 681682"/>
                <a:gd name="connsiteX20" fmla="*/ 221497 w 971769"/>
                <a:gd name="connsiteY20" fmla="*/ 627594 h 681682"/>
                <a:gd name="connsiteX21" fmla="*/ 285791 w 971769"/>
                <a:gd name="connsiteY21" fmla="*/ 510912 h 681682"/>
                <a:gd name="connsiteX22" fmla="*/ 371516 w 971769"/>
                <a:gd name="connsiteY22" fmla="*/ 389469 h 681682"/>
                <a:gd name="connsiteX23" fmla="*/ 462004 w 971769"/>
                <a:gd name="connsiteY23" fmla="*/ 296600 h 681682"/>
                <a:gd name="connsiteX24" fmla="*/ 497722 w 971769"/>
                <a:gd name="connsiteY24" fmla="*/ 268025 h 681682"/>
                <a:gd name="connsiteX25" fmla="*/ 566779 w 971769"/>
                <a:gd name="connsiteY25" fmla="*/ 260881 h 681682"/>
                <a:gd name="connsiteX26" fmla="*/ 602497 w 971769"/>
                <a:gd name="connsiteY26" fmla="*/ 318031 h 681682"/>
                <a:gd name="connsiteX27" fmla="*/ 609640 w 971769"/>
                <a:gd name="connsiteY27" fmla="*/ 358513 h 681682"/>
                <a:gd name="connsiteX28" fmla="*/ 678697 w 971769"/>
                <a:gd name="connsiteY28" fmla="*/ 353750 h 681682"/>
                <a:gd name="connsiteX29" fmla="*/ 745372 w 971769"/>
                <a:gd name="connsiteY29" fmla="*/ 320413 h 681682"/>
                <a:gd name="connsiteX30" fmla="*/ 778709 w 971769"/>
                <a:gd name="connsiteY30" fmla="*/ 256119 h 681682"/>
                <a:gd name="connsiteX31" fmla="*/ 750135 w 971769"/>
                <a:gd name="connsiteY31" fmla="*/ 184681 h 681682"/>
                <a:gd name="connsiteX32" fmla="*/ 659647 w 971769"/>
                <a:gd name="connsiteY32" fmla="*/ 146581 h 681682"/>
                <a:gd name="connsiteX33" fmla="*/ 566779 w 971769"/>
                <a:gd name="connsiteY33" fmla="*/ 146582 h 681682"/>
                <a:gd name="connsiteX34" fmla="*/ 462004 w 971769"/>
                <a:gd name="connsiteY34" fmla="*/ 165631 h 681682"/>
                <a:gd name="connsiteX35" fmla="*/ 342941 w 971769"/>
                <a:gd name="connsiteY35" fmla="*/ 196588 h 681682"/>
                <a:gd name="connsiteX36" fmla="*/ 231022 w 971769"/>
                <a:gd name="connsiteY36" fmla="*/ 241831 h 681682"/>
                <a:gd name="connsiteX37" fmla="*/ 152442 w 971769"/>
                <a:gd name="connsiteY37" fmla="*/ 265644 h 681682"/>
                <a:gd name="connsiteX38" fmla="*/ 69097 w 971769"/>
                <a:gd name="connsiteY38" fmla="*/ 270407 h 681682"/>
                <a:gd name="connsiteX39" fmla="*/ 41 w 971769"/>
                <a:gd name="connsiteY39" fmla="*/ 232306 h 681682"/>
                <a:gd name="connsiteX0" fmla="*/ 41 w 971769"/>
                <a:gd name="connsiteY0" fmla="*/ 230688 h 680064"/>
                <a:gd name="connsiteX1" fmla="*/ 78622 w 971769"/>
                <a:gd name="connsiteY1" fmla="*/ 140201 h 680064"/>
                <a:gd name="connsiteX2" fmla="*/ 264360 w 971769"/>
                <a:gd name="connsiteY2" fmla="*/ 64001 h 680064"/>
                <a:gd name="connsiteX3" fmla="*/ 416760 w 971769"/>
                <a:gd name="connsiteY3" fmla="*/ 23520 h 680064"/>
                <a:gd name="connsiteX4" fmla="*/ 555603 w 971769"/>
                <a:gd name="connsiteY4" fmla="*/ 2612 h 680064"/>
                <a:gd name="connsiteX5" fmla="*/ 631072 w 971769"/>
                <a:gd name="connsiteY5" fmla="*/ 2088 h 680064"/>
                <a:gd name="connsiteX6" fmla="*/ 754897 w 971769"/>
                <a:gd name="connsiteY6" fmla="*/ 18757 h 680064"/>
                <a:gd name="connsiteX7" fmla="*/ 845385 w 971769"/>
                <a:gd name="connsiteY7" fmla="*/ 47332 h 680064"/>
                <a:gd name="connsiteX8" fmla="*/ 931110 w 971769"/>
                <a:gd name="connsiteY8" fmla="*/ 121151 h 680064"/>
                <a:gd name="connsiteX9" fmla="*/ 971591 w 971769"/>
                <a:gd name="connsiteY9" fmla="*/ 254500 h 680064"/>
                <a:gd name="connsiteX10" fmla="*/ 916822 w 971769"/>
                <a:gd name="connsiteY10" fmla="*/ 361657 h 680064"/>
                <a:gd name="connsiteX11" fmla="*/ 802523 w 971769"/>
                <a:gd name="connsiteY11" fmla="*/ 447382 h 680064"/>
                <a:gd name="connsiteX12" fmla="*/ 678698 w 971769"/>
                <a:gd name="connsiteY12" fmla="*/ 480720 h 680064"/>
                <a:gd name="connsiteX13" fmla="*/ 590591 w 971769"/>
                <a:gd name="connsiteY13" fmla="*/ 487863 h 680064"/>
                <a:gd name="connsiteX14" fmla="*/ 545347 w 971769"/>
                <a:gd name="connsiteY14" fmla="*/ 480720 h 680064"/>
                <a:gd name="connsiteX15" fmla="*/ 528679 w 971769"/>
                <a:gd name="connsiteY15" fmla="*/ 456907 h 680064"/>
                <a:gd name="connsiteX16" fmla="*/ 457241 w 971769"/>
                <a:gd name="connsiteY16" fmla="*/ 535488 h 680064"/>
                <a:gd name="connsiteX17" fmla="*/ 392948 w 971769"/>
                <a:gd name="connsiteY17" fmla="*/ 604545 h 680064"/>
                <a:gd name="connsiteX18" fmla="*/ 321510 w 971769"/>
                <a:gd name="connsiteY18" fmla="*/ 675982 h 680064"/>
                <a:gd name="connsiteX19" fmla="*/ 250072 w 971769"/>
                <a:gd name="connsiteY19" fmla="*/ 666457 h 680064"/>
                <a:gd name="connsiteX20" fmla="*/ 221497 w 971769"/>
                <a:gd name="connsiteY20" fmla="*/ 625976 h 680064"/>
                <a:gd name="connsiteX21" fmla="*/ 285791 w 971769"/>
                <a:gd name="connsiteY21" fmla="*/ 509294 h 680064"/>
                <a:gd name="connsiteX22" fmla="*/ 371516 w 971769"/>
                <a:gd name="connsiteY22" fmla="*/ 387851 h 680064"/>
                <a:gd name="connsiteX23" fmla="*/ 462004 w 971769"/>
                <a:gd name="connsiteY23" fmla="*/ 294982 h 680064"/>
                <a:gd name="connsiteX24" fmla="*/ 497722 w 971769"/>
                <a:gd name="connsiteY24" fmla="*/ 266407 h 680064"/>
                <a:gd name="connsiteX25" fmla="*/ 566779 w 971769"/>
                <a:gd name="connsiteY25" fmla="*/ 259263 h 680064"/>
                <a:gd name="connsiteX26" fmla="*/ 602497 w 971769"/>
                <a:gd name="connsiteY26" fmla="*/ 316413 h 680064"/>
                <a:gd name="connsiteX27" fmla="*/ 609640 w 971769"/>
                <a:gd name="connsiteY27" fmla="*/ 356895 h 680064"/>
                <a:gd name="connsiteX28" fmla="*/ 678697 w 971769"/>
                <a:gd name="connsiteY28" fmla="*/ 352132 h 680064"/>
                <a:gd name="connsiteX29" fmla="*/ 745372 w 971769"/>
                <a:gd name="connsiteY29" fmla="*/ 318795 h 680064"/>
                <a:gd name="connsiteX30" fmla="*/ 778709 w 971769"/>
                <a:gd name="connsiteY30" fmla="*/ 254501 h 680064"/>
                <a:gd name="connsiteX31" fmla="*/ 750135 w 971769"/>
                <a:gd name="connsiteY31" fmla="*/ 183063 h 680064"/>
                <a:gd name="connsiteX32" fmla="*/ 659647 w 971769"/>
                <a:gd name="connsiteY32" fmla="*/ 144963 h 680064"/>
                <a:gd name="connsiteX33" fmla="*/ 566779 w 971769"/>
                <a:gd name="connsiteY33" fmla="*/ 144964 h 680064"/>
                <a:gd name="connsiteX34" fmla="*/ 462004 w 971769"/>
                <a:gd name="connsiteY34" fmla="*/ 164013 h 680064"/>
                <a:gd name="connsiteX35" fmla="*/ 342941 w 971769"/>
                <a:gd name="connsiteY35" fmla="*/ 194970 h 680064"/>
                <a:gd name="connsiteX36" fmla="*/ 231022 w 971769"/>
                <a:gd name="connsiteY36" fmla="*/ 240213 h 680064"/>
                <a:gd name="connsiteX37" fmla="*/ 152442 w 971769"/>
                <a:gd name="connsiteY37" fmla="*/ 264026 h 680064"/>
                <a:gd name="connsiteX38" fmla="*/ 69097 w 971769"/>
                <a:gd name="connsiteY38" fmla="*/ 268789 h 680064"/>
                <a:gd name="connsiteX39" fmla="*/ 41 w 971769"/>
                <a:gd name="connsiteY39" fmla="*/ 230688 h 680064"/>
                <a:gd name="connsiteX0" fmla="*/ 41 w 971769"/>
                <a:gd name="connsiteY0" fmla="*/ 228850 h 678226"/>
                <a:gd name="connsiteX1" fmla="*/ 78622 w 971769"/>
                <a:gd name="connsiteY1" fmla="*/ 138363 h 678226"/>
                <a:gd name="connsiteX2" fmla="*/ 264360 w 971769"/>
                <a:gd name="connsiteY2" fmla="*/ 62163 h 678226"/>
                <a:gd name="connsiteX3" fmla="*/ 416760 w 971769"/>
                <a:gd name="connsiteY3" fmla="*/ 21682 h 678226"/>
                <a:gd name="connsiteX4" fmla="*/ 531791 w 971769"/>
                <a:gd name="connsiteY4" fmla="*/ 7917 h 678226"/>
                <a:gd name="connsiteX5" fmla="*/ 631072 w 971769"/>
                <a:gd name="connsiteY5" fmla="*/ 250 h 678226"/>
                <a:gd name="connsiteX6" fmla="*/ 754897 w 971769"/>
                <a:gd name="connsiteY6" fmla="*/ 16919 h 678226"/>
                <a:gd name="connsiteX7" fmla="*/ 845385 w 971769"/>
                <a:gd name="connsiteY7" fmla="*/ 45494 h 678226"/>
                <a:gd name="connsiteX8" fmla="*/ 931110 w 971769"/>
                <a:gd name="connsiteY8" fmla="*/ 119313 h 678226"/>
                <a:gd name="connsiteX9" fmla="*/ 971591 w 971769"/>
                <a:gd name="connsiteY9" fmla="*/ 252662 h 678226"/>
                <a:gd name="connsiteX10" fmla="*/ 916822 w 971769"/>
                <a:gd name="connsiteY10" fmla="*/ 359819 h 678226"/>
                <a:gd name="connsiteX11" fmla="*/ 802523 w 971769"/>
                <a:gd name="connsiteY11" fmla="*/ 445544 h 678226"/>
                <a:gd name="connsiteX12" fmla="*/ 678698 w 971769"/>
                <a:gd name="connsiteY12" fmla="*/ 478882 h 678226"/>
                <a:gd name="connsiteX13" fmla="*/ 590591 w 971769"/>
                <a:gd name="connsiteY13" fmla="*/ 486025 h 678226"/>
                <a:gd name="connsiteX14" fmla="*/ 545347 w 971769"/>
                <a:gd name="connsiteY14" fmla="*/ 478882 h 678226"/>
                <a:gd name="connsiteX15" fmla="*/ 528679 w 971769"/>
                <a:gd name="connsiteY15" fmla="*/ 455069 h 678226"/>
                <a:gd name="connsiteX16" fmla="*/ 457241 w 971769"/>
                <a:gd name="connsiteY16" fmla="*/ 533650 h 678226"/>
                <a:gd name="connsiteX17" fmla="*/ 392948 w 971769"/>
                <a:gd name="connsiteY17" fmla="*/ 602707 h 678226"/>
                <a:gd name="connsiteX18" fmla="*/ 321510 w 971769"/>
                <a:gd name="connsiteY18" fmla="*/ 674144 h 678226"/>
                <a:gd name="connsiteX19" fmla="*/ 250072 w 971769"/>
                <a:gd name="connsiteY19" fmla="*/ 664619 h 678226"/>
                <a:gd name="connsiteX20" fmla="*/ 221497 w 971769"/>
                <a:gd name="connsiteY20" fmla="*/ 624138 h 678226"/>
                <a:gd name="connsiteX21" fmla="*/ 285791 w 971769"/>
                <a:gd name="connsiteY21" fmla="*/ 507456 h 678226"/>
                <a:gd name="connsiteX22" fmla="*/ 371516 w 971769"/>
                <a:gd name="connsiteY22" fmla="*/ 386013 h 678226"/>
                <a:gd name="connsiteX23" fmla="*/ 462004 w 971769"/>
                <a:gd name="connsiteY23" fmla="*/ 293144 h 678226"/>
                <a:gd name="connsiteX24" fmla="*/ 497722 w 971769"/>
                <a:gd name="connsiteY24" fmla="*/ 264569 h 678226"/>
                <a:gd name="connsiteX25" fmla="*/ 566779 w 971769"/>
                <a:gd name="connsiteY25" fmla="*/ 257425 h 678226"/>
                <a:gd name="connsiteX26" fmla="*/ 602497 w 971769"/>
                <a:gd name="connsiteY26" fmla="*/ 314575 h 678226"/>
                <a:gd name="connsiteX27" fmla="*/ 609640 w 971769"/>
                <a:gd name="connsiteY27" fmla="*/ 355057 h 678226"/>
                <a:gd name="connsiteX28" fmla="*/ 678697 w 971769"/>
                <a:gd name="connsiteY28" fmla="*/ 350294 h 678226"/>
                <a:gd name="connsiteX29" fmla="*/ 745372 w 971769"/>
                <a:gd name="connsiteY29" fmla="*/ 316957 h 678226"/>
                <a:gd name="connsiteX30" fmla="*/ 778709 w 971769"/>
                <a:gd name="connsiteY30" fmla="*/ 252663 h 678226"/>
                <a:gd name="connsiteX31" fmla="*/ 750135 w 971769"/>
                <a:gd name="connsiteY31" fmla="*/ 181225 h 678226"/>
                <a:gd name="connsiteX32" fmla="*/ 659647 w 971769"/>
                <a:gd name="connsiteY32" fmla="*/ 143125 h 678226"/>
                <a:gd name="connsiteX33" fmla="*/ 566779 w 971769"/>
                <a:gd name="connsiteY33" fmla="*/ 143126 h 678226"/>
                <a:gd name="connsiteX34" fmla="*/ 462004 w 971769"/>
                <a:gd name="connsiteY34" fmla="*/ 162175 h 678226"/>
                <a:gd name="connsiteX35" fmla="*/ 342941 w 971769"/>
                <a:gd name="connsiteY35" fmla="*/ 193132 h 678226"/>
                <a:gd name="connsiteX36" fmla="*/ 231022 w 971769"/>
                <a:gd name="connsiteY36" fmla="*/ 238375 h 678226"/>
                <a:gd name="connsiteX37" fmla="*/ 152442 w 971769"/>
                <a:gd name="connsiteY37" fmla="*/ 262188 h 678226"/>
                <a:gd name="connsiteX38" fmla="*/ 69097 w 971769"/>
                <a:gd name="connsiteY38" fmla="*/ 266951 h 678226"/>
                <a:gd name="connsiteX39" fmla="*/ 41 w 971769"/>
                <a:gd name="connsiteY39" fmla="*/ 228850 h 678226"/>
                <a:gd name="connsiteX0" fmla="*/ 41 w 971769"/>
                <a:gd name="connsiteY0" fmla="*/ 222651 h 672027"/>
                <a:gd name="connsiteX1" fmla="*/ 78622 w 971769"/>
                <a:gd name="connsiteY1" fmla="*/ 132164 h 672027"/>
                <a:gd name="connsiteX2" fmla="*/ 264360 w 971769"/>
                <a:gd name="connsiteY2" fmla="*/ 55964 h 672027"/>
                <a:gd name="connsiteX3" fmla="*/ 416760 w 971769"/>
                <a:gd name="connsiteY3" fmla="*/ 15483 h 672027"/>
                <a:gd name="connsiteX4" fmla="*/ 531791 w 971769"/>
                <a:gd name="connsiteY4" fmla="*/ 1718 h 672027"/>
                <a:gd name="connsiteX5" fmla="*/ 631072 w 971769"/>
                <a:gd name="connsiteY5" fmla="*/ 1195 h 672027"/>
                <a:gd name="connsiteX6" fmla="*/ 754897 w 971769"/>
                <a:gd name="connsiteY6" fmla="*/ 10720 h 672027"/>
                <a:gd name="connsiteX7" fmla="*/ 845385 w 971769"/>
                <a:gd name="connsiteY7" fmla="*/ 39295 h 672027"/>
                <a:gd name="connsiteX8" fmla="*/ 931110 w 971769"/>
                <a:gd name="connsiteY8" fmla="*/ 113114 h 672027"/>
                <a:gd name="connsiteX9" fmla="*/ 971591 w 971769"/>
                <a:gd name="connsiteY9" fmla="*/ 246463 h 672027"/>
                <a:gd name="connsiteX10" fmla="*/ 916822 w 971769"/>
                <a:gd name="connsiteY10" fmla="*/ 353620 h 672027"/>
                <a:gd name="connsiteX11" fmla="*/ 802523 w 971769"/>
                <a:gd name="connsiteY11" fmla="*/ 439345 h 672027"/>
                <a:gd name="connsiteX12" fmla="*/ 678698 w 971769"/>
                <a:gd name="connsiteY12" fmla="*/ 472683 h 672027"/>
                <a:gd name="connsiteX13" fmla="*/ 590591 w 971769"/>
                <a:gd name="connsiteY13" fmla="*/ 479826 h 672027"/>
                <a:gd name="connsiteX14" fmla="*/ 545347 w 971769"/>
                <a:gd name="connsiteY14" fmla="*/ 472683 h 672027"/>
                <a:gd name="connsiteX15" fmla="*/ 528679 w 971769"/>
                <a:gd name="connsiteY15" fmla="*/ 448870 h 672027"/>
                <a:gd name="connsiteX16" fmla="*/ 457241 w 971769"/>
                <a:gd name="connsiteY16" fmla="*/ 527451 h 672027"/>
                <a:gd name="connsiteX17" fmla="*/ 392948 w 971769"/>
                <a:gd name="connsiteY17" fmla="*/ 596508 h 672027"/>
                <a:gd name="connsiteX18" fmla="*/ 321510 w 971769"/>
                <a:gd name="connsiteY18" fmla="*/ 667945 h 672027"/>
                <a:gd name="connsiteX19" fmla="*/ 250072 w 971769"/>
                <a:gd name="connsiteY19" fmla="*/ 658420 h 672027"/>
                <a:gd name="connsiteX20" fmla="*/ 221497 w 971769"/>
                <a:gd name="connsiteY20" fmla="*/ 617939 h 672027"/>
                <a:gd name="connsiteX21" fmla="*/ 285791 w 971769"/>
                <a:gd name="connsiteY21" fmla="*/ 501257 h 672027"/>
                <a:gd name="connsiteX22" fmla="*/ 371516 w 971769"/>
                <a:gd name="connsiteY22" fmla="*/ 379814 h 672027"/>
                <a:gd name="connsiteX23" fmla="*/ 462004 w 971769"/>
                <a:gd name="connsiteY23" fmla="*/ 286945 h 672027"/>
                <a:gd name="connsiteX24" fmla="*/ 497722 w 971769"/>
                <a:gd name="connsiteY24" fmla="*/ 258370 h 672027"/>
                <a:gd name="connsiteX25" fmla="*/ 566779 w 971769"/>
                <a:gd name="connsiteY25" fmla="*/ 251226 h 672027"/>
                <a:gd name="connsiteX26" fmla="*/ 602497 w 971769"/>
                <a:gd name="connsiteY26" fmla="*/ 308376 h 672027"/>
                <a:gd name="connsiteX27" fmla="*/ 609640 w 971769"/>
                <a:gd name="connsiteY27" fmla="*/ 348858 h 672027"/>
                <a:gd name="connsiteX28" fmla="*/ 678697 w 971769"/>
                <a:gd name="connsiteY28" fmla="*/ 344095 h 672027"/>
                <a:gd name="connsiteX29" fmla="*/ 745372 w 971769"/>
                <a:gd name="connsiteY29" fmla="*/ 310758 h 672027"/>
                <a:gd name="connsiteX30" fmla="*/ 778709 w 971769"/>
                <a:gd name="connsiteY30" fmla="*/ 246464 h 672027"/>
                <a:gd name="connsiteX31" fmla="*/ 750135 w 971769"/>
                <a:gd name="connsiteY31" fmla="*/ 175026 h 672027"/>
                <a:gd name="connsiteX32" fmla="*/ 659647 w 971769"/>
                <a:gd name="connsiteY32" fmla="*/ 136926 h 672027"/>
                <a:gd name="connsiteX33" fmla="*/ 566779 w 971769"/>
                <a:gd name="connsiteY33" fmla="*/ 136927 h 672027"/>
                <a:gd name="connsiteX34" fmla="*/ 462004 w 971769"/>
                <a:gd name="connsiteY34" fmla="*/ 155976 h 672027"/>
                <a:gd name="connsiteX35" fmla="*/ 342941 w 971769"/>
                <a:gd name="connsiteY35" fmla="*/ 186933 h 672027"/>
                <a:gd name="connsiteX36" fmla="*/ 231022 w 971769"/>
                <a:gd name="connsiteY36" fmla="*/ 232176 h 672027"/>
                <a:gd name="connsiteX37" fmla="*/ 152442 w 971769"/>
                <a:gd name="connsiteY37" fmla="*/ 255989 h 672027"/>
                <a:gd name="connsiteX38" fmla="*/ 69097 w 971769"/>
                <a:gd name="connsiteY38" fmla="*/ 260752 h 672027"/>
                <a:gd name="connsiteX39" fmla="*/ 41 w 971769"/>
                <a:gd name="connsiteY39" fmla="*/ 222651 h 672027"/>
                <a:gd name="connsiteX0" fmla="*/ 41 w 971769"/>
                <a:gd name="connsiteY0" fmla="*/ 226568 h 675944"/>
                <a:gd name="connsiteX1" fmla="*/ 78622 w 971769"/>
                <a:gd name="connsiteY1" fmla="*/ 136081 h 675944"/>
                <a:gd name="connsiteX2" fmla="*/ 264360 w 971769"/>
                <a:gd name="connsiteY2" fmla="*/ 59881 h 675944"/>
                <a:gd name="connsiteX3" fmla="*/ 416760 w 971769"/>
                <a:gd name="connsiteY3" fmla="*/ 19400 h 675944"/>
                <a:gd name="connsiteX4" fmla="*/ 531791 w 971769"/>
                <a:gd name="connsiteY4" fmla="*/ 5635 h 675944"/>
                <a:gd name="connsiteX5" fmla="*/ 631072 w 971769"/>
                <a:gd name="connsiteY5" fmla="*/ 350 h 675944"/>
                <a:gd name="connsiteX6" fmla="*/ 754897 w 971769"/>
                <a:gd name="connsiteY6" fmla="*/ 14637 h 675944"/>
                <a:gd name="connsiteX7" fmla="*/ 845385 w 971769"/>
                <a:gd name="connsiteY7" fmla="*/ 43212 h 675944"/>
                <a:gd name="connsiteX8" fmla="*/ 931110 w 971769"/>
                <a:gd name="connsiteY8" fmla="*/ 117031 h 675944"/>
                <a:gd name="connsiteX9" fmla="*/ 971591 w 971769"/>
                <a:gd name="connsiteY9" fmla="*/ 250380 h 675944"/>
                <a:gd name="connsiteX10" fmla="*/ 916822 w 971769"/>
                <a:gd name="connsiteY10" fmla="*/ 357537 h 675944"/>
                <a:gd name="connsiteX11" fmla="*/ 802523 w 971769"/>
                <a:gd name="connsiteY11" fmla="*/ 443262 h 675944"/>
                <a:gd name="connsiteX12" fmla="*/ 678698 w 971769"/>
                <a:gd name="connsiteY12" fmla="*/ 476600 h 675944"/>
                <a:gd name="connsiteX13" fmla="*/ 590591 w 971769"/>
                <a:gd name="connsiteY13" fmla="*/ 483743 h 675944"/>
                <a:gd name="connsiteX14" fmla="*/ 545347 w 971769"/>
                <a:gd name="connsiteY14" fmla="*/ 476600 h 675944"/>
                <a:gd name="connsiteX15" fmla="*/ 528679 w 971769"/>
                <a:gd name="connsiteY15" fmla="*/ 452787 h 675944"/>
                <a:gd name="connsiteX16" fmla="*/ 457241 w 971769"/>
                <a:gd name="connsiteY16" fmla="*/ 531368 h 675944"/>
                <a:gd name="connsiteX17" fmla="*/ 392948 w 971769"/>
                <a:gd name="connsiteY17" fmla="*/ 600425 h 675944"/>
                <a:gd name="connsiteX18" fmla="*/ 321510 w 971769"/>
                <a:gd name="connsiteY18" fmla="*/ 671862 h 675944"/>
                <a:gd name="connsiteX19" fmla="*/ 250072 w 971769"/>
                <a:gd name="connsiteY19" fmla="*/ 662337 h 675944"/>
                <a:gd name="connsiteX20" fmla="*/ 221497 w 971769"/>
                <a:gd name="connsiteY20" fmla="*/ 621856 h 675944"/>
                <a:gd name="connsiteX21" fmla="*/ 285791 w 971769"/>
                <a:gd name="connsiteY21" fmla="*/ 505174 h 675944"/>
                <a:gd name="connsiteX22" fmla="*/ 371516 w 971769"/>
                <a:gd name="connsiteY22" fmla="*/ 383731 h 675944"/>
                <a:gd name="connsiteX23" fmla="*/ 462004 w 971769"/>
                <a:gd name="connsiteY23" fmla="*/ 290862 h 675944"/>
                <a:gd name="connsiteX24" fmla="*/ 497722 w 971769"/>
                <a:gd name="connsiteY24" fmla="*/ 262287 h 675944"/>
                <a:gd name="connsiteX25" fmla="*/ 566779 w 971769"/>
                <a:gd name="connsiteY25" fmla="*/ 255143 h 675944"/>
                <a:gd name="connsiteX26" fmla="*/ 602497 w 971769"/>
                <a:gd name="connsiteY26" fmla="*/ 312293 h 675944"/>
                <a:gd name="connsiteX27" fmla="*/ 609640 w 971769"/>
                <a:gd name="connsiteY27" fmla="*/ 352775 h 675944"/>
                <a:gd name="connsiteX28" fmla="*/ 678697 w 971769"/>
                <a:gd name="connsiteY28" fmla="*/ 348012 h 675944"/>
                <a:gd name="connsiteX29" fmla="*/ 745372 w 971769"/>
                <a:gd name="connsiteY29" fmla="*/ 314675 h 675944"/>
                <a:gd name="connsiteX30" fmla="*/ 778709 w 971769"/>
                <a:gd name="connsiteY30" fmla="*/ 250381 h 675944"/>
                <a:gd name="connsiteX31" fmla="*/ 750135 w 971769"/>
                <a:gd name="connsiteY31" fmla="*/ 178943 h 675944"/>
                <a:gd name="connsiteX32" fmla="*/ 659647 w 971769"/>
                <a:gd name="connsiteY32" fmla="*/ 140843 h 675944"/>
                <a:gd name="connsiteX33" fmla="*/ 566779 w 971769"/>
                <a:gd name="connsiteY33" fmla="*/ 140844 h 675944"/>
                <a:gd name="connsiteX34" fmla="*/ 462004 w 971769"/>
                <a:gd name="connsiteY34" fmla="*/ 159893 h 675944"/>
                <a:gd name="connsiteX35" fmla="*/ 342941 w 971769"/>
                <a:gd name="connsiteY35" fmla="*/ 190850 h 675944"/>
                <a:gd name="connsiteX36" fmla="*/ 231022 w 971769"/>
                <a:gd name="connsiteY36" fmla="*/ 236093 h 675944"/>
                <a:gd name="connsiteX37" fmla="*/ 152442 w 971769"/>
                <a:gd name="connsiteY37" fmla="*/ 259906 h 675944"/>
                <a:gd name="connsiteX38" fmla="*/ 69097 w 971769"/>
                <a:gd name="connsiteY38" fmla="*/ 264669 h 675944"/>
                <a:gd name="connsiteX39" fmla="*/ 41 w 971769"/>
                <a:gd name="connsiteY39" fmla="*/ 226568 h 67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71769" h="675944">
                  <a:moveTo>
                    <a:pt x="41" y="226568"/>
                  </a:moveTo>
                  <a:cubicBezTo>
                    <a:pt x="1629" y="205137"/>
                    <a:pt x="16709" y="161481"/>
                    <a:pt x="78622" y="136081"/>
                  </a:cubicBezTo>
                  <a:lnTo>
                    <a:pt x="264360" y="59881"/>
                  </a:lnTo>
                  <a:cubicBezTo>
                    <a:pt x="320716" y="40434"/>
                    <a:pt x="372188" y="28441"/>
                    <a:pt x="416760" y="19400"/>
                  </a:cubicBezTo>
                  <a:cubicBezTo>
                    <a:pt x="461332" y="10359"/>
                    <a:pt x="496072" y="8810"/>
                    <a:pt x="531791" y="5635"/>
                  </a:cubicBezTo>
                  <a:cubicBezTo>
                    <a:pt x="567510" y="2460"/>
                    <a:pt x="593888" y="-1150"/>
                    <a:pt x="631072" y="350"/>
                  </a:cubicBezTo>
                  <a:cubicBezTo>
                    <a:pt x="668256" y="1850"/>
                    <a:pt x="719178" y="7493"/>
                    <a:pt x="754897" y="14637"/>
                  </a:cubicBezTo>
                  <a:cubicBezTo>
                    <a:pt x="790616" y="21781"/>
                    <a:pt x="816016" y="26146"/>
                    <a:pt x="845385" y="43212"/>
                  </a:cubicBezTo>
                  <a:cubicBezTo>
                    <a:pt x="874754" y="60278"/>
                    <a:pt x="910076" y="82503"/>
                    <a:pt x="931110" y="117031"/>
                  </a:cubicBezTo>
                  <a:cubicBezTo>
                    <a:pt x="952144" y="151559"/>
                    <a:pt x="973972" y="210296"/>
                    <a:pt x="971591" y="250380"/>
                  </a:cubicBezTo>
                  <a:cubicBezTo>
                    <a:pt x="969210" y="290464"/>
                    <a:pt x="945000" y="325390"/>
                    <a:pt x="916822" y="357537"/>
                  </a:cubicBezTo>
                  <a:cubicBezTo>
                    <a:pt x="888644" y="389684"/>
                    <a:pt x="842210" y="423418"/>
                    <a:pt x="802523" y="443262"/>
                  </a:cubicBezTo>
                  <a:cubicBezTo>
                    <a:pt x="762836" y="463106"/>
                    <a:pt x="714020" y="469853"/>
                    <a:pt x="678698" y="476600"/>
                  </a:cubicBezTo>
                  <a:cubicBezTo>
                    <a:pt x="643376" y="483347"/>
                    <a:pt x="612816" y="483743"/>
                    <a:pt x="590591" y="483743"/>
                  </a:cubicBezTo>
                  <a:cubicBezTo>
                    <a:pt x="568366" y="483743"/>
                    <a:pt x="560428" y="478981"/>
                    <a:pt x="545347" y="476600"/>
                  </a:cubicBezTo>
                  <a:cubicBezTo>
                    <a:pt x="535028" y="471441"/>
                    <a:pt x="543363" y="443659"/>
                    <a:pt x="528679" y="452787"/>
                  </a:cubicBezTo>
                  <a:cubicBezTo>
                    <a:pt x="513995" y="461915"/>
                    <a:pt x="479863" y="506762"/>
                    <a:pt x="457241" y="531368"/>
                  </a:cubicBezTo>
                  <a:cubicBezTo>
                    <a:pt x="434619" y="555974"/>
                    <a:pt x="415570" y="577009"/>
                    <a:pt x="392948" y="600425"/>
                  </a:cubicBezTo>
                  <a:cubicBezTo>
                    <a:pt x="370326" y="623841"/>
                    <a:pt x="345323" y="661543"/>
                    <a:pt x="321510" y="671862"/>
                  </a:cubicBezTo>
                  <a:cubicBezTo>
                    <a:pt x="297697" y="682181"/>
                    <a:pt x="266741" y="670671"/>
                    <a:pt x="250072" y="662337"/>
                  </a:cubicBezTo>
                  <a:cubicBezTo>
                    <a:pt x="233403" y="654003"/>
                    <a:pt x="215544" y="648050"/>
                    <a:pt x="221497" y="621856"/>
                  </a:cubicBezTo>
                  <a:cubicBezTo>
                    <a:pt x="227450" y="595662"/>
                    <a:pt x="260788" y="544861"/>
                    <a:pt x="285791" y="505174"/>
                  </a:cubicBezTo>
                  <a:cubicBezTo>
                    <a:pt x="310794" y="465487"/>
                    <a:pt x="342147" y="419450"/>
                    <a:pt x="371516" y="383731"/>
                  </a:cubicBezTo>
                  <a:cubicBezTo>
                    <a:pt x="400885" y="348012"/>
                    <a:pt x="440970" y="311103"/>
                    <a:pt x="462004" y="290862"/>
                  </a:cubicBezTo>
                  <a:cubicBezTo>
                    <a:pt x="483038" y="270621"/>
                    <a:pt x="480260" y="268240"/>
                    <a:pt x="497722" y="262287"/>
                  </a:cubicBezTo>
                  <a:cubicBezTo>
                    <a:pt x="515185" y="256334"/>
                    <a:pt x="549317" y="246809"/>
                    <a:pt x="566779" y="255143"/>
                  </a:cubicBezTo>
                  <a:cubicBezTo>
                    <a:pt x="584241" y="263477"/>
                    <a:pt x="595354" y="296021"/>
                    <a:pt x="602497" y="312293"/>
                  </a:cubicBezTo>
                  <a:cubicBezTo>
                    <a:pt x="609640" y="328565"/>
                    <a:pt x="596940" y="346822"/>
                    <a:pt x="609640" y="352775"/>
                  </a:cubicBezTo>
                  <a:cubicBezTo>
                    <a:pt x="622340" y="358728"/>
                    <a:pt x="656075" y="354362"/>
                    <a:pt x="678697" y="348012"/>
                  </a:cubicBezTo>
                  <a:cubicBezTo>
                    <a:pt x="701319" y="341662"/>
                    <a:pt x="728703" y="330947"/>
                    <a:pt x="745372" y="314675"/>
                  </a:cubicBezTo>
                  <a:cubicBezTo>
                    <a:pt x="762041" y="298403"/>
                    <a:pt x="777915" y="273003"/>
                    <a:pt x="778709" y="250381"/>
                  </a:cubicBezTo>
                  <a:cubicBezTo>
                    <a:pt x="779503" y="227759"/>
                    <a:pt x="769979" y="197199"/>
                    <a:pt x="750135" y="178943"/>
                  </a:cubicBezTo>
                  <a:cubicBezTo>
                    <a:pt x="730291" y="160687"/>
                    <a:pt x="690206" y="147193"/>
                    <a:pt x="659647" y="140843"/>
                  </a:cubicBezTo>
                  <a:cubicBezTo>
                    <a:pt x="629088" y="134493"/>
                    <a:pt x="599720" y="137669"/>
                    <a:pt x="566779" y="140844"/>
                  </a:cubicBezTo>
                  <a:cubicBezTo>
                    <a:pt x="533838" y="144019"/>
                    <a:pt x="499310" y="151559"/>
                    <a:pt x="462004" y="159893"/>
                  </a:cubicBezTo>
                  <a:cubicBezTo>
                    <a:pt x="424698" y="168227"/>
                    <a:pt x="381438" y="178150"/>
                    <a:pt x="342941" y="190850"/>
                  </a:cubicBezTo>
                  <a:cubicBezTo>
                    <a:pt x="304444" y="203550"/>
                    <a:pt x="262772" y="224584"/>
                    <a:pt x="231022" y="236093"/>
                  </a:cubicBezTo>
                  <a:cubicBezTo>
                    <a:pt x="199272" y="247602"/>
                    <a:pt x="179430" y="255143"/>
                    <a:pt x="152442" y="259906"/>
                  </a:cubicBezTo>
                  <a:cubicBezTo>
                    <a:pt x="125454" y="264669"/>
                    <a:pt x="94497" y="270225"/>
                    <a:pt x="69097" y="264669"/>
                  </a:cubicBezTo>
                  <a:cubicBezTo>
                    <a:pt x="43697" y="259113"/>
                    <a:pt x="-1547" y="247999"/>
                    <a:pt x="41" y="226568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69" name="フリーフォーム: 図形 368">
              <a:extLst>
                <a:ext uri="{FF2B5EF4-FFF2-40B4-BE49-F238E27FC236}">
                  <a16:creationId xmlns:a16="http://schemas.microsoft.com/office/drawing/2014/main" id="{97FE03D9-16C9-438D-B67F-18928AAF7329}"/>
                </a:ext>
              </a:extLst>
            </p:cNvPr>
            <p:cNvSpPr/>
            <p:nvPr/>
          </p:nvSpPr>
          <p:spPr>
            <a:xfrm>
              <a:off x="7833116" y="3163637"/>
              <a:ext cx="545829" cy="756105"/>
            </a:xfrm>
            <a:custGeom>
              <a:avLst/>
              <a:gdLst>
                <a:gd name="connsiteX0" fmla="*/ 428625 w 628650"/>
                <a:gd name="connsiteY0" fmla="*/ 235744 h 852488"/>
                <a:gd name="connsiteX1" fmla="*/ 440531 w 628650"/>
                <a:gd name="connsiteY1" fmla="*/ 100013 h 852488"/>
                <a:gd name="connsiteX2" fmla="*/ 350043 w 628650"/>
                <a:gd name="connsiteY2" fmla="*/ 0 h 852488"/>
                <a:gd name="connsiteX3" fmla="*/ 252412 w 628650"/>
                <a:gd name="connsiteY3" fmla="*/ 14288 h 852488"/>
                <a:gd name="connsiteX4" fmla="*/ 92868 w 628650"/>
                <a:gd name="connsiteY4" fmla="*/ 135731 h 852488"/>
                <a:gd name="connsiteX5" fmla="*/ 0 w 628650"/>
                <a:gd name="connsiteY5" fmla="*/ 333375 h 852488"/>
                <a:gd name="connsiteX6" fmla="*/ 7143 w 628650"/>
                <a:gd name="connsiteY6" fmla="*/ 561975 h 852488"/>
                <a:gd name="connsiteX7" fmla="*/ 97631 w 628650"/>
                <a:gd name="connsiteY7" fmla="*/ 719138 h 852488"/>
                <a:gd name="connsiteX8" fmla="*/ 254793 w 628650"/>
                <a:gd name="connsiteY8" fmla="*/ 795338 h 852488"/>
                <a:gd name="connsiteX9" fmla="*/ 361950 w 628650"/>
                <a:gd name="connsiteY9" fmla="*/ 797719 h 852488"/>
                <a:gd name="connsiteX10" fmla="*/ 392906 w 628650"/>
                <a:gd name="connsiteY10" fmla="*/ 766763 h 852488"/>
                <a:gd name="connsiteX11" fmla="*/ 431006 w 628650"/>
                <a:gd name="connsiteY11" fmla="*/ 762000 h 852488"/>
                <a:gd name="connsiteX12" fmla="*/ 488156 w 628650"/>
                <a:gd name="connsiteY12" fmla="*/ 852488 h 852488"/>
                <a:gd name="connsiteX13" fmla="*/ 628650 w 628650"/>
                <a:gd name="connsiteY13" fmla="*/ 852488 h 852488"/>
                <a:gd name="connsiteX14" fmla="*/ 459581 w 628650"/>
                <a:gd name="connsiteY14" fmla="*/ 407194 h 852488"/>
                <a:gd name="connsiteX15" fmla="*/ 340518 w 628650"/>
                <a:gd name="connsiteY15" fmla="*/ 409575 h 852488"/>
                <a:gd name="connsiteX16" fmla="*/ 371475 w 628650"/>
                <a:gd name="connsiteY16" fmla="*/ 614363 h 852488"/>
                <a:gd name="connsiteX17" fmla="*/ 335756 w 628650"/>
                <a:gd name="connsiteY17" fmla="*/ 650081 h 852488"/>
                <a:gd name="connsiteX18" fmla="*/ 257175 w 628650"/>
                <a:gd name="connsiteY18" fmla="*/ 645319 h 852488"/>
                <a:gd name="connsiteX19" fmla="*/ 161925 w 628650"/>
                <a:gd name="connsiteY19" fmla="*/ 566738 h 852488"/>
                <a:gd name="connsiteX20" fmla="*/ 133350 w 628650"/>
                <a:gd name="connsiteY20" fmla="*/ 476250 h 852488"/>
                <a:gd name="connsiteX21" fmla="*/ 140493 w 628650"/>
                <a:gd name="connsiteY21" fmla="*/ 309563 h 852488"/>
                <a:gd name="connsiteX22" fmla="*/ 195262 w 628650"/>
                <a:gd name="connsiteY22" fmla="*/ 204788 h 852488"/>
                <a:gd name="connsiteX23" fmla="*/ 264318 w 628650"/>
                <a:gd name="connsiteY23" fmla="*/ 119063 h 852488"/>
                <a:gd name="connsiteX24" fmla="*/ 307181 w 628650"/>
                <a:gd name="connsiteY24" fmla="*/ 119063 h 852488"/>
                <a:gd name="connsiteX25" fmla="*/ 290512 w 628650"/>
                <a:gd name="connsiteY25" fmla="*/ 195263 h 852488"/>
                <a:gd name="connsiteX26" fmla="*/ 311943 w 628650"/>
                <a:gd name="connsiteY26" fmla="*/ 228600 h 852488"/>
                <a:gd name="connsiteX27" fmla="*/ 428625 w 628650"/>
                <a:gd name="connsiteY27" fmla="*/ 235744 h 852488"/>
                <a:gd name="connsiteX0" fmla="*/ 428625 w 628650"/>
                <a:gd name="connsiteY0" fmla="*/ 243472 h 860216"/>
                <a:gd name="connsiteX1" fmla="*/ 440531 w 628650"/>
                <a:gd name="connsiteY1" fmla="*/ 107741 h 860216"/>
                <a:gd name="connsiteX2" fmla="*/ 350043 w 628650"/>
                <a:gd name="connsiteY2" fmla="*/ 7728 h 860216"/>
                <a:gd name="connsiteX3" fmla="*/ 252412 w 628650"/>
                <a:gd name="connsiteY3" fmla="*/ 22016 h 860216"/>
                <a:gd name="connsiteX4" fmla="*/ 92868 w 628650"/>
                <a:gd name="connsiteY4" fmla="*/ 143459 h 860216"/>
                <a:gd name="connsiteX5" fmla="*/ 0 w 628650"/>
                <a:gd name="connsiteY5" fmla="*/ 341103 h 860216"/>
                <a:gd name="connsiteX6" fmla="*/ 7143 w 628650"/>
                <a:gd name="connsiteY6" fmla="*/ 569703 h 860216"/>
                <a:gd name="connsiteX7" fmla="*/ 97631 w 628650"/>
                <a:gd name="connsiteY7" fmla="*/ 726866 h 860216"/>
                <a:gd name="connsiteX8" fmla="*/ 254793 w 628650"/>
                <a:gd name="connsiteY8" fmla="*/ 803066 h 860216"/>
                <a:gd name="connsiteX9" fmla="*/ 361950 w 628650"/>
                <a:gd name="connsiteY9" fmla="*/ 805447 h 860216"/>
                <a:gd name="connsiteX10" fmla="*/ 392906 w 628650"/>
                <a:gd name="connsiteY10" fmla="*/ 774491 h 860216"/>
                <a:gd name="connsiteX11" fmla="*/ 431006 w 628650"/>
                <a:gd name="connsiteY11" fmla="*/ 769728 h 860216"/>
                <a:gd name="connsiteX12" fmla="*/ 488156 w 628650"/>
                <a:gd name="connsiteY12" fmla="*/ 860216 h 860216"/>
                <a:gd name="connsiteX13" fmla="*/ 628650 w 628650"/>
                <a:gd name="connsiteY13" fmla="*/ 860216 h 860216"/>
                <a:gd name="connsiteX14" fmla="*/ 459581 w 628650"/>
                <a:gd name="connsiteY14" fmla="*/ 414922 h 860216"/>
                <a:gd name="connsiteX15" fmla="*/ 340518 w 628650"/>
                <a:gd name="connsiteY15" fmla="*/ 417303 h 860216"/>
                <a:gd name="connsiteX16" fmla="*/ 371475 w 628650"/>
                <a:gd name="connsiteY16" fmla="*/ 622091 h 860216"/>
                <a:gd name="connsiteX17" fmla="*/ 335756 w 628650"/>
                <a:gd name="connsiteY17" fmla="*/ 657809 h 860216"/>
                <a:gd name="connsiteX18" fmla="*/ 257175 w 628650"/>
                <a:gd name="connsiteY18" fmla="*/ 653047 h 860216"/>
                <a:gd name="connsiteX19" fmla="*/ 161925 w 628650"/>
                <a:gd name="connsiteY19" fmla="*/ 574466 h 860216"/>
                <a:gd name="connsiteX20" fmla="*/ 133350 w 628650"/>
                <a:gd name="connsiteY20" fmla="*/ 483978 h 860216"/>
                <a:gd name="connsiteX21" fmla="*/ 140493 w 628650"/>
                <a:gd name="connsiteY21" fmla="*/ 317291 h 860216"/>
                <a:gd name="connsiteX22" fmla="*/ 195262 w 628650"/>
                <a:gd name="connsiteY22" fmla="*/ 212516 h 860216"/>
                <a:gd name="connsiteX23" fmla="*/ 264318 w 628650"/>
                <a:gd name="connsiteY23" fmla="*/ 126791 h 860216"/>
                <a:gd name="connsiteX24" fmla="*/ 307181 w 628650"/>
                <a:gd name="connsiteY24" fmla="*/ 126791 h 860216"/>
                <a:gd name="connsiteX25" fmla="*/ 290512 w 628650"/>
                <a:gd name="connsiteY25" fmla="*/ 202991 h 860216"/>
                <a:gd name="connsiteX26" fmla="*/ 311943 w 628650"/>
                <a:gd name="connsiteY26" fmla="*/ 236328 h 860216"/>
                <a:gd name="connsiteX27" fmla="*/ 428625 w 628650"/>
                <a:gd name="connsiteY27" fmla="*/ 243472 h 860216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33464 w 628727"/>
                <a:gd name="connsiteY14" fmla="*/ 427741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92984 w 628727"/>
                <a:gd name="connsiteY15" fmla="*/ 411073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421559 w 628727"/>
                <a:gd name="connsiteY15" fmla="*/ 425361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69184 w 628727"/>
                <a:gd name="connsiteY14" fmla="*/ 444410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31"/>
                <a:gd name="connsiteY0" fmla="*/ 249147 h 865891"/>
                <a:gd name="connsiteX1" fmla="*/ 440608 w 628731"/>
                <a:gd name="connsiteY1" fmla="*/ 113416 h 865891"/>
                <a:gd name="connsiteX2" fmla="*/ 350120 w 628731"/>
                <a:gd name="connsiteY2" fmla="*/ 13403 h 865891"/>
                <a:gd name="connsiteX3" fmla="*/ 252489 w 628731"/>
                <a:gd name="connsiteY3" fmla="*/ 27691 h 865891"/>
                <a:gd name="connsiteX4" fmla="*/ 92945 w 628731"/>
                <a:gd name="connsiteY4" fmla="*/ 149134 h 865891"/>
                <a:gd name="connsiteX5" fmla="*/ 77 w 628731"/>
                <a:gd name="connsiteY5" fmla="*/ 346778 h 865891"/>
                <a:gd name="connsiteX6" fmla="*/ 7220 w 628731"/>
                <a:gd name="connsiteY6" fmla="*/ 575378 h 865891"/>
                <a:gd name="connsiteX7" fmla="*/ 97708 w 628731"/>
                <a:gd name="connsiteY7" fmla="*/ 732541 h 865891"/>
                <a:gd name="connsiteX8" fmla="*/ 254870 w 628731"/>
                <a:gd name="connsiteY8" fmla="*/ 808741 h 865891"/>
                <a:gd name="connsiteX9" fmla="*/ 362027 w 628731"/>
                <a:gd name="connsiteY9" fmla="*/ 811122 h 865891"/>
                <a:gd name="connsiteX10" fmla="*/ 392983 w 628731"/>
                <a:gd name="connsiteY10" fmla="*/ 780166 h 865891"/>
                <a:gd name="connsiteX11" fmla="*/ 431083 w 628731"/>
                <a:gd name="connsiteY11" fmla="*/ 775403 h 865891"/>
                <a:gd name="connsiteX12" fmla="*/ 488233 w 628731"/>
                <a:gd name="connsiteY12" fmla="*/ 865891 h 865891"/>
                <a:gd name="connsiteX13" fmla="*/ 628727 w 628731"/>
                <a:gd name="connsiteY13" fmla="*/ 865891 h 865891"/>
                <a:gd name="connsiteX14" fmla="*/ 492997 w 628731"/>
                <a:gd name="connsiteY14" fmla="*/ 484892 h 865891"/>
                <a:gd name="connsiteX15" fmla="*/ 452514 w 628731"/>
                <a:gd name="connsiteY15" fmla="*/ 401547 h 865891"/>
                <a:gd name="connsiteX16" fmla="*/ 421559 w 628731"/>
                <a:gd name="connsiteY16" fmla="*/ 425361 h 865891"/>
                <a:gd name="connsiteX17" fmla="*/ 340595 w 628731"/>
                <a:gd name="connsiteY17" fmla="*/ 422978 h 865891"/>
                <a:gd name="connsiteX18" fmla="*/ 371552 w 628731"/>
                <a:gd name="connsiteY18" fmla="*/ 627766 h 865891"/>
                <a:gd name="connsiteX19" fmla="*/ 335833 w 628731"/>
                <a:gd name="connsiteY19" fmla="*/ 663484 h 865891"/>
                <a:gd name="connsiteX20" fmla="*/ 257252 w 628731"/>
                <a:gd name="connsiteY20" fmla="*/ 658722 h 865891"/>
                <a:gd name="connsiteX21" fmla="*/ 162002 w 628731"/>
                <a:gd name="connsiteY21" fmla="*/ 580141 h 865891"/>
                <a:gd name="connsiteX22" fmla="*/ 133427 w 628731"/>
                <a:gd name="connsiteY22" fmla="*/ 489653 h 865891"/>
                <a:gd name="connsiteX23" fmla="*/ 140570 w 628731"/>
                <a:gd name="connsiteY23" fmla="*/ 322966 h 865891"/>
                <a:gd name="connsiteX24" fmla="*/ 195339 w 628731"/>
                <a:gd name="connsiteY24" fmla="*/ 218191 h 865891"/>
                <a:gd name="connsiteX25" fmla="*/ 264395 w 628731"/>
                <a:gd name="connsiteY25" fmla="*/ 132466 h 865891"/>
                <a:gd name="connsiteX26" fmla="*/ 307258 w 628731"/>
                <a:gd name="connsiteY26" fmla="*/ 132466 h 865891"/>
                <a:gd name="connsiteX27" fmla="*/ 290589 w 628731"/>
                <a:gd name="connsiteY27" fmla="*/ 208666 h 865891"/>
                <a:gd name="connsiteX28" fmla="*/ 312020 w 628731"/>
                <a:gd name="connsiteY28" fmla="*/ 242003 h 865891"/>
                <a:gd name="connsiteX29" fmla="*/ 428702 w 628731"/>
                <a:gd name="connsiteY29" fmla="*/ 249147 h 865891"/>
                <a:gd name="connsiteX0" fmla="*/ 428702 w 628731"/>
                <a:gd name="connsiteY0" fmla="*/ 249147 h 897772"/>
                <a:gd name="connsiteX1" fmla="*/ 440608 w 628731"/>
                <a:gd name="connsiteY1" fmla="*/ 113416 h 897772"/>
                <a:gd name="connsiteX2" fmla="*/ 350120 w 628731"/>
                <a:gd name="connsiteY2" fmla="*/ 13403 h 897772"/>
                <a:gd name="connsiteX3" fmla="*/ 252489 w 628731"/>
                <a:gd name="connsiteY3" fmla="*/ 27691 h 897772"/>
                <a:gd name="connsiteX4" fmla="*/ 92945 w 628731"/>
                <a:gd name="connsiteY4" fmla="*/ 149134 h 897772"/>
                <a:gd name="connsiteX5" fmla="*/ 77 w 628731"/>
                <a:gd name="connsiteY5" fmla="*/ 346778 h 897772"/>
                <a:gd name="connsiteX6" fmla="*/ 7220 w 628731"/>
                <a:gd name="connsiteY6" fmla="*/ 575378 h 897772"/>
                <a:gd name="connsiteX7" fmla="*/ 97708 w 628731"/>
                <a:gd name="connsiteY7" fmla="*/ 732541 h 897772"/>
                <a:gd name="connsiteX8" fmla="*/ 254870 w 628731"/>
                <a:gd name="connsiteY8" fmla="*/ 808741 h 897772"/>
                <a:gd name="connsiteX9" fmla="*/ 362027 w 628731"/>
                <a:gd name="connsiteY9" fmla="*/ 811122 h 897772"/>
                <a:gd name="connsiteX10" fmla="*/ 392983 w 628731"/>
                <a:gd name="connsiteY10" fmla="*/ 780166 h 897772"/>
                <a:gd name="connsiteX11" fmla="*/ 431083 w 628731"/>
                <a:gd name="connsiteY11" fmla="*/ 775403 h 897772"/>
                <a:gd name="connsiteX12" fmla="*/ 488233 w 628731"/>
                <a:gd name="connsiteY12" fmla="*/ 865891 h 897772"/>
                <a:gd name="connsiteX13" fmla="*/ 628727 w 628731"/>
                <a:gd name="connsiteY13" fmla="*/ 865891 h 897772"/>
                <a:gd name="connsiteX14" fmla="*/ 492997 w 628731"/>
                <a:gd name="connsiteY14" fmla="*/ 484892 h 897772"/>
                <a:gd name="connsiteX15" fmla="*/ 452514 w 628731"/>
                <a:gd name="connsiteY15" fmla="*/ 401547 h 897772"/>
                <a:gd name="connsiteX16" fmla="*/ 421559 w 628731"/>
                <a:gd name="connsiteY16" fmla="*/ 425361 h 897772"/>
                <a:gd name="connsiteX17" fmla="*/ 340595 w 628731"/>
                <a:gd name="connsiteY17" fmla="*/ 422978 h 897772"/>
                <a:gd name="connsiteX18" fmla="*/ 371552 w 628731"/>
                <a:gd name="connsiteY18" fmla="*/ 627766 h 897772"/>
                <a:gd name="connsiteX19" fmla="*/ 335833 w 628731"/>
                <a:gd name="connsiteY19" fmla="*/ 663484 h 897772"/>
                <a:gd name="connsiteX20" fmla="*/ 257252 w 628731"/>
                <a:gd name="connsiteY20" fmla="*/ 658722 h 897772"/>
                <a:gd name="connsiteX21" fmla="*/ 162002 w 628731"/>
                <a:gd name="connsiteY21" fmla="*/ 580141 h 897772"/>
                <a:gd name="connsiteX22" fmla="*/ 133427 w 628731"/>
                <a:gd name="connsiteY22" fmla="*/ 489653 h 897772"/>
                <a:gd name="connsiteX23" fmla="*/ 140570 w 628731"/>
                <a:gd name="connsiteY23" fmla="*/ 322966 h 897772"/>
                <a:gd name="connsiteX24" fmla="*/ 195339 w 628731"/>
                <a:gd name="connsiteY24" fmla="*/ 218191 h 897772"/>
                <a:gd name="connsiteX25" fmla="*/ 264395 w 628731"/>
                <a:gd name="connsiteY25" fmla="*/ 132466 h 897772"/>
                <a:gd name="connsiteX26" fmla="*/ 307258 w 628731"/>
                <a:gd name="connsiteY26" fmla="*/ 132466 h 897772"/>
                <a:gd name="connsiteX27" fmla="*/ 290589 w 628731"/>
                <a:gd name="connsiteY27" fmla="*/ 208666 h 897772"/>
                <a:gd name="connsiteX28" fmla="*/ 312020 w 628731"/>
                <a:gd name="connsiteY28" fmla="*/ 242003 h 897772"/>
                <a:gd name="connsiteX29" fmla="*/ 428702 w 628731"/>
                <a:gd name="connsiteY29" fmla="*/ 249147 h 897772"/>
                <a:gd name="connsiteX0" fmla="*/ 428702 w 626349"/>
                <a:gd name="connsiteY0" fmla="*/ 249147 h 884679"/>
                <a:gd name="connsiteX1" fmla="*/ 440608 w 626349"/>
                <a:gd name="connsiteY1" fmla="*/ 113416 h 884679"/>
                <a:gd name="connsiteX2" fmla="*/ 350120 w 626349"/>
                <a:gd name="connsiteY2" fmla="*/ 13403 h 884679"/>
                <a:gd name="connsiteX3" fmla="*/ 252489 w 626349"/>
                <a:gd name="connsiteY3" fmla="*/ 27691 h 884679"/>
                <a:gd name="connsiteX4" fmla="*/ 92945 w 626349"/>
                <a:gd name="connsiteY4" fmla="*/ 149134 h 884679"/>
                <a:gd name="connsiteX5" fmla="*/ 77 w 626349"/>
                <a:gd name="connsiteY5" fmla="*/ 346778 h 884679"/>
                <a:gd name="connsiteX6" fmla="*/ 7220 w 626349"/>
                <a:gd name="connsiteY6" fmla="*/ 575378 h 884679"/>
                <a:gd name="connsiteX7" fmla="*/ 97708 w 626349"/>
                <a:gd name="connsiteY7" fmla="*/ 732541 h 884679"/>
                <a:gd name="connsiteX8" fmla="*/ 254870 w 626349"/>
                <a:gd name="connsiteY8" fmla="*/ 808741 h 884679"/>
                <a:gd name="connsiteX9" fmla="*/ 362027 w 626349"/>
                <a:gd name="connsiteY9" fmla="*/ 811122 h 884679"/>
                <a:gd name="connsiteX10" fmla="*/ 392983 w 626349"/>
                <a:gd name="connsiteY10" fmla="*/ 780166 h 884679"/>
                <a:gd name="connsiteX11" fmla="*/ 431083 w 626349"/>
                <a:gd name="connsiteY11" fmla="*/ 775403 h 884679"/>
                <a:gd name="connsiteX12" fmla="*/ 488233 w 626349"/>
                <a:gd name="connsiteY12" fmla="*/ 865891 h 884679"/>
                <a:gd name="connsiteX13" fmla="*/ 626345 w 626349"/>
                <a:gd name="connsiteY13" fmla="*/ 844460 h 884679"/>
                <a:gd name="connsiteX14" fmla="*/ 492997 w 626349"/>
                <a:gd name="connsiteY14" fmla="*/ 484892 h 884679"/>
                <a:gd name="connsiteX15" fmla="*/ 452514 w 626349"/>
                <a:gd name="connsiteY15" fmla="*/ 401547 h 884679"/>
                <a:gd name="connsiteX16" fmla="*/ 421559 w 626349"/>
                <a:gd name="connsiteY16" fmla="*/ 425361 h 884679"/>
                <a:gd name="connsiteX17" fmla="*/ 340595 w 626349"/>
                <a:gd name="connsiteY17" fmla="*/ 422978 h 884679"/>
                <a:gd name="connsiteX18" fmla="*/ 371552 w 626349"/>
                <a:gd name="connsiteY18" fmla="*/ 627766 h 884679"/>
                <a:gd name="connsiteX19" fmla="*/ 335833 w 626349"/>
                <a:gd name="connsiteY19" fmla="*/ 663484 h 884679"/>
                <a:gd name="connsiteX20" fmla="*/ 257252 w 626349"/>
                <a:gd name="connsiteY20" fmla="*/ 658722 h 884679"/>
                <a:gd name="connsiteX21" fmla="*/ 162002 w 626349"/>
                <a:gd name="connsiteY21" fmla="*/ 580141 h 884679"/>
                <a:gd name="connsiteX22" fmla="*/ 133427 w 626349"/>
                <a:gd name="connsiteY22" fmla="*/ 489653 h 884679"/>
                <a:gd name="connsiteX23" fmla="*/ 140570 w 626349"/>
                <a:gd name="connsiteY23" fmla="*/ 322966 h 884679"/>
                <a:gd name="connsiteX24" fmla="*/ 195339 w 626349"/>
                <a:gd name="connsiteY24" fmla="*/ 218191 h 884679"/>
                <a:gd name="connsiteX25" fmla="*/ 264395 w 626349"/>
                <a:gd name="connsiteY25" fmla="*/ 132466 h 884679"/>
                <a:gd name="connsiteX26" fmla="*/ 307258 w 626349"/>
                <a:gd name="connsiteY26" fmla="*/ 132466 h 884679"/>
                <a:gd name="connsiteX27" fmla="*/ 290589 w 626349"/>
                <a:gd name="connsiteY27" fmla="*/ 208666 h 884679"/>
                <a:gd name="connsiteX28" fmla="*/ 312020 w 626349"/>
                <a:gd name="connsiteY28" fmla="*/ 242003 h 884679"/>
                <a:gd name="connsiteX29" fmla="*/ 428702 w 626349"/>
                <a:gd name="connsiteY29" fmla="*/ 249147 h 884679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07254 w 626345"/>
                <a:gd name="connsiteY26" fmla="*/ 127826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9142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6578 w 624225"/>
                <a:gd name="connsiteY0" fmla="*/ 244507 h 885750"/>
                <a:gd name="connsiteX1" fmla="*/ 438484 w 624225"/>
                <a:gd name="connsiteY1" fmla="*/ 108776 h 885750"/>
                <a:gd name="connsiteX2" fmla="*/ 347996 w 624225"/>
                <a:gd name="connsiteY2" fmla="*/ 8763 h 885750"/>
                <a:gd name="connsiteX3" fmla="*/ 228933 w 624225"/>
                <a:gd name="connsiteY3" fmla="*/ 32576 h 885750"/>
                <a:gd name="connsiteX4" fmla="*/ 90821 w 624225"/>
                <a:gd name="connsiteY4" fmla="*/ 144494 h 885750"/>
                <a:gd name="connsiteX5" fmla="*/ 12240 w 624225"/>
                <a:gd name="connsiteY5" fmla="*/ 327851 h 885750"/>
                <a:gd name="connsiteX6" fmla="*/ 5096 w 624225"/>
                <a:gd name="connsiteY6" fmla="*/ 570738 h 885750"/>
                <a:gd name="connsiteX7" fmla="*/ 95584 w 624225"/>
                <a:gd name="connsiteY7" fmla="*/ 727901 h 885750"/>
                <a:gd name="connsiteX8" fmla="*/ 252746 w 624225"/>
                <a:gd name="connsiteY8" fmla="*/ 804101 h 885750"/>
                <a:gd name="connsiteX9" fmla="*/ 359903 w 624225"/>
                <a:gd name="connsiteY9" fmla="*/ 806482 h 885750"/>
                <a:gd name="connsiteX10" fmla="*/ 390859 w 624225"/>
                <a:gd name="connsiteY10" fmla="*/ 775526 h 885750"/>
                <a:gd name="connsiteX11" fmla="*/ 428959 w 624225"/>
                <a:gd name="connsiteY11" fmla="*/ 770763 h 885750"/>
                <a:gd name="connsiteX12" fmla="*/ 486109 w 624225"/>
                <a:gd name="connsiteY12" fmla="*/ 861251 h 885750"/>
                <a:gd name="connsiteX13" fmla="*/ 624221 w 624225"/>
                <a:gd name="connsiteY13" fmla="*/ 839820 h 885750"/>
                <a:gd name="connsiteX14" fmla="*/ 490873 w 624225"/>
                <a:gd name="connsiteY14" fmla="*/ 480252 h 885750"/>
                <a:gd name="connsiteX15" fmla="*/ 450390 w 624225"/>
                <a:gd name="connsiteY15" fmla="*/ 396907 h 885750"/>
                <a:gd name="connsiteX16" fmla="*/ 419435 w 624225"/>
                <a:gd name="connsiteY16" fmla="*/ 420721 h 885750"/>
                <a:gd name="connsiteX17" fmla="*/ 338471 w 624225"/>
                <a:gd name="connsiteY17" fmla="*/ 418338 h 885750"/>
                <a:gd name="connsiteX18" fmla="*/ 371809 w 624225"/>
                <a:gd name="connsiteY18" fmla="*/ 608839 h 885750"/>
                <a:gd name="connsiteX19" fmla="*/ 333709 w 624225"/>
                <a:gd name="connsiteY19" fmla="*/ 658844 h 885750"/>
                <a:gd name="connsiteX20" fmla="*/ 255128 w 624225"/>
                <a:gd name="connsiteY20" fmla="*/ 646938 h 885750"/>
                <a:gd name="connsiteX21" fmla="*/ 167022 w 624225"/>
                <a:gd name="connsiteY21" fmla="*/ 575501 h 885750"/>
                <a:gd name="connsiteX22" fmla="*/ 133684 w 624225"/>
                <a:gd name="connsiteY22" fmla="*/ 477869 h 885750"/>
                <a:gd name="connsiteX23" fmla="*/ 145589 w 624225"/>
                <a:gd name="connsiteY23" fmla="*/ 318326 h 885750"/>
                <a:gd name="connsiteX24" fmla="*/ 193215 w 624225"/>
                <a:gd name="connsiteY24" fmla="*/ 213551 h 885750"/>
                <a:gd name="connsiteX25" fmla="*/ 262271 w 624225"/>
                <a:gd name="connsiteY25" fmla="*/ 137351 h 885750"/>
                <a:gd name="connsiteX26" fmla="*/ 319421 w 624225"/>
                <a:gd name="connsiteY26" fmla="*/ 158783 h 885750"/>
                <a:gd name="connsiteX27" fmla="*/ 288465 w 624225"/>
                <a:gd name="connsiteY27" fmla="*/ 204026 h 885750"/>
                <a:gd name="connsiteX28" fmla="*/ 309896 w 624225"/>
                <a:gd name="connsiteY28" fmla="*/ 237363 h 885750"/>
                <a:gd name="connsiteX29" fmla="*/ 426578 w 624225"/>
                <a:gd name="connsiteY29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33012 w 630659"/>
                <a:gd name="connsiteY0" fmla="*/ 244507 h 885750"/>
                <a:gd name="connsiteX1" fmla="*/ 444918 w 630659"/>
                <a:gd name="connsiteY1" fmla="*/ 108776 h 885750"/>
                <a:gd name="connsiteX2" fmla="*/ 354430 w 630659"/>
                <a:gd name="connsiteY2" fmla="*/ 8763 h 885750"/>
                <a:gd name="connsiteX3" fmla="*/ 235367 w 630659"/>
                <a:gd name="connsiteY3" fmla="*/ 32576 h 885750"/>
                <a:gd name="connsiteX4" fmla="*/ 97255 w 630659"/>
                <a:gd name="connsiteY4" fmla="*/ 144494 h 885750"/>
                <a:gd name="connsiteX5" fmla="*/ 18674 w 630659"/>
                <a:gd name="connsiteY5" fmla="*/ 327851 h 885750"/>
                <a:gd name="connsiteX6" fmla="*/ 2006 w 630659"/>
                <a:gd name="connsiteY6" fmla="*/ 446913 h 885750"/>
                <a:gd name="connsiteX7" fmla="*/ 11530 w 630659"/>
                <a:gd name="connsiteY7" fmla="*/ 570738 h 885750"/>
                <a:gd name="connsiteX8" fmla="*/ 102018 w 630659"/>
                <a:gd name="connsiteY8" fmla="*/ 727901 h 885750"/>
                <a:gd name="connsiteX9" fmla="*/ 259180 w 630659"/>
                <a:gd name="connsiteY9" fmla="*/ 804101 h 885750"/>
                <a:gd name="connsiteX10" fmla="*/ 366337 w 630659"/>
                <a:gd name="connsiteY10" fmla="*/ 806482 h 885750"/>
                <a:gd name="connsiteX11" fmla="*/ 397293 w 630659"/>
                <a:gd name="connsiteY11" fmla="*/ 775526 h 885750"/>
                <a:gd name="connsiteX12" fmla="*/ 435393 w 630659"/>
                <a:gd name="connsiteY12" fmla="*/ 770763 h 885750"/>
                <a:gd name="connsiteX13" fmla="*/ 492543 w 630659"/>
                <a:gd name="connsiteY13" fmla="*/ 861251 h 885750"/>
                <a:gd name="connsiteX14" fmla="*/ 630655 w 630659"/>
                <a:gd name="connsiteY14" fmla="*/ 839820 h 885750"/>
                <a:gd name="connsiteX15" fmla="*/ 497307 w 630659"/>
                <a:gd name="connsiteY15" fmla="*/ 480252 h 885750"/>
                <a:gd name="connsiteX16" fmla="*/ 456824 w 630659"/>
                <a:gd name="connsiteY16" fmla="*/ 396907 h 885750"/>
                <a:gd name="connsiteX17" fmla="*/ 425869 w 630659"/>
                <a:gd name="connsiteY17" fmla="*/ 420721 h 885750"/>
                <a:gd name="connsiteX18" fmla="*/ 344905 w 630659"/>
                <a:gd name="connsiteY18" fmla="*/ 418338 h 885750"/>
                <a:gd name="connsiteX19" fmla="*/ 378243 w 630659"/>
                <a:gd name="connsiteY19" fmla="*/ 608839 h 885750"/>
                <a:gd name="connsiteX20" fmla="*/ 340143 w 630659"/>
                <a:gd name="connsiteY20" fmla="*/ 658844 h 885750"/>
                <a:gd name="connsiteX21" fmla="*/ 261562 w 630659"/>
                <a:gd name="connsiteY21" fmla="*/ 646938 h 885750"/>
                <a:gd name="connsiteX22" fmla="*/ 173456 w 630659"/>
                <a:gd name="connsiteY22" fmla="*/ 575501 h 885750"/>
                <a:gd name="connsiteX23" fmla="*/ 140118 w 630659"/>
                <a:gd name="connsiteY23" fmla="*/ 477869 h 885750"/>
                <a:gd name="connsiteX24" fmla="*/ 152023 w 630659"/>
                <a:gd name="connsiteY24" fmla="*/ 318326 h 885750"/>
                <a:gd name="connsiteX25" fmla="*/ 199649 w 630659"/>
                <a:gd name="connsiteY25" fmla="*/ 213551 h 885750"/>
                <a:gd name="connsiteX26" fmla="*/ 268705 w 630659"/>
                <a:gd name="connsiteY26" fmla="*/ 137351 h 885750"/>
                <a:gd name="connsiteX27" fmla="*/ 325855 w 630659"/>
                <a:gd name="connsiteY27" fmla="*/ 158783 h 885750"/>
                <a:gd name="connsiteX28" fmla="*/ 294899 w 630659"/>
                <a:gd name="connsiteY28" fmla="*/ 204026 h 885750"/>
                <a:gd name="connsiteX29" fmla="*/ 316330 w 630659"/>
                <a:gd name="connsiteY29" fmla="*/ 237363 h 885750"/>
                <a:gd name="connsiteX30" fmla="*/ 433012 w 630659"/>
                <a:gd name="connsiteY30" fmla="*/ 244507 h 885750"/>
                <a:gd name="connsiteX0" fmla="*/ 433012 w 630659"/>
                <a:gd name="connsiteY0" fmla="*/ 249147 h 890390"/>
                <a:gd name="connsiteX1" fmla="*/ 444918 w 630659"/>
                <a:gd name="connsiteY1" fmla="*/ 113416 h 890390"/>
                <a:gd name="connsiteX2" fmla="*/ 354430 w 630659"/>
                <a:gd name="connsiteY2" fmla="*/ 13403 h 890390"/>
                <a:gd name="connsiteX3" fmla="*/ 223461 w 630659"/>
                <a:gd name="connsiteY3" fmla="*/ 27691 h 890390"/>
                <a:gd name="connsiteX4" fmla="*/ 97255 w 630659"/>
                <a:gd name="connsiteY4" fmla="*/ 149134 h 890390"/>
                <a:gd name="connsiteX5" fmla="*/ 18674 w 630659"/>
                <a:gd name="connsiteY5" fmla="*/ 332491 h 890390"/>
                <a:gd name="connsiteX6" fmla="*/ 2006 w 630659"/>
                <a:gd name="connsiteY6" fmla="*/ 451553 h 890390"/>
                <a:gd name="connsiteX7" fmla="*/ 11530 w 630659"/>
                <a:gd name="connsiteY7" fmla="*/ 575378 h 890390"/>
                <a:gd name="connsiteX8" fmla="*/ 102018 w 630659"/>
                <a:gd name="connsiteY8" fmla="*/ 732541 h 890390"/>
                <a:gd name="connsiteX9" fmla="*/ 259180 w 630659"/>
                <a:gd name="connsiteY9" fmla="*/ 808741 h 890390"/>
                <a:gd name="connsiteX10" fmla="*/ 366337 w 630659"/>
                <a:gd name="connsiteY10" fmla="*/ 811122 h 890390"/>
                <a:gd name="connsiteX11" fmla="*/ 397293 w 630659"/>
                <a:gd name="connsiteY11" fmla="*/ 780166 h 890390"/>
                <a:gd name="connsiteX12" fmla="*/ 435393 w 630659"/>
                <a:gd name="connsiteY12" fmla="*/ 775403 h 890390"/>
                <a:gd name="connsiteX13" fmla="*/ 492543 w 630659"/>
                <a:gd name="connsiteY13" fmla="*/ 865891 h 890390"/>
                <a:gd name="connsiteX14" fmla="*/ 630655 w 630659"/>
                <a:gd name="connsiteY14" fmla="*/ 844460 h 890390"/>
                <a:gd name="connsiteX15" fmla="*/ 497307 w 630659"/>
                <a:gd name="connsiteY15" fmla="*/ 484892 h 890390"/>
                <a:gd name="connsiteX16" fmla="*/ 456824 w 630659"/>
                <a:gd name="connsiteY16" fmla="*/ 401547 h 890390"/>
                <a:gd name="connsiteX17" fmla="*/ 425869 w 630659"/>
                <a:gd name="connsiteY17" fmla="*/ 425361 h 890390"/>
                <a:gd name="connsiteX18" fmla="*/ 344905 w 630659"/>
                <a:gd name="connsiteY18" fmla="*/ 422978 h 890390"/>
                <a:gd name="connsiteX19" fmla="*/ 378243 w 630659"/>
                <a:gd name="connsiteY19" fmla="*/ 613479 h 890390"/>
                <a:gd name="connsiteX20" fmla="*/ 340143 w 630659"/>
                <a:gd name="connsiteY20" fmla="*/ 663484 h 890390"/>
                <a:gd name="connsiteX21" fmla="*/ 261562 w 630659"/>
                <a:gd name="connsiteY21" fmla="*/ 651578 h 890390"/>
                <a:gd name="connsiteX22" fmla="*/ 173456 w 630659"/>
                <a:gd name="connsiteY22" fmla="*/ 580141 h 890390"/>
                <a:gd name="connsiteX23" fmla="*/ 140118 w 630659"/>
                <a:gd name="connsiteY23" fmla="*/ 482509 h 890390"/>
                <a:gd name="connsiteX24" fmla="*/ 152023 w 630659"/>
                <a:gd name="connsiteY24" fmla="*/ 322966 h 890390"/>
                <a:gd name="connsiteX25" fmla="*/ 199649 w 630659"/>
                <a:gd name="connsiteY25" fmla="*/ 218191 h 890390"/>
                <a:gd name="connsiteX26" fmla="*/ 268705 w 630659"/>
                <a:gd name="connsiteY26" fmla="*/ 141991 h 890390"/>
                <a:gd name="connsiteX27" fmla="*/ 325855 w 630659"/>
                <a:gd name="connsiteY27" fmla="*/ 163423 h 890390"/>
                <a:gd name="connsiteX28" fmla="*/ 294899 w 630659"/>
                <a:gd name="connsiteY28" fmla="*/ 208666 h 890390"/>
                <a:gd name="connsiteX29" fmla="*/ 316330 w 630659"/>
                <a:gd name="connsiteY29" fmla="*/ 242003 h 890390"/>
                <a:gd name="connsiteX30" fmla="*/ 433012 w 630659"/>
                <a:gd name="connsiteY30" fmla="*/ 249147 h 890390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5869 w 630659"/>
                <a:gd name="connsiteY17" fmla="*/ 422894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1106 w 630659"/>
                <a:gd name="connsiteY17" fmla="*/ 408607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1383"/>
                <a:gd name="connsiteY0" fmla="*/ 246680 h 878073"/>
                <a:gd name="connsiteX1" fmla="*/ 444918 w 631383"/>
                <a:gd name="connsiteY1" fmla="*/ 110949 h 878073"/>
                <a:gd name="connsiteX2" fmla="*/ 354430 w 631383"/>
                <a:gd name="connsiteY2" fmla="*/ 10936 h 878073"/>
                <a:gd name="connsiteX3" fmla="*/ 209174 w 631383"/>
                <a:gd name="connsiteY3" fmla="*/ 29987 h 878073"/>
                <a:gd name="connsiteX4" fmla="*/ 97255 w 631383"/>
                <a:gd name="connsiteY4" fmla="*/ 146667 h 878073"/>
                <a:gd name="connsiteX5" fmla="*/ 18674 w 631383"/>
                <a:gd name="connsiteY5" fmla="*/ 330024 h 878073"/>
                <a:gd name="connsiteX6" fmla="*/ 2006 w 631383"/>
                <a:gd name="connsiteY6" fmla="*/ 449086 h 878073"/>
                <a:gd name="connsiteX7" fmla="*/ 11530 w 631383"/>
                <a:gd name="connsiteY7" fmla="*/ 572911 h 878073"/>
                <a:gd name="connsiteX8" fmla="*/ 102018 w 631383"/>
                <a:gd name="connsiteY8" fmla="*/ 730074 h 878073"/>
                <a:gd name="connsiteX9" fmla="*/ 259180 w 631383"/>
                <a:gd name="connsiteY9" fmla="*/ 806274 h 878073"/>
                <a:gd name="connsiteX10" fmla="*/ 366337 w 631383"/>
                <a:gd name="connsiteY10" fmla="*/ 808655 h 878073"/>
                <a:gd name="connsiteX11" fmla="*/ 397293 w 631383"/>
                <a:gd name="connsiteY11" fmla="*/ 777699 h 878073"/>
                <a:gd name="connsiteX12" fmla="*/ 435393 w 631383"/>
                <a:gd name="connsiteY12" fmla="*/ 772936 h 878073"/>
                <a:gd name="connsiteX13" fmla="*/ 492543 w 631383"/>
                <a:gd name="connsiteY13" fmla="*/ 863424 h 878073"/>
                <a:gd name="connsiteX14" fmla="*/ 630655 w 631383"/>
                <a:gd name="connsiteY14" fmla="*/ 841993 h 878073"/>
                <a:gd name="connsiteX15" fmla="*/ 544932 w 631383"/>
                <a:gd name="connsiteY15" fmla="*/ 680068 h 878073"/>
                <a:gd name="connsiteX16" fmla="*/ 497307 w 631383"/>
                <a:gd name="connsiteY16" fmla="*/ 482425 h 878073"/>
                <a:gd name="connsiteX17" fmla="*/ 456824 w 631383"/>
                <a:gd name="connsiteY17" fmla="*/ 399080 h 878073"/>
                <a:gd name="connsiteX18" fmla="*/ 421106 w 631383"/>
                <a:gd name="connsiteY18" fmla="*/ 408607 h 878073"/>
                <a:gd name="connsiteX19" fmla="*/ 344905 w 631383"/>
                <a:gd name="connsiteY19" fmla="*/ 420511 h 878073"/>
                <a:gd name="connsiteX20" fmla="*/ 378243 w 631383"/>
                <a:gd name="connsiteY20" fmla="*/ 611012 h 878073"/>
                <a:gd name="connsiteX21" fmla="*/ 340143 w 631383"/>
                <a:gd name="connsiteY21" fmla="*/ 661017 h 878073"/>
                <a:gd name="connsiteX22" fmla="*/ 261562 w 631383"/>
                <a:gd name="connsiteY22" fmla="*/ 649111 h 878073"/>
                <a:gd name="connsiteX23" fmla="*/ 173456 w 631383"/>
                <a:gd name="connsiteY23" fmla="*/ 577674 h 878073"/>
                <a:gd name="connsiteX24" fmla="*/ 140118 w 631383"/>
                <a:gd name="connsiteY24" fmla="*/ 480042 h 878073"/>
                <a:gd name="connsiteX25" fmla="*/ 152023 w 631383"/>
                <a:gd name="connsiteY25" fmla="*/ 320499 h 878073"/>
                <a:gd name="connsiteX26" fmla="*/ 199649 w 631383"/>
                <a:gd name="connsiteY26" fmla="*/ 215724 h 878073"/>
                <a:gd name="connsiteX27" fmla="*/ 268705 w 631383"/>
                <a:gd name="connsiteY27" fmla="*/ 139524 h 878073"/>
                <a:gd name="connsiteX28" fmla="*/ 325855 w 631383"/>
                <a:gd name="connsiteY28" fmla="*/ 160956 h 878073"/>
                <a:gd name="connsiteX29" fmla="*/ 294899 w 631383"/>
                <a:gd name="connsiteY29" fmla="*/ 206199 h 878073"/>
                <a:gd name="connsiteX30" fmla="*/ 316330 w 631383"/>
                <a:gd name="connsiteY30" fmla="*/ 239536 h 878073"/>
                <a:gd name="connsiteX31" fmla="*/ 433012 w 631383"/>
                <a:gd name="connsiteY31" fmla="*/ 246680 h 878073"/>
                <a:gd name="connsiteX0" fmla="*/ 433012 w 631560"/>
                <a:gd name="connsiteY0" fmla="*/ 246680 h 877891"/>
                <a:gd name="connsiteX1" fmla="*/ 444918 w 631560"/>
                <a:gd name="connsiteY1" fmla="*/ 110949 h 877891"/>
                <a:gd name="connsiteX2" fmla="*/ 354430 w 631560"/>
                <a:gd name="connsiteY2" fmla="*/ 10936 h 877891"/>
                <a:gd name="connsiteX3" fmla="*/ 209174 w 631560"/>
                <a:gd name="connsiteY3" fmla="*/ 29987 h 877891"/>
                <a:gd name="connsiteX4" fmla="*/ 97255 w 631560"/>
                <a:gd name="connsiteY4" fmla="*/ 146667 h 877891"/>
                <a:gd name="connsiteX5" fmla="*/ 18674 w 631560"/>
                <a:gd name="connsiteY5" fmla="*/ 330024 h 877891"/>
                <a:gd name="connsiteX6" fmla="*/ 2006 w 631560"/>
                <a:gd name="connsiteY6" fmla="*/ 449086 h 877891"/>
                <a:gd name="connsiteX7" fmla="*/ 11530 w 631560"/>
                <a:gd name="connsiteY7" fmla="*/ 572911 h 877891"/>
                <a:gd name="connsiteX8" fmla="*/ 102018 w 631560"/>
                <a:gd name="connsiteY8" fmla="*/ 730074 h 877891"/>
                <a:gd name="connsiteX9" fmla="*/ 259180 w 631560"/>
                <a:gd name="connsiteY9" fmla="*/ 806274 h 877891"/>
                <a:gd name="connsiteX10" fmla="*/ 366337 w 631560"/>
                <a:gd name="connsiteY10" fmla="*/ 808655 h 877891"/>
                <a:gd name="connsiteX11" fmla="*/ 397293 w 631560"/>
                <a:gd name="connsiteY11" fmla="*/ 777699 h 877891"/>
                <a:gd name="connsiteX12" fmla="*/ 435393 w 631560"/>
                <a:gd name="connsiteY12" fmla="*/ 772936 h 877891"/>
                <a:gd name="connsiteX13" fmla="*/ 492543 w 631560"/>
                <a:gd name="connsiteY13" fmla="*/ 863424 h 877891"/>
                <a:gd name="connsiteX14" fmla="*/ 630655 w 631560"/>
                <a:gd name="connsiteY14" fmla="*/ 841993 h 877891"/>
                <a:gd name="connsiteX15" fmla="*/ 549695 w 631560"/>
                <a:gd name="connsiteY15" fmla="*/ 684830 h 877891"/>
                <a:gd name="connsiteX16" fmla="*/ 497307 w 631560"/>
                <a:gd name="connsiteY16" fmla="*/ 482425 h 877891"/>
                <a:gd name="connsiteX17" fmla="*/ 456824 w 631560"/>
                <a:gd name="connsiteY17" fmla="*/ 399080 h 877891"/>
                <a:gd name="connsiteX18" fmla="*/ 421106 w 631560"/>
                <a:gd name="connsiteY18" fmla="*/ 408607 h 877891"/>
                <a:gd name="connsiteX19" fmla="*/ 344905 w 631560"/>
                <a:gd name="connsiteY19" fmla="*/ 420511 h 877891"/>
                <a:gd name="connsiteX20" fmla="*/ 378243 w 631560"/>
                <a:gd name="connsiteY20" fmla="*/ 611012 h 877891"/>
                <a:gd name="connsiteX21" fmla="*/ 340143 w 631560"/>
                <a:gd name="connsiteY21" fmla="*/ 661017 h 877891"/>
                <a:gd name="connsiteX22" fmla="*/ 261562 w 631560"/>
                <a:gd name="connsiteY22" fmla="*/ 649111 h 877891"/>
                <a:gd name="connsiteX23" fmla="*/ 173456 w 631560"/>
                <a:gd name="connsiteY23" fmla="*/ 577674 h 877891"/>
                <a:gd name="connsiteX24" fmla="*/ 140118 w 631560"/>
                <a:gd name="connsiteY24" fmla="*/ 480042 h 877891"/>
                <a:gd name="connsiteX25" fmla="*/ 152023 w 631560"/>
                <a:gd name="connsiteY25" fmla="*/ 320499 h 877891"/>
                <a:gd name="connsiteX26" fmla="*/ 199649 w 631560"/>
                <a:gd name="connsiteY26" fmla="*/ 215724 h 877891"/>
                <a:gd name="connsiteX27" fmla="*/ 268705 w 631560"/>
                <a:gd name="connsiteY27" fmla="*/ 139524 h 877891"/>
                <a:gd name="connsiteX28" fmla="*/ 325855 w 631560"/>
                <a:gd name="connsiteY28" fmla="*/ 160956 h 877891"/>
                <a:gd name="connsiteX29" fmla="*/ 294899 w 631560"/>
                <a:gd name="connsiteY29" fmla="*/ 206199 h 877891"/>
                <a:gd name="connsiteX30" fmla="*/ 316330 w 631560"/>
                <a:gd name="connsiteY30" fmla="*/ 239536 h 877891"/>
                <a:gd name="connsiteX31" fmla="*/ 433012 w 631560"/>
                <a:gd name="connsiteY31" fmla="*/ 246680 h 877891"/>
                <a:gd name="connsiteX0" fmla="*/ 433012 w 631579"/>
                <a:gd name="connsiteY0" fmla="*/ 246680 h 877891"/>
                <a:gd name="connsiteX1" fmla="*/ 444918 w 631579"/>
                <a:gd name="connsiteY1" fmla="*/ 110949 h 877891"/>
                <a:gd name="connsiteX2" fmla="*/ 354430 w 631579"/>
                <a:gd name="connsiteY2" fmla="*/ 10936 h 877891"/>
                <a:gd name="connsiteX3" fmla="*/ 209174 w 631579"/>
                <a:gd name="connsiteY3" fmla="*/ 29987 h 877891"/>
                <a:gd name="connsiteX4" fmla="*/ 97255 w 631579"/>
                <a:gd name="connsiteY4" fmla="*/ 146667 h 877891"/>
                <a:gd name="connsiteX5" fmla="*/ 18674 w 631579"/>
                <a:gd name="connsiteY5" fmla="*/ 330024 h 877891"/>
                <a:gd name="connsiteX6" fmla="*/ 2006 w 631579"/>
                <a:gd name="connsiteY6" fmla="*/ 449086 h 877891"/>
                <a:gd name="connsiteX7" fmla="*/ 11530 w 631579"/>
                <a:gd name="connsiteY7" fmla="*/ 572911 h 877891"/>
                <a:gd name="connsiteX8" fmla="*/ 102018 w 631579"/>
                <a:gd name="connsiteY8" fmla="*/ 730074 h 877891"/>
                <a:gd name="connsiteX9" fmla="*/ 259180 w 631579"/>
                <a:gd name="connsiteY9" fmla="*/ 806274 h 877891"/>
                <a:gd name="connsiteX10" fmla="*/ 366337 w 631579"/>
                <a:gd name="connsiteY10" fmla="*/ 808655 h 877891"/>
                <a:gd name="connsiteX11" fmla="*/ 397293 w 631579"/>
                <a:gd name="connsiteY11" fmla="*/ 777699 h 877891"/>
                <a:gd name="connsiteX12" fmla="*/ 435393 w 631579"/>
                <a:gd name="connsiteY12" fmla="*/ 772936 h 877891"/>
                <a:gd name="connsiteX13" fmla="*/ 492543 w 631579"/>
                <a:gd name="connsiteY13" fmla="*/ 863424 h 877891"/>
                <a:gd name="connsiteX14" fmla="*/ 630655 w 631579"/>
                <a:gd name="connsiteY14" fmla="*/ 841993 h 877891"/>
                <a:gd name="connsiteX15" fmla="*/ 549695 w 631579"/>
                <a:gd name="connsiteY15" fmla="*/ 684830 h 877891"/>
                <a:gd name="connsiteX16" fmla="*/ 487782 w 631579"/>
                <a:gd name="connsiteY16" fmla="*/ 491950 h 877891"/>
                <a:gd name="connsiteX17" fmla="*/ 456824 w 631579"/>
                <a:gd name="connsiteY17" fmla="*/ 399080 h 877891"/>
                <a:gd name="connsiteX18" fmla="*/ 421106 w 631579"/>
                <a:gd name="connsiteY18" fmla="*/ 408607 h 877891"/>
                <a:gd name="connsiteX19" fmla="*/ 344905 w 631579"/>
                <a:gd name="connsiteY19" fmla="*/ 420511 h 877891"/>
                <a:gd name="connsiteX20" fmla="*/ 378243 w 631579"/>
                <a:gd name="connsiteY20" fmla="*/ 611012 h 877891"/>
                <a:gd name="connsiteX21" fmla="*/ 340143 w 631579"/>
                <a:gd name="connsiteY21" fmla="*/ 661017 h 877891"/>
                <a:gd name="connsiteX22" fmla="*/ 261562 w 631579"/>
                <a:gd name="connsiteY22" fmla="*/ 649111 h 877891"/>
                <a:gd name="connsiteX23" fmla="*/ 173456 w 631579"/>
                <a:gd name="connsiteY23" fmla="*/ 577674 h 877891"/>
                <a:gd name="connsiteX24" fmla="*/ 140118 w 631579"/>
                <a:gd name="connsiteY24" fmla="*/ 480042 h 877891"/>
                <a:gd name="connsiteX25" fmla="*/ 152023 w 631579"/>
                <a:gd name="connsiteY25" fmla="*/ 320499 h 877891"/>
                <a:gd name="connsiteX26" fmla="*/ 199649 w 631579"/>
                <a:gd name="connsiteY26" fmla="*/ 215724 h 877891"/>
                <a:gd name="connsiteX27" fmla="*/ 268705 w 631579"/>
                <a:gd name="connsiteY27" fmla="*/ 139524 h 877891"/>
                <a:gd name="connsiteX28" fmla="*/ 325855 w 631579"/>
                <a:gd name="connsiteY28" fmla="*/ 160956 h 877891"/>
                <a:gd name="connsiteX29" fmla="*/ 294899 w 631579"/>
                <a:gd name="connsiteY29" fmla="*/ 206199 h 877891"/>
                <a:gd name="connsiteX30" fmla="*/ 316330 w 631579"/>
                <a:gd name="connsiteY30" fmla="*/ 239536 h 877891"/>
                <a:gd name="connsiteX31" fmla="*/ 433012 w 631579"/>
                <a:gd name="connsiteY31" fmla="*/ 246680 h 877891"/>
                <a:gd name="connsiteX0" fmla="*/ 433012 w 631910"/>
                <a:gd name="connsiteY0" fmla="*/ 246680 h 878073"/>
                <a:gd name="connsiteX1" fmla="*/ 444918 w 631910"/>
                <a:gd name="connsiteY1" fmla="*/ 110949 h 878073"/>
                <a:gd name="connsiteX2" fmla="*/ 354430 w 631910"/>
                <a:gd name="connsiteY2" fmla="*/ 10936 h 878073"/>
                <a:gd name="connsiteX3" fmla="*/ 209174 w 631910"/>
                <a:gd name="connsiteY3" fmla="*/ 29987 h 878073"/>
                <a:gd name="connsiteX4" fmla="*/ 97255 w 631910"/>
                <a:gd name="connsiteY4" fmla="*/ 146667 h 878073"/>
                <a:gd name="connsiteX5" fmla="*/ 18674 w 631910"/>
                <a:gd name="connsiteY5" fmla="*/ 330024 h 878073"/>
                <a:gd name="connsiteX6" fmla="*/ 2006 w 631910"/>
                <a:gd name="connsiteY6" fmla="*/ 449086 h 878073"/>
                <a:gd name="connsiteX7" fmla="*/ 11530 w 631910"/>
                <a:gd name="connsiteY7" fmla="*/ 572911 h 878073"/>
                <a:gd name="connsiteX8" fmla="*/ 102018 w 631910"/>
                <a:gd name="connsiteY8" fmla="*/ 730074 h 878073"/>
                <a:gd name="connsiteX9" fmla="*/ 259180 w 631910"/>
                <a:gd name="connsiteY9" fmla="*/ 806274 h 878073"/>
                <a:gd name="connsiteX10" fmla="*/ 366337 w 631910"/>
                <a:gd name="connsiteY10" fmla="*/ 808655 h 878073"/>
                <a:gd name="connsiteX11" fmla="*/ 397293 w 631910"/>
                <a:gd name="connsiteY11" fmla="*/ 777699 h 878073"/>
                <a:gd name="connsiteX12" fmla="*/ 435393 w 631910"/>
                <a:gd name="connsiteY12" fmla="*/ 772936 h 878073"/>
                <a:gd name="connsiteX13" fmla="*/ 492543 w 631910"/>
                <a:gd name="connsiteY13" fmla="*/ 863424 h 878073"/>
                <a:gd name="connsiteX14" fmla="*/ 630655 w 631910"/>
                <a:gd name="connsiteY14" fmla="*/ 841993 h 878073"/>
                <a:gd name="connsiteX15" fmla="*/ 556838 w 631910"/>
                <a:gd name="connsiteY15" fmla="*/ 680068 h 878073"/>
                <a:gd name="connsiteX16" fmla="*/ 487782 w 631910"/>
                <a:gd name="connsiteY16" fmla="*/ 491950 h 878073"/>
                <a:gd name="connsiteX17" fmla="*/ 456824 w 631910"/>
                <a:gd name="connsiteY17" fmla="*/ 399080 h 878073"/>
                <a:gd name="connsiteX18" fmla="*/ 421106 w 631910"/>
                <a:gd name="connsiteY18" fmla="*/ 408607 h 878073"/>
                <a:gd name="connsiteX19" fmla="*/ 344905 w 631910"/>
                <a:gd name="connsiteY19" fmla="*/ 420511 h 878073"/>
                <a:gd name="connsiteX20" fmla="*/ 378243 w 631910"/>
                <a:gd name="connsiteY20" fmla="*/ 611012 h 878073"/>
                <a:gd name="connsiteX21" fmla="*/ 340143 w 631910"/>
                <a:gd name="connsiteY21" fmla="*/ 661017 h 878073"/>
                <a:gd name="connsiteX22" fmla="*/ 261562 w 631910"/>
                <a:gd name="connsiteY22" fmla="*/ 649111 h 878073"/>
                <a:gd name="connsiteX23" fmla="*/ 173456 w 631910"/>
                <a:gd name="connsiteY23" fmla="*/ 577674 h 878073"/>
                <a:gd name="connsiteX24" fmla="*/ 140118 w 631910"/>
                <a:gd name="connsiteY24" fmla="*/ 480042 h 878073"/>
                <a:gd name="connsiteX25" fmla="*/ 152023 w 631910"/>
                <a:gd name="connsiteY25" fmla="*/ 320499 h 878073"/>
                <a:gd name="connsiteX26" fmla="*/ 199649 w 631910"/>
                <a:gd name="connsiteY26" fmla="*/ 215724 h 878073"/>
                <a:gd name="connsiteX27" fmla="*/ 268705 w 631910"/>
                <a:gd name="connsiteY27" fmla="*/ 139524 h 878073"/>
                <a:gd name="connsiteX28" fmla="*/ 325855 w 631910"/>
                <a:gd name="connsiteY28" fmla="*/ 160956 h 878073"/>
                <a:gd name="connsiteX29" fmla="*/ 294899 w 631910"/>
                <a:gd name="connsiteY29" fmla="*/ 206199 h 878073"/>
                <a:gd name="connsiteX30" fmla="*/ 316330 w 631910"/>
                <a:gd name="connsiteY30" fmla="*/ 239536 h 878073"/>
                <a:gd name="connsiteX31" fmla="*/ 433012 w 631910"/>
                <a:gd name="connsiteY31" fmla="*/ 246680 h 878073"/>
                <a:gd name="connsiteX0" fmla="*/ 433012 w 630697"/>
                <a:gd name="connsiteY0" fmla="*/ 246680 h 877639"/>
                <a:gd name="connsiteX1" fmla="*/ 444918 w 630697"/>
                <a:gd name="connsiteY1" fmla="*/ 110949 h 877639"/>
                <a:gd name="connsiteX2" fmla="*/ 354430 w 630697"/>
                <a:gd name="connsiteY2" fmla="*/ 10936 h 877639"/>
                <a:gd name="connsiteX3" fmla="*/ 209174 w 630697"/>
                <a:gd name="connsiteY3" fmla="*/ 29987 h 877639"/>
                <a:gd name="connsiteX4" fmla="*/ 97255 w 630697"/>
                <a:gd name="connsiteY4" fmla="*/ 146667 h 877639"/>
                <a:gd name="connsiteX5" fmla="*/ 18674 w 630697"/>
                <a:gd name="connsiteY5" fmla="*/ 330024 h 877639"/>
                <a:gd name="connsiteX6" fmla="*/ 2006 w 630697"/>
                <a:gd name="connsiteY6" fmla="*/ 449086 h 877639"/>
                <a:gd name="connsiteX7" fmla="*/ 11530 w 630697"/>
                <a:gd name="connsiteY7" fmla="*/ 572911 h 877639"/>
                <a:gd name="connsiteX8" fmla="*/ 102018 w 630697"/>
                <a:gd name="connsiteY8" fmla="*/ 730074 h 877639"/>
                <a:gd name="connsiteX9" fmla="*/ 259180 w 630697"/>
                <a:gd name="connsiteY9" fmla="*/ 806274 h 877639"/>
                <a:gd name="connsiteX10" fmla="*/ 366337 w 630697"/>
                <a:gd name="connsiteY10" fmla="*/ 808655 h 877639"/>
                <a:gd name="connsiteX11" fmla="*/ 397293 w 630697"/>
                <a:gd name="connsiteY11" fmla="*/ 777699 h 877639"/>
                <a:gd name="connsiteX12" fmla="*/ 435393 w 630697"/>
                <a:gd name="connsiteY12" fmla="*/ 772936 h 877639"/>
                <a:gd name="connsiteX13" fmla="*/ 492543 w 630697"/>
                <a:gd name="connsiteY13" fmla="*/ 863424 h 877639"/>
                <a:gd name="connsiteX14" fmla="*/ 566361 w 630697"/>
                <a:gd name="connsiteY14" fmla="*/ 875331 h 877639"/>
                <a:gd name="connsiteX15" fmla="*/ 630655 w 630697"/>
                <a:gd name="connsiteY15" fmla="*/ 841993 h 877639"/>
                <a:gd name="connsiteX16" fmla="*/ 556838 w 630697"/>
                <a:gd name="connsiteY16" fmla="*/ 680068 h 877639"/>
                <a:gd name="connsiteX17" fmla="*/ 487782 w 630697"/>
                <a:gd name="connsiteY17" fmla="*/ 491950 h 877639"/>
                <a:gd name="connsiteX18" fmla="*/ 456824 w 630697"/>
                <a:gd name="connsiteY18" fmla="*/ 399080 h 877639"/>
                <a:gd name="connsiteX19" fmla="*/ 421106 w 630697"/>
                <a:gd name="connsiteY19" fmla="*/ 408607 h 877639"/>
                <a:gd name="connsiteX20" fmla="*/ 344905 w 630697"/>
                <a:gd name="connsiteY20" fmla="*/ 420511 h 877639"/>
                <a:gd name="connsiteX21" fmla="*/ 378243 w 630697"/>
                <a:gd name="connsiteY21" fmla="*/ 611012 h 877639"/>
                <a:gd name="connsiteX22" fmla="*/ 340143 w 630697"/>
                <a:gd name="connsiteY22" fmla="*/ 661017 h 877639"/>
                <a:gd name="connsiteX23" fmla="*/ 261562 w 630697"/>
                <a:gd name="connsiteY23" fmla="*/ 649111 h 877639"/>
                <a:gd name="connsiteX24" fmla="*/ 173456 w 630697"/>
                <a:gd name="connsiteY24" fmla="*/ 577674 h 877639"/>
                <a:gd name="connsiteX25" fmla="*/ 140118 w 630697"/>
                <a:gd name="connsiteY25" fmla="*/ 480042 h 877639"/>
                <a:gd name="connsiteX26" fmla="*/ 152023 w 630697"/>
                <a:gd name="connsiteY26" fmla="*/ 320499 h 877639"/>
                <a:gd name="connsiteX27" fmla="*/ 199649 w 630697"/>
                <a:gd name="connsiteY27" fmla="*/ 215724 h 877639"/>
                <a:gd name="connsiteX28" fmla="*/ 268705 w 630697"/>
                <a:gd name="connsiteY28" fmla="*/ 139524 h 877639"/>
                <a:gd name="connsiteX29" fmla="*/ 325855 w 630697"/>
                <a:gd name="connsiteY29" fmla="*/ 160956 h 877639"/>
                <a:gd name="connsiteX30" fmla="*/ 294899 w 630697"/>
                <a:gd name="connsiteY30" fmla="*/ 206199 h 877639"/>
                <a:gd name="connsiteX31" fmla="*/ 316330 w 630697"/>
                <a:gd name="connsiteY31" fmla="*/ 239536 h 877639"/>
                <a:gd name="connsiteX32" fmla="*/ 433012 w 630697"/>
                <a:gd name="connsiteY32" fmla="*/ 246680 h 877639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1989"/>
                <a:gd name="connsiteX1" fmla="*/ 444918 w 630697"/>
                <a:gd name="connsiteY1" fmla="*/ 110949 h 871989"/>
                <a:gd name="connsiteX2" fmla="*/ 354430 w 630697"/>
                <a:gd name="connsiteY2" fmla="*/ 10936 h 871989"/>
                <a:gd name="connsiteX3" fmla="*/ 209174 w 630697"/>
                <a:gd name="connsiteY3" fmla="*/ 29987 h 871989"/>
                <a:gd name="connsiteX4" fmla="*/ 97255 w 630697"/>
                <a:gd name="connsiteY4" fmla="*/ 146667 h 871989"/>
                <a:gd name="connsiteX5" fmla="*/ 18674 w 630697"/>
                <a:gd name="connsiteY5" fmla="*/ 330024 h 871989"/>
                <a:gd name="connsiteX6" fmla="*/ 2006 w 630697"/>
                <a:gd name="connsiteY6" fmla="*/ 449086 h 871989"/>
                <a:gd name="connsiteX7" fmla="*/ 11530 w 630697"/>
                <a:gd name="connsiteY7" fmla="*/ 572911 h 871989"/>
                <a:gd name="connsiteX8" fmla="*/ 102018 w 630697"/>
                <a:gd name="connsiteY8" fmla="*/ 730074 h 871989"/>
                <a:gd name="connsiteX9" fmla="*/ 259180 w 630697"/>
                <a:gd name="connsiteY9" fmla="*/ 806274 h 871989"/>
                <a:gd name="connsiteX10" fmla="*/ 366337 w 630697"/>
                <a:gd name="connsiteY10" fmla="*/ 808655 h 871989"/>
                <a:gd name="connsiteX11" fmla="*/ 397293 w 630697"/>
                <a:gd name="connsiteY11" fmla="*/ 777699 h 871989"/>
                <a:gd name="connsiteX12" fmla="*/ 435393 w 630697"/>
                <a:gd name="connsiteY12" fmla="*/ 772936 h 871989"/>
                <a:gd name="connsiteX13" fmla="*/ 492543 w 630697"/>
                <a:gd name="connsiteY13" fmla="*/ 863424 h 871989"/>
                <a:gd name="connsiteX14" fmla="*/ 566361 w 630697"/>
                <a:gd name="connsiteY14" fmla="*/ 865807 h 871989"/>
                <a:gd name="connsiteX15" fmla="*/ 630655 w 630697"/>
                <a:gd name="connsiteY15" fmla="*/ 841993 h 871989"/>
                <a:gd name="connsiteX16" fmla="*/ 556838 w 630697"/>
                <a:gd name="connsiteY16" fmla="*/ 680068 h 871989"/>
                <a:gd name="connsiteX17" fmla="*/ 487782 w 630697"/>
                <a:gd name="connsiteY17" fmla="*/ 491950 h 871989"/>
                <a:gd name="connsiteX18" fmla="*/ 456824 w 630697"/>
                <a:gd name="connsiteY18" fmla="*/ 399080 h 871989"/>
                <a:gd name="connsiteX19" fmla="*/ 421106 w 630697"/>
                <a:gd name="connsiteY19" fmla="*/ 408607 h 871989"/>
                <a:gd name="connsiteX20" fmla="*/ 344905 w 630697"/>
                <a:gd name="connsiteY20" fmla="*/ 420511 h 871989"/>
                <a:gd name="connsiteX21" fmla="*/ 378243 w 630697"/>
                <a:gd name="connsiteY21" fmla="*/ 611012 h 871989"/>
                <a:gd name="connsiteX22" fmla="*/ 340143 w 630697"/>
                <a:gd name="connsiteY22" fmla="*/ 661017 h 871989"/>
                <a:gd name="connsiteX23" fmla="*/ 261562 w 630697"/>
                <a:gd name="connsiteY23" fmla="*/ 649111 h 871989"/>
                <a:gd name="connsiteX24" fmla="*/ 173456 w 630697"/>
                <a:gd name="connsiteY24" fmla="*/ 577674 h 871989"/>
                <a:gd name="connsiteX25" fmla="*/ 140118 w 630697"/>
                <a:gd name="connsiteY25" fmla="*/ 480042 h 871989"/>
                <a:gd name="connsiteX26" fmla="*/ 152023 w 630697"/>
                <a:gd name="connsiteY26" fmla="*/ 320499 h 871989"/>
                <a:gd name="connsiteX27" fmla="*/ 199649 w 630697"/>
                <a:gd name="connsiteY27" fmla="*/ 215724 h 871989"/>
                <a:gd name="connsiteX28" fmla="*/ 268705 w 630697"/>
                <a:gd name="connsiteY28" fmla="*/ 139524 h 871989"/>
                <a:gd name="connsiteX29" fmla="*/ 325855 w 630697"/>
                <a:gd name="connsiteY29" fmla="*/ 160956 h 871989"/>
                <a:gd name="connsiteX30" fmla="*/ 294899 w 630697"/>
                <a:gd name="connsiteY30" fmla="*/ 206199 h 871989"/>
                <a:gd name="connsiteX31" fmla="*/ 316330 w 630697"/>
                <a:gd name="connsiteY31" fmla="*/ 239536 h 871989"/>
                <a:gd name="connsiteX32" fmla="*/ 433012 w 630697"/>
                <a:gd name="connsiteY32" fmla="*/ 246680 h 871989"/>
                <a:gd name="connsiteX0" fmla="*/ 433012 w 630697"/>
                <a:gd name="connsiteY0" fmla="*/ 245070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316330 w 630697"/>
                <a:gd name="connsiteY31" fmla="*/ 237926 h 870379"/>
                <a:gd name="connsiteX32" fmla="*/ 433012 w 630697"/>
                <a:gd name="connsiteY32" fmla="*/ 245070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316330 w 630697"/>
                <a:gd name="connsiteY31" fmla="*/ 2379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416343 w 630697"/>
                <a:gd name="connsiteY30" fmla="*/ 156964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35380 w 630697"/>
                <a:gd name="connsiteY29" fmla="*/ 118864 h 870379"/>
                <a:gd name="connsiteX30" fmla="*/ 416343 w 630697"/>
                <a:gd name="connsiteY30" fmla="*/ 156964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197268 w 630697"/>
                <a:gd name="connsiteY9" fmla="*/ 780851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197268 w 630697"/>
                <a:gd name="connsiteY9" fmla="*/ 780851 h 870379"/>
                <a:gd name="connsiteX10" fmla="*/ 354431 w 630697"/>
                <a:gd name="connsiteY10" fmla="*/ 785613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397293 w 630697"/>
                <a:gd name="connsiteY11" fmla="*/ 776089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409200 w 630697"/>
                <a:gd name="connsiteY11" fmla="*/ 780852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397294 w 630697"/>
                <a:gd name="connsiteY11" fmla="*/ 780852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5565"/>
                <a:gd name="connsiteX1" fmla="*/ 540168 w 630697"/>
                <a:gd name="connsiteY1" fmla="*/ 85527 h 865565"/>
                <a:gd name="connsiteX2" fmla="*/ 354430 w 630697"/>
                <a:gd name="connsiteY2" fmla="*/ 9326 h 865565"/>
                <a:gd name="connsiteX3" fmla="*/ 209174 w 630697"/>
                <a:gd name="connsiteY3" fmla="*/ 28377 h 865565"/>
                <a:gd name="connsiteX4" fmla="*/ 97255 w 630697"/>
                <a:gd name="connsiteY4" fmla="*/ 145057 h 865565"/>
                <a:gd name="connsiteX5" fmla="*/ 18674 w 630697"/>
                <a:gd name="connsiteY5" fmla="*/ 328414 h 865565"/>
                <a:gd name="connsiteX6" fmla="*/ 2006 w 630697"/>
                <a:gd name="connsiteY6" fmla="*/ 447476 h 865565"/>
                <a:gd name="connsiteX7" fmla="*/ 11530 w 630697"/>
                <a:gd name="connsiteY7" fmla="*/ 571301 h 865565"/>
                <a:gd name="connsiteX8" fmla="*/ 102018 w 630697"/>
                <a:gd name="connsiteY8" fmla="*/ 728464 h 865565"/>
                <a:gd name="connsiteX9" fmla="*/ 197268 w 630697"/>
                <a:gd name="connsiteY9" fmla="*/ 780851 h 865565"/>
                <a:gd name="connsiteX10" fmla="*/ 354431 w 630697"/>
                <a:gd name="connsiteY10" fmla="*/ 785613 h 865565"/>
                <a:gd name="connsiteX11" fmla="*/ 397294 w 630697"/>
                <a:gd name="connsiteY11" fmla="*/ 780852 h 865565"/>
                <a:gd name="connsiteX12" fmla="*/ 442538 w 630697"/>
                <a:gd name="connsiteY12" fmla="*/ 854670 h 865565"/>
                <a:gd name="connsiteX13" fmla="*/ 492543 w 630697"/>
                <a:gd name="connsiteY13" fmla="*/ 861814 h 865565"/>
                <a:gd name="connsiteX14" fmla="*/ 566361 w 630697"/>
                <a:gd name="connsiteY14" fmla="*/ 864197 h 865565"/>
                <a:gd name="connsiteX15" fmla="*/ 630655 w 630697"/>
                <a:gd name="connsiteY15" fmla="*/ 840383 h 865565"/>
                <a:gd name="connsiteX16" fmla="*/ 556838 w 630697"/>
                <a:gd name="connsiteY16" fmla="*/ 678458 h 865565"/>
                <a:gd name="connsiteX17" fmla="*/ 499688 w 630697"/>
                <a:gd name="connsiteY17" fmla="*/ 485577 h 865565"/>
                <a:gd name="connsiteX18" fmla="*/ 480637 w 630697"/>
                <a:gd name="connsiteY18" fmla="*/ 404613 h 865565"/>
                <a:gd name="connsiteX19" fmla="*/ 421106 w 630697"/>
                <a:gd name="connsiteY19" fmla="*/ 406997 h 865565"/>
                <a:gd name="connsiteX20" fmla="*/ 373480 w 630697"/>
                <a:gd name="connsiteY20" fmla="*/ 418901 h 865565"/>
                <a:gd name="connsiteX21" fmla="*/ 378243 w 630697"/>
                <a:gd name="connsiteY21" fmla="*/ 609402 h 865565"/>
                <a:gd name="connsiteX22" fmla="*/ 340143 w 630697"/>
                <a:gd name="connsiteY22" fmla="*/ 659407 h 865565"/>
                <a:gd name="connsiteX23" fmla="*/ 261562 w 630697"/>
                <a:gd name="connsiteY23" fmla="*/ 647501 h 865565"/>
                <a:gd name="connsiteX24" fmla="*/ 173456 w 630697"/>
                <a:gd name="connsiteY24" fmla="*/ 576064 h 865565"/>
                <a:gd name="connsiteX25" fmla="*/ 140118 w 630697"/>
                <a:gd name="connsiteY25" fmla="*/ 478432 h 865565"/>
                <a:gd name="connsiteX26" fmla="*/ 152023 w 630697"/>
                <a:gd name="connsiteY26" fmla="*/ 318889 h 865565"/>
                <a:gd name="connsiteX27" fmla="*/ 199649 w 630697"/>
                <a:gd name="connsiteY27" fmla="*/ 214114 h 865565"/>
                <a:gd name="connsiteX28" fmla="*/ 263942 w 630697"/>
                <a:gd name="connsiteY28" fmla="*/ 152202 h 865565"/>
                <a:gd name="connsiteX29" fmla="*/ 335380 w 630697"/>
                <a:gd name="connsiteY29" fmla="*/ 118864 h 865565"/>
                <a:gd name="connsiteX30" fmla="*/ 404437 w 630697"/>
                <a:gd name="connsiteY30" fmla="*/ 152202 h 865565"/>
                <a:gd name="connsiteX31" fmla="*/ 413961 w 630697"/>
                <a:gd name="connsiteY31" fmla="*/ 199826 h 865565"/>
                <a:gd name="connsiteX32" fmla="*/ 537787 w 630697"/>
                <a:gd name="connsiteY32" fmla="*/ 202207 h 865565"/>
                <a:gd name="connsiteX0" fmla="*/ 537787 w 630698"/>
                <a:gd name="connsiteY0" fmla="*/ 202207 h 871719"/>
                <a:gd name="connsiteX1" fmla="*/ 540168 w 630698"/>
                <a:gd name="connsiteY1" fmla="*/ 85527 h 871719"/>
                <a:gd name="connsiteX2" fmla="*/ 354430 w 630698"/>
                <a:gd name="connsiteY2" fmla="*/ 9326 h 871719"/>
                <a:gd name="connsiteX3" fmla="*/ 209174 w 630698"/>
                <a:gd name="connsiteY3" fmla="*/ 28377 h 871719"/>
                <a:gd name="connsiteX4" fmla="*/ 97255 w 630698"/>
                <a:gd name="connsiteY4" fmla="*/ 145057 h 871719"/>
                <a:gd name="connsiteX5" fmla="*/ 18674 w 630698"/>
                <a:gd name="connsiteY5" fmla="*/ 328414 h 871719"/>
                <a:gd name="connsiteX6" fmla="*/ 2006 w 630698"/>
                <a:gd name="connsiteY6" fmla="*/ 447476 h 871719"/>
                <a:gd name="connsiteX7" fmla="*/ 11530 w 630698"/>
                <a:gd name="connsiteY7" fmla="*/ 571301 h 871719"/>
                <a:gd name="connsiteX8" fmla="*/ 102018 w 630698"/>
                <a:gd name="connsiteY8" fmla="*/ 728464 h 871719"/>
                <a:gd name="connsiteX9" fmla="*/ 197268 w 630698"/>
                <a:gd name="connsiteY9" fmla="*/ 780851 h 871719"/>
                <a:gd name="connsiteX10" fmla="*/ 354431 w 630698"/>
                <a:gd name="connsiteY10" fmla="*/ 785613 h 871719"/>
                <a:gd name="connsiteX11" fmla="*/ 397294 w 630698"/>
                <a:gd name="connsiteY11" fmla="*/ 780852 h 871719"/>
                <a:gd name="connsiteX12" fmla="*/ 442538 w 630698"/>
                <a:gd name="connsiteY12" fmla="*/ 854670 h 871719"/>
                <a:gd name="connsiteX13" fmla="*/ 490161 w 630698"/>
                <a:gd name="connsiteY13" fmla="*/ 871339 h 871719"/>
                <a:gd name="connsiteX14" fmla="*/ 566361 w 630698"/>
                <a:gd name="connsiteY14" fmla="*/ 864197 h 871719"/>
                <a:gd name="connsiteX15" fmla="*/ 630655 w 630698"/>
                <a:gd name="connsiteY15" fmla="*/ 840383 h 871719"/>
                <a:gd name="connsiteX16" fmla="*/ 556838 w 630698"/>
                <a:gd name="connsiteY16" fmla="*/ 678458 h 871719"/>
                <a:gd name="connsiteX17" fmla="*/ 499688 w 630698"/>
                <a:gd name="connsiteY17" fmla="*/ 485577 h 871719"/>
                <a:gd name="connsiteX18" fmla="*/ 480637 w 630698"/>
                <a:gd name="connsiteY18" fmla="*/ 404613 h 871719"/>
                <a:gd name="connsiteX19" fmla="*/ 421106 w 630698"/>
                <a:gd name="connsiteY19" fmla="*/ 406997 h 871719"/>
                <a:gd name="connsiteX20" fmla="*/ 373480 w 630698"/>
                <a:gd name="connsiteY20" fmla="*/ 418901 h 871719"/>
                <a:gd name="connsiteX21" fmla="*/ 378243 w 630698"/>
                <a:gd name="connsiteY21" fmla="*/ 609402 h 871719"/>
                <a:gd name="connsiteX22" fmla="*/ 340143 w 630698"/>
                <a:gd name="connsiteY22" fmla="*/ 659407 h 871719"/>
                <a:gd name="connsiteX23" fmla="*/ 261562 w 630698"/>
                <a:gd name="connsiteY23" fmla="*/ 647501 h 871719"/>
                <a:gd name="connsiteX24" fmla="*/ 173456 w 630698"/>
                <a:gd name="connsiteY24" fmla="*/ 576064 h 871719"/>
                <a:gd name="connsiteX25" fmla="*/ 140118 w 630698"/>
                <a:gd name="connsiteY25" fmla="*/ 478432 h 871719"/>
                <a:gd name="connsiteX26" fmla="*/ 152023 w 630698"/>
                <a:gd name="connsiteY26" fmla="*/ 318889 h 871719"/>
                <a:gd name="connsiteX27" fmla="*/ 199649 w 630698"/>
                <a:gd name="connsiteY27" fmla="*/ 214114 h 871719"/>
                <a:gd name="connsiteX28" fmla="*/ 263942 w 630698"/>
                <a:gd name="connsiteY28" fmla="*/ 152202 h 871719"/>
                <a:gd name="connsiteX29" fmla="*/ 335380 w 630698"/>
                <a:gd name="connsiteY29" fmla="*/ 118864 h 871719"/>
                <a:gd name="connsiteX30" fmla="*/ 404437 w 630698"/>
                <a:gd name="connsiteY30" fmla="*/ 152202 h 871719"/>
                <a:gd name="connsiteX31" fmla="*/ 413961 w 630698"/>
                <a:gd name="connsiteY31" fmla="*/ 199826 h 871719"/>
                <a:gd name="connsiteX32" fmla="*/ 537787 w 630698"/>
                <a:gd name="connsiteY32" fmla="*/ 202207 h 871719"/>
                <a:gd name="connsiteX0" fmla="*/ 537787 w 630698"/>
                <a:gd name="connsiteY0" fmla="*/ 202207 h 874381"/>
                <a:gd name="connsiteX1" fmla="*/ 540168 w 630698"/>
                <a:gd name="connsiteY1" fmla="*/ 85527 h 874381"/>
                <a:gd name="connsiteX2" fmla="*/ 354430 w 630698"/>
                <a:gd name="connsiteY2" fmla="*/ 9326 h 874381"/>
                <a:gd name="connsiteX3" fmla="*/ 209174 w 630698"/>
                <a:gd name="connsiteY3" fmla="*/ 28377 h 874381"/>
                <a:gd name="connsiteX4" fmla="*/ 97255 w 630698"/>
                <a:gd name="connsiteY4" fmla="*/ 145057 h 874381"/>
                <a:gd name="connsiteX5" fmla="*/ 18674 w 630698"/>
                <a:gd name="connsiteY5" fmla="*/ 328414 h 874381"/>
                <a:gd name="connsiteX6" fmla="*/ 2006 w 630698"/>
                <a:gd name="connsiteY6" fmla="*/ 447476 h 874381"/>
                <a:gd name="connsiteX7" fmla="*/ 11530 w 630698"/>
                <a:gd name="connsiteY7" fmla="*/ 571301 h 874381"/>
                <a:gd name="connsiteX8" fmla="*/ 102018 w 630698"/>
                <a:gd name="connsiteY8" fmla="*/ 728464 h 874381"/>
                <a:gd name="connsiteX9" fmla="*/ 197268 w 630698"/>
                <a:gd name="connsiteY9" fmla="*/ 780851 h 874381"/>
                <a:gd name="connsiteX10" fmla="*/ 354431 w 630698"/>
                <a:gd name="connsiteY10" fmla="*/ 785613 h 874381"/>
                <a:gd name="connsiteX11" fmla="*/ 397294 w 630698"/>
                <a:gd name="connsiteY11" fmla="*/ 780852 h 874381"/>
                <a:gd name="connsiteX12" fmla="*/ 442538 w 630698"/>
                <a:gd name="connsiteY12" fmla="*/ 854670 h 874381"/>
                <a:gd name="connsiteX13" fmla="*/ 490161 w 630698"/>
                <a:gd name="connsiteY13" fmla="*/ 871339 h 874381"/>
                <a:gd name="connsiteX14" fmla="*/ 566361 w 630698"/>
                <a:gd name="connsiteY14" fmla="*/ 871341 h 874381"/>
                <a:gd name="connsiteX15" fmla="*/ 630655 w 630698"/>
                <a:gd name="connsiteY15" fmla="*/ 840383 h 874381"/>
                <a:gd name="connsiteX16" fmla="*/ 556838 w 630698"/>
                <a:gd name="connsiteY16" fmla="*/ 678458 h 874381"/>
                <a:gd name="connsiteX17" fmla="*/ 499688 w 630698"/>
                <a:gd name="connsiteY17" fmla="*/ 485577 h 874381"/>
                <a:gd name="connsiteX18" fmla="*/ 480637 w 630698"/>
                <a:gd name="connsiteY18" fmla="*/ 404613 h 874381"/>
                <a:gd name="connsiteX19" fmla="*/ 421106 w 630698"/>
                <a:gd name="connsiteY19" fmla="*/ 406997 h 874381"/>
                <a:gd name="connsiteX20" fmla="*/ 373480 w 630698"/>
                <a:gd name="connsiteY20" fmla="*/ 418901 h 874381"/>
                <a:gd name="connsiteX21" fmla="*/ 378243 w 630698"/>
                <a:gd name="connsiteY21" fmla="*/ 609402 h 874381"/>
                <a:gd name="connsiteX22" fmla="*/ 340143 w 630698"/>
                <a:gd name="connsiteY22" fmla="*/ 659407 h 874381"/>
                <a:gd name="connsiteX23" fmla="*/ 261562 w 630698"/>
                <a:gd name="connsiteY23" fmla="*/ 647501 h 874381"/>
                <a:gd name="connsiteX24" fmla="*/ 173456 w 630698"/>
                <a:gd name="connsiteY24" fmla="*/ 576064 h 874381"/>
                <a:gd name="connsiteX25" fmla="*/ 140118 w 630698"/>
                <a:gd name="connsiteY25" fmla="*/ 478432 h 874381"/>
                <a:gd name="connsiteX26" fmla="*/ 152023 w 630698"/>
                <a:gd name="connsiteY26" fmla="*/ 318889 h 874381"/>
                <a:gd name="connsiteX27" fmla="*/ 199649 w 630698"/>
                <a:gd name="connsiteY27" fmla="*/ 214114 h 874381"/>
                <a:gd name="connsiteX28" fmla="*/ 263942 w 630698"/>
                <a:gd name="connsiteY28" fmla="*/ 152202 h 874381"/>
                <a:gd name="connsiteX29" fmla="*/ 335380 w 630698"/>
                <a:gd name="connsiteY29" fmla="*/ 118864 h 874381"/>
                <a:gd name="connsiteX30" fmla="*/ 404437 w 630698"/>
                <a:gd name="connsiteY30" fmla="*/ 152202 h 874381"/>
                <a:gd name="connsiteX31" fmla="*/ 413961 w 630698"/>
                <a:gd name="connsiteY31" fmla="*/ 199826 h 874381"/>
                <a:gd name="connsiteX32" fmla="*/ 537787 w 630698"/>
                <a:gd name="connsiteY32" fmla="*/ 202207 h 874381"/>
                <a:gd name="connsiteX0" fmla="*/ 537787 w 623561"/>
                <a:gd name="connsiteY0" fmla="*/ 202207 h 873730"/>
                <a:gd name="connsiteX1" fmla="*/ 540168 w 623561"/>
                <a:gd name="connsiteY1" fmla="*/ 85527 h 873730"/>
                <a:gd name="connsiteX2" fmla="*/ 354430 w 623561"/>
                <a:gd name="connsiteY2" fmla="*/ 9326 h 873730"/>
                <a:gd name="connsiteX3" fmla="*/ 209174 w 623561"/>
                <a:gd name="connsiteY3" fmla="*/ 28377 h 873730"/>
                <a:gd name="connsiteX4" fmla="*/ 97255 w 623561"/>
                <a:gd name="connsiteY4" fmla="*/ 145057 h 873730"/>
                <a:gd name="connsiteX5" fmla="*/ 18674 w 623561"/>
                <a:gd name="connsiteY5" fmla="*/ 328414 h 873730"/>
                <a:gd name="connsiteX6" fmla="*/ 2006 w 623561"/>
                <a:gd name="connsiteY6" fmla="*/ 447476 h 873730"/>
                <a:gd name="connsiteX7" fmla="*/ 11530 w 623561"/>
                <a:gd name="connsiteY7" fmla="*/ 571301 h 873730"/>
                <a:gd name="connsiteX8" fmla="*/ 102018 w 623561"/>
                <a:gd name="connsiteY8" fmla="*/ 728464 h 873730"/>
                <a:gd name="connsiteX9" fmla="*/ 197268 w 623561"/>
                <a:gd name="connsiteY9" fmla="*/ 780851 h 873730"/>
                <a:gd name="connsiteX10" fmla="*/ 354431 w 623561"/>
                <a:gd name="connsiteY10" fmla="*/ 785613 h 873730"/>
                <a:gd name="connsiteX11" fmla="*/ 397294 w 623561"/>
                <a:gd name="connsiteY11" fmla="*/ 780852 h 873730"/>
                <a:gd name="connsiteX12" fmla="*/ 442538 w 623561"/>
                <a:gd name="connsiteY12" fmla="*/ 854670 h 873730"/>
                <a:gd name="connsiteX13" fmla="*/ 490161 w 623561"/>
                <a:gd name="connsiteY13" fmla="*/ 871339 h 873730"/>
                <a:gd name="connsiteX14" fmla="*/ 566361 w 623561"/>
                <a:gd name="connsiteY14" fmla="*/ 871341 h 873730"/>
                <a:gd name="connsiteX15" fmla="*/ 623511 w 623561"/>
                <a:gd name="connsiteY15" fmla="*/ 849908 h 873730"/>
                <a:gd name="connsiteX16" fmla="*/ 556838 w 623561"/>
                <a:gd name="connsiteY16" fmla="*/ 678458 h 873730"/>
                <a:gd name="connsiteX17" fmla="*/ 499688 w 623561"/>
                <a:gd name="connsiteY17" fmla="*/ 485577 h 873730"/>
                <a:gd name="connsiteX18" fmla="*/ 480637 w 623561"/>
                <a:gd name="connsiteY18" fmla="*/ 404613 h 873730"/>
                <a:gd name="connsiteX19" fmla="*/ 421106 w 623561"/>
                <a:gd name="connsiteY19" fmla="*/ 406997 h 873730"/>
                <a:gd name="connsiteX20" fmla="*/ 373480 w 623561"/>
                <a:gd name="connsiteY20" fmla="*/ 418901 h 873730"/>
                <a:gd name="connsiteX21" fmla="*/ 378243 w 623561"/>
                <a:gd name="connsiteY21" fmla="*/ 609402 h 873730"/>
                <a:gd name="connsiteX22" fmla="*/ 340143 w 623561"/>
                <a:gd name="connsiteY22" fmla="*/ 659407 h 873730"/>
                <a:gd name="connsiteX23" fmla="*/ 261562 w 623561"/>
                <a:gd name="connsiteY23" fmla="*/ 647501 h 873730"/>
                <a:gd name="connsiteX24" fmla="*/ 173456 w 623561"/>
                <a:gd name="connsiteY24" fmla="*/ 576064 h 873730"/>
                <a:gd name="connsiteX25" fmla="*/ 140118 w 623561"/>
                <a:gd name="connsiteY25" fmla="*/ 478432 h 873730"/>
                <a:gd name="connsiteX26" fmla="*/ 152023 w 623561"/>
                <a:gd name="connsiteY26" fmla="*/ 318889 h 873730"/>
                <a:gd name="connsiteX27" fmla="*/ 199649 w 623561"/>
                <a:gd name="connsiteY27" fmla="*/ 214114 h 873730"/>
                <a:gd name="connsiteX28" fmla="*/ 263942 w 623561"/>
                <a:gd name="connsiteY28" fmla="*/ 152202 h 873730"/>
                <a:gd name="connsiteX29" fmla="*/ 335380 w 623561"/>
                <a:gd name="connsiteY29" fmla="*/ 118864 h 873730"/>
                <a:gd name="connsiteX30" fmla="*/ 404437 w 623561"/>
                <a:gd name="connsiteY30" fmla="*/ 152202 h 873730"/>
                <a:gd name="connsiteX31" fmla="*/ 413961 w 623561"/>
                <a:gd name="connsiteY31" fmla="*/ 199826 h 873730"/>
                <a:gd name="connsiteX32" fmla="*/ 537787 w 623561"/>
                <a:gd name="connsiteY32" fmla="*/ 202207 h 873730"/>
                <a:gd name="connsiteX0" fmla="*/ 537787 w 623743"/>
                <a:gd name="connsiteY0" fmla="*/ 202207 h 873730"/>
                <a:gd name="connsiteX1" fmla="*/ 540168 w 623743"/>
                <a:gd name="connsiteY1" fmla="*/ 85527 h 873730"/>
                <a:gd name="connsiteX2" fmla="*/ 354430 w 623743"/>
                <a:gd name="connsiteY2" fmla="*/ 9326 h 873730"/>
                <a:gd name="connsiteX3" fmla="*/ 209174 w 623743"/>
                <a:gd name="connsiteY3" fmla="*/ 28377 h 873730"/>
                <a:gd name="connsiteX4" fmla="*/ 97255 w 623743"/>
                <a:gd name="connsiteY4" fmla="*/ 145057 h 873730"/>
                <a:gd name="connsiteX5" fmla="*/ 18674 w 623743"/>
                <a:gd name="connsiteY5" fmla="*/ 328414 h 873730"/>
                <a:gd name="connsiteX6" fmla="*/ 2006 w 623743"/>
                <a:gd name="connsiteY6" fmla="*/ 447476 h 873730"/>
                <a:gd name="connsiteX7" fmla="*/ 11530 w 623743"/>
                <a:gd name="connsiteY7" fmla="*/ 571301 h 873730"/>
                <a:gd name="connsiteX8" fmla="*/ 102018 w 623743"/>
                <a:gd name="connsiteY8" fmla="*/ 728464 h 873730"/>
                <a:gd name="connsiteX9" fmla="*/ 197268 w 623743"/>
                <a:gd name="connsiteY9" fmla="*/ 780851 h 873730"/>
                <a:gd name="connsiteX10" fmla="*/ 354431 w 623743"/>
                <a:gd name="connsiteY10" fmla="*/ 785613 h 873730"/>
                <a:gd name="connsiteX11" fmla="*/ 397294 w 623743"/>
                <a:gd name="connsiteY11" fmla="*/ 780852 h 873730"/>
                <a:gd name="connsiteX12" fmla="*/ 442538 w 623743"/>
                <a:gd name="connsiteY12" fmla="*/ 854670 h 873730"/>
                <a:gd name="connsiteX13" fmla="*/ 490161 w 623743"/>
                <a:gd name="connsiteY13" fmla="*/ 871339 h 873730"/>
                <a:gd name="connsiteX14" fmla="*/ 566361 w 623743"/>
                <a:gd name="connsiteY14" fmla="*/ 871341 h 873730"/>
                <a:gd name="connsiteX15" fmla="*/ 623511 w 623743"/>
                <a:gd name="connsiteY15" fmla="*/ 849908 h 873730"/>
                <a:gd name="connsiteX16" fmla="*/ 544932 w 623743"/>
                <a:gd name="connsiteY16" fmla="*/ 692746 h 873730"/>
                <a:gd name="connsiteX17" fmla="*/ 499688 w 623743"/>
                <a:gd name="connsiteY17" fmla="*/ 485577 h 873730"/>
                <a:gd name="connsiteX18" fmla="*/ 480637 w 623743"/>
                <a:gd name="connsiteY18" fmla="*/ 404613 h 873730"/>
                <a:gd name="connsiteX19" fmla="*/ 421106 w 623743"/>
                <a:gd name="connsiteY19" fmla="*/ 406997 h 873730"/>
                <a:gd name="connsiteX20" fmla="*/ 373480 w 623743"/>
                <a:gd name="connsiteY20" fmla="*/ 418901 h 873730"/>
                <a:gd name="connsiteX21" fmla="*/ 378243 w 623743"/>
                <a:gd name="connsiteY21" fmla="*/ 609402 h 873730"/>
                <a:gd name="connsiteX22" fmla="*/ 340143 w 623743"/>
                <a:gd name="connsiteY22" fmla="*/ 659407 h 873730"/>
                <a:gd name="connsiteX23" fmla="*/ 261562 w 623743"/>
                <a:gd name="connsiteY23" fmla="*/ 647501 h 873730"/>
                <a:gd name="connsiteX24" fmla="*/ 173456 w 623743"/>
                <a:gd name="connsiteY24" fmla="*/ 576064 h 873730"/>
                <a:gd name="connsiteX25" fmla="*/ 140118 w 623743"/>
                <a:gd name="connsiteY25" fmla="*/ 478432 h 873730"/>
                <a:gd name="connsiteX26" fmla="*/ 152023 w 623743"/>
                <a:gd name="connsiteY26" fmla="*/ 318889 h 873730"/>
                <a:gd name="connsiteX27" fmla="*/ 199649 w 623743"/>
                <a:gd name="connsiteY27" fmla="*/ 214114 h 873730"/>
                <a:gd name="connsiteX28" fmla="*/ 263942 w 623743"/>
                <a:gd name="connsiteY28" fmla="*/ 152202 h 873730"/>
                <a:gd name="connsiteX29" fmla="*/ 335380 w 623743"/>
                <a:gd name="connsiteY29" fmla="*/ 118864 h 873730"/>
                <a:gd name="connsiteX30" fmla="*/ 404437 w 623743"/>
                <a:gd name="connsiteY30" fmla="*/ 152202 h 873730"/>
                <a:gd name="connsiteX31" fmla="*/ 413961 w 623743"/>
                <a:gd name="connsiteY31" fmla="*/ 199826 h 873730"/>
                <a:gd name="connsiteX32" fmla="*/ 537787 w 623743"/>
                <a:gd name="connsiteY32" fmla="*/ 202207 h 873730"/>
                <a:gd name="connsiteX0" fmla="*/ 537787 w 623743"/>
                <a:gd name="connsiteY0" fmla="*/ 202207 h 873730"/>
                <a:gd name="connsiteX1" fmla="*/ 540168 w 623743"/>
                <a:gd name="connsiteY1" fmla="*/ 85527 h 873730"/>
                <a:gd name="connsiteX2" fmla="*/ 354430 w 623743"/>
                <a:gd name="connsiteY2" fmla="*/ 9326 h 873730"/>
                <a:gd name="connsiteX3" fmla="*/ 209174 w 623743"/>
                <a:gd name="connsiteY3" fmla="*/ 28377 h 873730"/>
                <a:gd name="connsiteX4" fmla="*/ 97255 w 623743"/>
                <a:gd name="connsiteY4" fmla="*/ 145057 h 873730"/>
                <a:gd name="connsiteX5" fmla="*/ 18674 w 623743"/>
                <a:gd name="connsiteY5" fmla="*/ 328414 h 873730"/>
                <a:gd name="connsiteX6" fmla="*/ 2006 w 623743"/>
                <a:gd name="connsiteY6" fmla="*/ 447476 h 873730"/>
                <a:gd name="connsiteX7" fmla="*/ 11530 w 623743"/>
                <a:gd name="connsiteY7" fmla="*/ 571301 h 873730"/>
                <a:gd name="connsiteX8" fmla="*/ 102018 w 623743"/>
                <a:gd name="connsiteY8" fmla="*/ 728464 h 873730"/>
                <a:gd name="connsiteX9" fmla="*/ 197268 w 623743"/>
                <a:gd name="connsiteY9" fmla="*/ 780851 h 873730"/>
                <a:gd name="connsiteX10" fmla="*/ 354431 w 623743"/>
                <a:gd name="connsiteY10" fmla="*/ 785613 h 873730"/>
                <a:gd name="connsiteX11" fmla="*/ 397294 w 623743"/>
                <a:gd name="connsiteY11" fmla="*/ 780852 h 873730"/>
                <a:gd name="connsiteX12" fmla="*/ 442538 w 623743"/>
                <a:gd name="connsiteY12" fmla="*/ 854670 h 873730"/>
                <a:gd name="connsiteX13" fmla="*/ 490161 w 623743"/>
                <a:gd name="connsiteY13" fmla="*/ 871339 h 873730"/>
                <a:gd name="connsiteX14" fmla="*/ 566361 w 623743"/>
                <a:gd name="connsiteY14" fmla="*/ 871341 h 873730"/>
                <a:gd name="connsiteX15" fmla="*/ 623511 w 623743"/>
                <a:gd name="connsiteY15" fmla="*/ 849908 h 873730"/>
                <a:gd name="connsiteX16" fmla="*/ 544932 w 623743"/>
                <a:gd name="connsiteY16" fmla="*/ 692746 h 873730"/>
                <a:gd name="connsiteX17" fmla="*/ 499688 w 623743"/>
                <a:gd name="connsiteY17" fmla="*/ 485577 h 873730"/>
                <a:gd name="connsiteX18" fmla="*/ 480637 w 623743"/>
                <a:gd name="connsiteY18" fmla="*/ 404613 h 873730"/>
                <a:gd name="connsiteX19" fmla="*/ 421106 w 623743"/>
                <a:gd name="connsiteY19" fmla="*/ 406997 h 873730"/>
                <a:gd name="connsiteX20" fmla="*/ 373480 w 623743"/>
                <a:gd name="connsiteY20" fmla="*/ 418901 h 873730"/>
                <a:gd name="connsiteX21" fmla="*/ 378243 w 623743"/>
                <a:gd name="connsiteY21" fmla="*/ 609402 h 873730"/>
                <a:gd name="connsiteX22" fmla="*/ 340143 w 623743"/>
                <a:gd name="connsiteY22" fmla="*/ 659407 h 873730"/>
                <a:gd name="connsiteX23" fmla="*/ 261562 w 623743"/>
                <a:gd name="connsiteY23" fmla="*/ 647501 h 873730"/>
                <a:gd name="connsiteX24" fmla="*/ 173456 w 623743"/>
                <a:gd name="connsiteY24" fmla="*/ 576064 h 873730"/>
                <a:gd name="connsiteX25" fmla="*/ 140118 w 623743"/>
                <a:gd name="connsiteY25" fmla="*/ 478432 h 873730"/>
                <a:gd name="connsiteX26" fmla="*/ 152023 w 623743"/>
                <a:gd name="connsiteY26" fmla="*/ 318889 h 873730"/>
                <a:gd name="connsiteX27" fmla="*/ 199649 w 623743"/>
                <a:gd name="connsiteY27" fmla="*/ 214114 h 873730"/>
                <a:gd name="connsiteX28" fmla="*/ 263942 w 623743"/>
                <a:gd name="connsiteY28" fmla="*/ 152202 h 873730"/>
                <a:gd name="connsiteX29" fmla="*/ 335380 w 623743"/>
                <a:gd name="connsiteY29" fmla="*/ 118864 h 873730"/>
                <a:gd name="connsiteX30" fmla="*/ 404437 w 623743"/>
                <a:gd name="connsiteY30" fmla="*/ 152202 h 873730"/>
                <a:gd name="connsiteX31" fmla="*/ 413961 w 623743"/>
                <a:gd name="connsiteY31" fmla="*/ 199826 h 873730"/>
                <a:gd name="connsiteX32" fmla="*/ 537787 w 623743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406997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404437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404437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52024 w 624028"/>
                <a:gd name="connsiteY25" fmla="*/ 476051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82981 w 624028"/>
                <a:gd name="connsiteY24" fmla="*/ 566539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37976 h 873730"/>
                <a:gd name="connsiteX24" fmla="*/ 182981 w 624028"/>
                <a:gd name="connsiteY24" fmla="*/ 566539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048 h 873571"/>
                <a:gd name="connsiteX1" fmla="*/ 521118 w 624028"/>
                <a:gd name="connsiteY1" fmla="*/ 82987 h 873571"/>
                <a:gd name="connsiteX2" fmla="*/ 354430 w 624028"/>
                <a:gd name="connsiteY2" fmla="*/ 9167 h 873571"/>
                <a:gd name="connsiteX3" fmla="*/ 209174 w 624028"/>
                <a:gd name="connsiteY3" fmla="*/ 28218 h 873571"/>
                <a:gd name="connsiteX4" fmla="*/ 97255 w 624028"/>
                <a:gd name="connsiteY4" fmla="*/ 144898 h 873571"/>
                <a:gd name="connsiteX5" fmla="*/ 18674 w 624028"/>
                <a:gd name="connsiteY5" fmla="*/ 328255 h 873571"/>
                <a:gd name="connsiteX6" fmla="*/ 2006 w 624028"/>
                <a:gd name="connsiteY6" fmla="*/ 447317 h 873571"/>
                <a:gd name="connsiteX7" fmla="*/ 11530 w 624028"/>
                <a:gd name="connsiteY7" fmla="*/ 571142 h 873571"/>
                <a:gd name="connsiteX8" fmla="*/ 102018 w 624028"/>
                <a:gd name="connsiteY8" fmla="*/ 728305 h 873571"/>
                <a:gd name="connsiteX9" fmla="*/ 197268 w 624028"/>
                <a:gd name="connsiteY9" fmla="*/ 780692 h 873571"/>
                <a:gd name="connsiteX10" fmla="*/ 354431 w 624028"/>
                <a:gd name="connsiteY10" fmla="*/ 785454 h 873571"/>
                <a:gd name="connsiteX11" fmla="*/ 397294 w 624028"/>
                <a:gd name="connsiteY11" fmla="*/ 780693 h 873571"/>
                <a:gd name="connsiteX12" fmla="*/ 442538 w 624028"/>
                <a:gd name="connsiteY12" fmla="*/ 854511 h 873571"/>
                <a:gd name="connsiteX13" fmla="*/ 490161 w 624028"/>
                <a:gd name="connsiteY13" fmla="*/ 871180 h 873571"/>
                <a:gd name="connsiteX14" fmla="*/ 566361 w 624028"/>
                <a:gd name="connsiteY14" fmla="*/ 871182 h 873571"/>
                <a:gd name="connsiteX15" fmla="*/ 623511 w 624028"/>
                <a:gd name="connsiteY15" fmla="*/ 849749 h 873571"/>
                <a:gd name="connsiteX16" fmla="*/ 533026 w 624028"/>
                <a:gd name="connsiteY16" fmla="*/ 685443 h 873571"/>
                <a:gd name="connsiteX17" fmla="*/ 499688 w 624028"/>
                <a:gd name="connsiteY17" fmla="*/ 485418 h 873571"/>
                <a:gd name="connsiteX18" fmla="*/ 480637 w 624028"/>
                <a:gd name="connsiteY18" fmla="*/ 404454 h 873571"/>
                <a:gd name="connsiteX19" fmla="*/ 421106 w 624028"/>
                <a:gd name="connsiteY19" fmla="*/ 397313 h 873571"/>
                <a:gd name="connsiteX20" fmla="*/ 373480 w 624028"/>
                <a:gd name="connsiteY20" fmla="*/ 418742 h 873571"/>
                <a:gd name="connsiteX21" fmla="*/ 378243 w 624028"/>
                <a:gd name="connsiteY21" fmla="*/ 609243 h 873571"/>
                <a:gd name="connsiteX22" fmla="*/ 340143 w 624028"/>
                <a:gd name="connsiteY22" fmla="*/ 659248 h 873571"/>
                <a:gd name="connsiteX23" fmla="*/ 261562 w 624028"/>
                <a:gd name="connsiteY23" fmla="*/ 637817 h 873571"/>
                <a:gd name="connsiteX24" fmla="*/ 182981 w 624028"/>
                <a:gd name="connsiteY24" fmla="*/ 566380 h 873571"/>
                <a:gd name="connsiteX25" fmla="*/ 152024 w 624028"/>
                <a:gd name="connsiteY25" fmla="*/ 475892 h 873571"/>
                <a:gd name="connsiteX26" fmla="*/ 171073 w 624028"/>
                <a:gd name="connsiteY26" fmla="*/ 306824 h 873571"/>
                <a:gd name="connsiteX27" fmla="*/ 199649 w 624028"/>
                <a:gd name="connsiteY27" fmla="*/ 213955 h 873571"/>
                <a:gd name="connsiteX28" fmla="*/ 263942 w 624028"/>
                <a:gd name="connsiteY28" fmla="*/ 152043 h 873571"/>
                <a:gd name="connsiteX29" fmla="*/ 335380 w 624028"/>
                <a:gd name="connsiteY29" fmla="*/ 118705 h 873571"/>
                <a:gd name="connsiteX30" fmla="*/ 392531 w 624028"/>
                <a:gd name="connsiteY30" fmla="*/ 152043 h 873571"/>
                <a:gd name="connsiteX31" fmla="*/ 413961 w 624028"/>
                <a:gd name="connsiteY31" fmla="*/ 199667 h 873571"/>
                <a:gd name="connsiteX32" fmla="*/ 537787 w 624028"/>
                <a:gd name="connsiteY32" fmla="*/ 202048 h 873571"/>
                <a:gd name="connsiteX0" fmla="*/ 537787 w 624028"/>
                <a:gd name="connsiteY0" fmla="*/ 201418 h 872941"/>
                <a:gd name="connsiteX1" fmla="*/ 502068 w 624028"/>
                <a:gd name="connsiteY1" fmla="*/ 72832 h 872941"/>
                <a:gd name="connsiteX2" fmla="*/ 354430 w 624028"/>
                <a:gd name="connsiteY2" fmla="*/ 8537 h 872941"/>
                <a:gd name="connsiteX3" fmla="*/ 209174 w 624028"/>
                <a:gd name="connsiteY3" fmla="*/ 27588 h 872941"/>
                <a:gd name="connsiteX4" fmla="*/ 97255 w 624028"/>
                <a:gd name="connsiteY4" fmla="*/ 144268 h 872941"/>
                <a:gd name="connsiteX5" fmla="*/ 18674 w 624028"/>
                <a:gd name="connsiteY5" fmla="*/ 327625 h 872941"/>
                <a:gd name="connsiteX6" fmla="*/ 2006 w 624028"/>
                <a:gd name="connsiteY6" fmla="*/ 446687 h 872941"/>
                <a:gd name="connsiteX7" fmla="*/ 11530 w 624028"/>
                <a:gd name="connsiteY7" fmla="*/ 570512 h 872941"/>
                <a:gd name="connsiteX8" fmla="*/ 102018 w 624028"/>
                <a:gd name="connsiteY8" fmla="*/ 727675 h 872941"/>
                <a:gd name="connsiteX9" fmla="*/ 197268 w 624028"/>
                <a:gd name="connsiteY9" fmla="*/ 780062 h 872941"/>
                <a:gd name="connsiteX10" fmla="*/ 354431 w 624028"/>
                <a:gd name="connsiteY10" fmla="*/ 784824 h 872941"/>
                <a:gd name="connsiteX11" fmla="*/ 397294 w 624028"/>
                <a:gd name="connsiteY11" fmla="*/ 780063 h 872941"/>
                <a:gd name="connsiteX12" fmla="*/ 442538 w 624028"/>
                <a:gd name="connsiteY12" fmla="*/ 853881 h 872941"/>
                <a:gd name="connsiteX13" fmla="*/ 490161 w 624028"/>
                <a:gd name="connsiteY13" fmla="*/ 870550 h 872941"/>
                <a:gd name="connsiteX14" fmla="*/ 566361 w 624028"/>
                <a:gd name="connsiteY14" fmla="*/ 870552 h 872941"/>
                <a:gd name="connsiteX15" fmla="*/ 623511 w 624028"/>
                <a:gd name="connsiteY15" fmla="*/ 849119 h 872941"/>
                <a:gd name="connsiteX16" fmla="*/ 533026 w 624028"/>
                <a:gd name="connsiteY16" fmla="*/ 684813 h 872941"/>
                <a:gd name="connsiteX17" fmla="*/ 499688 w 624028"/>
                <a:gd name="connsiteY17" fmla="*/ 484788 h 872941"/>
                <a:gd name="connsiteX18" fmla="*/ 480637 w 624028"/>
                <a:gd name="connsiteY18" fmla="*/ 403824 h 872941"/>
                <a:gd name="connsiteX19" fmla="*/ 421106 w 624028"/>
                <a:gd name="connsiteY19" fmla="*/ 396683 h 872941"/>
                <a:gd name="connsiteX20" fmla="*/ 373480 w 624028"/>
                <a:gd name="connsiteY20" fmla="*/ 418112 h 872941"/>
                <a:gd name="connsiteX21" fmla="*/ 378243 w 624028"/>
                <a:gd name="connsiteY21" fmla="*/ 608613 h 872941"/>
                <a:gd name="connsiteX22" fmla="*/ 340143 w 624028"/>
                <a:gd name="connsiteY22" fmla="*/ 658618 h 872941"/>
                <a:gd name="connsiteX23" fmla="*/ 261562 w 624028"/>
                <a:gd name="connsiteY23" fmla="*/ 637187 h 872941"/>
                <a:gd name="connsiteX24" fmla="*/ 182981 w 624028"/>
                <a:gd name="connsiteY24" fmla="*/ 565750 h 872941"/>
                <a:gd name="connsiteX25" fmla="*/ 152024 w 624028"/>
                <a:gd name="connsiteY25" fmla="*/ 475262 h 872941"/>
                <a:gd name="connsiteX26" fmla="*/ 171073 w 624028"/>
                <a:gd name="connsiteY26" fmla="*/ 306194 h 872941"/>
                <a:gd name="connsiteX27" fmla="*/ 199649 w 624028"/>
                <a:gd name="connsiteY27" fmla="*/ 213325 h 872941"/>
                <a:gd name="connsiteX28" fmla="*/ 263942 w 624028"/>
                <a:gd name="connsiteY28" fmla="*/ 151413 h 872941"/>
                <a:gd name="connsiteX29" fmla="*/ 335380 w 624028"/>
                <a:gd name="connsiteY29" fmla="*/ 118075 h 872941"/>
                <a:gd name="connsiteX30" fmla="*/ 392531 w 624028"/>
                <a:gd name="connsiteY30" fmla="*/ 151413 h 872941"/>
                <a:gd name="connsiteX31" fmla="*/ 413961 w 624028"/>
                <a:gd name="connsiteY31" fmla="*/ 199037 h 872941"/>
                <a:gd name="connsiteX32" fmla="*/ 537787 w 624028"/>
                <a:gd name="connsiteY32" fmla="*/ 201418 h 872941"/>
                <a:gd name="connsiteX0" fmla="*/ 530643 w 624028"/>
                <a:gd name="connsiteY0" fmla="*/ 201418 h 872941"/>
                <a:gd name="connsiteX1" fmla="*/ 502068 w 624028"/>
                <a:gd name="connsiteY1" fmla="*/ 72832 h 872941"/>
                <a:gd name="connsiteX2" fmla="*/ 354430 w 624028"/>
                <a:gd name="connsiteY2" fmla="*/ 8537 h 872941"/>
                <a:gd name="connsiteX3" fmla="*/ 209174 w 624028"/>
                <a:gd name="connsiteY3" fmla="*/ 27588 h 872941"/>
                <a:gd name="connsiteX4" fmla="*/ 97255 w 624028"/>
                <a:gd name="connsiteY4" fmla="*/ 144268 h 872941"/>
                <a:gd name="connsiteX5" fmla="*/ 18674 w 624028"/>
                <a:gd name="connsiteY5" fmla="*/ 327625 h 872941"/>
                <a:gd name="connsiteX6" fmla="*/ 2006 w 624028"/>
                <a:gd name="connsiteY6" fmla="*/ 446687 h 872941"/>
                <a:gd name="connsiteX7" fmla="*/ 11530 w 624028"/>
                <a:gd name="connsiteY7" fmla="*/ 570512 h 872941"/>
                <a:gd name="connsiteX8" fmla="*/ 102018 w 624028"/>
                <a:gd name="connsiteY8" fmla="*/ 727675 h 872941"/>
                <a:gd name="connsiteX9" fmla="*/ 197268 w 624028"/>
                <a:gd name="connsiteY9" fmla="*/ 780062 h 872941"/>
                <a:gd name="connsiteX10" fmla="*/ 354431 w 624028"/>
                <a:gd name="connsiteY10" fmla="*/ 784824 h 872941"/>
                <a:gd name="connsiteX11" fmla="*/ 397294 w 624028"/>
                <a:gd name="connsiteY11" fmla="*/ 780063 h 872941"/>
                <a:gd name="connsiteX12" fmla="*/ 442538 w 624028"/>
                <a:gd name="connsiteY12" fmla="*/ 853881 h 872941"/>
                <a:gd name="connsiteX13" fmla="*/ 490161 w 624028"/>
                <a:gd name="connsiteY13" fmla="*/ 870550 h 872941"/>
                <a:gd name="connsiteX14" fmla="*/ 566361 w 624028"/>
                <a:gd name="connsiteY14" fmla="*/ 870552 h 872941"/>
                <a:gd name="connsiteX15" fmla="*/ 623511 w 624028"/>
                <a:gd name="connsiteY15" fmla="*/ 849119 h 872941"/>
                <a:gd name="connsiteX16" fmla="*/ 533026 w 624028"/>
                <a:gd name="connsiteY16" fmla="*/ 684813 h 872941"/>
                <a:gd name="connsiteX17" fmla="*/ 499688 w 624028"/>
                <a:gd name="connsiteY17" fmla="*/ 484788 h 872941"/>
                <a:gd name="connsiteX18" fmla="*/ 480637 w 624028"/>
                <a:gd name="connsiteY18" fmla="*/ 403824 h 872941"/>
                <a:gd name="connsiteX19" fmla="*/ 421106 w 624028"/>
                <a:gd name="connsiteY19" fmla="*/ 396683 h 872941"/>
                <a:gd name="connsiteX20" fmla="*/ 373480 w 624028"/>
                <a:gd name="connsiteY20" fmla="*/ 418112 h 872941"/>
                <a:gd name="connsiteX21" fmla="*/ 378243 w 624028"/>
                <a:gd name="connsiteY21" fmla="*/ 608613 h 872941"/>
                <a:gd name="connsiteX22" fmla="*/ 340143 w 624028"/>
                <a:gd name="connsiteY22" fmla="*/ 658618 h 872941"/>
                <a:gd name="connsiteX23" fmla="*/ 261562 w 624028"/>
                <a:gd name="connsiteY23" fmla="*/ 637187 h 872941"/>
                <a:gd name="connsiteX24" fmla="*/ 182981 w 624028"/>
                <a:gd name="connsiteY24" fmla="*/ 565750 h 872941"/>
                <a:gd name="connsiteX25" fmla="*/ 152024 w 624028"/>
                <a:gd name="connsiteY25" fmla="*/ 475262 h 872941"/>
                <a:gd name="connsiteX26" fmla="*/ 171073 w 624028"/>
                <a:gd name="connsiteY26" fmla="*/ 306194 h 872941"/>
                <a:gd name="connsiteX27" fmla="*/ 199649 w 624028"/>
                <a:gd name="connsiteY27" fmla="*/ 213325 h 872941"/>
                <a:gd name="connsiteX28" fmla="*/ 263942 w 624028"/>
                <a:gd name="connsiteY28" fmla="*/ 151413 h 872941"/>
                <a:gd name="connsiteX29" fmla="*/ 335380 w 624028"/>
                <a:gd name="connsiteY29" fmla="*/ 118075 h 872941"/>
                <a:gd name="connsiteX30" fmla="*/ 392531 w 624028"/>
                <a:gd name="connsiteY30" fmla="*/ 151413 h 872941"/>
                <a:gd name="connsiteX31" fmla="*/ 413961 w 624028"/>
                <a:gd name="connsiteY31" fmla="*/ 199037 h 872941"/>
                <a:gd name="connsiteX32" fmla="*/ 530643 w 624028"/>
                <a:gd name="connsiteY32" fmla="*/ 201418 h 87294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83024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3090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3090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0709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3799 h 865322"/>
                <a:gd name="connsiteX1" fmla="*/ 523504 w 624028"/>
                <a:gd name="connsiteY1" fmla="*/ 120420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93799 h 865322"/>
                <a:gd name="connsiteX0" fmla="*/ 530643 w 624028"/>
                <a:gd name="connsiteY0" fmla="*/ 193799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93799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404437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61548 w 624028"/>
                <a:gd name="connsiteY27" fmla="*/ 329531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49642 w 624028"/>
                <a:gd name="connsiteY27" fmla="*/ 327150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52017 w 624028"/>
                <a:gd name="connsiteY6" fmla="*/ 227575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52017 w 624028"/>
                <a:gd name="connsiteY6" fmla="*/ 227575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40111 w 624028"/>
                <a:gd name="connsiteY6" fmla="*/ 229956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8424 h 864709"/>
                <a:gd name="connsiteX1" fmla="*/ 525885 w 624028"/>
                <a:gd name="connsiteY1" fmla="*/ 107901 h 864709"/>
                <a:gd name="connsiteX2" fmla="*/ 499686 w 624028"/>
                <a:gd name="connsiteY2" fmla="*/ 59838 h 864709"/>
                <a:gd name="connsiteX3" fmla="*/ 354430 w 624028"/>
                <a:gd name="connsiteY3" fmla="*/ 305 h 864709"/>
                <a:gd name="connsiteX4" fmla="*/ 206792 w 624028"/>
                <a:gd name="connsiteY4" fmla="*/ 40787 h 864709"/>
                <a:gd name="connsiteX5" fmla="*/ 106780 w 624028"/>
                <a:gd name="connsiteY5" fmla="*/ 128892 h 864709"/>
                <a:gd name="connsiteX6" fmla="*/ 40111 w 624028"/>
                <a:gd name="connsiteY6" fmla="*/ 229343 h 864709"/>
                <a:gd name="connsiteX7" fmla="*/ 18674 w 624028"/>
                <a:gd name="connsiteY7" fmla="*/ 319393 h 864709"/>
                <a:gd name="connsiteX8" fmla="*/ 2006 w 624028"/>
                <a:gd name="connsiteY8" fmla="*/ 438455 h 864709"/>
                <a:gd name="connsiteX9" fmla="*/ 11530 w 624028"/>
                <a:gd name="connsiteY9" fmla="*/ 562280 h 864709"/>
                <a:gd name="connsiteX10" fmla="*/ 102018 w 624028"/>
                <a:gd name="connsiteY10" fmla="*/ 719443 h 864709"/>
                <a:gd name="connsiteX11" fmla="*/ 197268 w 624028"/>
                <a:gd name="connsiteY11" fmla="*/ 771830 h 864709"/>
                <a:gd name="connsiteX12" fmla="*/ 354431 w 624028"/>
                <a:gd name="connsiteY12" fmla="*/ 776592 h 864709"/>
                <a:gd name="connsiteX13" fmla="*/ 397294 w 624028"/>
                <a:gd name="connsiteY13" fmla="*/ 771831 h 864709"/>
                <a:gd name="connsiteX14" fmla="*/ 442538 w 624028"/>
                <a:gd name="connsiteY14" fmla="*/ 845649 h 864709"/>
                <a:gd name="connsiteX15" fmla="*/ 490161 w 624028"/>
                <a:gd name="connsiteY15" fmla="*/ 862318 h 864709"/>
                <a:gd name="connsiteX16" fmla="*/ 566361 w 624028"/>
                <a:gd name="connsiteY16" fmla="*/ 862320 h 864709"/>
                <a:gd name="connsiteX17" fmla="*/ 623511 w 624028"/>
                <a:gd name="connsiteY17" fmla="*/ 840887 h 864709"/>
                <a:gd name="connsiteX18" fmla="*/ 533026 w 624028"/>
                <a:gd name="connsiteY18" fmla="*/ 676581 h 864709"/>
                <a:gd name="connsiteX19" fmla="*/ 499688 w 624028"/>
                <a:gd name="connsiteY19" fmla="*/ 476556 h 864709"/>
                <a:gd name="connsiteX20" fmla="*/ 480637 w 624028"/>
                <a:gd name="connsiteY20" fmla="*/ 395592 h 864709"/>
                <a:gd name="connsiteX21" fmla="*/ 421106 w 624028"/>
                <a:gd name="connsiteY21" fmla="*/ 388451 h 864709"/>
                <a:gd name="connsiteX22" fmla="*/ 373480 w 624028"/>
                <a:gd name="connsiteY22" fmla="*/ 409880 h 864709"/>
                <a:gd name="connsiteX23" fmla="*/ 378243 w 624028"/>
                <a:gd name="connsiteY23" fmla="*/ 600381 h 864709"/>
                <a:gd name="connsiteX24" fmla="*/ 340143 w 624028"/>
                <a:gd name="connsiteY24" fmla="*/ 650386 h 864709"/>
                <a:gd name="connsiteX25" fmla="*/ 261562 w 624028"/>
                <a:gd name="connsiteY25" fmla="*/ 628955 h 864709"/>
                <a:gd name="connsiteX26" fmla="*/ 182981 w 624028"/>
                <a:gd name="connsiteY26" fmla="*/ 557518 h 864709"/>
                <a:gd name="connsiteX27" fmla="*/ 152024 w 624028"/>
                <a:gd name="connsiteY27" fmla="*/ 467030 h 864709"/>
                <a:gd name="connsiteX28" fmla="*/ 149642 w 624028"/>
                <a:gd name="connsiteY28" fmla="*/ 326537 h 864709"/>
                <a:gd name="connsiteX29" fmla="*/ 199649 w 624028"/>
                <a:gd name="connsiteY29" fmla="*/ 205093 h 864709"/>
                <a:gd name="connsiteX30" fmla="*/ 254417 w 624028"/>
                <a:gd name="connsiteY30" fmla="*/ 140800 h 864709"/>
                <a:gd name="connsiteX31" fmla="*/ 335380 w 624028"/>
                <a:gd name="connsiteY31" fmla="*/ 109843 h 864709"/>
                <a:gd name="connsiteX32" fmla="*/ 397293 w 624028"/>
                <a:gd name="connsiteY32" fmla="*/ 131275 h 864709"/>
                <a:gd name="connsiteX33" fmla="*/ 413961 w 624028"/>
                <a:gd name="connsiteY33" fmla="*/ 190805 h 864709"/>
                <a:gd name="connsiteX34" fmla="*/ 483024 w 624028"/>
                <a:gd name="connsiteY34" fmla="*/ 198388 h 864709"/>
                <a:gd name="connsiteX35" fmla="*/ 530643 w 624028"/>
                <a:gd name="connsiteY35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62280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62280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9077 w 622462"/>
                <a:gd name="connsiteY0" fmla="*/ 188424 h 864709"/>
                <a:gd name="connsiteX1" fmla="*/ 524319 w 622462"/>
                <a:gd name="connsiteY1" fmla="*/ 107901 h 864709"/>
                <a:gd name="connsiteX2" fmla="*/ 498120 w 622462"/>
                <a:gd name="connsiteY2" fmla="*/ 59838 h 864709"/>
                <a:gd name="connsiteX3" fmla="*/ 352864 w 622462"/>
                <a:gd name="connsiteY3" fmla="*/ 305 h 864709"/>
                <a:gd name="connsiteX4" fmla="*/ 205226 w 622462"/>
                <a:gd name="connsiteY4" fmla="*/ 40787 h 864709"/>
                <a:gd name="connsiteX5" fmla="*/ 105214 w 622462"/>
                <a:gd name="connsiteY5" fmla="*/ 128892 h 864709"/>
                <a:gd name="connsiteX6" fmla="*/ 38545 w 622462"/>
                <a:gd name="connsiteY6" fmla="*/ 229343 h 864709"/>
                <a:gd name="connsiteX7" fmla="*/ 17108 w 622462"/>
                <a:gd name="connsiteY7" fmla="*/ 319393 h 864709"/>
                <a:gd name="connsiteX8" fmla="*/ 440 w 622462"/>
                <a:gd name="connsiteY8" fmla="*/ 438455 h 864709"/>
                <a:gd name="connsiteX9" fmla="*/ 7583 w 622462"/>
                <a:gd name="connsiteY9" fmla="*/ 547993 h 864709"/>
                <a:gd name="connsiteX10" fmla="*/ 36163 w 622462"/>
                <a:gd name="connsiteY10" fmla="*/ 624631 h 864709"/>
                <a:gd name="connsiteX11" fmla="*/ 100452 w 622462"/>
                <a:gd name="connsiteY11" fmla="*/ 719443 h 864709"/>
                <a:gd name="connsiteX12" fmla="*/ 195702 w 622462"/>
                <a:gd name="connsiteY12" fmla="*/ 771830 h 864709"/>
                <a:gd name="connsiteX13" fmla="*/ 352865 w 622462"/>
                <a:gd name="connsiteY13" fmla="*/ 776592 h 864709"/>
                <a:gd name="connsiteX14" fmla="*/ 395728 w 622462"/>
                <a:gd name="connsiteY14" fmla="*/ 771831 h 864709"/>
                <a:gd name="connsiteX15" fmla="*/ 440972 w 622462"/>
                <a:gd name="connsiteY15" fmla="*/ 845649 h 864709"/>
                <a:gd name="connsiteX16" fmla="*/ 488595 w 622462"/>
                <a:gd name="connsiteY16" fmla="*/ 862318 h 864709"/>
                <a:gd name="connsiteX17" fmla="*/ 564795 w 622462"/>
                <a:gd name="connsiteY17" fmla="*/ 862320 h 864709"/>
                <a:gd name="connsiteX18" fmla="*/ 621945 w 622462"/>
                <a:gd name="connsiteY18" fmla="*/ 840887 h 864709"/>
                <a:gd name="connsiteX19" fmla="*/ 531460 w 622462"/>
                <a:gd name="connsiteY19" fmla="*/ 676581 h 864709"/>
                <a:gd name="connsiteX20" fmla="*/ 498122 w 622462"/>
                <a:gd name="connsiteY20" fmla="*/ 476556 h 864709"/>
                <a:gd name="connsiteX21" fmla="*/ 479071 w 622462"/>
                <a:gd name="connsiteY21" fmla="*/ 395592 h 864709"/>
                <a:gd name="connsiteX22" fmla="*/ 419540 w 622462"/>
                <a:gd name="connsiteY22" fmla="*/ 388451 h 864709"/>
                <a:gd name="connsiteX23" fmla="*/ 371914 w 622462"/>
                <a:gd name="connsiteY23" fmla="*/ 409880 h 864709"/>
                <a:gd name="connsiteX24" fmla="*/ 376677 w 622462"/>
                <a:gd name="connsiteY24" fmla="*/ 600381 h 864709"/>
                <a:gd name="connsiteX25" fmla="*/ 338577 w 622462"/>
                <a:gd name="connsiteY25" fmla="*/ 650386 h 864709"/>
                <a:gd name="connsiteX26" fmla="*/ 259996 w 622462"/>
                <a:gd name="connsiteY26" fmla="*/ 628955 h 864709"/>
                <a:gd name="connsiteX27" fmla="*/ 181415 w 622462"/>
                <a:gd name="connsiteY27" fmla="*/ 557518 h 864709"/>
                <a:gd name="connsiteX28" fmla="*/ 150458 w 622462"/>
                <a:gd name="connsiteY28" fmla="*/ 467030 h 864709"/>
                <a:gd name="connsiteX29" fmla="*/ 148076 w 622462"/>
                <a:gd name="connsiteY29" fmla="*/ 326537 h 864709"/>
                <a:gd name="connsiteX30" fmla="*/ 198083 w 622462"/>
                <a:gd name="connsiteY30" fmla="*/ 205093 h 864709"/>
                <a:gd name="connsiteX31" fmla="*/ 252851 w 622462"/>
                <a:gd name="connsiteY31" fmla="*/ 140800 h 864709"/>
                <a:gd name="connsiteX32" fmla="*/ 333814 w 622462"/>
                <a:gd name="connsiteY32" fmla="*/ 109843 h 864709"/>
                <a:gd name="connsiteX33" fmla="*/ 395727 w 622462"/>
                <a:gd name="connsiteY33" fmla="*/ 131275 h 864709"/>
                <a:gd name="connsiteX34" fmla="*/ 412395 w 622462"/>
                <a:gd name="connsiteY34" fmla="*/ 190805 h 864709"/>
                <a:gd name="connsiteX35" fmla="*/ 481458 w 622462"/>
                <a:gd name="connsiteY35" fmla="*/ 198388 h 864709"/>
                <a:gd name="connsiteX36" fmla="*/ 529077 w 622462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40849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40849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19284 w 622206"/>
                <a:gd name="connsiteY22" fmla="*/ 388451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0832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86070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699 h 865578"/>
                <a:gd name="connsiteX1" fmla="*/ 524063 w 622206"/>
                <a:gd name="connsiteY1" fmla="*/ 108176 h 865578"/>
                <a:gd name="connsiteX2" fmla="*/ 497864 w 622206"/>
                <a:gd name="connsiteY2" fmla="*/ 60113 h 865578"/>
                <a:gd name="connsiteX3" fmla="*/ 428813 w 622206"/>
                <a:gd name="connsiteY3" fmla="*/ 20069 h 865578"/>
                <a:gd name="connsiteX4" fmla="*/ 352608 w 622206"/>
                <a:gd name="connsiteY4" fmla="*/ 580 h 865578"/>
                <a:gd name="connsiteX5" fmla="*/ 204970 w 622206"/>
                <a:gd name="connsiteY5" fmla="*/ 41062 h 865578"/>
                <a:gd name="connsiteX6" fmla="*/ 104958 w 622206"/>
                <a:gd name="connsiteY6" fmla="*/ 129167 h 865578"/>
                <a:gd name="connsiteX7" fmla="*/ 38289 w 622206"/>
                <a:gd name="connsiteY7" fmla="*/ 229618 h 865578"/>
                <a:gd name="connsiteX8" fmla="*/ 16852 w 622206"/>
                <a:gd name="connsiteY8" fmla="*/ 319668 h 865578"/>
                <a:gd name="connsiteX9" fmla="*/ 184 w 622206"/>
                <a:gd name="connsiteY9" fmla="*/ 438730 h 865578"/>
                <a:gd name="connsiteX10" fmla="*/ 9708 w 622206"/>
                <a:gd name="connsiteY10" fmla="*/ 541124 h 865578"/>
                <a:gd name="connsiteX11" fmla="*/ 35907 w 622206"/>
                <a:gd name="connsiteY11" fmla="*/ 624906 h 865578"/>
                <a:gd name="connsiteX12" fmla="*/ 100196 w 622206"/>
                <a:gd name="connsiteY12" fmla="*/ 719718 h 865578"/>
                <a:gd name="connsiteX13" fmla="*/ 195446 w 622206"/>
                <a:gd name="connsiteY13" fmla="*/ 772105 h 865578"/>
                <a:gd name="connsiteX14" fmla="*/ 352609 w 622206"/>
                <a:gd name="connsiteY14" fmla="*/ 776867 h 865578"/>
                <a:gd name="connsiteX15" fmla="*/ 395472 w 622206"/>
                <a:gd name="connsiteY15" fmla="*/ 772106 h 865578"/>
                <a:gd name="connsiteX16" fmla="*/ 452622 w 622206"/>
                <a:gd name="connsiteY16" fmla="*/ 836399 h 865578"/>
                <a:gd name="connsiteX17" fmla="*/ 488339 w 622206"/>
                <a:gd name="connsiteY17" fmla="*/ 862593 h 865578"/>
                <a:gd name="connsiteX18" fmla="*/ 564539 w 622206"/>
                <a:gd name="connsiteY18" fmla="*/ 862595 h 865578"/>
                <a:gd name="connsiteX19" fmla="*/ 621689 w 622206"/>
                <a:gd name="connsiteY19" fmla="*/ 841162 h 865578"/>
                <a:gd name="connsiteX20" fmla="*/ 531204 w 622206"/>
                <a:gd name="connsiteY20" fmla="*/ 676856 h 865578"/>
                <a:gd name="connsiteX21" fmla="*/ 497866 w 622206"/>
                <a:gd name="connsiteY21" fmla="*/ 476831 h 865578"/>
                <a:gd name="connsiteX22" fmla="*/ 478815 w 622206"/>
                <a:gd name="connsiteY22" fmla="*/ 395867 h 865578"/>
                <a:gd name="connsiteX23" fmla="*/ 424047 w 622206"/>
                <a:gd name="connsiteY23" fmla="*/ 386345 h 865578"/>
                <a:gd name="connsiteX24" fmla="*/ 371658 w 622206"/>
                <a:gd name="connsiteY24" fmla="*/ 410155 h 865578"/>
                <a:gd name="connsiteX25" fmla="*/ 376421 w 622206"/>
                <a:gd name="connsiteY25" fmla="*/ 600656 h 865578"/>
                <a:gd name="connsiteX26" fmla="*/ 338321 w 622206"/>
                <a:gd name="connsiteY26" fmla="*/ 650661 h 865578"/>
                <a:gd name="connsiteX27" fmla="*/ 259740 w 622206"/>
                <a:gd name="connsiteY27" fmla="*/ 629230 h 865578"/>
                <a:gd name="connsiteX28" fmla="*/ 181159 w 622206"/>
                <a:gd name="connsiteY28" fmla="*/ 557793 h 865578"/>
                <a:gd name="connsiteX29" fmla="*/ 150202 w 622206"/>
                <a:gd name="connsiteY29" fmla="*/ 467305 h 865578"/>
                <a:gd name="connsiteX30" fmla="*/ 147820 w 622206"/>
                <a:gd name="connsiteY30" fmla="*/ 326812 h 865578"/>
                <a:gd name="connsiteX31" fmla="*/ 197827 w 622206"/>
                <a:gd name="connsiteY31" fmla="*/ 205368 h 865578"/>
                <a:gd name="connsiteX32" fmla="*/ 252595 w 622206"/>
                <a:gd name="connsiteY32" fmla="*/ 141075 h 865578"/>
                <a:gd name="connsiteX33" fmla="*/ 333558 w 622206"/>
                <a:gd name="connsiteY33" fmla="*/ 110118 h 865578"/>
                <a:gd name="connsiteX34" fmla="*/ 395471 w 622206"/>
                <a:gd name="connsiteY34" fmla="*/ 131550 h 865578"/>
                <a:gd name="connsiteX35" fmla="*/ 412139 w 622206"/>
                <a:gd name="connsiteY35" fmla="*/ 191080 h 865578"/>
                <a:gd name="connsiteX36" fmla="*/ 481202 w 622206"/>
                <a:gd name="connsiteY36" fmla="*/ 198663 h 865578"/>
                <a:gd name="connsiteX37" fmla="*/ 528821 w 622206"/>
                <a:gd name="connsiteY37" fmla="*/ 188699 h 865578"/>
                <a:gd name="connsiteX0" fmla="*/ 528821 w 622206"/>
                <a:gd name="connsiteY0" fmla="*/ 188699 h 865578"/>
                <a:gd name="connsiteX1" fmla="*/ 524063 w 622206"/>
                <a:gd name="connsiteY1" fmla="*/ 108176 h 865578"/>
                <a:gd name="connsiteX2" fmla="*/ 497864 w 622206"/>
                <a:gd name="connsiteY2" fmla="*/ 60113 h 865578"/>
                <a:gd name="connsiteX3" fmla="*/ 428813 w 622206"/>
                <a:gd name="connsiteY3" fmla="*/ 20069 h 865578"/>
                <a:gd name="connsiteX4" fmla="*/ 352608 w 622206"/>
                <a:gd name="connsiteY4" fmla="*/ 580 h 865578"/>
                <a:gd name="connsiteX5" fmla="*/ 204970 w 622206"/>
                <a:gd name="connsiteY5" fmla="*/ 41062 h 865578"/>
                <a:gd name="connsiteX6" fmla="*/ 104958 w 622206"/>
                <a:gd name="connsiteY6" fmla="*/ 129167 h 865578"/>
                <a:gd name="connsiteX7" fmla="*/ 38289 w 622206"/>
                <a:gd name="connsiteY7" fmla="*/ 229618 h 865578"/>
                <a:gd name="connsiteX8" fmla="*/ 16852 w 622206"/>
                <a:gd name="connsiteY8" fmla="*/ 319668 h 865578"/>
                <a:gd name="connsiteX9" fmla="*/ 184 w 622206"/>
                <a:gd name="connsiteY9" fmla="*/ 438730 h 865578"/>
                <a:gd name="connsiteX10" fmla="*/ 9708 w 622206"/>
                <a:gd name="connsiteY10" fmla="*/ 541124 h 865578"/>
                <a:gd name="connsiteX11" fmla="*/ 35907 w 622206"/>
                <a:gd name="connsiteY11" fmla="*/ 624906 h 865578"/>
                <a:gd name="connsiteX12" fmla="*/ 100196 w 622206"/>
                <a:gd name="connsiteY12" fmla="*/ 719718 h 865578"/>
                <a:gd name="connsiteX13" fmla="*/ 195446 w 622206"/>
                <a:gd name="connsiteY13" fmla="*/ 772105 h 865578"/>
                <a:gd name="connsiteX14" fmla="*/ 352609 w 622206"/>
                <a:gd name="connsiteY14" fmla="*/ 776867 h 865578"/>
                <a:gd name="connsiteX15" fmla="*/ 395472 w 622206"/>
                <a:gd name="connsiteY15" fmla="*/ 772106 h 865578"/>
                <a:gd name="connsiteX16" fmla="*/ 452622 w 622206"/>
                <a:gd name="connsiteY16" fmla="*/ 836399 h 865578"/>
                <a:gd name="connsiteX17" fmla="*/ 488339 w 622206"/>
                <a:gd name="connsiteY17" fmla="*/ 862593 h 865578"/>
                <a:gd name="connsiteX18" fmla="*/ 564539 w 622206"/>
                <a:gd name="connsiteY18" fmla="*/ 862595 h 865578"/>
                <a:gd name="connsiteX19" fmla="*/ 621689 w 622206"/>
                <a:gd name="connsiteY19" fmla="*/ 841162 h 865578"/>
                <a:gd name="connsiteX20" fmla="*/ 531204 w 622206"/>
                <a:gd name="connsiteY20" fmla="*/ 676856 h 865578"/>
                <a:gd name="connsiteX21" fmla="*/ 497866 w 622206"/>
                <a:gd name="connsiteY21" fmla="*/ 476831 h 865578"/>
                <a:gd name="connsiteX22" fmla="*/ 478815 w 622206"/>
                <a:gd name="connsiteY22" fmla="*/ 395867 h 865578"/>
                <a:gd name="connsiteX23" fmla="*/ 424047 w 622206"/>
                <a:gd name="connsiteY23" fmla="*/ 386345 h 865578"/>
                <a:gd name="connsiteX24" fmla="*/ 371658 w 622206"/>
                <a:gd name="connsiteY24" fmla="*/ 410155 h 865578"/>
                <a:gd name="connsiteX25" fmla="*/ 376421 w 622206"/>
                <a:gd name="connsiteY25" fmla="*/ 600656 h 865578"/>
                <a:gd name="connsiteX26" fmla="*/ 338321 w 622206"/>
                <a:gd name="connsiteY26" fmla="*/ 650661 h 865578"/>
                <a:gd name="connsiteX27" fmla="*/ 259740 w 622206"/>
                <a:gd name="connsiteY27" fmla="*/ 629230 h 865578"/>
                <a:gd name="connsiteX28" fmla="*/ 181159 w 622206"/>
                <a:gd name="connsiteY28" fmla="*/ 557793 h 865578"/>
                <a:gd name="connsiteX29" fmla="*/ 150202 w 622206"/>
                <a:gd name="connsiteY29" fmla="*/ 467305 h 865578"/>
                <a:gd name="connsiteX30" fmla="*/ 147820 w 622206"/>
                <a:gd name="connsiteY30" fmla="*/ 326812 h 865578"/>
                <a:gd name="connsiteX31" fmla="*/ 197827 w 622206"/>
                <a:gd name="connsiteY31" fmla="*/ 205368 h 865578"/>
                <a:gd name="connsiteX32" fmla="*/ 252595 w 622206"/>
                <a:gd name="connsiteY32" fmla="*/ 141075 h 865578"/>
                <a:gd name="connsiteX33" fmla="*/ 333558 w 622206"/>
                <a:gd name="connsiteY33" fmla="*/ 110118 h 865578"/>
                <a:gd name="connsiteX34" fmla="*/ 395471 w 622206"/>
                <a:gd name="connsiteY34" fmla="*/ 131550 h 865578"/>
                <a:gd name="connsiteX35" fmla="*/ 412139 w 622206"/>
                <a:gd name="connsiteY35" fmla="*/ 191080 h 865578"/>
                <a:gd name="connsiteX36" fmla="*/ 481202 w 622206"/>
                <a:gd name="connsiteY36" fmla="*/ 198663 h 865578"/>
                <a:gd name="connsiteX37" fmla="*/ 528821 w 622206"/>
                <a:gd name="connsiteY37" fmla="*/ 188699 h 865578"/>
                <a:gd name="connsiteX0" fmla="*/ 528821 w 622206"/>
                <a:gd name="connsiteY0" fmla="*/ 190111 h 866990"/>
                <a:gd name="connsiteX1" fmla="*/ 524063 w 622206"/>
                <a:gd name="connsiteY1" fmla="*/ 109588 h 866990"/>
                <a:gd name="connsiteX2" fmla="*/ 497864 w 622206"/>
                <a:gd name="connsiteY2" fmla="*/ 61525 h 866990"/>
                <a:gd name="connsiteX3" fmla="*/ 426432 w 622206"/>
                <a:gd name="connsiteY3" fmla="*/ 11956 h 866990"/>
                <a:gd name="connsiteX4" fmla="*/ 352608 w 622206"/>
                <a:gd name="connsiteY4" fmla="*/ 1992 h 866990"/>
                <a:gd name="connsiteX5" fmla="*/ 204970 w 622206"/>
                <a:gd name="connsiteY5" fmla="*/ 42474 h 866990"/>
                <a:gd name="connsiteX6" fmla="*/ 104958 w 622206"/>
                <a:gd name="connsiteY6" fmla="*/ 130579 h 866990"/>
                <a:gd name="connsiteX7" fmla="*/ 38289 w 622206"/>
                <a:gd name="connsiteY7" fmla="*/ 231030 h 866990"/>
                <a:gd name="connsiteX8" fmla="*/ 16852 w 622206"/>
                <a:gd name="connsiteY8" fmla="*/ 321080 h 866990"/>
                <a:gd name="connsiteX9" fmla="*/ 184 w 622206"/>
                <a:gd name="connsiteY9" fmla="*/ 440142 h 866990"/>
                <a:gd name="connsiteX10" fmla="*/ 9708 w 622206"/>
                <a:gd name="connsiteY10" fmla="*/ 542536 h 866990"/>
                <a:gd name="connsiteX11" fmla="*/ 35907 w 622206"/>
                <a:gd name="connsiteY11" fmla="*/ 626318 h 866990"/>
                <a:gd name="connsiteX12" fmla="*/ 100196 w 622206"/>
                <a:gd name="connsiteY12" fmla="*/ 721130 h 866990"/>
                <a:gd name="connsiteX13" fmla="*/ 195446 w 622206"/>
                <a:gd name="connsiteY13" fmla="*/ 773517 h 866990"/>
                <a:gd name="connsiteX14" fmla="*/ 352609 w 622206"/>
                <a:gd name="connsiteY14" fmla="*/ 778279 h 866990"/>
                <a:gd name="connsiteX15" fmla="*/ 395472 w 622206"/>
                <a:gd name="connsiteY15" fmla="*/ 773518 h 866990"/>
                <a:gd name="connsiteX16" fmla="*/ 452622 w 622206"/>
                <a:gd name="connsiteY16" fmla="*/ 837811 h 866990"/>
                <a:gd name="connsiteX17" fmla="*/ 488339 w 622206"/>
                <a:gd name="connsiteY17" fmla="*/ 864005 h 866990"/>
                <a:gd name="connsiteX18" fmla="*/ 564539 w 622206"/>
                <a:gd name="connsiteY18" fmla="*/ 864007 h 866990"/>
                <a:gd name="connsiteX19" fmla="*/ 621689 w 622206"/>
                <a:gd name="connsiteY19" fmla="*/ 842574 h 866990"/>
                <a:gd name="connsiteX20" fmla="*/ 531204 w 622206"/>
                <a:gd name="connsiteY20" fmla="*/ 678268 h 866990"/>
                <a:gd name="connsiteX21" fmla="*/ 497866 w 622206"/>
                <a:gd name="connsiteY21" fmla="*/ 478243 h 866990"/>
                <a:gd name="connsiteX22" fmla="*/ 478815 w 622206"/>
                <a:gd name="connsiteY22" fmla="*/ 397279 h 866990"/>
                <a:gd name="connsiteX23" fmla="*/ 424047 w 622206"/>
                <a:gd name="connsiteY23" fmla="*/ 387757 h 866990"/>
                <a:gd name="connsiteX24" fmla="*/ 371658 w 622206"/>
                <a:gd name="connsiteY24" fmla="*/ 411567 h 866990"/>
                <a:gd name="connsiteX25" fmla="*/ 376421 w 622206"/>
                <a:gd name="connsiteY25" fmla="*/ 602068 h 866990"/>
                <a:gd name="connsiteX26" fmla="*/ 338321 w 622206"/>
                <a:gd name="connsiteY26" fmla="*/ 652073 h 866990"/>
                <a:gd name="connsiteX27" fmla="*/ 259740 w 622206"/>
                <a:gd name="connsiteY27" fmla="*/ 630642 h 866990"/>
                <a:gd name="connsiteX28" fmla="*/ 181159 w 622206"/>
                <a:gd name="connsiteY28" fmla="*/ 559205 h 866990"/>
                <a:gd name="connsiteX29" fmla="*/ 150202 w 622206"/>
                <a:gd name="connsiteY29" fmla="*/ 468717 h 866990"/>
                <a:gd name="connsiteX30" fmla="*/ 147820 w 622206"/>
                <a:gd name="connsiteY30" fmla="*/ 328224 h 866990"/>
                <a:gd name="connsiteX31" fmla="*/ 197827 w 622206"/>
                <a:gd name="connsiteY31" fmla="*/ 206780 h 866990"/>
                <a:gd name="connsiteX32" fmla="*/ 252595 w 622206"/>
                <a:gd name="connsiteY32" fmla="*/ 142487 h 866990"/>
                <a:gd name="connsiteX33" fmla="*/ 333558 w 622206"/>
                <a:gd name="connsiteY33" fmla="*/ 111530 h 866990"/>
                <a:gd name="connsiteX34" fmla="*/ 395471 w 622206"/>
                <a:gd name="connsiteY34" fmla="*/ 132962 h 866990"/>
                <a:gd name="connsiteX35" fmla="*/ 412139 w 622206"/>
                <a:gd name="connsiteY35" fmla="*/ 192492 h 866990"/>
                <a:gd name="connsiteX36" fmla="*/ 481202 w 622206"/>
                <a:gd name="connsiteY36" fmla="*/ 200075 h 866990"/>
                <a:gd name="connsiteX37" fmla="*/ 528821 w 622206"/>
                <a:gd name="connsiteY37" fmla="*/ 190111 h 866990"/>
                <a:gd name="connsiteX0" fmla="*/ 528821 w 622206"/>
                <a:gd name="connsiteY0" fmla="*/ 181521 h 858400"/>
                <a:gd name="connsiteX1" fmla="*/ 524063 w 622206"/>
                <a:gd name="connsiteY1" fmla="*/ 100998 h 858400"/>
                <a:gd name="connsiteX2" fmla="*/ 497864 w 622206"/>
                <a:gd name="connsiteY2" fmla="*/ 52935 h 858400"/>
                <a:gd name="connsiteX3" fmla="*/ 426432 w 622206"/>
                <a:gd name="connsiteY3" fmla="*/ 3366 h 858400"/>
                <a:gd name="connsiteX4" fmla="*/ 352608 w 622206"/>
                <a:gd name="connsiteY4" fmla="*/ 7689 h 858400"/>
                <a:gd name="connsiteX5" fmla="*/ 204970 w 622206"/>
                <a:gd name="connsiteY5" fmla="*/ 33884 h 858400"/>
                <a:gd name="connsiteX6" fmla="*/ 104958 w 622206"/>
                <a:gd name="connsiteY6" fmla="*/ 121989 h 858400"/>
                <a:gd name="connsiteX7" fmla="*/ 38289 w 622206"/>
                <a:gd name="connsiteY7" fmla="*/ 222440 h 858400"/>
                <a:gd name="connsiteX8" fmla="*/ 16852 w 622206"/>
                <a:gd name="connsiteY8" fmla="*/ 312490 h 858400"/>
                <a:gd name="connsiteX9" fmla="*/ 184 w 622206"/>
                <a:gd name="connsiteY9" fmla="*/ 431552 h 858400"/>
                <a:gd name="connsiteX10" fmla="*/ 9708 w 622206"/>
                <a:gd name="connsiteY10" fmla="*/ 533946 h 858400"/>
                <a:gd name="connsiteX11" fmla="*/ 35907 w 622206"/>
                <a:gd name="connsiteY11" fmla="*/ 617728 h 858400"/>
                <a:gd name="connsiteX12" fmla="*/ 100196 w 622206"/>
                <a:gd name="connsiteY12" fmla="*/ 712540 h 858400"/>
                <a:gd name="connsiteX13" fmla="*/ 195446 w 622206"/>
                <a:gd name="connsiteY13" fmla="*/ 764927 h 858400"/>
                <a:gd name="connsiteX14" fmla="*/ 352609 w 622206"/>
                <a:gd name="connsiteY14" fmla="*/ 769689 h 858400"/>
                <a:gd name="connsiteX15" fmla="*/ 395472 w 622206"/>
                <a:gd name="connsiteY15" fmla="*/ 764928 h 858400"/>
                <a:gd name="connsiteX16" fmla="*/ 452622 w 622206"/>
                <a:gd name="connsiteY16" fmla="*/ 829221 h 858400"/>
                <a:gd name="connsiteX17" fmla="*/ 488339 w 622206"/>
                <a:gd name="connsiteY17" fmla="*/ 855415 h 858400"/>
                <a:gd name="connsiteX18" fmla="*/ 564539 w 622206"/>
                <a:gd name="connsiteY18" fmla="*/ 855417 h 858400"/>
                <a:gd name="connsiteX19" fmla="*/ 621689 w 622206"/>
                <a:gd name="connsiteY19" fmla="*/ 833984 h 858400"/>
                <a:gd name="connsiteX20" fmla="*/ 531204 w 622206"/>
                <a:gd name="connsiteY20" fmla="*/ 669678 h 858400"/>
                <a:gd name="connsiteX21" fmla="*/ 497866 w 622206"/>
                <a:gd name="connsiteY21" fmla="*/ 469653 h 858400"/>
                <a:gd name="connsiteX22" fmla="*/ 478815 w 622206"/>
                <a:gd name="connsiteY22" fmla="*/ 388689 h 858400"/>
                <a:gd name="connsiteX23" fmla="*/ 424047 w 622206"/>
                <a:gd name="connsiteY23" fmla="*/ 379167 h 858400"/>
                <a:gd name="connsiteX24" fmla="*/ 371658 w 622206"/>
                <a:gd name="connsiteY24" fmla="*/ 402977 h 858400"/>
                <a:gd name="connsiteX25" fmla="*/ 376421 w 622206"/>
                <a:gd name="connsiteY25" fmla="*/ 593478 h 858400"/>
                <a:gd name="connsiteX26" fmla="*/ 338321 w 622206"/>
                <a:gd name="connsiteY26" fmla="*/ 643483 h 858400"/>
                <a:gd name="connsiteX27" fmla="*/ 259740 w 622206"/>
                <a:gd name="connsiteY27" fmla="*/ 622052 h 858400"/>
                <a:gd name="connsiteX28" fmla="*/ 181159 w 622206"/>
                <a:gd name="connsiteY28" fmla="*/ 550615 h 858400"/>
                <a:gd name="connsiteX29" fmla="*/ 150202 w 622206"/>
                <a:gd name="connsiteY29" fmla="*/ 460127 h 858400"/>
                <a:gd name="connsiteX30" fmla="*/ 147820 w 622206"/>
                <a:gd name="connsiteY30" fmla="*/ 319634 h 858400"/>
                <a:gd name="connsiteX31" fmla="*/ 197827 w 622206"/>
                <a:gd name="connsiteY31" fmla="*/ 198190 h 858400"/>
                <a:gd name="connsiteX32" fmla="*/ 252595 w 622206"/>
                <a:gd name="connsiteY32" fmla="*/ 133897 h 858400"/>
                <a:gd name="connsiteX33" fmla="*/ 333558 w 622206"/>
                <a:gd name="connsiteY33" fmla="*/ 102940 h 858400"/>
                <a:gd name="connsiteX34" fmla="*/ 395471 w 622206"/>
                <a:gd name="connsiteY34" fmla="*/ 124372 h 858400"/>
                <a:gd name="connsiteX35" fmla="*/ 412139 w 622206"/>
                <a:gd name="connsiteY35" fmla="*/ 183902 h 858400"/>
                <a:gd name="connsiteX36" fmla="*/ 481202 w 622206"/>
                <a:gd name="connsiteY36" fmla="*/ 191485 h 858400"/>
                <a:gd name="connsiteX37" fmla="*/ 528821 w 622206"/>
                <a:gd name="connsiteY37" fmla="*/ 181521 h 858400"/>
                <a:gd name="connsiteX0" fmla="*/ 528821 w 622206"/>
                <a:gd name="connsiteY0" fmla="*/ 188152 h 865031"/>
                <a:gd name="connsiteX1" fmla="*/ 524063 w 622206"/>
                <a:gd name="connsiteY1" fmla="*/ 107629 h 865031"/>
                <a:gd name="connsiteX2" fmla="*/ 497864 w 622206"/>
                <a:gd name="connsiteY2" fmla="*/ 59566 h 865031"/>
                <a:gd name="connsiteX3" fmla="*/ 426432 w 622206"/>
                <a:gd name="connsiteY3" fmla="*/ 9997 h 865031"/>
                <a:gd name="connsiteX4" fmla="*/ 331177 w 622206"/>
                <a:gd name="connsiteY4" fmla="*/ 2414 h 865031"/>
                <a:gd name="connsiteX5" fmla="*/ 204970 w 622206"/>
                <a:gd name="connsiteY5" fmla="*/ 40515 h 865031"/>
                <a:gd name="connsiteX6" fmla="*/ 104958 w 622206"/>
                <a:gd name="connsiteY6" fmla="*/ 128620 h 865031"/>
                <a:gd name="connsiteX7" fmla="*/ 38289 w 622206"/>
                <a:gd name="connsiteY7" fmla="*/ 229071 h 865031"/>
                <a:gd name="connsiteX8" fmla="*/ 16852 w 622206"/>
                <a:gd name="connsiteY8" fmla="*/ 319121 h 865031"/>
                <a:gd name="connsiteX9" fmla="*/ 184 w 622206"/>
                <a:gd name="connsiteY9" fmla="*/ 438183 h 865031"/>
                <a:gd name="connsiteX10" fmla="*/ 9708 w 622206"/>
                <a:gd name="connsiteY10" fmla="*/ 540577 h 865031"/>
                <a:gd name="connsiteX11" fmla="*/ 35907 w 622206"/>
                <a:gd name="connsiteY11" fmla="*/ 624359 h 865031"/>
                <a:gd name="connsiteX12" fmla="*/ 100196 w 622206"/>
                <a:gd name="connsiteY12" fmla="*/ 719171 h 865031"/>
                <a:gd name="connsiteX13" fmla="*/ 195446 w 622206"/>
                <a:gd name="connsiteY13" fmla="*/ 771558 h 865031"/>
                <a:gd name="connsiteX14" fmla="*/ 352609 w 622206"/>
                <a:gd name="connsiteY14" fmla="*/ 776320 h 865031"/>
                <a:gd name="connsiteX15" fmla="*/ 395472 w 622206"/>
                <a:gd name="connsiteY15" fmla="*/ 771559 h 865031"/>
                <a:gd name="connsiteX16" fmla="*/ 452622 w 622206"/>
                <a:gd name="connsiteY16" fmla="*/ 835852 h 865031"/>
                <a:gd name="connsiteX17" fmla="*/ 488339 w 622206"/>
                <a:gd name="connsiteY17" fmla="*/ 862046 h 865031"/>
                <a:gd name="connsiteX18" fmla="*/ 564539 w 622206"/>
                <a:gd name="connsiteY18" fmla="*/ 862048 h 865031"/>
                <a:gd name="connsiteX19" fmla="*/ 621689 w 622206"/>
                <a:gd name="connsiteY19" fmla="*/ 840615 h 865031"/>
                <a:gd name="connsiteX20" fmla="*/ 531204 w 622206"/>
                <a:gd name="connsiteY20" fmla="*/ 676309 h 865031"/>
                <a:gd name="connsiteX21" fmla="*/ 497866 w 622206"/>
                <a:gd name="connsiteY21" fmla="*/ 476284 h 865031"/>
                <a:gd name="connsiteX22" fmla="*/ 478815 w 622206"/>
                <a:gd name="connsiteY22" fmla="*/ 395320 h 865031"/>
                <a:gd name="connsiteX23" fmla="*/ 424047 w 622206"/>
                <a:gd name="connsiteY23" fmla="*/ 385798 h 865031"/>
                <a:gd name="connsiteX24" fmla="*/ 371658 w 622206"/>
                <a:gd name="connsiteY24" fmla="*/ 409608 h 865031"/>
                <a:gd name="connsiteX25" fmla="*/ 376421 w 622206"/>
                <a:gd name="connsiteY25" fmla="*/ 600109 h 865031"/>
                <a:gd name="connsiteX26" fmla="*/ 338321 w 622206"/>
                <a:gd name="connsiteY26" fmla="*/ 650114 h 865031"/>
                <a:gd name="connsiteX27" fmla="*/ 259740 w 622206"/>
                <a:gd name="connsiteY27" fmla="*/ 628683 h 865031"/>
                <a:gd name="connsiteX28" fmla="*/ 181159 w 622206"/>
                <a:gd name="connsiteY28" fmla="*/ 557246 h 865031"/>
                <a:gd name="connsiteX29" fmla="*/ 150202 w 622206"/>
                <a:gd name="connsiteY29" fmla="*/ 466758 h 865031"/>
                <a:gd name="connsiteX30" fmla="*/ 147820 w 622206"/>
                <a:gd name="connsiteY30" fmla="*/ 326265 h 865031"/>
                <a:gd name="connsiteX31" fmla="*/ 197827 w 622206"/>
                <a:gd name="connsiteY31" fmla="*/ 204821 h 865031"/>
                <a:gd name="connsiteX32" fmla="*/ 252595 w 622206"/>
                <a:gd name="connsiteY32" fmla="*/ 140528 h 865031"/>
                <a:gd name="connsiteX33" fmla="*/ 333558 w 622206"/>
                <a:gd name="connsiteY33" fmla="*/ 109571 h 865031"/>
                <a:gd name="connsiteX34" fmla="*/ 395471 w 622206"/>
                <a:gd name="connsiteY34" fmla="*/ 131003 h 865031"/>
                <a:gd name="connsiteX35" fmla="*/ 412139 w 622206"/>
                <a:gd name="connsiteY35" fmla="*/ 190533 h 865031"/>
                <a:gd name="connsiteX36" fmla="*/ 481202 w 622206"/>
                <a:gd name="connsiteY36" fmla="*/ 198116 h 865031"/>
                <a:gd name="connsiteX37" fmla="*/ 528821 w 622206"/>
                <a:gd name="connsiteY37" fmla="*/ 188152 h 865031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31177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38289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38289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28821 w 622206"/>
                <a:gd name="connsiteY37" fmla="*/ 184775 h 861654"/>
                <a:gd name="connsiteX0" fmla="*/ 502627 w 622206"/>
                <a:gd name="connsiteY0" fmla="*/ 196681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02627 w 622206"/>
                <a:gd name="connsiteY37" fmla="*/ 196681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9502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209027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62146 w 622206"/>
                <a:gd name="connsiteY22" fmla="*/ 380037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209027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3582 w 622206"/>
                <a:gd name="connsiteY22" fmla="*/ 418576 h 861654"/>
                <a:gd name="connsiteX23" fmla="*/ 462146 w 622206"/>
                <a:gd name="connsiteY23" fmla="*/ 380037 h 861654"/>
                <a:gd name="connsiteX24" fmla="*/ 424047 w 622206"/>
                <a:gd name="connsiteY24" fmla="*/ 382421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62146 w 622206"/>
                <a:gd name="connsiteY23" fmla="*/ 380037 h 861654"/>
                <a:gd name="connsiteX24" fmla="*/ 424047 w 622206"/>
                <a:gd name="connsiteY24" fmla="*/ 382421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62146 w 622206"/>
                <a:gd name="connsiteY23" fmla="*/ 380037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88341 w 622206"/>
                <a:gd name="connsiteY21" fmla="*/ 491957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88341 w 622206"/>
                <a:gd name="connsiteY21" fmla="*/ 501482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024"/>
                <a:gd name="connsiteY0" fmla="*/ 191918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0233 w 622024"/>
                <a:gd name="connsiteY36" fmla="*/ 203825 h 861654"/>
                <a:gd name="connsiteX37" fmla="*/ 457390 w 622024"/>
                <a:gd name="connsiteY37" fmla="*/ 209027 h 861654"/>
                <a:gd name="connsiteX38" fmla="*/ 500246 w 622024"/>
                <a:gd name="connsiteY38" fmla="*/ 191918 h 861654"/>
                <a:gd name="connsiteX0" fmla="*/ 507390 w 622024"/>
                <a:gd name="connsiteY0" fmla="*/ 196681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0233 w 622024"/>
                <a:gd name="connsiteY36" fmla="*/ 203825 h 861654"/>
                <a:gd name="connsiteX37" fmla="*/ 457390 w 622024"/>
                <a:gd name="connsiteY37" fmla="*/ 209027 h 861654"/>
                <a:gd name="connsiteX38" fmla="*/ 507390 w 622024"/>
                <a:gd name="connsiteY38" fmla="*/ 196681 h 861654"/>
                <a:gd name="connsiteX0" fmla="*/ 507390 w 622024"/>
                <a:gd name="connsiteY0" fmla="*/ 196681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57390 w 622024"/>
                <a:gd name="connsiteY37" fmla="*/ 209027 h 861654"/>
                <a:gd name="connsiteX38" fmla="*/ 507390 w 622024"/>
                <a:gd name="connsiteY38" fmla="*/ 196681 h 861654"/>
                <a:gd name="connsiteX0" fmla="*/ 514534 w 622024"/>
                <a:gd name="connsiteY0" fmla="*/ 199063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57390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24063 w 622024"/>
                <a:gd name="connsiteY1" fmla="*/ 106633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12157 w 622024"/>
                <a:gd name="connsiteY1" fmla="*/ 101870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22024" h="861654">
                  <a:moveTo>
                    <a:pt x="514534" y="199063"/>
                  </a:moveTo>
                  <a:cubicBezTo>
                    <a:pt x="521281" y="186363"/>
                    <a:pt x="514935" y="125682"/>
                    <a:pt x="512157" y="101870"/>
                  </a:cubicBezTo>
                  <a:cubicBezTo>
                    <a:pt x="509379" y="78058"/>
                    <a:pt x="512152" y="72064"/>
                    <a:pt x="497864" y="56189"/>
                  </a:cubicBezTo>
                  <a:cubicBezTo>
                    <a:pt x="483577" y="40314"/>
                    <a:pt x="458579" y="15352"/>
                    <a:pt x="426432" y="6620"/>
                  </a:cubicBezTo>
                  <a:cubicBezTo>
                    <a:pt x="394285" y="-2112"/>
                    <a:pt x="341893" y="-1287"/>
                    <a:pt x="304983" y="3799"/>
                  </a:cubicBezTo>
                  <a:cubicBezTo>
                    <a:pt x="268073" y="8885"/>
                    <a:pt x="238307" y="16897"/>
                    <a:pt x="204970" y="37138"/>
                  </a:cubicBezTo>
                  <a:cubicBezTo>
                    <a:pt x="171633" y="57379"/>
                    <a:pt x="131547" y="93817"/>
                    <a:pt x="104958" y="125243"/>
                  </a:cubicBezTo>
                  <a:cubicBezTo>
                    <a:pt x="78369" y="156669"/>
                    <a:pt x="60117" y="193944"/>
                    <a:pt x="45433" y="225694"/>
                  </a:cubicBezTo>
                  <a:cubicBezTo>
                    <a:pt x="30749" y="257444"/>
                    <a:pt x="24393" y="280892"/>
                    <a:pt x="16852" y="315744"/>
                  </a:cubicBezTo>
                  <a:cubicBezTo>
                    <a:pt x="9311" y="350596"/>
                    <a:pt x="1375" y="397897"/>
                    <a:pt x="184" y="434806"/>
                  </a:cubicBezTo>
                  <a:cubicBezTo>
                    <a:pt x="-1007" y="471715"/>
                    <a:pt x="3754" y="506171"/>
                    <a:pt x="9708" y="537200"/>
                  </a:cubicBezTo>
                  <a:cubicBezTo>
                    <a:pt x="15662" y="568229"/>
                    <a:pt x="20826" y="591216"/>
                    <a:pt x="35907" y="620982"/>
                  </a:cubicBezTo>
                  <a:cubicBezTo>
                    <a:pt x="50988" y="650748"/>
                    <a:pt x="73606" y="691261"/>
                    <a:pt x="100196" y="715794"/>
                  </a:cubicBezTo>
                  <a:cubicBezTo>
                    <a:pt x="126786" y="740327"/>
                    <a:pt x="153377" y="758656"/>
                    <a:pt x="195446" y="768181"/>
                  </a:cubicBezTo>
                  <a:cubicBezTo>
                    <a:pt x="237515" y="777706"/>
                    <a:pt x="319271" y="772943"/>
                    <a:pt x="352609" y="772943"/>
                  </a:cubicBezTo>
                  <a:cubicBezTo>
                    <a:pt x="385947" y="772943"/>
                    <a:pt x="378803" y="758260"/>
                    <a:pt x="395472" y="768182"/>
                  </a:cubicBezTo>
                  <a:cubicBezTo>
                    <a:pt x="412141" y="778104"/>
                    <a:pt x="437144" y="817394"/>
                    <a:pt x="452622" y="832475"/>
                  </a:cubicBezTo>
                  <a:cubicBezTo>
                    <a:pt x="468100" y="847556"/>
                    <a:pt x="469686" y="854303"/>
                    <a:pt x="488339" y="858669"/>
                  </a:cubicBezTo>
                  <a:cubicBezTo>
                    <a:pt x="506992" y="863035"/>
                    <a:pt x="542314" y="862243"/>
                    <a:pt x="564539" y="858671"/>
                  </a:cubicBezTo>
                  <a:cubicBezTo>
                    <a:pt x="586764" y="855099"/>
                    <a:pt x="626054" y="868195"/>
                    <a:pt x="621689" y="837238"/>
                  </a:cubicBezTo>
                  <a:cubicBezTo>
                    <a:pt x="617324" y="806282"/>
                    <a:pt x="560573" y="728891"/>
                    <a:pt x="538348" y="672932"/>
                  </a:cubicBezTo>
                  <a:cubicBezTo>
                    <a:pt x="516123" y="616973"/>
                    <a:pt x="499850" y="549828"/>
                    <a:pt x="488341" y="501482"/>
                  </a:cubicBezTo>
                  <a:cubicBezTo>
                    <a:pt x="476832" y="453136"/>
                    <a:pt x="475248" y="398335"/>
                    <a:pt x="469295" y="382857"/>
                  </a:cubicBezTo>
                  <a:cubicBezTo>
                    <a:pt x="463342" y="367379"/>
                    <a:pt x="452225" y="375744"/>
                    <a:pt x="440715" y="375275"/>
                  </a:cubicBezTo>
                  <a:cubicBezTo>
                    <a:pt x="429205" y="374806"/>
                    <a:pt x="410554" y="374881"/>
                    <a:pt x="400235" y="380040"/>
                  </a:cubicBezTo>
                  <a:cubicBezTo>
                    <a:pt x="389916" y="385199"/>
                    <a:pt x="382771" y="370116"/>
                    <a:pt x="378802" y="406231"/>
                  </a:cubicBezTo>
                  <a:cubicBezTo>
                    <a:pt x="374833" y="442346"/>
                    <a:pt x="383168" y="556648"/>
                    <a:pt x="376421" y="596732"/>
                  </a:cubicBezTo>
                  <a:cubicBezTo>
                    <a:pt x="369674" y="636816"/>
                    <a:pt x="357768" y="641975"/>
                    <a:pt x="338321" y="646737"/>
                  </a:cubicBezTo>
                  <a:cubicBezTo>
                    <a:pt x="318874" y="651499"/>
                    <a:pt x="285934" y="640784"/>
                    <a:pt x="259740" y="625306"/>
                  </a:cubicBezTo>
                  <a:cubicBezTo>
                    <a:pt x="233546" y="609828"/>
                    <a:pt x="199415" y="580857"/>
                    <a:pt x="181159" y="553869"/>
                  </a:cubicBezTo>
                  <a:cubicBezTo>
                    <a:pt x="162903" y="526882"/>
                    <a:pt x="155758" y="501878"/>
                    <a:pt x="150202" y="463381"/>
                  </a:cubicBezTo>
                  <a:cubicBezTo>
                    <a:pt x="144646" y="424884"/>
                    <a:pt x="139883" y="366544"/>
                    <a:pt x="147820" y="322888"/>
                  </a:cubicBezTo>
                  <a:cubicBezTo>
                    <a:pt x="155757" y="279232"/>
                    <a:pt x="180365" y="232400"/>
                    <a:pt x="197827" y="201444"/>
                  </a:cubicBezTo>
                  <a:cubicBezTo>
                    <a:pt x="215289" y="170488"/>
                    <a:pt x="229973" y="153026"/>
                    <a:pt x="252595" y="137151"/>
                  </a:cubicBezTo>
                  <a:cubicBezTo>
                    <a:pt x="275217" y="121276"/>
                    <a:pt x="309745" y="107782"/>
                    <a:pt x="333558" y="106194"/>
                  </a:cubicBezTo>
                  <a:cubicBezTo>
                    <a:pt x="357371" y="104606"/>
                    <a:pt x="383168" y="112148"/>
                    <a:pt x="395471" y="127626"/>
                  </a:cubicBezTo>
                  <a:cubicBezTo>
                    <a:pt x="407774" y="143104"/>
                    <a:pt x="396264" y="185496"/>
                    <a:pt x="407377" y="199063"/>
                  </a:cubicBezTo>
                  <a:cubicBezTo>
                    <a:pt x="418490" y="212630"/>
                    <a:pt x="444293" y="209027"/>
                    <a:pt x="462152" y="209027"/>
                  </a:cubicBezTo>
                  <a:cubicBezTo>
                    <a:pt x="480011" y="209027"/>
                    <a:pt x="509376" y="221361"/>
                    <a:pt x="514534" y="199063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</p:grpSp>
      <p:grpSp>
        <p:nvGrpSpPr>
          <p:cNvPr id="377" name="グループ化 376">
            <a:extLst>
              <a:ext uri="{FF2B5EF4-FFF2-40B4-BE49-F238E27FC236}">
                <a16:creationId xmlns:a16="http://schemas.microsoft.com/office/drawing/2014/main" id="{2F67BE57-C139-4DC3-8734-BB1DA6D6ACB8}"/>
              </a:ext>
            </a:extLst>
          </p:cNvPr>
          <p:cNvGrpSpPr>
            <a:grpSpLocks noChangeAspect="1"/>
          </p:cNvGrpSpPr>
          <p:nvPr/>
        </p:nvGrpSpPr>
        <p:grpSpPr>
          <a:xfrm>
            <a:off x="887669" y="5413704"/>
            <a:ext cx="670511" cy="670511"/>
            <a:chOff x="3333486" y="723231"/>
            <a:chExt cx="5525029" cy="5525029"/>
          </a:xfrm>
        </p:grpSpPr>
        <p:sp>
          <p:nvSpPr>
            <p:cNvPr id="378" name="楕円 377">
              <a:extLst>
                <a:ext uri="{FF2B5EF4-FFF2-40B4-BE49-F238E27FC236}">
                  <a16:creationId xmlns:a16="http://schemas.microsoft.com/office/drawing/2014/main" id="{9236CF5F-4F7A-4CE9-8A86-A121A435881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33486" y="723231"/>
              <a:ext cx="5525029" cy="5525029"/>
            </a:xfrm>
            <a:prstGeom prst="ellipse">
              <a:avLst/>
            </a:pr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79" name="楕円 378">
              <a:extLst>
                <a:ext uri="{FF2B5EF4-FFF2-40B4-BE49-F238E27FC236}">
                  <a16:creationId xmlns:a16="http://schemas.microsoft.com/office/drawing/2014/main" id="{9315E35F-A204-4ECE-BD18-E68DA74F945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78023" y="967771"/>
              <a:ext cx="5035954" cy="5035954"/>
            </a:xfrm>
            <a:prstGeom prst="ellipse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grpSp>
          <p:nvGrpSpPr>
            <p:cNvPr id="380" name="グループ化 379">
              <a:extLst>
                <a:ext uri="{FF2B5EF4-FFF2-40B4-BE49-F238E27FC236}">
                  <a16:creationId xmlns:a16="http://schemas.microsoft.com/office/drawing/2014/main" id="{75EA7EE2-B0AC-476C-9E79-156CD339FC69}"/>
                </a:ext>
              </a:extLst>
            </p:cNvPr>
            <p:cNvGrpSpPr/>
            <p:nvPr/>
          </p:nvGrpSpPr>
          <p:grpSpPr>
            <a:xfrm>
              <a:off x="4370574" y="2250939"/>
              <a:ext cx="3460942" cy="2011054"/>
              <a:chOff x="3985911" y="2053139"/>
              <a:chExt cx="3944074" cy="2291788"/>
            </a:xfrm>
          </p:grpSpPr>
          <p:sp>
            <p:nvSpPr>
              <p:cNvPr id="391" name="フリーフォーム: 図形 390">
                <a:extLst>
                  <a:ext uri="{FF2B5EF4-FFF2-40B4-BE49-F238E27FC236}">
                    <a16:creationId xmlns:a16="http://schemas.microsoft.com/office/drawing/2014/main" id="{626D91CA-AACC-418B-B21B-FB17BAFC9488}"/>
                  </a:ext>
                </a:extLst>
              </p:cNvPr>
              <p:cNvSpPr/>
              <p:nvPr/>
            </p:nvSpPr>
            <p:spPr>
              <a:xfrm>
                <a:off x="3985911" y="2053139"/>
                <a:ext cx="3944074" cy="2291788"/>
              </a:xfrm>
              <a:custGeom>
                <a:avLst/>
                <a:gdLst>
                  <a:gd name="connsiteX0" fmla="*/ 5788 w 3949861"/>
                  <a:gd name="connsiteY0" fmla="*/ 1556795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5788 w 3949861"/>
                  <a:gd name="connsiteY13" fmla="*/ 1556795 h 2291788"/>
                  <a:gd name="connsiteX0" fmla="*/ 5788 w 3949861"/>
                  <a:gd name="connsiteY0" fmla="*/ 1556795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5788 w 3949861"/>
                  <a:gd name="connsiteY13" fmla="*/ 1556795 h 2291788"/>
                  <a:gd name="connsiteX0" fmla="*/ 11576 w 3949861"/>
                  <a:gd name="connsiteY0" fmla="*/ 1559688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11576 w 3949861"/>
                  <a:gd name="connsiteY13" fmla="*/ 1559688 h 2291788"/>
                  <a:gd name="connsiteX0" fmla="*/ 11576 w 3949861"/>
                  <a:gd name="connsiteY0" fmla="*/ 1559688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11576 w 3949861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28464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37145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8286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44074" h="2291788">
                    <a:moveTo>
                      <a:pt x="5789" y="1559688"/>
                    </a:moveTo>
                    <a:lnTo>
                      <a:pt x="355922" y="1556795"/>
                    </a:lnTo>
                    <a:lnTo>
                      <a:pt x="1166150" y="292261"/>
                    </a:lnTo>
                    <a:lnTo>
                      <a:pt x="1406325" y="813122"/>
                    </a:lnTo>
                    <a:lnTo>
                      <a:pt x="1999527" y="0"/>
                    </a:lnTo>
                    <a:lnTo>
                      <a:pt x="2479877" y="772610"/>
                    </a:lnTo>
                    <a:lnTo>
                      <a:pt x="2740307" y="234388"/>
                    </a:lnTo>
                    <a:lnTo>
                      <a:pt x="3446363" y="1857737"/>
                    </a:lnTo>
                    <a:lnTo>
                      <a:pt x="3944074" y="1857737"/>
                    </a:lnTo>
                    <a:cubicBezTo>
                      <a:pt x="3942145" y="1999527"/>
                      <a:pt x="3940215" y="2141317"/>
                      <a:pt x="3938286" y="2283107"/>
                    </a:cubicBezTo>
                    <a:lnTo>
                      <a:pt x="1469985" y="2291788"/>
                    </a:lnTo>
                    <a:lnTo>
                      <a:pt x="1637818" y="2042933"/>
                    </a:lnTo>
                    <a:lnTo>
                      <a:pt x="0" y="2057400"/>
                    </a:lnTo>
                    <a:cubicBezTo>
                      <a:pt x="1930" y="1891496"/>
                      <a:pt x="3859" y="1725592"/>
                      <a:pt x="5789" y="1559688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392" name="フリーフォーム: 図形 391">
                <a:extLst>
                  <a:ext uri="{FF2B5EF4-FFF2-40B4-BE49-F238E27FC236}">
                    <a16:creationId xmlns:a16="http://schemas.microsoft.com/office/drawing/2014/main" id="{49AD79A5-70BE-4BD3-B089-E28FF69800F9}"/>
                  </a:ext>
                </a:extLst>
              </p:cNvPr>
              <p:cNvSpPr/>
              <p:nvPr/>
            </p:nvSpPr>
            <p:spPr>
              <a:xfrm>
                <a:off x="4119020" y="2258591"/>
                <a:ext cx="3701005" cy="1961908"/>
              </a:xfrm>
              <a:custGeom>
                <a:avLst/>
                <a:gdLst>
                  <a:gd name="connsiteX0" fmla="*/ 2893 w 3701005"/>
                  <a:gd name="connsiteY0" fmla="*/ 1461304 h 1959015"/>
                  <a:gd name="connsiteX1" fmla="*/ 318303 w 3701005"/>
                  <a:gd name="connsiteY1" fmla="*/ 1458410 h 1959015"/>
                  <a:gd name="connsiteX2" fmla="*/ 1021465 w 3701005"/>
                  <a:gd name="connsiteY2" fmla="*/ 350134 h 1959015"/>
                  <a:gd name="connsiteX3" fmla="*/ 1267427 w 3701005"/>
                  <a:gd name="connsiteY3" fmla="*/ 862314 h 1959015"/>
                  <a:gd name="connsiteX4" fmla="*/ 1863524 w 3701005"/>
                  <a:gd name="connsiteY4" fmla="*/ 0 h 1959015"/>
                  <a:gd name="connsiteX5" fmla="*/ 2364129 w 3701005"/>
                  <a:gd name="connsiteY5" fmla="*/ 824696 h 1959015"/>
                  <a:gd name="connsiteX6" fmla="*/ 2601410 w 3701005"/>
                  <a:gd name="connsiteY6" fmla="*/ 321197 h 1959015"/>
                  <a:gd name="connsiteX7" fmla="*/ 3243805 w 3701005"/>
                  <a:gd name="connsiteY7" fmla="*/ 1791182 h 1959015"/>
                  <a:gd name="connsiteX8" fmla="*/ 3701005 w 3701005"/>
                  <a:gd name="connsiteY8" fmla="*/ 1788289 h 1959015"/>
                  <a:gd name="connsiteX9" fmla="*/ 3695217 w 3701005"/>
                  <a:gd name="connsiteY9" fmla="*/ 1956121 h 1959015"/>
                  <a:gd name="connsiteX10" fmla="*/ 1568369 w 3701005"/>
                  <a:gd name="connsiteY10" fmla="*/ 1959015 h 1959015"/>
                  <a:gd name="connsiteX11" fmla="*/ 1715946 w 3701005"/>
                  <a:gd name="connsiteY11" fmla="*/ 1718840 h 1959015"/>
                  <a:gd name="connsiteX12" fmla="*/ 0 w 3701005"/>
                  <a:gd name="connsiteY12" fmla="*/ 1713053 h 1959015"/>
                  <a:gd name="connsiteX13" fmla="*/ 2893 w 3701005"/>
                  <a:gd name="connsiteY13" fmla="*/ 1461304 h 1959015"/>
                  <a:gd name="connsiteX0" fmla="*/ 2893 w 3701005"/>
                  <a:gd name="connsiteY0" fmla="*/ 1461304 h 1959015"/>
                  <a:gd name="connsiteX1" fmla="*/ 318303 w 3701005"/>
                  <a:gd name="connsiteY1" fmla="*/ 1458410 h 1959015"/>
                  <a:gd name="connsiteX2" fmla="*/ 1021465 w 3701005"/>
                  <a:gd name="connsiteY2" fmla="*/ 350134 h 1959015"/>
                  <a:gd name="connsiteX3" fmla="*/ 1261640 w 3701005"/>
                  <a:gd name="connsiteY3" fmla="*/ 856526 h 1959015"/>
                  <a:gd name="connsiteX4" fmla="*/ 1863524 w 3701005"/>
                  <a:gd name="connsiteY4" fmla="*/ 0 h 1959015"/>
                  <a:gd name="connsiteX5" fmla="*/ 2364129 w 3701005"/>
                  <a:gd name="connsiteY5" fmla="*/ 824696 h 1959015"/>
                  <a:gd name="connsiteX6" fmla="*/ 2601410 w 3701005"/>
                  <a:gd name="connsiteY6" fmla="*/ 321197 h 1959015"/>
                  <a:gd name="connsiteX7" fmla="*/ 3243805 w 3701005"/>
                  <a:gd name="connsiteY7" fmla="*/ 1791182 h 1959015"/>
                  <a:gd name="connsiteX8" fmla="*/ 3701005 w 3701005"/>
                  <a:gd name="connsiteY8" fmla="*/ 1788289 h 1959015"/>
                  <a:gd name="connsiteX9" fmla="*/ 3695217 w 3701005"/>
                  <a:gd name="connsiteY9" fmla="*/ 1956121 h 1959015"/>
                  <a:gd name="connsiteX10" fmla="*/ 1568369 w 3701005"/>
                  <a:gd name="connsiteY10" fmla="*/ 1959015 h 1959015"/>
                  <a:gd name="connsiteX11" fmla="*/ 1715946 w 3701005"/>
                  <a:gd name="connsiteY11" fmla="*/ 1718840 h 1959015"/>
                  <a:gd name="connsiteX12" fmla="*/ 0 w 3701005"/>
                  <a:gd name="connsiteY12" fmla="*/ 1713053 h 1959015"/>
                  <a:gd name="connsiteX13" fmla="*/ 2893 w 3701005"/>
                  <a:gd name="connsiteY13" fmla="*/ 1461304 h 1959015"/>
                  <a:gd name="connsiteX0" fmla="*/ 2893 w 3701005"/>
                  <a:gd name="connsiteY0" fmla="*/ 1461304 h 1964802"/>
                  <a:gd name="connsiteX1" fmla="*/ 318303 w 3701005"/>
                  <a:gd name="connsiteY1" fmla="*/ 1458410 h 1964802"/>
                  <a:gd name="connsiteX2" fmla="*/ 1021465 w 3701005"/>
                  <a:gd name="connsiteY2" fmla="*/ 350134 h 1964802"/>
                  <a:gd name="connsiteX3" fmla="*/ 1261640 w 3701005"/>
                  <a:gd name="connsiteY3" fmla="*/ 856526 h 1964802"/>
                  <a:gd name="connsiteX4" fmla="*/ 1863524 w 3701005"/>
                  <a:gd name="connsiteY4" fmla="*/ 0 h 1964802"/>
                  <a:gd name="connsiteX5" fmla="*/ 2364129 w 3701005"/>
                  <a:gd name="connsiteY5" fmla="*/ 824696 h 1964802"/>
                  <a:gd name="connsiteX6" fmla="*/ 2601410 w 3701005"/>
                  <a:gd name="connsiteY6" fmla="*/ 321197 h 1964802"/>
                  <a:gd name="connsiteX7" fmla="*/ 3243805 w 3701005"/>
                  <a:gd name="connsiteY7" fmla="*/ 1791182 h 1964802"/>
                  <a:gd name="connsiteX8" fmla="*/ 3701005 w 3701005"/>
                  <a:gd name="connsiteY8" fmla="*/ 1788289 h 1964802"/>
                  <a:gd name="connsiteX9" fmla="*/ 3695217 w 3701005"/>
                  <a:gd name="connsiteY9" fmla="*/ 1956121 h 1964802"/>
                  <a:gd name="connsiteX10" fmla="*/ 1565475 w 3701005"/>
                  <a:gd name="connsiteY10" fmla="*/ 1964802 h 1964802"/>
                  <a:gd name="connsiteX11" fmla="*/ 1715946 w 3701005"/>
                  <a:gd name="connsiteY11" fmla="*/ 1718840 h 1964802"/>
                  <a:gd name="connsiteX12" fmla="*/ 0 w 3701005"/>
                  <a:gd name="connsiteY12" fmla="*/ 1713053 h 1964802"/>
                  <a:gd name="connsiteX13" fmla="*/ 2893 w 3701005"/>
                  <a:gd name="connsiteY13" fmla="*/ 1461304 h 1964802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13053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13053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79608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58342 w 3701005"/>
                  <a:gd name="connsiteY5" fmla="*/ 827589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79608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01005" h="1961908">
                    <a:moveTo>
                      <a:pt x="2893" y="1461304"/>
                    </a:moveTo>
                    <a:lnTo>
                      <a:pt x="318303" y="1458410"/>
                    </a:lnTo>
                    <a:lnTo>
                      <a:pt x="1021465" y="350134"/>
                    </a:lnTo>
                    <a:lnTo>
                      <a:pt x="1261640" y="856526"/>
                    </a:lnTo>
                    <a:lnTo>
                      <a:pt x="1863524" y="0"/>
                    </a:lnTo>
                    <a:lnTo>
                      <a:pt x="2358342" y="827589"/>
                    </a:lnTo>
                    <a:lnTo>
                      <a:pt x="2601410" y="321197"/>
                    </a:lnTo>
                    <a:lnTo>
                      <a:pt x="3243805" y="1782501"/>
                    </a:lnTo>
                    <a:lnTo>
                      <a:pt x="3701005" y="1779608"/>
                    </a:lnTo>
                    <a:lnTo>
                      <a:pt x="3695217" y="1956121"/>
                    </a:lnTo>
                    <a:lnTo>
                      <a:pt x="1568368" y="1961908"/>
                    </a:lnTo>
                    <a:lnTo>
                      <a:pt x="1715946" y="1718840"/>
                    </a:lnTo>
                    <a:lnTo>
                      <a:pt x="0" y="1704372"/>
                    </a:lnTo>
                    <a:cubicBezTo>
                      <a:pt x="964" y="1620456"/>
                      <a:pt x="1929" y="1545220"/>
                      <a:pt x="2893" y="146130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</p:grpSp>
        <p:grpSp>
          <p:nvGrpSpPr>
            <p:cNvPr id="381" name="グループ化 380">
              <a:extLst>
                <a:ext uri="{FF2B5EF4-FFF2-40B4-BE49-F238E27FC236}">
                  <a16:creationId xmlns:a16="http://schemas.microsoft.com/office/drawing/2014/main" id="{511877BE-58A0-463B-88C3-5EF939C23C9B}"/>
                </a:ext>
              </a:extLst>
            </p:cNvPr>
            <p:cNvGrpSpPr/>
            <p:nvPr/>
          </p:nvGrpSpPr>
          <p:grpSpPr>
            <a:xfrm>
              <a:off x="4403323" y="1982235"/>
              <a:ext cx="3347483" cy="2905788"/>
              <a:chOff x="4023232" y="1746925"/>
              <a:chExt cx="3814776" cy="3311422"/>
            </a:xfrm>
          </p:grpSpPr>
          <p:sp>
            <p:nvSpPr>
              <p:cNvPr id="389" name="フリーフォーム: 図形 388">
                <a:extLst>
                  <a:ext uri="{FF2B5EF4-FFF2-40B4-BE49-F238E27FC236}">
                    <a16:creationId xmlns:a16="http://schemas.microsoft.com/office/drawing/2014/main" id="{A02B8F52-7164-4679-B02A-7EE17DDF1E51}"/>
                  </a:ext>
                </a:extLst>
              </p:cNvPr>
              <p:cNvSpPr/>
              <p:nvPr/>
            </p:nvSpPr>
            <p:spPr>
              <a:xfrm>
                <a:off x="4023232" y="3352211"/>
                <a:ext cx="3814776" cy="180862"/>
              </a:xfrm>
              <a:custGeom>
                <a:avLst/>
                <a:gdLst>
                  <a:gd name="connsiteX0" fmla="*/ 0 w 3782028"/>
                  <a:gd name="connsiteY0" fmla="*/ 26043 h 196770"/>
                  <a:gd name="connsiteX1" fmla="*/ 3782028 w 3782028"/>
                  <a:gd name="connsiteY1" fmla="*/ 0 h 196770"/>
                  <a:gd name="connsiteX2" fmla="*/ 3779134 w 3782028"/>
                  <a:gd name="connsiteY2" fmla="*/ 190982 h 196770"/>
                  <a:gd name="connsiteX3" fmla="*/ 0 w 3782028"/>
                  <a:gd name="connsiteY3" fmla="*/ 196770 h 196770"/>
                  <a:gd name="connsiteX4" fmla="*/ 0 w 3782028"/>
                  <a:gd name="connsiteY4" fmla="*/ 26043 h 196770"/>
                  <a:gd name="connsiteX0" fmla="*/ 0 w 3782028"/>
                  <a:gd name="connsiteY0" fmla="*/ 26043 h 196770"/>
                  <a:gd name="connsiteX1" fmla="*/ 3782028 w 3782028"/>
                  <a:gd name="connsiteY1" fmla="*/ 0 h 196770"/>
                  <a:gd name="connsiteX2" fmla="*/ 3779134 w 3782028"/>
                  <a:gd name="connsiteY2" fmla="*/ 190982 h 196770"/>
                  <a:gd name="connsiteX3" fmla="*/ 0 w 3782028"/>
                  <a:gd name="connsiteY3" fmla="*/ 196770 h 196770"/>
                  <a:gd name="connsiteX4" fmla="*/ 0 w 3782028"/>
                  <a:gd name="connsiteY4" fmla="*/ 26043 h 196770"/>
                  <a:gd name="connsiteX0" fmla="*/ 0 w 3782028"/>
                  <a:gd name="connsiteY0" fmla="*/ 26043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0 w 3782028"/>
                  <a:gd name="connsiteY4" fmla="*/ 26043 h 193876"/>
                  <a:gd name="connsiteX0" fmla="*/ 2893 w 3782028"/>
                  <a:gd name="connsiteY0" fmla="*/ 31830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2893 w 3782028"/>
                  <a:gd name="connsiteY4" fmla="*/ 31830 h 193876"/>
                  <a:gd name="connsiteX0" fmla="*/ 2893 w 3782028"/>
                  <a:gd name="connsiteY0" fmla="*/ 26043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2893 w 3782028"/>
                  <a:gd name="connsiteY4" fmla="*/ 26043 h 193876"/>
                  <a:gd name="connsiteX0" fmla="*/ 2893 w 3782028"/>
                  <a:gd name="connsiteY0" fmla="*/ 26043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26043 h 202557"/>
                  <a:gd name="connsiteX0" fmla="*/ 2893 w 3782028"/>
                  <a:gd name="connsiteY0" fmla="*/ 43460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43460 h 202557"/>
                  <a:gd name="connsiteX0" fmla="*/ 2893 w 3782028"/>
                  <a:gd name="connsiteY0" fmla="*/ 32443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32443 h 202557"/>
                  <a:gd name="connsiteX0" fmla="*/ 100 w 3779235"/>
                  <a:gd name="connsiteY0" fmla="*/ 32443 h 190982"/>
                  <a:gd name="connsiteX1" fmla="*/ 3779235 w 3779235"/>
                  <a:gd name="connsiteY1" fmla="*/ 0 h 190982"/>
                  <a:gd name="connsiteX2" fmla="*/ 3776341 w 3779235"/>
                  <a:gd name="connsiteY2" fmla="*/ 190982 h 190982"/>
                  <a:gd name="connsiteX3" fmla="*/ 4551 w 3779235"/>
                  <a:gd name="connsiteY3" fmla="*/ 184195 h 190982"/>
                  <a:gd name="connsiteX4" fmla="*/ 100 w 3779235"/>
                  <a:gd name="connsiteY4" fmla="*/ 32443 h 190982"/>
                  <a:gd name="connsiteX0" fmla="*/ 100 w 3779235"/>
                  <a:gd name="connsiteY0" fmla="*/ 32443 h 184195"/>
                  <a:gd name="connsiteX1" fmla="*/ 3779235 w 3779235"/>
                  <a:gd name="connsiteY1" fmla="*/ 0 h 184195"/>
                  <a:gd name="connsiteX2" fmla="*/ 3772669 w 3779235"/>
                  <a:gd name="connsiteY2" fmla="*/ 168949 h 184195"/>
                  <a:gd name="connsiteX3" fmla="*/ 4551 w 3779235"/>
                  <a:gd name="connsiteY3" fmla="*/ 184195 h 184195"/>
                  <a:gd name="connsiteX4" fmla="*/ 100 w 3779235"/>
                  <a:gd name="connsiteY4" fmla="*/ 32443 h 184195"/>
                  <a:gd name="connsiteX0" fmla="*/ 100 w 3779235"/>
                  <a:gd name="connsiteY0" fmla="*/ 32443 h 190983"/>
                  <a:gd name="connsiteX1" fmla="*/ 3779235 w 3779235"/>
                  <a:gd name="connsiteY1" fmla="*/ 0 h 190983"/>
                  <a:gd name="connsiteX2" fmla="*/ 3768997 w 3779235"/>
                  <a:gd name="connsiteY2" fmla="*/ 190983 h 190983"/>
                  <a:gd name="connsiteX3" fmla="*/ 4551 w 3779235"/>
                  <a:gd name="connsiteY3" fmla="*/ 184195 h 190983"/>
                  <a:gd name="connsiteX4" fmla="*/ 100 w 3779235"/>
                  <a:gd name="connsiteY4" fmla="*/ 32443 h 190983"/>
                  <a:gd name="connsiteX0" fmla="*/ 100 w 3775562"/>
                  <a:gd name="connsiteY0" fmla="*/ 21426 h 179966"/>
                  <a:gd name="connsiteX1" fmla="*/ 3775562 w 3775562"/>
                  <a:gd name="connsiteY1" fmla="*/ 0 h 179966"/>
                  <a:gd name="connsiteX2" fmla="*/ 3768997 w 3775562"/>
                  <a:gd name="connsiteY2" fmla="*/ 179966 h 179966"/>
                  <a:gd name="connsiteX3" fmla="*/ 4551 w 3775562"/>
                  <a:gd name="connsiteY3" fmla="*/ 173178 h 179966"/>
                  <a:gd name="connsiteX4" fmla="*/ 100 w 3775562"/>
                  <a:gd name="connsiteY4" fmla="*/ 21426 h 179966"/>
                  <a:gd name="connsiteX0" fmla="*/ 100 w 3775562"/>
                  <a:gd name="connsiteY0" fmla="*/ 28770 h 187310"/>
                  <a:gd name="connsiteX1" fmla="*/ 3775562 w 3775562"/>
                  <a:gd name="connsiteY1" fmla="*/ 0 h 187310"/>
                  <a:gd name="connsiteX2" fmla="*/ 3768997 w 3775562"/>
                  <a:gd name="connsiteY2" fmla="*/ 187310 h 187310"/>
                  <a:gd name="connsiteX3" fmla="*/ 4551 w 3775562"/>
                  <a:gd name="connsiteY3" fmla="*/ 180522 h 187310"/>
                  <a:gd name="connsiteX4" fmla="*/ 100 w 3775562"/>
                  <a:gd name="connsiteY4" fmla="*/ 28770 h 187310"/>
                  <a:gd name="connsiteX0" fmla="*/ 100 w 3775562"/>
                  <a:gd name="connsiteY0" fmla="*/ 17753 h 187310"/>
                  <a:gd name="connsiteX1" fmla="*/ 3775562 w 3775562"/>
                  <a:gd name="connsiteY1" fmla="*/ 0 h 187310"/>
                  <a:gd name="connsiteX2" fmla="*/ 3768997 w 3775562"/>
                  <a:gd name="connsiteY2" fmla="*/ 187310 h 187310"/>
                  <a:gd name="connsiteX3" fmla="*/ 4551 w 3775562"/>
                  <a:gd name="connsiteY3" fmla="*/ 180522 h 187310"/>
                  <a:gd name="connsiteX4" fmla="*/ 100 w 3775562"/>
                  <a:gd name="connsiteY4" fmla="*/ 17753 h 187310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1652 w 3775562"/>
                  <a:gd name="connsiteY2" fmla="*/ 165277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91538"/>
                  <a:gd name="connsiteX1" fmla="*/ 3775562 w 3775562"/>
                  <a:gd name="connsiteY1" fmla="*/ 0 h 191538"/>
                  <a:gd name="connsiteX2" fmla="*/ 3761652 w 3775562"/>
                  <a:gd name="connsiteY2" fmla="*/ 165277 h 191538"/>
                  <a:gd name="connsiteX3" fmla="*/ 4551 w 3775562"/>
                  <a:gd name="connsiteY3" fmla="*/ 191538 h 191538"/>
                  <a:gd name="connsiteX4" fmla="*/ 100 w 3775562"/>
                  <a:gd name="connsiteY4" fmla="*/ 17753 h 191538"/>
                  <a:gd name="connsiteX0" fmla="*/ 100 w 3764545"/>
                  <a:gd name="connsiteY0" fmla="*/ 3064 h 176849"/>
                  <a:gd name="connsiteX1" fmla="*/ 3764545 w 3764545"/>
                  <a:gd name="connsiteY1" fmla="*/ 0 h 176849"/>
                  <a:gd name="connsiteX2" fmla="*/ 3761652 w 3764545"/>
                  <a:gd name="connsiteY2" fmla="*/ 150588 h 176849"/>
                  <a:gd name="connsiteX3" fmla="*/ 4551 w 3764545"/>
                  <a:gd name="connsiteY3" fmla="*/ 176849 h 176849"/>
                  <a:gd name="connsiteX4" fmla="*/ 100 w 3764545"/>
                  <a:gd name="connsiteY4" fmla="*/ 3064 h 176849"/>
                  <a:gd name="connsiteX0" fmla="*/ 100 w 3769096"/>
                  <a:gd name="connsiteY0" fmla="*/ 3064 h 176849"/>
                  <a:gd name="connsiteX1" fmla="*/ 3764545 w 3769096"/>
                  <a:gd name="connsiteY1" fmla="*/ 0 h 176849"/>
                  <a:gd name="connsiteX2" fmla="*/ 3768997 w 3769096"/>
                  <a:gd name="connsiteY2" fmla="*/ 150588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69207"/>
                  <a:gd name="connsiteY0" fmla="*/ 3064 h 176849"/>
                  <a:gd name="connsiteX1" fmla="*/ 3768217 w 3769207"/>
                  <a:gd name="connsiteY1" fmla="*/ 0 h 176849"/>
                  <a:gd name="connsiteX2" fmla="*/ 3768997 w 3769207"/>
                  <a:gd name="connsiteY2" fmla="*/ 150588 h 176849"/>
                  <a:gd name="connsiteX3" fmla="*/ 4551 w 3769207"/>
                  <a:gd name="connsiteY3" fmla="*/ 176849 h 176849"/>
                  <a:gd name="connsiteX4" fmla="*/ 100 w 3769207"/>
                  <a:gd name="connsiteY4" fmla="*/ 3064 h 176849"/>
                  <a:gd name="connsiteX0" fmla="*/ 100 w 3769207"/>
                  <a:gd name="connsiteY0" fmla="*/ 0 h 173785"/>
                  <a:gd name="connsiteX1" fmla="*/ 3768217 w 3769207"/>
                  <a:gd name="connsiteY1" fmla="*/ 11625 h 173785"/>
                  <a:gd name="connsiteX2" fmla="*/ 3768997 w 3769207"/>
                  <a:gd name="connsiteY2" fmla="*/ 147524 h 173785"/>
                  <a:gd name="connsiteX3" fmla="*/ 4551 w 3769207"/>
                  <a:gd name="connsiteY3" fmla="*/ 173785 h 173785"/>
                  <a:gd name="connsiteX4" fmla="*/ 100 w 3769207"/>
                  <a:gd name="connsiteY4" fmla="*/ 0 h 173785"/>
                  <a:gd name="connsiteX0" fmla="*/ 100 w 3769096"/>
                  <a:gd name="connsiteY0" fmla="*/ 3064 h 176849"/>
                  <a:gd name="connsiteX1" fmla="*/ 3764544 w 3769096"/>
                  <a:gd name="connsiteY1" fmla="*/ 0 h 176849"/>
                  <a:gd name="connsiteX2" fmla="*/ 3768997 w 3769096"/>
                  <a:gd name="connsiteY2" fmla="*/ 150588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69096"/>
                  <a:gd name="connsiteY0" fmla="*/ 3064 h 176849"/>
                  <a:gd name="connsiteX1" fmla="*/ 3764544 w 3769096"/>
                  <a:gd name="connsiteY1" fmla="*/ 0 h 176849"/>
                  <a:gd name="connsiteX2" fmla="*/ 3768997 w 3769096"/>
                  <a:gd name="connsiteY2" fmla="*/ 160113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71452"/>
                  <a:gd name="connsiteY0" fmla="*/ 3064 h 176849"/>
                  <a:gd name="connsiteX1" fmla="*/ 3764544 w 3771452"/>
                  <a:gd name="connsiteY1" fmla="*/ 0 h 176849"/>
                  <a:gd name="connsiteX2" fmla="*/ 3771378 w 3771452"/>
                  <a:gd name="connsiteY2" fmla="*/ 172020 h 176849"/>
                  <a:gd name="connsiteX3" fmla="*/ 4551 w 3771452"/>
                  <a:gd name="connsiteY3" fmla="*/ 176849 h 176849"/>
                  <a:gd name="connsiteX4" fmla="*/ 100 w 3771452"/>
                  <a:gd name="connsiteY4" fmla="*/ 3064 h 176849"/>
                  <a:gd name="connsiteX0" fmla="*/ 100 w 3774069"/>
                  <a:gd name="connsiteY0" fmla="*/ 12589 h 186374"/>
                  <a:gd name="connsiteX1" fmla="*/ 3774069 w 3774069"/>
                  <a:gd name="connsiteY1" fmla="*/ 0 h 186374"/>
                  <a:gd name="connsiteX2" fmla="*/ 3771378 w 3774069"/>
                  <a:gd name="connsiteY2" fmla="*/ 181545 h 186374"/>
                  <a:gd name="connsiteX3" fmla="*/ 4551 w 3774069"/>
                  <a:gd name="connsiteY3" fmla="*/ 186374 h 186374"/>
                  <a:gd name="connsiteX4" fmla="*/ 100 w 3774069"/>
                  <a:gd name="connsiteY4" fmla="*/ 12589 h 186374"/>
                  <a:gd name="connsiteX0" fmla="*/ 100 w 3774069"/>
                  <a:gd name="connsiteY0" fmla="*/ 3064 h 176849"/>
                  <a:gd name="connsiteX1" fmla="*/ 3774069 w 3774069"/>
                  <a:gd name="connsiteY1" fmla="*/ 0 h 176849"/>
                  <a:gd name="connsiteX2" fmla="*/ 3771378 w 3774069"/>
                  <a:gd name="connsiteY2" fmla="*/ 172020 h 176849"/>
                  <a:gd name="connsiteX3" fmla="*/ 4551 w 3774069"/>
                  <a:gd name="connsiteY3" fmla="*/ 176849 h 176849"/>
                  <a:gd name="connsiteX4" fmla="*/ 100 w 3774069"/>
                  <a:gd name="connsiteY4" fmla="*/ 3064 h 176849"/>
                  <a:gd name="connsiteX0" fmla="*/ 100 w 3774069"/>
                  <a:gd name="connsiteY0" fmla="*/ 3064 h 181545"/>
                  <a:gd name="connsiteX1" fmla="*/ 3774069 w 3774069"/>
                  <a:gd name="connsiteY1" fmla="*/ 0 h 181545"/>
                  <a:gd name="connsiteX2" fmla="*/ 3768997 w 3774069"/>
                  <a:gd name="connsiteY2" fmla="*/ 181545 h 181545"/>
                  <a:gd name="connsiteX3" fmla="*/ 4551 w 3774069"/>
                  <a:gd name="connsiteY3" fmla="*/ 176849 h 181545"/>
                  <a:gd name="connsiteX4" fmla="*/ 100 w 3774069"/>
                  <a:gd name="connsiteY4" fmla="*/ 3064 h 181545"/>
                  <a:gd name="connsiteX0" fmla="*/ 100 w 3774069"/>
                  <a:gd name="connsiteY0" fmla="*/ 3064 h 176849"/>
                  <a:gd name="connsiteX1" fmla="*/ 3774069 w 3774069"/>
                  <a:gd name="connsiteY1" fmla="*/ 0 h 176849"/>
                  <a:gd name="connsiteX2" fmla="*/ 3768997 w 3774069"/>
                  <a:gd name="connsiteY2" fmla="*/ 176782 h 176849"/>
                  <a:gd name="connsiteX3" fmla="*/ 4551 w 3774069"/>
                  <a:gd name="connsiteY3" fmla="*/ 176849 h 176849"/>
                  <a:gd name="connsiteX4" fmla="*/ 100 w 3774069"/>
                  <a:gd name="connsiteY4" fmla="*/ 3064 h 176849"/>
                  <a:gd name="connsiteX0" fmla="*/ 28887 w 3802856"/>
                  <a:gd name="connsiteY0" fmla="*/ 3064 h 176782"/>
                  <a:gd name="connsiteX1" fmla="*/ 3802856 w 3802856"/>
                  <a:gd name="connsiteY1" fmla="*/ 0 h 176782"/>
                  <a:gd name="connsiteX2" fmla="*/ 3797784 w 3802856"/>
                  <a:gd name="connsiteY2" fmla="*/ 176782 h 176782"/>
                  <a:gd name="connsiteX3" fmla="*/ 0 w 3802856"/>
                  <a:gd name="connsiteY3" fmla="*/ 174468 h 176782"/>
                  <a:gd name="connsiteX4" fmla="*/ 28887 w 3802856"/>
                  <a:gd name="connsiteY4" fmla="*/ 3064 h 176782"/>
                  <a:gd name="connsiteX0" fmla="*/ 5074 w 3802856"/>
                  <a:gd name="connsiteY0" fmla="*/ 0 h 180862"/>
                  <a:gd name="connsiteX1" fmla="*/ 3802856 w 3802856"/>
                  <a:gd name="connsiteY1" fmla="*/ 4080 h 180862"/>
                  <a:gd name="connsiteX2" fmla="*/ 3797784 w 3802856"/>
                  <a:gd name="connsiteY2" fmla="*/ 180862 h 180862"/>
                  <a:gd name="connsiteX3" fmla="*/ 0 w 3802856"/>
                  <a:gd name="connsiteY3" fmla="*/ 178548 h 180862"/>
                  <a:gd name="connsiteX4" fmla="*/ 5074 w 3802856"/>
                  <a:gd name="connsiteY4" fmla="*/ 0 h 180862"/>
                  <a:gd name="connsiteX0" fmla="*/ 151 w 3805077"/>
                  <a:gd name="connsiteY0" fmla="*/ 0 h 180862"/>
                  <a:gd name="connsiteX1" fmla="*/ 3805077 w 3805077"/>
                  <a:gd name="connsiteY1" fmla="*/ 4080 h 180862"/>
                  <a:gd name="connsiteX2" fmla="*/ 3800005 w 3805077"/>
                  <a:gd name="connsiteY2" fmla="*/ 180862 h 180862"/>
                  <a:gd name="connsiteX3" fmla="*/ 2221 w 3805077"/>
                  <a:gd name="connsiteY3" fmla="*/ 178548 h 180862"/>
                  <a:gd name="connsiteX4" fmla="*/ 151 w 3805077"/>
                  <a:gd name="connsiteY4" fmla="*/ 0 h 180862"/>
                  <a:gd name="connsiteX0" fmla="*/ 9798 w 3802856"/>
                  <a:gd name="connsiteY0" fmla="*/ 0 h 180862"/>
                  <a:gd name="connsiteX1" fmla="*/ 3802856 w 3802856"/>
                  <a:gd name="connsiteY1" fmla="*/ 4080 h 180862"/>
                  <a:gd name="connsiteX2" fmla="*/ 3797784 w 3802856"/>
                  <a:gd name="connsiteY2" fmla="*/ 180862 h 180862"/>
                  <a:gd name="connsiteX3" fmla="*/ 0 w 3802856"/>
                  <a:gd name="connsiteY3" fmla="*/ 178548 h 180862"/>
                  <a:gd name="connsiteX4" fmla="*/ 9798 w 3802856"/>
                  <a:gd name="connsiteY4" fmla="*/ 0 h 180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2856" h="180862">
                    <a:moveTo>
                      <a:pt x="9798" y="0"/>
                    </a:moveTo>
                    <a:lnTo>
                      <a:pt x="3802856" y="4080"/>
                    </a:lnTo>
                    <a:cubicBezTo>
                      <a:pt x="3801892" y="54276"/>
                      <a:pt x="3798748" y="130666"/>
                      <a:pt x="3797784" y="180862"/>
                    </a:cubicBezTo>
                    <a:lnTo>
                      <a:pt x="0" y="178548"/>
                    </a:lnTo>
                    <a:cubicBezTo>
                      <a:pt x="964" y="124533"/>
                      <a:pt x="8834" y="54015"/>
                      <a:pt x="9798" y="0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390" name="フリーフォーム: 図形 389">
                <a:extLst>
                  <a:ext uri="{FF2B5EF4-FFF2-40B4-BE49-F238E27FC236}">
                    <a16:creationId xmlns:a16="http://schemas.microsoft.com/office/drawing/2014/main" id="{CF2C932F-C5F0-449A-97CD-EE28DA81F632}"/>
                  </a:ext>
                </a:extLst>
              </p:cNvPr>
              <p:cNvSpPr/>
              <p:nvPr/>
            </p:nvSpPr>
            <p:spPr>
              <a:xfrm>
                <a:off x="5897087" y="1746925"/>
                <a:ext cx="160310" cy="3311422"/>
              </a:xfrm>
              <a:custGeom>
                <a:avLst/>
                <a:gdLst>
                  <a:gd name="connsiteX0" fmla="*/ 0 w 174567"/>
                  <a:gd name="connsiteY0" fmla="*/ 4156 h 3316778"/>
                  <a:gd name="connsiteX1" fmla="*/ 166254 w 174567"/>
                  <a:gd name="connsiteY1" fmla="*/ 0 h 3316778"/>
                  <a:gd name="connsiteX2" fmla="*/ 174567 w 174567"/>
                  <a:gd name="connsiteY2" fmla="*/ 3316778 h 3316778"/>
                  <a:gd name="connsiteX3" fmla="*/ 0 w 174567"/>
                  <a:gd name="connsiteY3" fmla="*/ 3312622 h 3316778"/>
                  <a:gd name="connsiteX4" fmla="*/ 0 w 174567"/>
                  <a:gd name="connsiteY4" fmla="*/ 4156 h 3316778"/>
                  <a:gd name="connsiteX0" fmla="*/ 0 w 179682"/>
                  <a:gd name="connsiteY0" fmla="*/ 4156 h 3316778"/>
                  <a:gd name="connsiteX1" fmla="*/ 179682 w 179682"/>
                  <a:gd name="connsiteY1" fmla="*/ 0 h 3316778"/>
                  <a:gd name="connsiteX2" fmla="*/ 174567 w 179682"/>
                  <a:gd name="connsiteY2" fmla="*/ 3316778 h 3316778"/>
                  <a:gd name="connsiteX3" fmla="*/ 0 w 179682"/>
                  <a:gd name="connsiteY3" fmla="*/ 3312622 h 3316778"/>
                  <a:gd name="connsiteX4" fmla="*/ 0 w 179682"/>
                  <a:gd name="connsiteY4" fmla="*/ 4156 h 3316778"/>
                  <a:gd name="connsiteX0" fmla="*/ 0 w 187995"/>
                  <a:gd name="connsiteY0" fmla="*/ 4156 h 3320945"/>
                  <a:gd name="connsiteX1" fmla="*/ 179682 w 187995"/>
                  <a:gd name="connsiteY1" fmla="*/ 0 h 3320945"/>
                  <a:gd name="connsiteX2" fmla="*/ 187995 w 187995"/>
                  <a:gd name="connsiteY2" fmla="*/ 3320945 h 3320945"/>
                  <a:gd name="connsiteX3" fmla="*/ 0 w 187995"/>
                  <a:gd name="connsiteY3" fmla="*/ 3312622 h 3320945"/>
                  <a:gd name="connsiteX4" fmla="*/ 0 w 187995"/>
                  <a:gd name="connsiteY4" fmla="*/ 4156 h 3320945"/>
                  <a:gd name="connsiteX0" fmla="*/ 0 w 187995"/>
                  <a:gd name="connsiteY0" fmla="*/ 4156 h 3320956"/>
                  <a:gd name="connsiteX1" fmla="*/ 179682 w 187995"/>
                  <a:gd name="connsiteY1" fmla="*/ 0 h 3320956"/>
                  <a:gd name="connsiteX2" fmla="*/ 187995 w 187995"/>
                  <a:gd name="connsiteY2" fmla="*/ 3320945 h 3320956"/>
                  <a:gd name="connsiteX3" fmla="*/ 8951 w 187995"/>
                  <a:gd name="connsiteY3" fmla="*/ 3320956 h 3320956"/>
                  <a:gd name="connsiteX4" fmla="*/ 0 w 187995"/>
                  <a:gd name="connsiteY4" fmla="*/ 4156 h 3320956"/>
                  <a:gd name="connsiteX0" fmla="*/ 9350 w 197345"/>
                  <a:gd name="connsiteY0" fmla="*/ 4156 h 3320945"/>
                  <a:gd name="connsiteX1" fmla="*/ 189032 w 197345"/>
                  <a:gd name="connsiteY1" fmla="*/ 0 h 3320945"/>
                  <a:gd name="connsiteX2" fmla="*/ 197345 w 197345"/>
                  <a:gd name="connsiteY2" fmla="*/ 3320945 h 3320945"/>
                  <a:gd name="connsiteX3" fmla="*/ 396 w 197345"/>
                  <a:gd name="connsiteY3" fmla="*/ 3316789 h 3320945"/>
                  <a:gd name="connsiteX4" fmla="*/ 9350 w 197345"/>
                  <a:gd name="connsiteY4" fmla="*/ 4156 h 3320945"/>
                  <a:gd name="connsiteX0" fmla="*/ 9350 w 215250"/>
                  <a:gd name="connsiteY0" fmla="*/ 4156 h 3320945"/>
                  <a:gd name="connsiteX1" fmla="*/ 189032 w 215250"/>
                  <a:gd name="connsiteY1" fmla="*/ 0 h 3320945"/>
                  <a:gd name="connsiteX2" fmla="*/ 215250 w 215250"/>
                  <a:gd name="connsiteY2" fmla="*/ 3320945 h 3320945"/>
                  <a:gd name="connsiteX3" fmla="*/ 396 w 215250"/>
                  <a:gd name="connsiteY3" fmla="*/ 3316789 h 3320945"/>
                  <a:gd name="connsiteX4" fmla="*/ 9350 w 215250"/>
                  <a:gd name="connsiteY4" fmla="*/ 4156 h 3320945"/>
                  <a:gd name="connsiteX0" fmla="*/ 9350 w 215250"/>
                  <a:gd name="connsiteY0" fmla="*/ 4156 h 3320945"/>
                  <a:gd name="connsiteX1" fmla="*/ 193509 w 215250"/>
                  <a:gd name="connsiteY1" fmla="*/ 0 h 3320945"/>
                  <a:gd name="connsiteX2" fmla="*/ 215250 w 215250"/>
                  <a:gd name="connsiteY2" fmla="*/ 3320945 h 3320945"/>
                  <a:gd name="connsiteX3" fmla="*/ 396 w 215250"/>
                  <a:gd name="connsiteY3" fmla="*/ 3316789 h 3320945"/>
                  <a:gd name="connsiteX4" fmla="*/ 9350 w 215250"/>
                  <a:gd name="connsiteY4" fmla="*/ 4156 h 3320945"/>
                  <a:gd name="connsiteX0" fmla="*/ 9350 w 215250"/>
                  <a:gd name="connsiteY0" fmla="*/ 12490 h 3329279"/>
                  <a:gd name="connsiteX1" fmla="*/ 184557 w 215250"/>
                  <a:gd name="connsiteY1" fmla="*/ 0 h 3329279"/>
                  <a:gd name="connsiteX2" fmla="*/ 215250 w 215250"/>
                  <a:gd name="connsiteY2" fmla="*/ 3329279 h 3329279"/>
                  <a:gd name="connsiteX3" fmla="*/ 396 w 215250"/>
                  <a:gd name="connsiteY3" fmla="*/ 3325123 h 3329279"/>
                  <a:gd name="connsiteX4" fmla="*/ 9350 w 215250"/>
                  <a:gd name="connsiteY4" fmla="*/ 12490 h 3329279"/>
                  <a:gd name="connsiteX0" fmla="*/ 9350 w 206298"/>
                  <a:gd name="connsiteY0" fmla="*/ 12490 h 3329279"/>
                  <a:gd name="connsiteX1" fmla="*/ 184557 w 206298"/>
                  <a:gd name="connsiteY1" fmla="*/ 0 h 3329279"/>
                  <a:gd name="connsiteX2" fmla="*/ 206298 w 206298"/>
                  <a:gd name="connsiteY2" fmla="*/ 3329279 h 3329279"/>
                  <a:gd name="connsiteX3" fmla="*/ 396 w 206298"/>
                  <a:gd name="connsiteY3" fmla="*/ 3325123 h 3329279"/>
                  <a:gd name="connsiteX4" fmla="*/ 9350 w 206298"/>
                  <a:gd name="connsiteY4" fmla="*/ 12490 h 3329279"/>
                  <a:gd name="connsiteX0" fmla="*/ 0 w 196948"/>
                  <a:gd name="connsiteY0" fmla="*/ 12490 h 3329290"/>
                  <a:gd name="connsiteX1" fmla="*/ 175207 w 196948"/>
                  <a:gd name="connsiteY1" fmla="*/ 0 h 3329290"/>
                  <a:gd name="connsiteX2" fmla="*/ 196948 w 196948"/>
                  <a:gd name="connsiteY2" fmla="*/ 3329279 h 3329290"/>
                  <a:gd name="connsiteX3" fmla="*/ 4474 w 196948"/>
                  <a:gd name="connsiteY3" fmla="*/ 3329290 h 3329290"/>
                  <a:gd name="connsiteX4" fmla="*/ 0 w 196948"/>
                  <a:gd name="connsiteY4" fmla="*/ 12490 h 3329290"/>
                  <a:gd name="connsiteX0" fmla="*/ 0 w 196948"/>
                  <a:gd name="connsiteY0" fmla="*/ 5328 h 3322128"/>
                  <a:gd name="connsiteX1" fmla="*/ 175207 w 196948"/>
                  <a:gd name="connsiteY1" fmla="*/ 0 h 3322128"/>
                  <a:gd name="connsiteX2" fmla="*/ 196948 w 196948"/>
                  <a:gd name="connsiteY2" fmla="*/ 3322117 h 3322128"/>
                  <a:gd name="connsiteX3" fmla="*/ 4474 w 196948"/>
                  <a:gd name="connsiteY3" fmla="*/ 3322128 h 3322128"/>
                  <a:gd name="connsiteX4" fmla="*/ 0 w 196948"/>
                  <a:gd name="connsiteY4" fmla="*/ 5328 h 3322128"/>
                  <a:gd name="connsiteX0" fmla="*/ 0 w 196948"/>
                  <a:gd name="connsiteY0" fmla="*/ 2941 h 3319741"/>
                  <a:gd name="connsiteX1" fmla="*/ 175207 w 196948"/>
                  <a:gd name="connsiteY1" fmla="*/ 0 h 3319741"/>
                  <a:gd name="connsiteX2" fmla="*/ 196948 w 196948"/>
                  <a:gd name="connsiteY2" fmla="*/ 3319730 h 3319741"/>
                  <a:gd name="connsiteX3" fmla="*/ 4474 w 196948"/>
                  <a:gd name="connsiteY3" fmla="*/ 3319741 h 3319741"/>
                  <a:gd name="connsiteX4" fmla="*/ 0 w 196948"/>
                  <a:gd name="connsiteY4" fmla="*/ 2941 h 3319741"/>
                  <a:gd name="connsiteX0" fmla="*/ 0 w 196948"/>
                  <a:gd name="connsiteY0" fmla="*/ 2941 h 3319741"/>
                  <a:gd name="connsiteX1" fmla="*/ 188029 w 196948"/>
                  <a:gd name="connsiteY1" fmla="*/ 0 h 3319741"/>
                  <a:gd name="connsiteX2" fmla="*/ 196948 w 196948"/>
                  <a:gd name="connsiteY2" fmla="*/ 3319730 h 3319741"/>
                  <a:gd name="connsiteX3" fmla="*/ 4474 w 196948"/>
                  <a:gd name="connsiteY3" fmla="*/ 3319741 h 3319741"/>
                  <a:gd name="connsiteX4" fmla="*/ 0 w 196948"/>
                  <a:gd name="connsiteY4" fmla="*/ 2941 h 3319741"/>
                  <a:gd name="connsiteX0" fmla="*/ 0 w 198287"/>
                  <a:gd name="connsiteY0" fmla="*/ 2941 h 3319741"/>
                  <a:gd name="connsiteX1" fmla="*/ 198287 w 198287"/>
                  <a:gd name="connsiteY1" fmla="*/ 0 h 3319741"/>
                  <a:gd name="connsiteX2" fmla="*/ 196948 w 198287"/>
                  <a:gd name="connsiteY2" fmla="*/ 3319730 h 3319741"/>
                  <a:gd name="connsiteX3" fmla="*/ 4474 w 198287"/>
                  <a:gd name="connsiteY3" fmla="*/ 3319741 h 3319741"/>
                  <a:gd name="connsiteX4" fmla="*/ 0 w 198287"/>
                  <a:gd name="connsiteY4" fmla="*/ 2941 h 3319741"/>
                  <a:gd name="connsiteX0" fmla="*/ 3824 w 202111"/>
                  <a:gd name="connsiteY0" fmla="*/ 2941 h 3319741"/>
                  <a:gd name="connsiteX1" fmla="*/ 202111 w 202111"/>
                  <a:gd name="connsiteY1" fmla="*/ 0 h 3319741"/>
                  <a:gd name="connsiteX2" fmla="*/ 200772 w 202111"/>
                  <a:gd name="connsiteY2" fmla="*/ 3319730 h 3319741"/>
                  <a:gd name="connsiteX3" fmla="*/ 604 w 202111"/>
                  <a:gd name="connsiteY3" fmla="*/ 3319741 h 3319741"/>
                  <a:gd name="connsiteX4" fmla="*/ 3824 w 202111"/>
                  <a:gd name="connsiteY4" fmla="*/ 2941 h 3319741"/>
                  <a:gd name="connsiteX0" fmla="*/ 3824 w 200786"/>
                  <a:gd name="connsiteY0" fmla="*/ 10103 h 3326903"/>
                  <a:gd name="connsiteX1" fmla="*/ 191853 w 200786"/>
                  <a:gd name="connsiteY1" fmla="*/ 0 h 3326903"/>
                  <a:gd name="connsiteX2" fmla="*/ 200772 w 200786"/>
                  <a:gd name="connsiteY2" fmla="*/ 3326892 h 3326903"/>
                  <a:gd name="connsiteX3" fmla="*/ 604 w 200786"/>
                  <a:gd name="connsiteY3" fmla="*/ 3326903 h 3326903"/>
                  <a:gd name="connsiteX4" fmla="*/ 3824 w 200786"/>
                  <a:gd name="connsiteY4" fmla="*/ 10103 h 3326903"/>
                  <a:gd name="connsiteX0" fmla="*/ 3824 w 200777"/>
                  <a:gd name="connsiteY0" fmla="*/ 5329 h 3322129"/>
                  <a:gd name="connsiteX1" fmla="*/ 176466 w 200777"/>
                  <a:gd name="connsiteY1" fmla="*/ 0 h 3322129"/>
                  <a:gd name="connsiteX2" fmla="*/ 200772 w 200777"/>
                  <a:gd name="connsiteY2" fmla="*/ 3322118 h 3322129"/>
                  <a:gd name="connsiteX3" fmla="*/ 604 w 200777"/>
                  <a:gd name="connsiteY3" fmla="*/ 3322129 h 3322129"/>
                  <a:gd name="connsiteX4" fmla="*/ 3824 w 200777"/>
                  <a:gd name="connsiteY4" fmla="*/ 5329 h 3322129"/>
                  <a:gd name="connsiteX0" fmla="*/ 3824 w 200776"/>
                  <a:gd name="connsiteY0" fmla="*/ 5329 h 3322129"/>
                  <a:gd name="connsiteX1" fmla="*/ 171337 w 200776"/>
                  <a:gd name="connsiteY1" fmla="*/ 0 h 3322129"/>
                  <a:gd name="connsiteX2" fmla="*/ 200772 w 200776"/>
                  <a:gd name="connsiteY2" fmla="*/ 3322118 h 3322129"/>
                  <a:gd name="connsiteX3" fmla="*/ 604 w 200776"/>
                  <a:gd name="connsiteY3" fmla="*/ 3322129 h 3322129"/>
                  <a:gd name="connsiteX4" fmla="*/ 3824 w 200776"/>
                  <a:gd name="connsiteY4" fmla="*/ 5329 h 3322129"/>
                  <a:gd name="connsiteX0" fmla="*/ 3824 w 182831"/>
                  <a:gd name="connsiteY0" fmla="*/ 5329 h 3324506"/>
                  <a:gd name="connsiteX1" fmla="*/ 171337 w 182831"/>
                  <a:gd name="connsiteY1" fmla="*/ 0 h 3324506"/>
                  <a:gd name="connsiteX2" fmla="*/ 182820 w 182831"/>
                  <a:gd name="connsiteY2" fmla="*/ 3324506 h 3324506"/>
                  <a:gd name="connsiteX3" fmla="*/ 604 w 182831"/>
                  <a:gd name="connsiteY3" fmla="*/ 3322129 h 3324506"/>
                  <a:gd name="connsiteX4" fmla="*/ 3824 w 182831"/>
                  <a:gd name="connsiteY4" fmla="*/ 5329 h 3324506"/>
                  <a:gd name="connsiteX0" fmla="*/ 3824 w 171337"/>
                  <a:gd name="connsiteY0" fmla="*/ 5329 h 3322129"/>
                  <a:gd name="connsiteX1" fmla="*/ 171337 w 171337"/>
                  <a:gd name="connsiteY1" fmla="*/ 0 h 3322129"/>
                  <a:gd name="connsiteX2" fmla="*/ 169998 w 171337"/>
                  <a:gd name="connsiteY2" fmla="*/ 3319731 h 3322129"/>
                  <a:gd name="connsiteX3" fmla="*/ 604 w 171337"/>
                  <a:gd name="connsiteY3" fmla="*/ 3322129 h 3322129"/>
                  <a:gd name="connsiteX4" fmla="*/ 3824 w 171337"/>
                  <a:gd name="connsiteY4" fmla="*/ 5329 h 3322129"/>
                  <a:gd name="connsiteX0" fmla="*/ 0 w 172641"/>
                  <a:gd name="connsiteY0" fmla="*/ 5329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5329 h 3322129"/>
                  <a:gd name="connsiteX0" fmla="*/ 0 w 172641"/>
                  <a:gd name="connsiteY0" fmla="*/ 2942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2942 h 3322129"/>
                  <a:gd name="connsiteX0" fmla="*/ 0 w 175205"/>
                  <a:gd name="connsiteY0" fmla="*/ 0 h 3323961"/>
                  <a:gd name="connsiteX1" fmla="*/ 175205 w 175205"/>
                  <a:gd name="connsiteY1" fmla="*/ 1832 h 3323961"/>
                  <a:gd name="connsiteX2" fmla="*/ 173866 w 175205"/>
                  <a:gd name="connsiteY2" fmla="*/ 3321563 h 3323961"/>
                  <a:gd name="connsiteX3" fmla="*/ 4472 w 175205"/>
                  <a:gd name="connsiteY3" fmla="*/ 3323961 h 3323961"/>
                  <a:gd name="connsiteX4" fmla="*/ 0 w 175205"/>
                  <a:gd name="connsiteY4" fmla="*/ 0 h 3323961"/>
                  <a:gd name="connsiteX0" fmla="*/ 0 w 175205"/>
                  <a:gd name="connsiteY0" fmla="*/ 5330 h 3322129"/>
                  <a:gd name="connsiteX1" fmla="*/ 175205 w 175205"/>
                  <a:gd name="connsiteY1" fmla="*/ 0 h 3322129"/>
                  <a:gd name="connsiteX2" fmla="*/ 173866 w 175205"/>
                  <a:gd name="connsiteY2" fmla="*/ 3319731 h 3322129"/>
                  <a:gd name="connsiteX3" fmla="*/ 4472 w 175205"/>
                  <a:gd name="connsiteY3" fmla="*/ 3322129 h 3322129"/>
                  <a:gd name="connsiteX4" fmla="*/ 0 w 175205"/>
                  <a:gd name="connsiteY4" fmla="*/ 5330 h 3322129"/>
                  <a:gd name="connsiteX0" fmla="*/ 0 w 172641"/>
                  <a:gd name="connsiteY0" fmla="*/ 5330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5330 h 3322129"/>
                  <a:gd name="connsiteX0" fmla="*/ 0 w 172641"/>
                  <a:gd name="connsiteY0" fmla="*/ 5330 h 3319742"/>
                  <a:gd name="connsiteX1" fmla="*/ 172641 w 172641"/>
                  <a:gd name="connsiteY1" fmla="*/ 0 h 3319742"/>
                  <a:gd name="connsiteX2" fmla="*/ 171302 w 172641"/>
                  <a:gd name="connsiteY2" fmla="*/ 3319731 h 3319742"/>
                  <a:gd name="connsiteX3" fmla="*/ 4472 w 172641"/>
                  <a:gd name="connsiteY3" fmla="*/ 3319742 h 3319742"/>
                  <a:gd name="connsiteX4" fmla="*/ 0 w 172641"/>
                  <a:gd name="connsiteY4" fmla="*/ 5330 h 3319742"/>
                  <a:gd name="connsiteX0" fmla="*/ 0 w 172641"/>
                  <a:gd name="connsiteY0" fmla="*/ 5330 h 3319742"/>
                  <a:gd name="connsiteX1" fmla="*/ 172641 w 172641"/>
                  <a:gd name="connsiteY1" fmla="*/ 0 h 3319742"/>
                  <a:gd name="connsiteX2" fmla="*/ 171302 w 172641"/>
                  <a:gd name="connsiteY2" fmla="*/ 3319731 h 3319742"/>
                  <a:gd name="connsiteX3" fmla="*/ 1907 w 172641"/>
                  <a:gd name="connsiteY3" fmla="*/ 3319742 h 3319742"/>
                  <a:gd name="connsiteX4" fmla="*/ 0 w 172641"/>
                  <a:gd name="connsiteY4" fmla="*/ 5330 h 331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641" h="3319742">
                    <a:moveTo>
                      <a:pt x="0" y="5330"/>
                    </a:moveTo>
                    <a:lnTo>
                      <a:pt x="172641" y="0"/>
                    </a:lnTo>
                    <a:cubicBezTo>
                      <a:pt x="172195" y="1106577"/>
                      <a:pt x="171748" y="2213154"/>
                      <a:pt x="171302" y="3319731"/>
                    </a:cubicBezTo>
                    <a:lnTo>
                      <a:pt x="1907" y="3319742"/>
                    </a:lnTo>
                    <a:cubicBezTo>
                      <a:pt x="-1077" y="2214142"/>
                      <a:pt x="2984" y="1110930"/>
                      <a:pt x="0" y="5330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</p:grpSp>
        <p:grpSp>
          <p:nvGrpSpPr>
            <p:cNvPr id="382" name="グループ化 381">
              <a:extLst>
                <a:ext uri="{FF2B5EF4-FFF2-40B4-BE49-F238E27FC236}">
                  <a16:creationId xmlns:a16="http://schemas.microsoft.com/office/drawing/2014/main" id="{9FA54023-8414-421C-9D3E-FF8B11F18DE7}"/>
                </a:ext>
              </a:extLst>
            </p:cNvPr>
            <p:cNvGrpSpPr/>
            <p:nvPr/>
          </p:nvGrpSpPr>
          <p:grpSpPr>
            <a:xfrm>
              <a:off x="5701658" y="1081726"/>
              <a:ext cx="685680" cy="864206"/>
              <a:chOff x="5502808" y="690565"/>
              <a:chExt cx="781398" cy="984845"/>
            </a:xfrm>
          </p:grpSpPr>
          <p:sp>
            <p:nvSpPr>
              <p:cNvPr id="386" name="フリーフォーム: 図形 385">
                <a:extLst>
                  <a:ext uri="{FF2B5EF4-FFF2-40B4-BE49-F238E27FC236}">
                    <a16:creationId xmlns:a16="http://schemas.microsoft.com/office/drawing/2014/main" id="{F0A8E292-4492-4F65-9621-C6EB3689BD47}"/>
                  </a:ext>
                </a:extLst>
              </p:cNvPr>
              <p:cNvSpPr/>
              <p:nvPr/>
            </p:nvSpPr>
            <p:spPr>
              <a:xfrm>
                <a:off x="5834429" y="690565"/>
                <a:ext cx="309377" cy="549541"/>
              </a:xfrm>
              <a:custGeom>
                <a:avLst/>
                <a:gdLst>
                  <a:gd name="connsiteX0" fmla="*/ 11906 w 302419"/>
                  <a:gd name="connsiteY0" fmla="*/ 514350 h 514350"/>
                  <a:gd name="connsiteX1" fmla="*/ 0 w 302419"/>
                  <a:gd name="connsiteY1" fmla="*/ 330994 h 514350"/>
                  <a:gd name="connsiteX2" fmla="*/ 9525 w 302419"/>
                  <a:gd name="connsiteY2" fmla="*/ 176213 h 514350"/>
                  <a:gd name="connsiteX3" fmla="*/ 78581 w 302419"/>
                  <a:gd name="connsiteY3" fmla="*/ 52388 h 514350"/>
                  <a:gd name="connsiteX4" fmla="*/ 154781 w 302419"/>
                  <a:gd name="connsiteY4" fmla="*/ 0 h 514350"/>
                  <a:gd name="connsiteX5" fmla="*/ 216694 w 302419"/>
                  <a:gd name="connsiteY5" fmla="*/ 7144 h 514350"/>
                  <a:gd name="connsiteX6" fmla="*/ 297656 w 302419"/>
                  <a:gd name="connsiteY6" fmla="*/ 90488 h 514350"/>
                  <a:gd name="connsiteX7" fmla="*/ 302419 w 302419"/>
                  <a:gd name="connsiteY7" fmla="*/ 257175 h 514350"/>
                  <a:gd name="connsiteX8" fmla="*/ 285750 w 302419"/>
                  <a:gd name="connsiteY8" fmla="*/ 385763 h 514350"/>
                  <a:gd name="connsiteX9" fmla="*/ 180975 w 302419"/>
                  <a:gd name="connsiteY9" fmla="*/ 395288 h 514350"/>
                  <a:gd name="connsiteX10" fmla="*/ 202406 w 302419"/>
                  <a:gd name="connsiteY10" fmla="*/ 288132 h 514350"/>
                  <a:gd name="connsiteX11" fmla="*/ 190500 w 302419"/>
                  <a:gd name="connsiteY11" fmla="*/ 195263 h 514350"/>
                  <a:gd name="connsiteX12" fmla="*/ 154781 w 302419"/>
                  <a:gd name="connsiteY12" fmla="*/ 159544 h 514350"/>
                  <a:gd name="connsiteX13" fmla="*/ 111919 w 302419"/>
                  <a:gd name="connsiteY13" fmla="*/ 195263 h 514350"/>
                  <a:gd name="connsiteX14" fmla="*/ 88106 w 302419"/>
                  <a:gd name="connsiteY14" fmla="*/ 257175 h 514350"/>
                  <a:gd name="connsiteX15" fmla="*/ 92869 w 302419"/>
                  <a:gd name="connsiteY15" fmla="*/ 338138 h 514350"/>
                  <a:gd name="connsiteX16" fmla="*/ 85725 w 302419"/>
                  <a:gd name="connsiteY16" fmla="*/ 428625 h 514350"/>
                  <a:gd name="connsiteX17" fmla="*/ 95250 w 302419"/>
                  <a:gd name="connsiteY17" fmla="*/ 469107 h 514350"/>
                  <a:gd name="connsiteX18" fmla="*/ 11906 w 302419"/>
                  <a:gd name="connsiteY18" fmla="*/ 514350 h 514350"/>
                  <a:gd name="connsiteX0" fmla="*/ 11906 w 302419"/>
                  <a:gd name="connsiteY0" fmla="*/ 519453 h 519453"/>
                  <a:gd name="connsiteX1" fmla="*/ 0 w 302419"/>
                  <a:gd name="connsiteY1" fmla="*/ 336097 h 519453"/>
                  <a:gd name="connsiteX2" fmla="*/ 9525 w 302419"/>
                  <a:gd name="connsiteY2" fmla="*/ 181316 h 519453"/>
                  <a:gd name="connsiteX3" fmla="*/ 78581 w 302419"/>
                  <a:gd name="connsiteY3" fmla="*/ 57491 h 519453"/>
                  <a:gd name="connsiteX4" fmla="*/ 154781 w 302419"/>
                  <a:gd name="connsiteY4" fmla="*/ 5103 h 519453"/>
                  <a:gd name="connsiteX5" fmla="*/ 216694 w 302419"/>
                  <a:gd name="connsiteY5" fmla="*/ 12247 h 519453"/>
                  <a:gd name="connsiteX6" fmla="*/ 297656 w 302419"/>
                  <a:gd name="connsiteY6" fmla="*/ 95591 h 519453"/>
                  <a:gd name="connsiteX7" fmla="*/ 302419 w 302419"/>
                  <a:gd name="connsiteY7" fmla="*/ 262278 h 519453"/>
                  <a:gd name="connsiteX8" fmla="*/ 285750 w 302419"/>
                  <a:gd name="connsiteY8" fmla="*/ 390866 h 519453"/>
                  <a:gd name="connsiteX9" fmla="*/ 180975 w 302419"/>
                  <a:gd name="connsiteY9" fmla="*/ 400391 h 519453"/>
                  <a:gd name="connsiteX10" fmla="*/ 202406 w 302419"/>
                  <a:gd name="connsiteY10" fmla="*/ 293235 h 519453"/>
                  <a:gd name="connsiteX11" fmla="*/ 190500 w 302419"/>
                  <a:gd name="connsiteY11" fmla="*/ 200366 h 519453"/>
                  <a:gd name="connsiteX12" fmla="*/ 154781 w 302419"/>
                  <a:gd name="connsiteY12" fmla="*/ 164647 h 519453"/>
                  <a:gd name="connsiteX13" fmla="*/ 111919 w 302419"/>
                  <a:gd name="connsiteY13" fmla="*/ 200366 h 519453"/>
                  <a:gd name="connsiteX14" fmla="*/ 88106 w 302419"/>
                  <a:gd name="connsiteY14" fmla="*/ 262278 h 519453"/>
                  <a:gd name="connsiteX15" fmla="*/ 92869 w 302419"/>
                  <a:gd name="connsiteY15" fmla="*/ 343241 h 519453"/>
                  <a:gd name="connsiteX16" fmla="*/ 85725 w 302419"/>
                  <a:gd name="connsiteY16" fmla="*/ 433728 h 519453"/>
                  <a:gd name="connsiteX17" fmla="*/ 95250 w 302419"/>
                  <a:gd name="connsiteY17" fmla="*/ 474210 h 519453"/>
                  <a:gd name="connsiteX18" fmla="*/ 11906 w 302419"/>
                  <a:gd name="connsiteY18" fmla="*/ 519453 h 519453"/>
                  <a:gd name="connsiteX0" fmla="*/ 11906 w 302419"/>
                  <a:gd name="connsiteY0" fmla="*/ 524114 h 524114"/>
                  <a:gd name="connsiteX1" fmla="*/ 0 w 302419"/>
                  <a:gd name="connsiteY1" fmla="*/ 340758 h 524114"/>
                  <a:gd name="connsiteX2" fmla="*/ 9525 w 302419"/>
                  <a:gd name="connsiteY2" fmla="*/ 185977 h 524114"/>
                  <a:gd name="connsiteX3" fmla="*/ 78581 w 302419"/>
                  <a:gd name="connsiteY3" fmla="*/ 62152 h 524114"/>
                  <a:gd name="connsiteX4" fmla="*/ 154781 w 302419"/>
                  <a:gd name="connsiteY4" fmla="*/ 9764 h 524114"/>
                  <a:gd name="connsiteX5" fmla="*/ 216694 w 302419"/>
                  <a:gd name="connsiteY5" fmla="*/ 16908 h 524114"/>
                  <a:gd name="connsiteX6" fmla="*/ 297656 w 302419"/>
                  <a:gd name="connsiteY6" fmla="*/ 100252 h 524114"/>
                  <a:gd name="connsiteX7" fmla="*/ 302419 w 302419"/>
                  <a:gd name="connsiteY7" fmla="*/ 266939 h 524114"/>
                  <a:gd name="connsiteX8" fmla="*/ 285750 w 302419"/>
                  <a:gd name="connsiteY8" fmla="*/ 395527 h 524114"/>
                  <a:gd name="connsiteX9" fmla="*/ 180975 w 302419"/>
                  <a:gd name="connsiteY9" fmla="*/ 405052 h 524114"/>
                  <a:gd name="connsiteX10" fmla="*/ 202406 w 302419"/>
                  <a:gd name="connsiteY10" fmla="*/ 297896 h 524114"/>
                  <a:gd name="connsiteX11" fmla="*/ 190500 w 302419"/>
                  <a:gd name="connsiteY11" fmla="*/ 205027 h 524114"/>
                  <a:gd name="connsiteX12" fmla="*/ 154781 w 302419"/>
                  <a:gd name="connsiteY12" fmla="*/ 169308 h 524114"/>
                  <a:gd name="connsiteX13" fmla="*/ 111919 w 302419"/>
                  <a:gd name="connsiteY13" fmla="*/ 205027 h 524114"/>
                  <a:gd name="connsiteX14" fmla="*/ 88106 w 302419"/>
                  <a:gd name="connsiteY14" fmla="*/ 266939 h 524114"/>
                  <a:gd name="connsiteX15" fmla="*/ 92869 w 302419"/>
                  <a:gd name="connsiteY15" fmla="*/ 347902 h 524114"/>
                  <a:gd name="connsiteX16" fmla="*/ 85725 w 302419"/>
                  <a:gd name="connsiteY16" fmla="*/ 438389 h 524114"/>
                  <a:gd name="connsiteX17" fmla="*/ 95250 w 302419"/>
                  <a:gd name="connsiteY17" fmla="*/ 478871 h 524114"/>
                  <a:gd name="connsiteX18" fmla="*/ 11906 w 302419"/>
                  <a:gd name="connsiteY18" fmla="*/ 524114 h 524114"/>
                  <a:gd name="connsiteX0" fmla="*/ 11906 w 311565"/>
                  <a:gd name="connsiteY0" fmla="*/ 524114 h 524114"/>
                  <a:gd name="connsiteX1" fmla="*/ 0 w 311565"/>
                  <a:gd name="connsiteY1" fmla="*/ 340758 h 524114"/>
                  <a:gd name="connsiteX2" fmla="*/ 9525 w 311565"/>
                  <a:gd name="connsiteY2" fmla="*/ 185977 h 524114"/>
                  <a:gd name="connsiteX3" fmla="*/ 78581 w 311565"/>
                  <a:gd name="connsiteY3" fmla="*/ 62152 h 524114"/>
                  <a:gd name="connsiteX4" fmla="*/ 154781 w 311565"/>
                  <a:gd name="connsiteY4" fmla="*/ 9764 h 524114"/>
                  <a:gd name="connsiteX5" fmla="*/ 216694 w 311565"/>
                  <a:gd name="connsiteY5" fmla="*/ 16908 h 524114"/>
                  <a:gd name="connsiteX6" fmla="*/ 297656 w 311565"/>
                  <a:gd name="connsiteY6" fmla="*/ 100252 h 524114"/>
                  <a:gd name="connsiteX7" fmla="*/ 302419 w 311565"/>
                  <a:gd name="connsiteY7" fmla="*/ 266939 h 524114"/>
                  <a:gd name="connsiteX8" fmla="*/ 285750 w 311565"/>
                  <a:gd name="connsiteY8" fmla="*/ 395527 h 524114"/>
                  <a:gd name="connsiteX9" fmla="*/ 180975 w 311565"/>
                  <a:gd name="connsiteY9" fmla="*/ 405052 h 524114"/>
                  <a:gd name="connsiteX10" fmla="*/ 202406 w 311565"/>
                  <a:gd name="connsiteY10" fmla="*/ 297896 h 524114"/>
                  <a:gd name="connsiteX11" fmla="*/ 190500 w 311565"/>
                  <a:gd name="connsiteY11" fmla="*/ 205027 h 524114"/>
                  <a:gd name="connsiteX12" fmla="*/ 154781 w 311565"/>
                  <a:gd name="connsiteY12" fmla="*/ 169308 h 524114"/>
                  <a:gd name="connsiteX13" fmla="*/ 111919 w 311565"/>
                  <a:gd name="connsiteY13" fmla="*/ 205027 h 524114"/>
                  <a:gd name="connsiteX14" fmla="*/ 88106 w 311565"/>
                  <a:gd name="connsiteY14" fmla="*/ 266939 h 524114"/>
                  <a:gd name="connsiteX15" fmla="*/ 92869 w 311565"/>
                  <a:gd name="connsiteY15" fmla="*/ 347902 h 524114"/>
                  <a:gd name="connsiteX16" fmla="*/ 85725 w 311565"/>
                  <a:gd name="connsiteY16" fmla="*/ 438389 h 524114"/>
                  <a:gd name="connsiteX17" fmla="*/ 95250 w 311565"/>
                  <a:gd name="connsiteY17" fmla="*/ 478871 h 524114"/>
                  <a:gd name="connsiteX18" fmla="*/ 11906 w 311565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2868 w 307481"/>
                  <a:gd name="connsiteY17" fmla="*/ 507446 h 524114"/>
                  <a:gd name="connsiteX18" fmla="*/ 11906 w 307481"/>
                  <a:gd name="connsiteY18" fmla="*/ 524114 h 524114"/>
                  <a:gd name="connsiteX0" fmla="*/ 12527 w 308102"/>
                  <a:gd name="connsiteY0" fmla="*/ 524114 h 524114"/>
                  <a:gd name="connsiteX1" fmla="*/ 621 w 308102"/>
                  <a:gd name="connsiteY1" fmla="*/ 340758 h 524114"/>
                  <a:gd name="connsiteX2" fmla="*/ 10146 w 308102"/>
                  <a:gd name="connsiteY2" fmla="*/ 185977 h 524114"/>
                  <a:gd name="connsiteX3" fmla="*/ 79202 w 308102"/>
                  <a:gd name="connsiteY3" fmla="*/ 62152 h 524114"/>
                  <a:gd name="connsiteX4" fmla="*/ 155402 w 308102"/>
                  <a:gd name="connsiteY4" fmla="*/ 9764 h 524114"/>
                  <a:gd name="connsiteX5" fmla="*/ 217315 w 308102"/>
                  <a:gd name="connsiteY5" fmla="*/ 16908 h 524114"/>
                  <a:gd name="connsiteX6" fmla="*/ 298277 w 308102"/>
                  <a:gd name="connsiteY6" fmla="*/ 100252 h 524114"/>
                  <a:gd name="connsiteX7" fmla="*/ 303040 w 308102"/>
                  <a:gd name="connsiteY7" fmla="*/ 266939 h 524114"/>
                  <a:gd name="connsiteX8" fmla="*/ 286371 w 308102"/>
                  <a:gd name="connsiteY8" fmla="*/ 395527 h 524114"/>
                  <a:gd name="connsiteX9" fmla="*/ 181596 w 308102"/>
                  <a:gd name="connsiteY9" fmla="*/ 405052 h 524114"/>
                  <a:gd name="connsiteX10" fmla="*/ 203027 w 308102"/>
                  <a:gd name="connsiteY10" fmla="*/ 297896 h 524114"/>
                  <a:gd name="connsiteX11" fmla="*/ 191121 w 308102"/>
                  <a:gd name="connsiteY11" fmla="*/ 205027 h 524114"/>
                  <a:gd name="connsiteX12" fmla="*/ 155402 w 308102"/>
                  <a:gd name="connsiteY12" fmla="*/ 169308 h 524114"/>
                  <a:gd name="connsiteX13" fmla="*/ 112540 w 308102"/>
                  <a:gd name="connsiteY13" fmla="*/ 205027 h 524114"/>
                  <a:gd name="connsiteX14" fmla="*/ 88727 w 308102"/>
                  <a:gd name="connsiteY14" fmla="*/ 266939 h 524114"/>
                  <a:gd name="connsiteX15" fmla="*/ 93490 w 308102"/>
                  <a:gd name="connsiteY15" fmla="*/ 347902 h 524114"/>
                  <a:gd name="connsiteX16" fmla="*/ 86346 w 308102"/>
                  <a:gd name="connsiteY16" fmla="*/ 438389 h 524114"/>
                  <a:gd name="connsiteX17" fmla="*/ 93489 w 308102"/>
                  <a:gd name="connsiteY17" fmla="*/ 507446 h 524114"/>
                  <a:gd name="connsiteX18" fmla="*/ 12527 w 308102"/>
                  <a:gd name="connsiteY18" fmla="*/ 524114 h 524114"/>
                  <a:gd name="connsiteX0" fmla="*/ 12527 w 308102"/>
                  <a:gd name="connsiteY0" fmla="*/ 524114 h 524114"/>
                  <a:gd name="connsiteX1" fmla="*/ 621 w 308102"/>
                  <a:gd name="connsiteY1" fmla="*/ 340758 h 524114"/>
                  <a:gd name="connsiteX2" fmla="*/ 10146 w 308102"/>
                  <a:gd name="connsiteY2" fmla="*/ 185977 h 524114"/>
                  <a:gd name="connsiteX3" fmla="*/ 79202 w 308102"/>
                  <a:gd name="connsiteY3" fmla="*/ 62152 h 524114"/>
                  <a:gd name="connsiteX4" fmla="*/ 155402 w 308102"/>
                  <a:gd name="connsiteY4" fmla="*/ 9764 h 524114"/>
                  <a:gd name="connsiteX5" fmla="*/ 217315 w 308102"/>
                  <a:gd name="connsiteY5" fmla="*/ 16908 h 524114"/>
                  <a:gd name="connsiteX6" fmla="*/ 298277 w 308102"/>
                  <a:gd name="connsiteY6" fmla="*/ 100252 h 524114"/>
                  <a:gd name="connsiteX7" fmla="*/ 303040 w 308102"/>
                  <a:gd name="connsiteY7" fmla="*/ 266939 h 524114"/>
                  <a:gd name="connsiteX8" fmla="*/ 286371 w 308102"/>
                  <a:gd name="connsiteY8" fmla="*/ 395527 h 524114"/>
                  <a:gd name="connsiteX9" fmla="*/ 181596 w 308102"/>
                  <a:gd name="connsiteY9" fmla="*/ 405052 h 524114"/>
                  <a:gd name="connsiteX10" fmla="*/ 203027 w 308102"/>
                  <a:gd name="connsiteY10" fmla="*/ 297896 h 524114"/>
                  <a:gd name="connsiteX11" fmla="*/ 191121 w 308102"/>
                  <a:gd name="connsiteY11" fmla="*/ 205027 h 524114"/>
                  <a:gd name="connsiteX12" fmla="*/ 155402 w 308102"/>
                  <a:gd name="connsiteY12" fmla="*/ 169308 h 524114"/>
                  <a:gd name="connsiteX13" fmla="*/ 112540 w 308102"/>
                  <a:gd name="connsiteY13" fmla="*/ 205027 h 524114"/>
                  <a:gd name="connsiteX14" fmla="*/ 88727 w 308102"/>
                  <a:gd name="connsiteY14" fmla="*/ 266939 h 524114"/>
                  <a:gd name="connsiteX15" fmla="*/ 93490 w 308102"/>
                  <a:gd name="connsiteY15" fmla="*/ 347902 h 524114"/>
                  <a:gd name="connsiteX16" fmla="*/ 86346 w 308102"/>
                  <a:gd name="connsiteY16" fmla="*/ 438389 h 524114"/>
                  <a:gd name="connsiteX17" fmla="*/ 93489 w 308102"/>
                  <a:gd name="connsiteY17" fmla="*/ 507446 h 524114"/>
                  <a:gd name="connsiteX18" fmla="*/ 12527 w 308102"/>
                  <a:gd name="connsiteY18" fmla="*/ 524114 h 524114"/>
                  <a:gd name="connsiteX0" fmla="*/ 15973 w 311548"/>
                  <a:gd name="connsiteY0" fmla="*/ 524114 h 524114"/>
                  <a:gd name="connsiteX1" fmla="*/ 4067 w 311548"/>
                  <a:gd name="connsiteY1" fmla="*/ 340758 h 524114"/>
                  <a:gd name="connsiteX2" fmla="*/ 13592 w 311548"/>
                  <a:gd name="connsiteY2" fmla="*/ 185977 h 524114"/>
                  <a:gd name="connsiteX3" fmla="*/ 82648 w 311548"/>
                  <a:gd name="connsiteY3" fmla="*/ 62152 h 524114"/>
                  <a:gd name="connsiteX4" fmla="*/ 158848 w 311548"/>
                  <a:gd name="connsiteY4" fmla="*/ 9764 h 524114"/>
                  <a:gd name="connsiteX5" fmla="*/ 220761 w 311548"/>
                  <a:gd name="connsiteY5" fmla="*/ 16908 h 524114"/>
                  <a:gd name="connsiteX6" fmla="*/ 301723 w 311548"/>
                  <a:gd name="connsiteY6" fmla="*/ 100252 h 524114"/>
                  <a:gd name="connsiteX7" fmla="*/ 306486 w 311548"/>
                  <a:gd name="connsiteY7" fmla="*/ 266939 h 524114"/>
                  <a:gd name="connsiteX8" fmla="*/ 289817 w 311548"/>
                  <a:gd name="connsiteY8" fmla="*/ 395527 h 524114"/>
                  <a:gd name="connsiteX9" fmla="*/ 185042 w 311548"/>
                  <a:gd name="connsiteY9" fmla="*/ 405052 h 524114"/>
                  <a:gd name="connsiteX10" fmla="*/ 206473 w 311548"/>
                  <a:gd name="connsiteY10" fmla="*/ 297896 h 524114"/>
                  <a:gd name="connsiteX11" fmla="*/ 194567 w 311548"/>
                  <a:gd name="connsiteY11" fmla="*/ 205027 h 524114"/>
                  <a:gd name="connsiteX12" fmla="*/ 158848 w 311548"/>
                  <a:gd name="connsiteY12" fmla="*/ 169308 h 524114"/>
                  <a:gd name="connsiteX13" fmla="*/ 115986 w 311548"/>
                  <a:gd name="connsiteY13" fmla="*/ 205027 h 524114"/>
                  <a:gd name="connsiteX14" fmla="*/ 92173 w 311548"/>
                  <a:gd name="connsiteY14" fmla="*/ 266939 h 524114"/>
                  <a:gd name="connsiteX15" fmla="*/ 96936 w 311548"/>
                  <a:gd name="connsiteY15" fmla="*/ 347902 h 524114"/>
                  <a:gd name="connsiteX16" fmla="*/ 89792 w 311548"/>
                  <a:gd name="connsiteY16" fmla="*/ 438389 h 524114"/>
                  <a:gd name="connsiteX17" fmla="*/ 96935 w 311548"/>
                  <a:gd name="connsiteY17" fmla="*/ 507446 h 524114"/>
                  <a:gd name="connsiteX18" fmla="*/ 15973 w 311548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191122 w 307674"/>
                  <a:gd name="connsiteY11" fmla="*/ 208128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205409 w 307674"/>
                  <a:gd name="connsiteY11" fmla="*/ 196222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62547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205408 w 307674"/>
                  <a:gd name="connsiteY11" fmla="*/ 208129 h 527215"/>
                  <a:gd name="connsiteX12" fmla="*/ 162547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0650 w 308177"/>
                  <a:gd name="connsiteY0" fmla="*/ 565315 h 565315"/>
                  <a:gd name="connsiteX1" fmla="*/ 1125 w 308177"/>
                  <a:gd name="connsiteY1" fmla="*/ 343859 h 565315"/>
                  <a:gd name="connsiteX2" fmla="*/ 10650 w 308177"/>
                  <a:gd name="connsiteY2" fmla="*/ 189078 h 565315"/>
                  <a:gd name="connsiteX3" fmla="*/ 79706 w 308177"/>
                  <a:gd name="connsiteY3" fmla="*/ 65253 h 565315"/>
                  <a:gd name="connsiteX4" fmla="*/ 155906 w 308177"/>
                  <a:gd name="connsiteY4" fmla="*/ 12865 h 565315"/>
                  <a:gd name="connsiteX5" fmla="*/ 224963 w 308177"/>
                  <a:gd name="connsiteY5" fmla="*/ 15247 h 565315"/>
                  <a:gd name="connsiteX6" fmla="*/ 298781 w 308177"/>
                  <a:gd name="connsiteY6" fmla="*/ 103353 h 565315"/>
                  <a:gd name="connsiteX7" fmla="*/ 303544 w 308177"/>
                  <a:gd name="connsiteY7" fmla="*/ 270040 h 565315"/>
                  <a:gd name="connsiteX8" fmla="*/ 286875 w 308177"/>
                  <a:gd name="connsiteY8" fmla="*/ 398628 h 565315"/>
                  <a:gd name="connsiteX9" fmla="*/ 189243 w 308177"/>
                  <a:gd name="connsiteY9" fmla="*/ 465303 h 565315"/>
                  <a:gd name="connsiteX10" fmla="*/ 203531 w 308177"/>
                  <a:gd name="connsiteY10" fmla="*/ 300997 h 565315"/>
                  <a:gd name="connsiteX11" fmla="*/ 205911 w 308177"/>
                  <a:gd name="connsiteY11" fmla="*/ 208129 h 565315"/>
                  <a:gd name="connsiteX12" fmla="*/ 163050 w 308177"/>
                  <a:gd name="connsiteY12" fmla="*/ 172409 h 565315"/>
                  <a:gd name="connsiteX13" fmla="*/ 113044 w 308177"/>
                  <a:gd name="connsiteY13" fmla="*/ 208128 h 565315"/>
                  <a:gd name="connsiteX14" fmla="*/ 89231 w 308177"/>
                  <a:gd name="connsiteY14" fmla="*/ 270040 h 565315"/>
                  <a:gd name="connsiteX15" fmla="*/ 77325 w 308177"/>
                  <a:gd name="connsiteY15" fmla="*/ 351003 h 565315"/>
                  <a:gd name="connsiteX16" fmla="*/ 86850 w 308177"/>
                  <a:gd name="connsiteY16" fmla="*/ 441490 h 565315"/>
                  <a:gd name="connsiteX17" fmla="*/ 93993 w 308177"/>
                  <a:gd name="connsiteY17" fmla="*/ 510547 h 565315"/>
                  <a:gd name="connsiteX18" fmla="*/ 10650 w 308177"/>
                  <a:gd name="connsiteY18" fmla="*/ 565315 h 565315"/>
                  <a:gd name="connsiteX0" fmla="*/ 10650 w 307130"/>
                  <a:gd name="connsiteY0" fmla="*/ 560791 h 560791"/>
                  <a:gd name="connsiteX1" fmla="*/ 1125 w 307130"/>
                  <a:gd name="connsiteY1" fmla="*/ 339335 h 560791"/>
                  <a:gd name="connsiteX2" fmla="*/ 10650 w 307130"/>
                  <a:gd name="connsiteY2" fmla="*/ 184554 h 560791"/>
                  <a:gd name="connsiteX3" fmla="*/ 79706 w 307130"/>
                  <a:gd name="connsiteY3" fmla="*/ 60729 h 560791"/>
                  <a:gd name="connsiteX4" fmla="*/ 155906 w 307130"/>
                  <a:gd name="connsiteY4" fmla="*/ 8341 h 560791"/>
                  <a:gd name="connsiteX5" fmla="*/ 244013 w 307130"/>
                  <a:gd name="connsiteY5" fmla="*/ 17867 h 560791"/>
                  <a:gd name="connsiteX6" fmla="*/ 298781 w 307130"/>
                  <a:gd name="connsiteY6" fmla="*/ 98829 h 560791"/>
                  <a:gd name="connsiteX7" fmla="*/ 303544 w 307130"/>
                  <a:gd name="connsiteY7" fmla="*/ 265516 h 560791"/>
                  <a:gd name="connsiteX8" fmla="*/ 286875 w 307130"/>
                  <a:gd name="connsiteY8" fmla="*/ 394104 h 560791"/>
                  <a:gd name="connsiteX9" fmla="*/ 189243 w 307130"/>
                  <a:gd name="connsiteY9" fmla="*/ 460779 h 560791"/>
                  <a:gd name="connsiteX10" fmla="*/ 203531 w 307130"/>
                  <a:gd name="connsiteY10" fmla="*/ 296473 h 560791"/>
                  <a:gd name="connsiteX11" fmla="*/ 205911 w 307130"/>
                  <a:gd name="connsiteY11" fmla="*/ 203605 h 560791"/>
                  <a:gd name="connsiteX12" fmla="*/ 163050 w 307130"/>
                  <a:gd name="connsiteY12" fmla="*/ 167885 h 560791"/>
                  <a:gd name="connsiteX13" fmla="*/ 113044 w 307130"/>
                  <a:gd name="connsiteY13" fmla="*/ 203604 h 560791"/>
                  <a:gd name="connsiteX14" fmla="*/ 89231 w 307130"/>
                  <a:gd name="connsiteY14" fmla="*/ 265516 h 560791"/>
                  <a:gd name="connsiteX15" fmla="*/ 77325 w 307130"/>
                  <a:gd name="connsiteY15" fmla="*/ 346479 h 560791"/>
                  <a:gd name="connsiteX16" fmla="*/ 86850 w 307130"/>
                  <a:gd name="connsiteY16" fmla="*/ 436966 h 560791"/>
                  <a:gd name="connsiteX17" fmla="*/ 93993 w 307130"/>
                  <a:gd name="connsiteY17" fmla="*/ 506023 h 560791"/>
                  <a:gd name="connsiteX18" fmla="*/ 10650 w 307130"/>
                  <a:gd name="connsiteY18" fmla="*/ 560791 h 560791"/>
                  <a:gd name="connsiteX0" fmla="*/ 10650 w 307130"/>
                  <a:gd name="connsiteY0" fmla="*/ 552021 h 552021"/>
                  <a:gd name="connsiteX1" fmla="*/ 1125 w 307130"/>
                  <a:gd name="connsiteY1" fmla="*/ 330565 h 552021"/>
                  <a:gd name="connsiteX2" fmla="*/ 10650 w 307130"/>
                  <a:gd name="connsiteY2" fmla="*/ 175784 h 552021"/>
                  <a:gd name="connsiteX3" fmla="*/ 79706 w 307130"/>
                  <a:gd name="connsiteY3" fmla="*/ 51959 h 552021"/>
                  <a:gd name="connsiteX4" fmla="*/ 155906 w 307130"/>
                  <a:gd name="connsiteY4" fmla="*/ 6715 h 552021"/>
                  <a:gd name="connsiteX5" fmla="*/ 244013 w 307130"/>
                  <a:gd name="connsiteY5" fmla="*/ 9097 h 552021"/>
                  <a:gd name="connsiteX6" fmla="*/ 298781 w 307130"/>
                  <a:gd name="connsiteY6" fmla="*/ 90059 h 552021"/>
                  <a:gd name="connsiteX7" fmla="*/ 303544 w 307130"/>
                  <a:gd name="connsiteY7" fmla="*/ 256746 h 552021"/>
                  <a:gd name="connsiteX8" fmla="*/ 286875 w 307130"/>
                  <a:gd name="connsiteY8" fmla="*/ 385334 h 552021"/>
                  <a:gd name="connsiteX9" fmla="*/ 189243 w 307130"/>
                  <a:gd name="connsiteY9" fmla="*/ 452009 h 552021"/>
                  <a:gd name="connsiteX10" fmla="*/ 203531 w 307130"/>
                  <a:gd name="connsiteY10" fmla="*/ 287703 h 552021"/>
                  <a:gd name="connsiteX11" fmla="*/ 205911 w 307130"/>
                  <a:gd name="connsiteY11" fmla="*/ 194835 h 552021"/>
                  <a:gd name="connsiteX12" fmla="*/ 163050 w 307130"/>
                  <a:gd name="connsiteY12" fmla="*/ 159115 h 552021"/>
                  <a:gd name="connsiteX13" fmla="*/ 113044 w 307130"/>
                  <a:gd name="connsiteY13" fmla="*/ 194834 h 552021"/>
                  <a:gd name="connsiteX14" fmla="*/ 89231 w 307130"/>
                  <a:gd name="connsiteY14" fmla="*/ 256746 h 552021"/>
                  <a:gd name="connsiteX15" fmla="*/ 77325 w 307130"/>
                  <a:gd name="connsiteY15" fmla="*/ 337709 h 552021"/>
                  <a:gd name="connsiteX16" fmla="*/ 86850 w 307130"/>
                  <a:gd name="connsiteY16" fmla="*/ 428196 h 552021"/>
                  <a:gd name="connsiteX17" fmla="*/ 93993 w 307130"/>
                  <a:gd name="connsiteY17" fmla="*/ 497253 h 552021"/>
                  <a:gd name="connsiteX18" fmla="*/ 10650 w 307130"/>
                  <a:gd name="connsiteY18" fmla="*/ 552021 h 552021"/>
                  <a:gd name="connsiteX0" fmla="*/ 10650 w 307765"/>
                  <a:gd name="connsiteY0" fmla="*/ 549541 h 549541"/>
                  <a:gd name="connsiteX1" fmla="*/ 1125 w 307765"/>
                  <a:gd name="connsiteY1" fmla="*/ 328085 h 549541"/>
                  <a:gd name="connsiteX2" fmla="*/ 10650 w 307765"/>
                  <a:gd name="connsiteY2" fmla="*/ 173304 h 549541"/>
                  <a:gd name="connsiteX3" fmla="*/ 79706 w 307765"/>
                  <a:gd name="connsiteY3" fmla="*/ 49479 h 549541"/>
                  <a:gd name="connsiteX4" fmla="*/ 155906 w 307765"/>
                  <a:gd name="connsiteY4" fmla="*/ 4235 h 549541"/>
                  <a:gd name="connsiteX5" fmla="*/ 232106 w 307765"/>
                  <a:gd name="connsiteY5" fmla="*/ 11379 h 549541"/>
                  <a:gd name="connsiteX6" fmla="*/ 298781 w 307765"/>
                  <a:gd name="connsiteY6" fmla="*/ 87579 h 549541"/>
                  <a:gd name="connsiteX7" fmla="*/ 303544 w 307765"/>
                  <a:gd name="connsiteY7" fmla="*/ 254266 h 549541"/>
                  <a:gd name="connsiteX8" fmla="*/ 286875 w 307765"/>
                  <a:gd name="connsiteY8" fmla="*/ 382854 h 549541"/>
                  <a:gd name="connsiteX9" fmla="*/ 189243 w 307765"/>
                  <a:gd name="connsiteY9" fmla="*/ 449529 h 549541"/>
                  <a:gd name="connsiteX10" fmla="*/ 203531 w 307765"/>
                  <a:gd name="connsiteY10" fmla="*/ 285223 h 549541"/>
                  <a:gd name="connsiteX11" fmla="*/ 205911 w 307765"/>
                  <a:gd name="connsiteY11" fmla="*/ 192355 h 549541"/>
                  <a:gd name="connsiteX12" fmla="*/ 163050 w 307765"/>
                  <a:gd name="connsiteY12" fmla="*/ 156635 h 549541"/>
                  <a:gd name="connsiteX13" fmla="*/ 113044 w 307765"/>
                  <a:gd name="connsiteY13" fmla="*/ 192354 h 549541"/>
                  <a:gd name="connsiteX14" fmla="*/ 89231 w 307765"/>
                  <a:gd name="connsiteY14" fmla="*/ 254266 h 549541"/>
                  <a:gd name="connsiteX15" fmla="*/ 77325 w 307765"/>
                  <a:gd name="connsiteY15" fmla="*/ 335229 h 549541"/>
                  <a:gd name="connsiteX16" fmla="*/ 86850 w 307765"/>
                  <a:gd name="connsiteY16" fmla="*/ 425716 h 549541"/>
                  <a:gd name="connsiteX17" fmla="*/ 93993 w 307765"/>
                  <a:gd name="connsiteY17" fmla="*/ 494773 h 549541"/>
                  <a:gd name="connsiteX18" fmla="*/ 10650 w 307765"/>
                  <a:gd name="connsiteY18" fmla="*/ 549541 h 549541"/>
                  <a:gd name="connsiteX0" fmla="*/ 10650 w 307765"/>
                  <a:gd name="connsiteY0" fmla="*/ 549541 h 549541"/>
                  <a:gd name="connsiteX1" fmla="*/ 1125 w 307765"/>
                  <a:gd name="connsiteY1" fmla="*/ 328085 h 549541"/>
                  <a:gd name="connsiteX2" fmla="*/ 10650 w 307765"/>
                  <a:gd name="connsiteY2" fmla="*/ 173304 h 549541"/>
                  <a:gd name="connsiteX3" fmla="*/ 79706 w 307765"/>
                  <a:gd name="connsiteY3" fmla="*/ 49479 h 549541"/>
                  <a:gd name="connsiteX4" fmla="*/ 155906 w 307765"/>
                  <a:gd name="connsiteY4" fmla="*/ 4235 h 549541"/>
                  <a:gd name="connsiteX5" fmla="*/ 232106 w 307765"/>
                  <a:gd name="connsiteY5" fmla="*/ 11379 h 549541"/>
                  <a:gd name="connsiteX6" fmla="*/ 298781 w 307765"/>
                  <a:gd name="connsiteY6" fmla="*/ 87579 h 549541"/>
                  <a:gd name="connsiteX7" fmla="*/ 303544 w 307765"/>
                  <a:gd name="connsiteY7" fmla="*/ 254266 h 549541"/>
                  <a:gd name="connsiteX8" fmla="*/ 286875 w 307765"/>
                  <a:gd name="connsiteY8" fmla="*/ 382854 h 549541"/>
                  <a:gd name="connsiteX9" fmla="*/ 189243 w 307765"/>
                  <a:gd name="connsiteY9" fmla="*/ 449529 h 549541"/>
                  <a:gd name="connsiteX10" fmla="*/ 203531 w 307765"/>
                  <a:gd name="connsiteY10" fmla="*/ 285223 h 549541"/>
                  <a:gd name="connsiteX11" fmla="*/ 205911 w 307765"/>
                  <a:gd name="connsiteY11" fmla="*/ 192355 h 549541"/>
                  <a:gd name="connsiteX12" fmla="*/ 163050 w 307765"/>
                  <a:gd name="connsiteY12" fmla="*/ 156635 h 549541"/>
                  <a:gd name="connsiteX13" fmla="*/ 113044 w 307765"/>
                  <a:gd name="connsiteY13" fmla="*/ 192354 h 549541"/>
                  <a:gd name="connsiteX14" fmla="*/ 89231 w 307765"/>
                  <a:gd name="connsiteY14" fmla="*/ 254266 h 549541"/>
                  <a:gd name="connsiteX15" fmla="*/ 89231 w 307765"/>
                  <a:gd name="connsiteY15" fmla="*/ 335229 h 549541"/>
                  <a:gd name="connsiteX16" fmla="*/ 86850 w 307765"/>
                  <a:gd name="connsiteY16" fmla="*/ 425716 h 549541"/>
                  <a:gd name="connsiteX17" fmla="*/ 93993 w 307765"/>
                  <a:gd name="connsiteY17" fmla="*/ 494773 h 549541"/>
                  <a:gd name="connsiteX18" fmla="*/ 10650 w 307765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90855 w 309377"/>
                  <a:gd name="connsiteY9" fmla="*/ 449529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90843 w 309377"/>
                  <a:gd name="connsiteY15" fmla="*/ 335229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90855 w 309377"/>
                  <a:gd name="connsiteY9" fmla="*/ 449529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61435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78280 w 309377"/>
                  <a:gd name="connsiteY10" fmla="*/ 432862 h 549541"/>
                  <a:gd name="connsiteX11" fmla="*/ 205143 w 309377"/>
                  <a:gd name="connsiteY11" fmla="*/ 285223 h 549541"/>
                  <a:gd name="connsiteX12" fmla="*/ 207523 w 309377"/>
                  <a:gd name="connsiteY12" fmla="*/ 192355 h 549541"/>
                  <a:gd name="connsiteX13" fmla="*/ 164662 w 309377"/>
                  <a:gd name="connsiteY13" fmla="*/ 156635 h 549541"/>
                  <a:gd name="connsiteX14" fmla="*/ 114656 w 309377"/>
                  <a:gd name="connsiteY14" fmla="*/ 192354 h 549541"/>
                  <a:gd name="connsiteX15" fmla="*/ 90843 w 309377"/>
                  <a:gd name="connsiteY15" fmla="*/ 254266 h 549541"/>
                  <a:gd name="connsiteX16" fmla="*/ 81318 w 309377"/>
                  <a:gd name="connsiteY16" fmla="*/ 342373 h 549541"/>
                  <a:gd name="connsiteX17" fmla="*/ 88462 w 309377"/>
                  <a:gd name="connsiteY17" fmla="*/ 425716 h 549541"/>
                  <a:gd name="connsiteX18" fmla="*/ 95605 w 309377"/>
                  <a:gd name="connsiteY18" fmla="*/ 494773 h 549541"/>
                  <a:gd name="connsiteX19" fmla="*/ 12262 w 309377"/>
                  <a:gd name="connsiteY19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90186 w 309377"/>
                  <a:gd name="connsiteY10" fmla="*/ 394762 h 549541"/>
                  <a:gd name="connsiteX11" fmla="*/ 205143 w 309377"/>
                  <a:gd name="connsiteY11" fmla="*/ 285223 h 549541"/>
                  <a:gd name="connsiteX12" fmla="*/ 207523 w 309377"/>
                  <a:gd name="connsiteY12" fmla="*/ 192355 h 549541"/>
                  <a:gd name="connsiteX13" fmla="*/ 164662 w 309377"/>
                  <a:gd name="connsiteY13" fmla="*/ 156635 h 549541"/>
                  <a:gd name="connsiteX14" fmla="*/ 114656 w 309377"/>
                  <a:gd name="connsiteY14" fmla="*/ 192354 h 549541"/>
                  <a:gd name="connsiteX15" fmla="*/ 90843 w 309377"/>
                  <a:gd name="connsiteY15" fmla="*/ 254266 h 549541"/>
                  <a:gd name="connsiteX16" fmla="*/ 81318 w 309377"/>
                  <a:gd name="connsiteY16" fmla="*/ 342373 h 549541"/>
                  <a:gd name="connsiteX17" fmla="*/ 88462 w 309377"/>
                  <a:gd name="connsiteY17" fmla="*/ 425716 h 549541"/>
                  <a:gd name="connsiteX18" fmla="*/ 95605 w 309377"/>
                  <a:gd name="connsiteY18" fmla="*/ 494773 h 549541"/>
                  <a:gd name="connsiteX19" fmla="*/ 12262 w 309377"/>
                  <a:gd name="connsiteY19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80661 w 309377"/>
                  <a:gd name="connsiteY10" fmla="*/ 449531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18749 w 309377"/>
                  <a:gd name="connsiteY10" fmla="*/ 487631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7511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36086 w 309377"/>
                  <a:gd name="connsiteY19" fmla="*/ 547160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9699 w 309377"/>
                  <a:gd name="connsiteY19" fmla="*/ 473343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66200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9224 w 309377"/>
                  <a:gd name="connsiteY19" fmla="*/ 466200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82869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82869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4462 w 309377"/>
                  <a:gd name="connsiteY19" fmla="*/ 480487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37799 w 309377"/>
                  <a:gd name="connsiteY10" fmla="*/ 454293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4462 w 309377"/>
                  <a:gd name="connsiteY19" fmla="*/ 480487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54467 w 309377"/>
                  <a:gd name="connsiteY10" fmla="*/ 480487 h 549541"/>
                  <a:gd name="connsiteX11" fmla="*/ 137799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7799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68743 w 309377"/>
                  <a:gd name="connsiteY20" fmla="*/ 478106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7805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3517 w 309377"/>
                  <a:gd name="connsiteY12" fmla="*/ 385237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3042 w 309377"/>
                  <a:gd name="connsiteY12" fmla="*/ 368568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3042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4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4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92568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5899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5899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78093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78093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25716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118748 w 309377"/>
                  <a:gd name="connsiteY20" fmla="*/ 485249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109224 w 309377"/>
                  <a:gd name="connsiteY11" fmla="*/ 454293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118748 w 309377"/>
                  <a:gd name="connsiteY20" fmla="*/ 485249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09377" h="549541">
                    <a:moveTo>
                      <a:pt x="12262" y="549541"/>
                    </a:moveTo>
                    <a:cubicBezTo>
                      <a:pt x="-3216" y="521760"/>
                      <a:pt x="356" y="390791"/>
                      <a:pt x="356" y="328085"/>
                    </a:cubicBezTo>
                    <a:cubicBezTo>
                      <a:pt x="356" y="265379"/>
                      <a:pt x="-1232" y="219738"/>
                      <a:pt x="12262" y="173304"/>
                    </a:cubicBezTo>
                    <a:cubicBezTo>
                      <a:pt x="25756" y="126870"/>
                      <a:pt x="57109" y="77657"/>
                      <a:pt x="81318" y="49479"/>
                    </a:cubicBezTo>
                    <a:cubicBezTo>
                      <a:pt x="105527" y="21301"/>
                      <a:pt x="132118" y="10585"/>
                      <a:pt x="157518" y="4235"/>
                    </a:cubicBezTo>
                    <a:cubicBezTo>
                      <a:pt x="182918" y="-2115"/>
                      <a:pt x="209906" y="-2512"/>
                      <a:pt x="233718" y="11379"/>
                    </a:cubicBezTo>
                    <a:cubicBezTo>
                      <a:pt x="257531" y="25270"/>
                      <a:pt x="288487" y="47098"/>
                      <a:pt x="300393" y="87579"/>
                    </a:cubicBezTo>
                    <a:cubicBezTo>
                      <a:pt x="312299" y="128060"/>
                      <a:pt x="310712" y="211403"/>
                      <a:pt x="305156" y="254266"/>
                    </a:cubicBezTo>
                    <a:lnTo>
                      <a:pt x="288487" y="382854"/>
                    </a:lnTo>
                    <a:lnTo>
                      <a:pt x="183711" y="492391"/>
                    </a:lnTo>
                    <a:cubicBezTo>
                      <a:pt x="161374" y="508663"/>
                      <a:pt x="35913" y="491600"/>
                      <a:pt x="28261" y="485250"/>
                    </a:cubicBezTo>
                    <a:cubicBezTo>
                      <a:pt x="20609" y="478900"/>
                      <a:pt x="83824" y="467787"/>
                      <a:pt x="109224" y="454293"/>
                    </a:cubicBezTo>
                    <a:cubicBezTo>
                      <a:pt x="134624" y="440799"/>
                      <a:pt x="163882" y="432068"/>
                      <a:pt x="180662" y="404287"/>
                    </a:cubicBezTo>
                    <a:cubicBezTo>
                      <a:pt x="197442" y="376506"/>
                      <a:pt x="205428" y="322926"/>
                      <a:pt x="209905" y="287604"/>
                    </a:cubicBezTo>
                    <a:cubicBezTo>
                      <a:pt x="214382" y="252282"/>
                      <a:pt x="215064" y="214183"/>
                      <a:pt x="207523" y="192355"/>
                    </a:cubicBezTo>
                    <a:cubicBezTo>
                      <a:pt x="199983" y="170527"/>
                      <a:pt x="180140" y="156635"/>
                      <a:pt x="164662" y="156635"/>
                    </a:cubicBezTo>
                    <a:cubicBezTo>
                      <a:pt x="149184" y="156635"/>
                      <a:pt x="126959" y="176082"/>
                      <a:pt x="114656" y="192354"/>
                    </a:cubicBezTo>
                    <a:cubicBezTo>
                      <a:pt x="102353" y="208626"/>
                      <a:pt x="96399" y="229263"/>
                      <a:pt x="90843" y="254266"/>
                    </a:cubicBezTo>
                    <a:cubicBezTo>
                      <a:pt x="85287" y="279269"/>
                      <a:pt x="80127" y="312608"/>
                      <a:pt x="81318" y="342373"/>
                    </a:cubicBezTo>
                    <a:cubicBezTo>
                      <a:pt x="82509" y="372138"/>
                      <a:pt x="91749" y="409046"/>
                      <a:pt x="97987" y="432859"/>
                    </a:cubicBezTo>
                    <a:cubicBezTo>
                      <a:pt x="104225" y="456672"/>
                      <a:pt x="112398" y="466199"/>
                      <a:pt x="118748" y="485249"/>
                    </a:cubicBezTo>
                    <a:cubicBezTo>
                      <a:pt x="125098" y="504299"/>
                      <a:pt x="150659" y="534460"/>
                      <a:pt x="136086" y="547160"/>
                    </a:cubicBezTo>
                    <a:lnTo>
                      <a:pt x="12262" y="549541"/>
                    </a:ln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387" name="フリーフォーム: 図形 386">
                <a:extLst>
                  <a:ext uri="{FF2B5EF4-FFF2-40B4-BE49-F238E27FC236}">
                    <a16:creationId xmlns:a16="http://schemas.microsoft.com/office/drawing/2014/main" id="{D11F849F-EB49-4873-96A2-8837BD8FED33}"/>
                  </a:ext>
                </a:extLst>
              </p:cNvPr>
              <p:cNvSpPr/>
              <p:nvPr/>
            </p:nvSpPr>
            <p:spPr>
              <a:xfrm>
                <a:off x="5502808" y="1133179"/>
                <a:ext cx="602964" cy="542231"/>
              </a:xfrm>
              <a:custGeom>
                <a:avLst/>
                <a:gdLst>
                  <a:gd name="connsiteX0" fmla="*/ 583406 w 583406"/>
                  <a:gd name="connsiteY0" fmla="*/ 30956 h 540544"/>
                  <a:gd name="connsiteX1" fmla="*/ 533400 w 583406"/>
                  <a:gd name="connsiteY1" fmla="*/ 202406 h 540544"/>
                  <a:gd name="connsiteX2" fmla="*/ 435769 w 583406"/>
                  <a:gd name="connsiteY2" fmla="*/ 326231 h 540544"/>
                  <a:gd name="connsiteX3" fmla="*/ 338137 w 583406"/>
                  <a:gd name="connsiteY3" fmla="*/ 447675 h 540544"/>
                  <a:gd name="connsiteX4" fmla="*/ 214312 w 583406"/>
                  <a:gd name="connsiteY4" fmla="*/ 521494 h 540544"/>
                  <a:gd name="connsiteX5" fmla="*/ 109537 w 583406"/>
                  <a:gd name="connsiteY5" fmla="*/ 540544 h 540544"/>
                  <a:gd name="connsiteX6" fmla="*/ 35719 w 583406"/>
                  <a:gd name="connsiteY6" fmla="*/ 511969 h 540544"/>
                  <a:gd name="connsiteX7" fmla="*/ 0 w 583406"/>
                  <a:gd name="connsiteY7" fmla="*/ 459581 h 540544"/>
                  <a:gd name="connsiteX8" fmla="*/ 9525 w 583406"/>
                  <a:gd name="connsiteY8" fmla="*/ 354806 h 540544"/>
                  <a:gd name="connsiteX9" fmla="*/ 64294 w 583406"/>
                  <a:gd name="connsiteY9" fmla="*/ 257175 h 540544"/>
                  <a:gd name="connsiteX10" fmla="*/ 185737 w 583406"/>
                  <a:gd name="connsiteY10" fmla="*/ 159544 h 540544"/>
                  <a:gd name="connsiteX11" fmla="*/ 321469 w 583406"/>
                  <a:gd name="connsiteY11" fmla="*/ 80963 h 540544"/>
                  <a:gd name="connsiteX12" fmla="*/ 466725 w 583406"/>
                  <a:gd name="connsiteY12" fmla="*/ 0 h 540544"/>
                  <a:gd name="connsiteX13" fmla="*/ 447675 w 583406"/>
                  <a:gd name="connsiteY13" fmla="*/ 100013 h 540544"/>
                  <a:gd name="connsiteX14" fmla="*/ 347662 w 583406"/>
                  <a:gd name="connsiteY14" fmla="*/ 161925 h 540544"/>
                  <a:gd name="connsiteX15" fmla="*/ 223837 w 583406"/>
                  <a:gd name="connsiteY15" fmla="*/ 245269 h 540544"/>
                  <a:gd name="connsiteX16" fmla="*/ 157162 w 583406"/>
                  <a:gd name="connsiteY16" fmla="*/ 314325 h 540544"/>
                  <a:gd name="connsiteX17" fmla="*/ 150019 w 583406"/>
                  <a:gd name="connsiteY17" fmla="*/ 361950 h 540544"/>
                  <a:gd name="connsiteX18" fmla="*/ 173831 w 583406"/>
                  <a:gd name="connsiteY18" fmla="*/ 381000 h 540544"/>
                  <a:gd name="connsiteX19" fmla="*/ 252412 w 583406"/>
                  <a:gd name="connsiteY19" fmla="*/ 347663 h 540544"/>
                  <a:gd name="connsiteX20" fmla="*/ 342900 w 583406"/>
                  <a:gd name="connsiteY20" fmla="*/ 266700 h 540544"/>
                  <a:gd name="connsiteX21" fmla="*/ 416719 w 583406"/>
                  <a:gd name="connsiteY21" fmla="*/ 188119 h 540544"/>
                  <a:gd name="connsiteX22" fmla="*/ 457200 w 583406"/>
                  <a:gd name="connsiteY22" fmla="*/ 133350 h 540544"/>
                  <a:gd name="connsiteX23" fmla="*/ 583406 w 583406"/>
                  <a:gd name="connsiteY23" fmla="*/ 30956 h 540544"/>
                  <a:gd name="connsiteX0" fmla="*/ 600075 w 600075"/>
                  <a:gd name="connsiteY0" fmla="*/ 28575 h 540544"/>
                  <a:gd name="connsiteX1" fmla="*/ 533400 w 600075"/>
                  <a:gd name="connsiteY1" fmla="*/ 202406 h 540544"/>
                  <a:gd name="connsiteX2" fmla="*/ 435769 w 600075"/>
                  <a:gd name="connsiteY2" fmla="*/ 326231 h 540544"/>
                  <a:gd name="connsiteX3" fmla="*/ 338137 w 600075"/>
                  <a:gd name="connsiteY3" fmla="*/ 447675 h 540544"/>
                  <a:gd name="connsiteX4" fmla="*/ 214312 w 600075"/>
                  <a:gd name="connsiteY4" fmla="*/ 521494 h 540544"/>
                  <a:gd name="connsiteX5" fmla="*/ 109537 w 600075"/>
                  <a:gd name="connsiteY5" fmla="*/ 540544 h 540544"/>
                  <a:gd name="connsiteX6" fmla="*/ 35719 w 600075"/>
                  <a:gd name="connsiteY6" fmla="*/ 511969 h 540544"/>
                  <a:gd name="connsiteX7" fmla="*/ 0 w 600075"/>
                  <a:gd name="connsiteY7" fmla="*/ 459581 h 540544"/>
                  <a:gd name="connsiteX8" fmla="*/ 9525 w 600075"/>
                  <a:gd name="connsiteY8" fmla="*/ 354806 h 540544"/>
                  <a:gd name="connsiteX9" fmla="*/ 64294 w 600075"/>
                  <a:gd name="connsiteY9" fmla="*/ 257175 h 540544"/>
                  <a:gd name="connsiteX10" fmla="*/ 185737 w 600075"/>
                  <a:gd name="connsiteY10" fmla="*/ 159544 h 540544"/>
                  <a:gd name="connsiteX11" fmla="*/ 321469 w 600075"/>
                  <a:gd name="connsiteY11" fmla="*/ 80963 h 540544"/>
                  <a:gd name="connsiteX12" fmla="*/ 466725 w 600075"/>
                  <a:gd name="connsiteY12" fmla="*/ 0 h 540544"/>
                  <a:gd name="connsiteX13" fmla="*/ 447675 w 600075"/>
                  <a:gd name="connsiteY13" fmla="*/ 100013 h 540544"/>
                  <a:gd name="connsiteX14" fmla="*/ 347662 w 600075"/>
                  <a:gd name="connsiteY14" fmla="*/ 161925 h 540544"/>
                  <a:gd name="connsiteX15" fmla="*/ 223837 w 600075"/>
                  <a:gd name="connsiteY15" fmla="*/ 245269 h 540544"/>
                  <a:gd name="connsiteX16" fmla="*/ 157162 w 600075"/>
                  <a:gd name="connsiteY16" fmla="*/ 314325 h 540544"/>
                  <a:gd name="connsiteX17" fmla="*/ 150019 w 600075"/>
                  <a:gd name="connsiteY17" fmla="*/ 361950 h 540544"/>
                  <a:gd name="connsiteX18" fmla="*/ 173831 w 600075"/>
                  <a:gd name="connsiteY18" fmla="*/ 381000 h 540544"/>
                  <a:gd name="connsiteX19" fmla="*/ 252412 w 600075"/>
                  <a:gd name="connsiteY19" fmla="*/ 347663 h 540544"/>
                  <a:gd name="connsiteX20" fmla="*/ 342900 w 600075"/>
                  <a:gd name="connsiteY20" fmla="*/ 266700 h 540544"/>
                  <a:gd name="connsiteX21" fmla="*/ 416719 w 600075"/>
                  <a:gd name="connsiteY21" fmla="*/ 188119 h 540544"/>
                  <a:gd name="connsiteX22" fmla="*/ 457200 w 600075"/>
                  <a:gd name="connsiteY22" fmla="*/ 133350 h 540544"/>
                  <a:gd name="connsiteX23" fmla="*/ 600075 w 600075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57200 w 602039"/>
                  <a:gd name="connsiteY22" fmla="*/ 133350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876"/>
                  <a:gd name="connsiteY0" fmla="*/ 28701 h 540944"/>
                  <a:gd name="connsiteX1" fmla="*/ 535295 w 603876"/>
                  <a:gd name="connsiteY1" fmla="*/ 202532 h 540944"/>
                  <a:gd name="connsiteX2" fmla="*/ 449570 w 603876"/>
                  <a:gd name="connsiteY2" fmla="*/ 319213 h 540944"/>
                  <a:gd name="connsiteX3" fmla="*/ 340032 w 603876"/>
                  <a:gd name="connsiteY3" fmla="*/ 447801 h 540944"/>
                  <a:gd name="connsiteX4" fmla="*/ 216207 w 603876"/>
                  <a:gd name="connsiteY4" fmla="*/ 521620 h 540944"/>
                  <a:gd name="connsiteX5" fmla="*/ 111432 w 603876"/>
                  <a:gd name="connsiteY5" fmla="*/ 540670 h 540944"/>
                  <a:gd name="connsiteX6" fmla="*/ 37614 w 603876"/>
                  <a:gd name="connsiteY6" fmla="*/ 512095 h 540944"/>
                  <a:gd name="connsiteX7" fmla="*/ 1895 w 603876"/>
                  <a:gd name="connsiteY7" fmla="*/ 459707 h 540944"/>
                  <a:gd name="connsiteX8" fmla="*/ 11420 w 603876"/>
                  <a:gd name="connsiteY8" fmla="*/ 354932 h 540944"/>
                  <a:gd name="connsiteX9" fmla="*/ 66189 w 603876"/>
                  <a:gd name="connsiteY9" fmla="*/ 257301 h 540944"/>
                  <a:gd name="connsiteX10" fmla="*/ 187632 w 603876"/>
                  <a:gd name="connsiteY10" fmla="*/ 159670 h 540944"/>
                  <a:gd name="connsiteX11" fmla="*/ 323364 w 603876"/>
                  <a:gd name="connsiteY11" fmla="*/ 81089 h 540944"/>
                  <a:gd name="connsiteX12" fmla="*/ 468620 w 603876"/>
                  <a:gd name="connsiteY12" fmla="*/ 126 h 540944"/>
                  <a:gd name="connsiteX13" fmla="*/ 449570 w 603876"/>
                  <a:gd name="connsiteY13" fmla="*/ 100139 h 540944"/>
                  <a:gd name="connsiteX14" fmla="*/ 349557 w 603876"/>
                  <a:gd name="connsiteY14" fmla="*/ 162051 h 540944"/>
                  <a:gd name="connsiteX15" fmla="*/ 225732 w 603876"/>
                  <a:gd name="connsiteY15" fmla="*/ 245395 h 540944"/>
                  <a:gd name="connsiteX16" fmla="*/ 159057 w 603876"/>
                  <a:gd name="connsiteY16" fmla="*/ 314451 h 540944"/>
                  <a:gd name="connsiteX17" fmla="*/ 151914 w 603876"/>
                  <a:gd name="connsiteY17" fmla="*/ 362076 h 540944"/>
                  <a:gd name="connsiteX18" fmla="*/ 175726 w 603876"/>
                  <a:gd name="connsiteY18" fmla="*/ 381126 h 540944"/>
                  <a:gd name="connsiteX19" fmla="*/ 254307 w 603876"/>
                  <a:gd name="connsiteY19" fmla="*/ 347789 h 540944"/>
                  <a:gd name="connsiteX20" fmla="*/ 344795 w 603876"/>
                  <a:gd name="connsiteY20" fmla="*/ 266826 h 540944"/>
                  <a:gd name="connsiteX21" fmla="*/ 418614 w 603876"/>
                  <a:gd name="connsiteY21" fmla="*/ 188245 h 540944"/>
                  <a:gd name="connsiteX22" fmla="*/ 490051 w 603876"/>
                  <a:gd name="connsiteY22" fmla="*/ 97757 h 540944"/>
                  <a:gd name="connsiteX23" fmla="*/ 601970 w 603876"/>
                  <a:gd name="connsiteY23" fmla="*/ 28701 h 540944"/>
                  <a:gd name="connsiteX0" fmla="*/ 601970 w 603876"/>
                  <a:gd name="connsiteY0" fmla="*/ 28701 h 541030"/>
                  <a:gd name="connsiteX1" fmla="*/ 535295 w 603876"/>
                  <a:gd name="connsiteY1" fmla="*/ 202532 h 541030"/>
                  <a:gd name="connsiteX2" fmla="*/ 449570 w 603876"/>
                  <a:gd name="connsiteY2" fmla="*/ 319213 h 541030"/>
                  <a:gd name="connsiteX3" fmla="*/ 337651 w 603876"/>
                  <a:gd name="connsiteY3" fmla="*/ 435895 h 541030"/>
                  <a:gd name="connsiteX4" fmla="*/ 216207 w 603876"/>
                  <a:gd name="connsiteY4" fmla="*/ 521620 h 541030"/>
                  <a:gd name="connsiteX5" fmla="*/ 111432 w 603876"/>
                  <a:gd name="connsiteY5" fmla="*/ 540670 h 541030"/>
                  <a:gd name="connsiteX6" fmla="*/ 37614 w 603876"/>
                  <a:gd name="connsiteY6" fmla="*/ 512095 h 541030"/>
                  <a:gd name="connsiteX7" fmla="*/ 1895 w 603876"/>
                  <a:gd name="connsiteY7" fmla="*/ 459707 h 541030"/>
                  <a:gd name="connsiteX8" fmla="*/ 11420 w 603876"/>
                  <a:gd name="connsiteY8" fmla="*/ 354932 h 541030"/>
                  <a:gd name="connsiteX9" fmla="*/ 66189 w 603876"/>
                  <a:gd name="connsiteY9" fmla="*/ 257301 h 541030"/>
                  <a:gd name="connsiteX10" fmla="*/ 187632 w 603876"/>
                  <a:gd name="connsiteY10" fmla="*/ 159670 h 541030"/>
                  <a:gd name="connsiteX11" fmla="*/ 323364 w 603876"/>
                  <a:gd name="connsiteY11" fmla="*/ 81089 h 541030"/>
                  <a:gd name="connsiteX12" fmla="*/ 468620 w 603876"/>
                  <a:gd name="connsiteY12" fmla="*/ 126 h 541030"/>
                  <a:gd name="connsiteX13" fmla="*/ 449570 w 603876"/>
                  <a:gd name="connsiteY13" fmla="*/ 100139 h 541030"/>
                  <a:gd name="connsiteX14" fmla="*/ 349557 w 603876"/>
                  <a:gd name="connsiteY14" fmla="*/ 162051 h 541030"/>
                  <a:gd name="connsiteX15" fmla="*/ 225732 w 603876"/>
                  <a:gd name="connsiteY15" fmla="*/ 245395 h 541030"/>
                  <a:gd name="connsiteX16" fmla="*/ 159057 w 603876"/>
                  <a:gd name="connsiteY16" fmla="*/ 314451 h 541030"/>
                  <a:gd name="connsiteX17" fmla="*/ 151914 w 603876"/>
                  <a:gd name="connsiteY17" fmla="*/ 362076 h 541030"/>
                  <a:gd name="connsiteX18" fmla="*/ 175726 w 603876"/>
                  <a:gd name="connsiteY18" fmla="*/ 381126 h 541030"/>
                  <a:gd name="connsiteX19" fmla="*/ 254307 w 603876"/>
                  <a:gd name="connsiteY19" fmla="*/ 347789 h 541030"/>
                  <a:gd name="connsiteX20" fmla="*/ 344795 w 603876"/>
                  <a:gd name="connsiteY20" fmla="*/ 266826 h 541030"/>
                  <a:gd name="connsiteX21" fmla="*/ 418614 w 603876"/>
                  <a:gd name="connsiteY21" fmla="*/ 188245 h 541030"/>
                  <a:gd name="connsiteX22" fmla="*/ 490051 w 603876"/>
                  <a:gd name="connsiteY22" fmla="*/ 97757 h 541030"/>
                  <a:gd name="connsiteX23" fmla="*/ 601970 w 603876"/>
                  <a:gd name="connsiteY23" fmla="*/ 28701 h 541030"/>
                  <a:gd name="connsiteX0" fmla="*/ 601970 w 603876"/>
                  <a:gd name="connsiteY0" fmla="*/ 28701 h 533061"/>
                  <a:gd name="connsiteX1" fmla="*/ 535295 w 603876"/>
                  <a:gd name="connsiteY1" fmla="*/ 202532 h 533061"/>
                  <a:gd name="connsiteX2" fmla="*/ 449570 w 603876"/>
                  <a:gd name="connsiteY2" fmla="*/ 319213 h 533061"/>
                  <a:gd name="connsiteX3" fmla="*/ 337651 w 603876"/>
                  <a:gd name="connsiteY3" fmla="*/ 435895 h 533061"/>
                  <a:gd name="connsiteX4" fmla="*/ 216207 w 603876"/>
                  <a:gd name="connsiteY4" fmla="*/ 521620 h 533061"/>
                  <a:gd name="connsiteX5" fmla="*/ 118576 w 603876"/>
                  <a:gd name="connsiteY5" fmla="*/ 531145 h 533061"/>
                  <a:gd name="connsiteX6" fmla="*/ 37614 w 603876"/>
                  <a:gd name="connsiteY6" fmla="*/ 512095 h 533061"/>
                  <a:gd name="connsiteX7" fmla="*/ 1895 w 603876"/>
                  <a:gd name="connsiteY7" fmla="*/ 459707 h 533061"/>
                  <a:gd name="connsiteX8" fmla="*/ 11420 w 603876"/>
                  <a:gd name="connsiteY8" fmla="*/ 354932 h 533061"/>
                  <a:gd name="connsiteX9" fmla="*/ 66189 w 603876"/>
                  <a:gd name="connsiteY9" fmla="*/ 257301 h 533061"/>
                  <a:gd name="connsiteX10" fmla="*/ 187632 w 603876"/>
                  <a:gd name="connsiteY10" fmla="*/ 159670 h 533061"/>
                  <a:gd name="connsiteX11" fmla="*/ 323364 w 603876"/>
                  <a:gd name="connsiteY11" fmla="*/ 81089 h 533061"/>
                  <a:gd name="connsiteX12" fmla="*/ 468620 w 603876"/>
                  <a:gd name="connsiteY12" fmla="*/ 126 h 533061"/>
                  <a:gd name="connsiteX13" fmla="*/ 449570 w 603876"/>
                  <a:gd name="connsiteY13" fmla="*/ 100139 h 533061"/>
                  <a:gd name="connsiteX14" fmla="*/ 349557 w 603876"/>
                  <a:gd name="connsiteY14" fmla="*/ 162051 h 533061"/>
                  <a:gd name="connsiteX15" fmla="*/ 225732 w 603876"/>
                  <a:gd name="connsiteY15" fmla="*/ 245395 h 533061"/>
                  <a:gd name="connsiteX16" fmla="*/ 159057 w 603876"/>
                  <a:gd name="connsiteY16" fmla="*/ 314451 h 533061"/>
                  <a:gd name="connsiteX17" fmla="*/ 151914 w 603876"/>
                  <a:gd name="connsiteY17" fmla="*/ 362076 h 533061"/>
                  <a:gd name="connsiteX18" fmla="*/ 175726 w 603876"/>
                  <a:gd name="connsiteY18" fmla="*/ 381126 h 533061"/>
                  <a:gd name="connsiteX19" fmla="*/ 254307 w 603876"/>
                  <a:gd name="connsiteY19" fmla="*/ 347789 h 533061"/>
                  <a:gd name="connsiteX20" fmla="*/ 344795 w 603876"/>
                  <a:gd name="connsiteY20" fmla="*/ 266826 h 533061"/>
                  <a:gd name="connsiteX21" fmla="*/ 418614 w 603876"/>
                  <a:gd name="connsiteY21" fmla="*/ 188245 h 533061"/>
                  <a:gd name="connsiteX22" fmla="*/ 490051 w 603876"/>
                  <a:gd name="connsiteY22" fmla="*/ 97757 h 533061"/>
                  <a:gd name="connsiteX23" fmla="*/ 601970 w 603876"/>
                  <a:gd name="connsiteY23" fmla="*/ 28701 h 533061"/>
                  <a:gd name="connsiteX0" fmla="*/ 602843 w 604749"/>
                  <a:gd name="connsiteY0" fmla="*/ 28701 h 533061"/>
                  <a:gd name="connsiteX1" fmla="*/ 536168 w 604749"/>
                  <a:gd name="connsiteY1" fmla="*/ 202532 h 533061"/>
                  <a:gd name="connsiteX2" fmla="*/ 450443 w 604749"/>
                  <a:gd name="connsiteY2" fmla="*/ 319213 h 533061"/>
                  <a:gd name="connsiteX3" fmla="*/ 338524 w 604749"/>
                  <a:gd name="connsiteY3" fmla="*/ 435895 h 533061"/>
                  <a:gd name="connsiteX4" fmla="*/ 217080 w 604749"/>
                  <a:gd name="connsiteY4" fmla="*/ 521620 h 533061"/>
                  <a:gd name="connsiteX5" fmla="*/ 119449 w 604749"/>
                  <a:gd name="connsiteY5" fmla="*/ 531145 h 533061"/>
                  <a:gd name="connsiteX6" fmla="*/ 50393 w 604749"/>
                  <a:gd name="connsiteY6" fmla="*/ 512095 h 533061"/>
                  <a:gd name="connsiteX7" fmla="*/ 2768 w 604749"/>
                  <a:gd name="connsiteY7" fmla="*/ 459707 h 533061"/>
                  <a:gd name="connsiteX8" fmla="*/ 12293 w 604749"/>
                  <a:gd name="connsiteY8" fmla="*/ 354932 h 533061"/>
                  <a:gd name="connsiteX9" fmla="*/ 67062 w 604749"/>
                  <a:gd name="connsiteY9" fmla="*/ 257301 h 533061"/>
                  <a:gd name="connsiteX10" fmla="*/ 188505 w 604749"/>
                  <a:gd name="connsiteY10" fmla="*/ 159670 h 533061"/>
                  <a:gd name="connsiteX11" fmla="*/ 324237 w 604749"/>
                  <a:gd name="connsiteY11" fmla="*/ 81089 h 533061"/>
                  <a:gd name="connsiteX12" fmla="*/ 469493 w 604749"/>
                  <a:gd name="connsiteY12" fmla="*/ 126 h 533061"/>
                  <a:gd name="connsiteX13" fmla="*/ 450443 w 604749"/>
                  <a:gd name="connsiteY13" fmla="*/ 100139 h 533061"/>
                  <a:gd name="connsiteX14" fmla="*/ 350430 w 604749"/>
                  <a:gd name="connsiteY14" fmla="*/ 162051 h 533061"/>
                  <a:gd name="connsiteX15" fmla="*/ 226605 w 604749"/>
                  <a:gd name="connsiteY15" fmla="*/ 245395 h 533061"/>
                  <a:gd name="connsiteX16" fmla="*/ 159930 w 604749"/>
                  <a:gd name="connsiteY16" fmla="*/ 314451 h 533061"/>
                  <a:gd name="connsiteX17" fmla="*/ 152787 w 604749"/>
                  <a:gd name="connsiteY17" fmla="*/ 362076 h 533061"/>
                  <a:gd name="connsiteX18" fmla="*/ 176599 w 604749"/>
                  <a:gd name="connsiteY18" fmla="*/ 381126 h 533061"/>
                  <a:gd name="connsiteX19" fmla="*/ 255180 w 604749"/>
                  <a:gd name="connsiteY19" fmla="*/ 347789 h 533061"/>
                  <a:gd name="connsiteX20" fmla="*/ 345668 w 604749"/>
                  <a:gd name="connsiteY20" fmla="*/ 266826 h 533061"/>
                  <a:gd name="connsiteX21" fmla="*/ 419487 w 604749"/>
                  <a:gd name="connsiteY21" fmla="*/ 188245 h 533061"/>
                  <a:gd name="connsiteX22" fmla="*/ 490924 w 604749"/>
                  <a:gd name="connsiteY22" fmla="*/ 97757 h 533061"/>
                  <a:gd name="connsiteX23" fmla="*/ 602843 w 604749"/>
                  <a:gd name="connsiteY23" fmla="*/ 28701 h 533061"/>
                  <a:gd name="connsiteX0" fmla="*/ 600963 w 602869"/>
                  <a:gd name="connsiteY0" fmla="*/ 28701 h 533061"/>
                  <a:gd name="connsiteX1" fmla="*/ 534288 w 602869"/>
                  <a:gd name="connsiteY1" fmla="*/ 202532 h 533061"/>
                  <a:gd name="connsiteX2" fmla="*/ 448563 w 602869"/>
                  <a:gd name="connsiteY2" fmla="*/ 319213 h 533061"/>
                  <a:gd name="connsiteX3" fmla="*/ 336644 w 602869"/>
                  <a:gd name="connsiteY3" fmla="*/ 435895 h 533061"/>
                  <a:gd name="connsiteX4" fmla="*/ 215200 w 602869"/>
                  <a:gd name="connsiteY4" fmla="*/ 521620 h 533061"/>
                  <a:gd name="connsiteX5" fmla="*/ 117569 w 602869"/>
                  <a:gd name="connsiteY5" fmla="*/ 531145 h 533061"/>
                  <a:gd name="connsiteX6" fmla="*/ 48513 w 602869"/>
                  <a:gd name="connsiteY6" fmla="*/ 512095 h 533061"/>
                  <a:gd name="connsiteX7" fmla="*/ 3270 w 602869"/>
                  <a:gd name="connsiteY7" fmla="*/ 452563 h 533061"/>
                  <a:gd name="connsiteX8" fmla="*/ 10413 w 602869"/>
                  <a:gd name="connsiteY8" fmla="*/ 354932 h 533061"/>
                  <a:gd name="connsiteX9" fmla="*/ 65182 w 602869"/>
                  <a:gd name="connsiteY9" fmla="*/ 257301 h 533061"/>
                  <a:gd name="connsiteX10" fmla="*/ 186625 w 602869"/>
                  <a:gd name="connsiteY10" fmla="*/ 159670 h 533061"/>
                  <a:gd name="connsiteX11" fmla="*/ 322357 w 602869"/>
                  <a:gd name="connsiteY11" fmla="*/ 81089 h 533061"/>
                  <a:gd name="connsiteX12" fmla="*/ 467613 w 602869"/>
                  <a:gd name="connsiteY12" fmla="*/ 126 h 533061"/>
                  <a:gd name="connsiteX13" fmla="*/ 448563 w 602869"/>
                  <a:gd name="connsiteY13" fmla="*/ 100139 h 533061"/>
                  <a:gd name="connsiteX14" fmla="*/ 348550 w 602869"/>
                  <a:gd name="connsiteY14" fmla="*/ 162051 h 533061"/>
                  <a:gd name="connsiteX15" fmla="*/ 224725 w 602869"/>
                  <a:gd name="connsiteY15" fmla="*/ 245395 h 533061"/>
                  <a:gd name="connsiteX16" fmla="*/ 158050 w 602869"/>
                  <a:gd name="connsiteY16" fmla="*/ 314451 h 533061"/>
                  <a:gd name="connsiteX17" fmla="*/ 150907 w 602869"/>
                  <a:gd name="connsiteY17" fmla="*/ 362076 h 533061"/>
                  <a:gd name="connsiteX18" fmla="*/ 174719 w 602869"/>
                  <a:gd name="connsiteY18" fmla="*/ 381126 h 533061"/>
                  <a:gd name="connsiteX19" fmla="*/ 253300 w 602869"/>
                  <a:gd name="connsiteY19" fmla="*/ 347789 h 533061"/>
                  <a:gd name="connsiteX20" fmla="*/ 343788 w 602869"/>
                  <a:gd name="connsiteY20" fmla="*/ 266826 h 533061"/>
                  <a:gd name="connsiteX21" fmla="*/ 417607 w 602869"/>
                  <a:gd name="connsiteY21" fmla="*/ 188245 h 533061"/>
                  <a:gd name="connsiteX22" fmla="*/ 489044 w 602869"/>
                  <a:gd name="connsiteY22" fmla="*/ 97757 h 533061"/>
                  <a:gd name="connsiteX23" fmla="*/ 600963 w 602869"/>
                  <a:gd name="connsiteY23" fmla="*/ 28701 h 533061"/>
                  <a:gd name="connsiteX0" fmla="*/ 601058 w 602964"/>
                  <a:gd name="connsiteY0" fmla="*/ 28701 h 533061"/>
                  <a:gd name="connsiteX1" fmla="*/ 534383 w 602964"/>
                  <a:gd name="connsiteY1" fmla="*/ 202532 h 533061"/>
                  <a:gd name="connsiteX2" fmla="*/ 448658 w 602964"/>
                  <a:gd name="connsiteY2" fmla="*/ 319213 h 533061"/>
                  <a:gd name="connsiteX3" fmla="*/ 336739 w 602964"/>
                  <a:gd name="connsiteY3" fmla="*/ 435895 h 533061"/>
                  <a:gd name="connsiteX4" fmla="*/ 215295 w 602964"/>
                  <a:gd name="connsiteY4" fmla="*/ 521620 h 533061"/>
                  <a:gd name="connsiteX5" fmla="*/ 117664 w 602964"/>
                  <a:gd name="connsiteY5" fmla="*/ 531145 h 533061"/>
                  <a:gd name="connsiteX6" fmla="*/ 48608 w 602964"/>
                  <a:gd name="connsiteY6" fmla="*/ 512095 h 533061"/>
                  <a:gd name="connsiteX7" fmla="*/ 3365 w 602964"/>
                  <a:gd name="connsiteY7" fmla="*/ 452563 h 533061"/>
                  <a:gd name="connsiteX8" fmla="*/ 10508 w 602964"/>
                  <a:gd name="connsiteY8" fmla="*/ 354932 h 533061"/>
                  <a:gd name="connsiteX9" fmla="*/ 67658 w 602964"/>
                  <a:gd name="connsiteY9" fmla="*/ 257301 h 533061"/>
                  <a:gd name="connsiteX10" fmla="*/ 186720 w 602964"/>
                  <a:gd name="connsiteY10" fmla="*/ 159670 h 533061"/>
                  <a:gd name="connsiteX11" fmla="*/ 322452 w 602964"/>
                  <a:gd name="connsiteY11" fmla="*/ 81089 h 533061"/>
                  <a:gd name="connsiteX12" fmla="*/ 467708 w 602964"/>
                  <a:gd name="connsiteY12" fmla="*/ 126 h 533061"/>
                  <a:gd name="connsiteX13" fmla="*/ 448658 w 602964"/>
                  <a:gd name="connsiteY13" fmla="*/ 100139 h 533061"/>
                  <a:gd name="connsiteX14" fmla="*/ 348645 w 602964"/>
                  <a:gd name="connsiteY14" fmla="*/ 162051 h 533061"/>
                  <a:gd name="connsiteX15" fmla="*/ 224820 w 602964"/>
                  <a:gd name="connsiteY15" fmla="*/ 245395 h 533061"/>
                  <a:gd name="connsiteX16" fmla="*/ 158145 w 602964"/>
                  <a:gd name="connsiteY16" fmla="*/ 314451 h 533061"/>
                  <a:gd name="connsiteX17" fmla="*/ 151002 w 602964"/>
                  <a:gd name="connsiteY17" fmla="*/ 362076 h 533061"/>
                  <a:gd name="connsiteX18" fmla="*/ 174814 w 602964"/>
                  <a:gd name="connsiteY18" fmla="*/ 381126 h 533061"/>
                  <a:gd name="connsiteX19" fmla="*/ 253395 w 602964"/>
                  <a:gd name="connsiteY19" fmla="*/ 347789 h 533061"/>
                  <a:gd name="connsiteX20" fmla="*/ 343883 w 602964"/>
                  <a:gd name="connsiteY20" fmla="*/ 266826 h 533061"/>
                  <a:gd name="connsiteX21" fmla="*/ 417702 w 602964"/>
                  <a:gd name="connsiteY21" fmla="*/ 188245 h 533061"/>
                  <a:gd name="connsiteX22" fmla="*/ 489139 w 602964"/>
                  <a:gd name="connsiteY22" fmla="*/ 97757 h 533061"/>
                  <a:gd name="connsiteX23" fmla="*/ 601058 w 602964"/>
                  <a:gd name="connsiteY23" fmla="*/ 28701 h 533061"/>
                  <a:gd name="connsiteX0" fmla="*/ 601058 w 602964"/>
                  <a:gd name="connsiteY0" fmla="*/ 28701 h 533061"/>
                  <a:gd name="connsiteX1" fmla="*/ 534383 w 602964"/>
                  <a:gd name="connsiteY1" fmla="*/ 202532 h 533061"/>
                  <a:gd name="connsiteX2" fmla="*/ 448658 w 602964"/>
                  <a:gd name="connsiteY2" fmla="*/ 319213 h 533061"/>
                  <a:gd name="connsiteX3" fmla="*/ 336739 w 602964"/>
                  <a:gd name="connsiteY3" fmla="*/ 435895 h 533061"/>
                  <a:gd name="connsiteX4" fmla="*/ 215295 w 602964"/>
                  <a:gd name="connsiteY4" fmla="*/ 521620 h 533061"/>
                  <a:gd name="connsiteX5" fmla="*/ 117664 w 602964"/>
                  <a:gd name="connsiteY5" fmla="*/ 531145 h 533061"/>
                  <a:gd name="connsiteX6" fmla="*/ 48608 w 602964"/>
                  <a:gd name="connsiteY6" fmla="*/ 512095 h 533061"/>
                  <a:gd name="connsiteX7" fmla="*/ 3365 w 602964"/>
                  <a:gd name="connsiteY7" fmla="*/ 452563 h 533061"/>
                  <a:gd name="connsiteX8" fmla="*/ 10508 w 602964"/>
                  <a:gd name="connsiteY8" fmla="*/ 354932 h 533061"/>
                  <a:gd name="connsiteX9" fmla="*/ 67658 w 602964"/>
                  <a:gd name="connsiteY9" fmla="*/ 257301 h 533061"/>
                  <a:gd name="connsiteX10" fmla="*/ 191482 w 602964"/>
                  <a:gd name="connsiteY10" fmla="*/ 159670 h 533061"/>
                  <a:gd name="connsiteX11" fmla="*/ 322452 w 602964"/>
                  <a:gd name="connsiteY11" fmla="*/ 81089 h 533061"/>
                  <a:gd name="connsiteX12" fmla="*/ 467708 w 602964"/>
                  <a:gd name="connsiteY12" fmla="*/ 126 h 533061"/>
                  <a:gd name="connsiteX13" fmla="*/ 448658 w 602964"/>
                  <a:gd name="connsiteY13" fmla="*/ 100139 h 533061"/>
                  <a:gd name="connsiteX14" fmla="*/ 348645 w 602964"/>
                  <a:gd name="connsiteY14" fmla="*/ 162051 h 533061"/>
                  <a:gd name="connsiteX15" fmla="*/ 224820 w 602964"/>
                  <a:gd name="connsiteY15" fmla="*/ 245395 h 533061"/>
                  <a:gd name="connsiteX16" fmla="*/ 158145 w 602964"/>
                  <a:gd name="connsiteY16" fmla="*/ 314451 h 533061"/>
                  <a:gd name="connsiteX17" fmla="*/ 151002 w 602964"/>
                  <a:gd name="connsiteY17" fmla="*/ 362076 h 533061"/>
                  <a:gd name="connsiteX18" fmla="*/ 174814 w 602964"/>
                  <a:gd name="connsiteY18" fmla="*/ 381126 h 533061"/>
                  <a:gd name="connsiteX19" fmla="*/ 253395 w 602964"/>
                  <a:gd name="connsiteY19" fmla="*/ 347789 h 533061"/>
                  <a:gd name="connsiteX20" fmla="*/ 343883 w 602964"/>
                  <a:gd name="connsiteY20" fmla="*/ 266826 h 533061"/>
                  <a:gd name="connsiteX21" fmla="*/ 417702 w 602964"/>
                  <a:gd name="connsiteY21" fmla="*/ 188245 h 533061"/>
                  <a:gd name="connsiteX22" fmla="*/ 489139 w 602964"/>
                  <a:gd name="connsiteY22" fmla="*/ 97757 h 533061"/>
                  <a:gd name="connsiteX23" fmla="*/ 601058 w 602964"/>
                  <a:gd name="connsiteY23" fmla="*/ 28701 h 533061"/>
                  <a:gd name="connsiteX0" fmla="*/ 601058 w 602964"/>
                  <a:gd name="connsiteY0" fmla="*/ 12071 h 516431"/>
                  <a:gd name="connsiteX1" fmla="*/ 534383 w 602964"/>
                  <a:gd name="connsiteY1" fmla="*/ 185902 h 516431"/>
                  <a:gd name="connsiteX2" fmla="*/ 448658 w 602964"/>
                  <a:gd name="connsiteY2" fmla="*/ 302583 h 516431"/>
                  <a:gd name="connsiteX3" fmla="*/ 336739 w 602964"/>
                  <a:gd name="connsiteY3" fmla="*/ 419265 h 516431"/>
                  <a:gd name="connsiteX4" fmla="*/ 215295 w 602964"/>
                  <a:gd name="connsiteY4" fmla="*/ 504990 h 516431"/>
                  <a:gd name="connsiteX5" fmla="*/ 117664 w 602964"/>
                  <a:gd name="connsiteY5" fmla="*/ 514515 h 516431"/>
                  <a:gd name="connsiteX6" fmla="*/ 48608 w 602964"/>
                  <a:gd name="connsiteY6" fmla="*/ 495465 h 516431"/>
                  <a:gd name="connsiteX7" fmla="*/ 3365 w 602964"/>
                  <a:gd name="connsiteY7" fmla="*/ 435933 h 516431"/>
                  <a:gd name="connsiteX8" fmla="*/ 10508 w 602964"/>
                  <a:gd name="connsiteY8" fmla="*/ 338302 h 516431"/>
                  <a:gd name="connsiteX9" fmla="*/ 67658 w 602964"/>
                  <a:gd name="connsiteY9" fmla="*/ 240671 h 516431"/>
                  <a:gd name="connsiteX10" fmla="*/ 191482 w 602964"/>
                  <a:gd name="connsiteY10" fmla="*/ 143040 h 516431"/>
                  <a:gd name="connsiteX11" fmla="*/ 322452 w 602964"/>
                  <a:gd name="connsiteY11" fmla="*/ 64459 h 516431"/>
                  <a:gd name="connsiteX12" fmla="*/ 484377 w 602964"/>
                  <a:gd name="connsiteY12" fmla="*/ 165 h 516431"/>
                  <a:gd name="connsiteX13" fmla="*/ 448658 w 602964"/>
                  <a:gd name="connsiteY13" fmla="*/ 83509 h 516431"/>
                  <a:gd name="connsiteX14" fmla="*/ 348645 w 602964"/>
                  <a:gd name="connsiteY14" fmla="*/ 145421 h 516431"/>
                  <a:gd name="connsiteX15" fmla="*/ 224820 w 602964"/>
                  <a:gd name="connsiteY15" fmla="*/ 228765 h 516431"/>
                  <a:gd name="connsiteX16" fmla="*/ 158145 w 602964"/>
                  <a:gd name="connsiteY16" fmla="*/ 297821 h 516431"/>
                  <a:gd name="connsiteX17" fmla="*/ 151002 w 602964"/>
                  <a:gd name="connsiteY17" fmla="*/ 345446 h 516431"/>
                  <a:gd name="connsiteX18" fmla="*/ 174814 w 602964"/>
                  <a:gd name="connsiteY18" fmla="*/ 364496 h 516431"/>
                  <a:gd name="connsiteX19" fmla="*/ 253395 w 602964"/>
                  <a:gd name="connsiteY19" fmla="*/ 331159 h 516431"/>
                  <a:gd name="connsiteX20" fmla="*/ 343883 w 602964"/>
                  <a:gd name="connsiteY20" fmla="*/ 250196 h 516431"/>
                  <a:gd name="connsiteX21" fmla="*/ 417702 w 602964"/>
                  <a:gd name="connsiteY21" fmla="*/ 171615 h 516431"/>
                  <a:gd name="connsiteX22" fmla="*/ 489139 w 602964"/>
                  <a:gd name="connsiteY22" fmla="*/ 81127 h 516431"/>
                  <a:gd name="connsiteX23" fmla="*/ 601058 w 602964"/>
                  <a:gd name="connsiteY23" fmla="*/ 12071 h 516431"/>
                  <a:gd name="connsiteX0" fmla="*/ 601058 w 602964"/>
                  <a:gd name="connsiteY0" fmla="*/ 33455 h 537815"/>
                  <a:gd name="connsiteX1" fmla="*/ 534383 w 602964"/>
                  <a:gd name="connsiteY1" fmla="*/ 207286 h 537815"/>
                  <a:gd name="connsiteX2" fmla="*/ 448658 w 602964"/>
                  <a:gd name="connsiteY2" fmla="*/ 323967 h 537815"/>
                  <a:gd name="connsiteX3" fmla="*/ 336739 w 602964"/>
                  <a:gd name="connsiteY3" fmla="*/ 440649 h 537815"/>
                  <a:gd name="connsiteX4" fmla="*/ 215295 w 602964"/>
                  <a:gd name="connsiteY4" fmla="*/ 526374 h 537815"/>
                  <a:gd name="connsiteX5" fmla="*/ 117664 w 602964"/>
                  <a:gd name="connsiteY5" fmla="*/ 535899 h 537815"/>
                  <a:gd name="connsiteX6" fmla="*/ 48608 w 602964"/>
                  <a:gd name="connsiteY6" fmla="*/ 516849 h 537815"/>
                  <a:gd name="connsiteX7" fmla="*/ 3365 w 602964"/>
                  <a:gd name="connsiteY7" fmla="*/ 457317 h 537815"/>
                  <a:gd name="connsiteX8" fmla="*/ 10508 w 602964"/>
                  <a:gd name="connsiteY8" fmla="*/ 359686 h 537815"/>
                  <a:gd name="connsiteX9" fmla="*/ 67658 w 602964"/>
                  <a:gd name="connsiteY9" fmla="*/ 262055 h 537815"/>
                  <a:gd name="connsiteX10" fmla="*/ 191482 w 602964"/>
                  <a:gd name="connsiteY10" fmla="*/ 164424 h 537815"/>
                  <a:gd name="connsiteX11" fmla="*/ 322452 w 602964"/>
                  <a:gd name="connsiteY11" fmla="*/ 85843 h 537815"/>
                  <a:gd name="connsiteX12" fmla="*/ 562959 w 602964"/>
                  <a:gd name="connsiteY12" fmla="*/ 118 h 537815"/>
                  <a:gd name="connsiteX13" fmla="*/ 448658 w 602964"/>
                  <a:gd name="connsiteY13" fmla="*/ 104893 h 537815"/>
                  <a:gd name="connsiteX14" fmla="*/ 348645 w 602964"/>
                  <a:gd name="connsiteY14" fmla="*/ 166805 h 537815"/>
                  <a:gd name="connsiteX15" fmla="*/ 224820 w 602964"/>
                  <a:gd name="connsiteY15" fmla="*/ 250149 h 537815"/>
                  <a:gd name="connsiteX16" fmla="*/ 158145 w 602964"/>
                  <a:gd name="connsiteY16" fmla="*/ 319205 h 537815"/>
                  <a:gd name="connsiteX17" fmla="*/ 151002 w 602964"/>
                  <a:gd name="connsiteY17" fmla="*/ 366830 h 537815"/>
                  <a:gd name="connsiteX18" fmla="*/ 174814 w 602964"/>
                  <a:gd name="connsiteY18" fmla="*/ 385880 h 537815"/>
                  <a:gd name="connsiteX19" fmla="*/ 253395 w 602964"/>
                  <a:gd name="connsiteY19" fmla="*/ 352543 h 537815"/>
                  <a:gd name="connsiteX20" fmla="*/ 343883 w 602964"/>
                  <a:gd name="connsiteY20" fmla="*/ 271580 h 537815"/>
                  <a:gd name="connsiteX21" fmla="*/ 417702 w 602964"/>
                  <a:gd name="connsiteY21" fmla="*/ 192999 h 537815"/>
                  <a:gd name="connsiteX22" fmla="*/ 489139 w 602964"/>
                  <a:gd name="connsiteY22" fmla="*/ 102511 h 537815"/>
                  <a:gd name="connsiteX23" fmla="*/ 601058 w 602964"/>
                  <a:gd name="connsiteY23" fmla="*/ 33455 h 537815"/>
                  <a:gd name="connsiteX0" fmla="*/ 601058 w 602964"/>
                  <a:gd name="connsiteY0" fmla="*/ 35732 h 540092"/>
                  <a:gd name="connsiteX1" fmla="*/ 534383 w 602964"/>
                  <a:gd name="connsiteY1" fmla="*/ 209563 h 540092"/>
                  <a:gd name="connsiteX2" fmla="*/ 448658 w 602964"/>
                  <a:gd name="connsiteY2" fmla="*/ 326244 h 540092"/>
                  <a:gd name="connsiteX3" fmla="*/ 336739 w 602964"/>
                  <a:gd name="connsiteY3" fmla="*/ 442926 h 540092"/>
                  <a:gd name="connsiteX4" fmla="*/ 215295 w 602964"/>
                  <a:gd name="connsiteY4" fmla="*/ 528651 h 540092"/>
                  <a:gd name="connsiteX5" fmla="*/ 117664 w 602964"/>
                  <a:gd name="connsiteY5" fmla="*/ 538176 h 540092"/>
                  <a:gd name="connsiteX6" fmla="*/ 48608 w 602964"/>
                  <a:gd name="connsiteY6" fmla="*/ 519126 h 540092"/>
                  <a:gd name="connsiteX7" fmla="*/ 3365 w 602964"/>
                  <a:gd name="connsiteY7" fmla="*/ 459594 h 540092"/>
                  <a:gd name="connsiteX8" fmla="*/ 10508 w 602964"/>
                  <a:gd name="connsiteY8" fmla="*/ 361963 h 540092"/>
                  <a:gd name="connsiteX9" fmla="*/ 67658 w 602964"/>
                  <a:gd name="connsiteY9" fmla="*/ 264332 h 540092"/>
                  <a:gd name="connsiteX10" fmla="*/ 191482 w 602964"/>
                  <a:gd name="connsiteY10" fmla="*/ 166701 h 540092"/>
                  <a:gd name="connsiteX11" fmla="*/ 322452 w 602964"/>
                  <a:gd name="connsiteY11" fmla="*/ 88120 h 540092"/>
                  <a:gd name="connsiteX12" fmla="*/ 431320 w 602964"/>
                  <a:gd name="connsiteY12" fmla="*/ 38114 h 540092"/>
                  <a:gd name="connsiteX13" fmla="*/ 562959 w 602964"/>
                  <a:gd name="connsiteY13" fmla="*/ 2395 h 540092"/>
                  <a:gd name="connsiteX14" fmla="*/ 448658 w 602964"/>
                  <a:gd name="connsiteY14" fmla="*/ 107170 h 540092"/>
                  <a:gd name="connsiteX15" fmla="*/ 348645 w 602964"/>
                  <a:gd name="connsiteY15" fmla="*/ 169082 h 540092"/>
                  <a:gd name="connsiteX16" fmla="*/ 224820 w 602964"/>
                  <a:gd name="connsiteY16" fmla="*/ 252426 h 540092"/>
                  <a:gd name="connsiteX17" fmla="*/ 158145 w 602964"/>
                  <a:gd name="connsiteY17" fmla="*/ 321482 h 540092"/>
                  <a:gd name="connsiteX18" fmla="*/ 151002 w 602964"/>
                  <a:gd name="connsiteY18" fmla="*/ 369107 h 540092"/>
                  <a:gd name="connsiteX19" fmla="*/ 174814 w 602964"/>
                  <a:gd name="connsiteY19" fmla="*/ 388157 h 540092"/>
                  <a:gd name="connsiteX20" fmla="*/ 253395 w 602964"/>
                  <a:gd name="connsiteY20" fmla="*/ 354820 h 540092"/>
                  <a:gd name="connsiteX21" fmla="*/ 343883 w 602964"/>
                  <a:gd name="connsiteY21" fmla="*/ 273857 h 540092"/>
                  <a:gd name="connsiteX22" fmla="*/ 417702 w 602964"/>
                  <a:gd name="connsiteY22" fmla="*/ 195276 h 540092"/>
                  <a:gd name="connsiteX23" fmla="*/ 489139 w 602964"/>
                  <a:gd name="connsiteY23" fmla="*/ 104788 h 540092"/>
                  <a:gd name="connsiteX24" fmla="*/ 601058 w 602964"/>
                  <a:gd name="connsiteY24" fmla="*/ 35732 h 540092"/>
                  <a:gd name="connsiteX0" fmla="*/ 601058 w 602964"/>
                  <a:gd name="connsiteY0" fmla="*/ 38036 h 542396"/>
                  <a:gd name="connsiteX1" fmla="*/ 534383 w 602964"/>
                  <a:gd name="connsiteY1" fmla="*/ 211867 h 542396"/>
                  <a:gd name="connsiteX2" fmla="*/ 448658 w 602964"/>
                  <a:gd name="connsiteY2" fmla="*/ 328548 h 542396"/>
                  <a:gd name="connsiteX3" fmla="*/ 336739 w 602964"/>
                  <a:gd name="connsiteY3" fmla="*/ 445230 h 542396"/>
                  <a:gd name="connsiteX4" fmla="*/ 215295 w 602964"/>
                  <a:gd name="connsiteY4" fmla="*/ 530955 h 542396"/>
                  <a:gd name="connsiteX5" fmla="*/ 117664 w 602964"/>
                  <a:gd name="connsiteY5" fmla="*/ 540480 h 542396"/>
                  <a:gd name="connsiteX6" fmla="*/ 48608 w 602964"/>
                  <a:gd name="connsiteY6" fmla="*/ 521430 h 542396"/>
                  <a:gd name="connsiteX7" fmla="*/ 3365 w 602964"/>
                  <a:gd name="connsiteY7" fmla="*/ 461898 h 542396"/>
                  <a:gd name="connsiteX8" fmla="*/ 10508 w 602964"/>
                  <a:gd name="connsiteY8" fmla="*/ 364267 h 542396"/>
                  <a:gd name="connsiteX9" fmla="*/ 67658 w 602964"/>
                  <a:gd name="connsiteY9" fmla="*/ 266636 h 542396"/>
                  <a:gd name="connsiteX10" fmla="*/ 191482 w 602964"/>
                  <a:gd name="connsiteY10" fmla="*/ 169005 h 542396"/>
                  <a:gd name="connsiteX11" fmla="*/ 322452 w 602964"/>
                  <a:gd name="connsiteY11" fmla="*/ 90424 h 542396"/>
                  <a:gd name="connsiteX12" fmla="*/ 474182 w 602964"/>
                  <a:gd name="connsiteY12" fmla="*/ 18987 h 542396"/>
                  <a:gd name="connsiteX13" fmla="*/ 562959 w 602964"/>
                  <a:gd name="connsiteY13" fmla="*/ 4699 h 542396"/>
                  <a:gd name="connsiteX14" fmla="*/ 448658 w 602964"/>
                  <a:gd name="connsiteY14" fmla="*/ 109474 h 542396"/>
                  <a:gd name="connsiteX15" fmla="*/ 348645 w 602964"/>
                  <a:gd name="connsiteY15" fmla="*/ 171386 h 542396"/>
                  <a:gd name="connsiteX16" fmla="*/ 224820 w 602964"/>
                  <a:gd name="connsiteY16" fmla="*/ 254730 h 542396"/>
                  <a:gd name="connsiteX17" fmla="*/ 158145 w 602964"/>
                  <a:gd name="connsiteY17" fmla="*/ 323786 h 542396"/>
                  <a:gd name="connsiteX18" fmla="*/ 151002 w 602964"/>
                  <a:gd name="connsiteY18" fmla="*/ 371411 h 542396"/>
                  <a:gd name="connsiteX19" fmla="*/ 174814 w 602964"/>
                  <a:gd name="connsiteY19" fmla="*/ 390461 h 542396"/>
                  <a:gd name="connsiteX20" fmla="*/ 253395 w 602964"/>
                  <a:gd name="connsiteY20" fmla="*/ 357124 h 542396"/>
                  <a:gd name="connsiteX21" fmla="*/ 343883 w 602964"/>
                  <a:gd name="connsiteY21" fmla="*/ 276161 h 542396"/>
                  <a:gd name="connsiteX22" fmla="*/ 417702 w 602964"/>
                  <a:gd name="connsiteY22" fmla="*/ 197580 h 542396"/>
                  <a:gd name="connsiteX23" fmla="*/ 489139 w 602964"/>
                  <a:gd name="connsiteY23" fmla="*/ 107092 h 542396"/>
                  <a:gd name="connsiteX24" fmla="*/ 601058 w 602964"/>
                  <a:gd name="connsiteY24" fmla="*/ 38036 h 54239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02745 w 602964"/>
                  <a:gd name="connsiteY12" fmla="*/ 513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24176 w 602964"/>
                  <a:gd name="connsiteY12" fmla="*/ 132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24176 w 602964"/>
                  <a:gd name="connsiteY12" fmla="*/ 132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871 h 542231"/>
                  <a:gd name="connsiteX1" fmla="*/ 534383 w 602964"/>
                  <a:gd name="connsiteY1" fmla="*/ 211702 h 542231"/>
                  <a:gd name="connsiteX2" fmla="*/ 448658 w 602964"/>
                  <a:gd name="connsiteY2" fmla="*/ 328383 h 542231"/>
                  <a:gd name="connsiteX3" fmla="*/ 336739 w 602964"/>
                  <a:gd name="connsiteY3" fmla="*/ 445065 h 542231"/>
                  <a:gd name="connsiteX4" fmla="*/ 215295 w 602964"/>
                  <a:gd name="connsiteY4" fmla="*/ 530790 h 542231"/>
                  <a:gd name="connsiteX5" fmla="*/ 117664 w 602964"/>
                  <a:gd name="connsiteY5" fmla="*/ 540315 h 542231"/>
                  <a:gd name="connsiteX6" fmla="*/ 48608 w 602964"/>
                  <a:gd name="connsiteY6" fmla="*/ 521265 h 542231"/>
                  <a:gd name="connsiteX7" fmla="*/ 3365 w 602964"/>
                  <a:gd name="connsiteY7" fmla="*/ 461733 h 542231"/>
                  <a:gd name="connsiteX8" fmla="*/ 10508 w 602964"/>
                  <a:gd name="connsiteY8" fmla="*/ 364102 h 542231"/>
                  <a:gd name="connsiteX9" fmla="*/ 67658 w 602964"/>
                  <a:gd name="connsiteY9" fmla="*/ 266471 h 542231"/>
                  <a:gd name="connsiteX10" fmla="*/ 191482 w 602964"/>
                  <a:gd name="connsiteY10" fmla="*/ 168840 h 542231"/>
                  <a:gd name="connsiteX11" fmla="*/ 322452 w 602964"/>
                  <a:gd name="connsiteY11" fmla="*/ 90259 h 542231"/>
                  <a:gd name="connsiteX12" fmla="*/ 424176 w 602964"/>
                  <a:gd name="connsiteY12" fmla="*/ 14060 h 542231"/>
                  <a:gd name="connsiteX13" fmla="*/ 474182 w 602964"/>
                  <a:gd name="connsiteY13" fmla="*/ 14059 h 542231"/>
                  <a:gd name="connsiteX14" fmla="*/ 562959 w 602964"/>
                  <a:gd name="connsiteY14" fmla="*/ 4534 h 542231"/>
                  <a:gd name="connsiteX15" fmla="*/ 448658 w 602964"/>
                  <a:gd name="connsiteY15" fmla="*/ 109309 h 542231"/>
                  <a:gd name="connsiteX16" fmla="*/ 348645 w 602964"/>
                  <a:gd name="connsiteY16" fmla="*/ 171221 h 542231"/>
                  <a:gd name="connsiteX17" fmla="*/ 224820 w 602964"/>
                  <a:gd name="connsiteY17" fmla="*/ 254565 h 542231"/>
                  <a:gd name="connsiteX18" fmla="*/ 158145 w 602964"/>
                  <a:gd name="connsiteY18" fmla="*/ 323621 h 542231"/>
                  <a:gd name="connsiteX19" fmla="*/ 151002 w 602964"/>
                  <a:gd name="connsiteY19" fmla="*/ 371246 h 542231"/>
                  <a:gd name="connsiteX20" fmla="*/ 174814 w 602964"/>
                  <a:gd name="connsiteY20" fmla="*/ 390296 h 542231"/>
                  <a:gd name="connsiteX21" fmla="*/ 253395 w 602964"/>
                  <a:gd name="connsiteY21" fmla="*/ 356959 h 542231"/>
                  <a:gd name="connsiteX22" fmla="*/ 343883 w 602964"/>
                  <a:gd name="connsiteY22" fmla="*/ 275996 h 542231"/>
                  <a:gd name="connsiteX23" fmla="*/ 417702 w 602964"/>
                  <a:gd name="connsiteY23" fmla="*/ 197415 h 542231"/>
                  <a:gd name="connsiteX24" fmla="*/ 489139 w 602964"/>
                  <a:gd name="connsiteY24" fmla="*/ 106927 h 542231"/>
                  <a:gd name="connsiteX25" fmla="*/ 601058 w 602964"/>
                  <a:gd name="connsiteY25" fmla="*/ 37871 h 542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02964" h="542231">
                    <a:moveTo>
                      <a:pt x="601058" y="37871"/>
                    </a:moveTo>
                    <a:cubicBezTo>
                      <a:pt x="613758" y="49380"/>
                      <a:pt x="559783" y="163283"/>
                      <a:pt x="534383" y="211702"/>
                    </a:cubicBezTo>
                    <a:cubicBezTo>
                      <a:pt x="508983" y="260121"/>
                      <a:pt x="481599" y="289489"/>
                      <a:pt x="448658" y="328383"/>
                    </a:cubicBezTo>
                    <a:cubicBezTo>
                      <a:pt x="415717" y="367277"/>
                      <a:pt x="375633" y="411331"/>
                      <a:pt x="336739" y="445065"/>
                    </a:cubicBezTo>
                    <a:cubicBezTo>
                      <a:pt x="297845" y="478800"/>
                      <a:pt x="251808" y="514915"/>
                      <a:pt x="215295" y="530790"/>
                    </a:cubicBezTo>
                    <a:cubicBezTo>
                      <a:pt x="178783" y="546665"/>
                      <a:pt x="145445" y="541902"/>
                      <a:pt x="117664" y="540315"/>
                    </a:cubicBezTo>
                    <a:cubicBezTo>
                      <a:pt x="89883" y="538728"/>
                      <a:pt x="67658" y="534362"/>
                      <a:pt x="48608" y="521265"/>
                    </a:cubicBezTo>
                    <a:cubicBezTo>
                      <a:pt x="29558" y="508168"/>
                      <a:pt x="9715" y="487927"/>
                      <a:pt x="3365" y="461733"/>
                    </a:cubicBezTo>
                    <a:cubicBezTo>
                      <a:pt x="-2985" y="435539"/>
                      <a:pt x="-208" y="396646"/>
                      <a:pt x="10508" y="364102"/>
                    </a:cubicBezTo>
                    <a:cubicBezTo>
                      <a:pt x="21224" y="331558"/>
                      <a:pt x="37496" y="299015"/>
                      <a:pt x="67658" y="266471"/>
                    </a:cubicBezTo>
                    <a:cubicBezTo>
                      <a:pt x="97820" y="233927"/>
                      <a:pt x="149016" y="198209"/>
                      <a:pt x="191482" y="168840"/>
                    </a:cubicBezTo>
                    <a:cubicBezTo>
                      <a:pt x="233948" y="139471"/>
                      <a:pt x="283670" y="116056"/>
                      <a:pt x="322452" y="90259"/>
                    </a:cubicBezTo>
                    <a:cubicBezTo>
                      <a:pt x="361234" y="64462"/>
                      <a:pt x="398888" y="26760"/>
                      <a:pt x="424176" y="14060"/>
                    </a:cubicBezTo>
                    <a:cubicBezTo>
                      <a:pt x="449464" y="1360"/>
                      <a:pt x="447480" y="21997"/>
                      <a:pt x="474182" y="14059"/>
                    </a:cubicBezTo>
                    <a:cubicBezTo>
                      <a:pt x="500884" y="6121"/>
                      <a:pt x="560069" y="-6975"/>
                      <a:pt x="562959" y="4534"/>
                    </a:cubicBezTo>
                    <a:lnTo>
                      <a:pt x="448658" y="109309"/>
                    </a:lnTo>
                    <a:cubicBezTo>
                      <a:pt x="428814" y="136296"/>
                      <a:pt x="385951" y="147012"/>
                      <a:pt x="348645" y="171221"/>
                    </a:cubicBezTo>
                    <a:cubicBezTo>
                      <a:pt x="311339" y="195430"/>
                      <a:pt x="256570" y="229165"/>
                      <a:pt x="224820" y="254565"/>
                    </a:cubicBezTo>
                    <a:cubicBezTo>
                      <a:pt x="193070" y="279965"/>
                      <a:pt x="170448" y="304174"/>
                      <a:pt x="158145" y="323621"/>
                    </a:cubicBezTo>
                    <a:cubicBezTo>
                      <a:pt x="145842" y="343068"/>
                      <a:pt x="148224" y="360134"/>
                      <a:pt x="151002" y="371246"/>
                    </a:cubicBezTo>
                    <a:cubicBezTo>
                      <a:pt x="153780" y="382358"/>
                      <a:pt x="157748" y="392677"/>
                      <a:pt x="174814" y="390296"/>
                    </a:cubicBezTo>
                    <a:cubicBezTo>
                      <a:pt x="191880" y="387915"/>
                      <a:pt x="225217" y="376009"/>
                      <a:pt x="253395" y="356959"/>
                    </a:cubicBezTo>
                    <a:cubicBezTo>
                      <a:pt x="281573" y="337909"/>
                      <a:pt x="316499" y="302587"/>
                      <a:pt x="343883" y="275996"/>
                    </a:cubicBezTo>
                    <a:cubicBezTo>
                      <a:pt x="371267" y="249405"/>
                      <a:pt x="393493" y="225593"/>
                      <a:pt x="417702" y="197415"/>
                    </a:cubicBezTo>
                    <a:cubicBezTo>
                      <a:pt x="441911" y="169237"/>
                      <a:pt x="458580" y="133518"/>
                      <a:pt x="489139" y="106927"/>
                    </a:cubicBezTo>
                    <a:lnTo>
                      <a:pt x="601058" y="37871"/>
                    </a:ln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388" name="フリーフォーム: 図形 387">
                <a:extLst>
                  <a:ext uri="{FF2B5EF4-FFF2-40B4-BE49-F238E27FC236}">
                    <a16:creationId xmlns:a16="http://schemas.microsoft.com/office/drawing/2014/main" id="{DC74C153-CE8A-4DF5-B260-87BB57F2AF88}"/>
                  </a:ext>
                </a:extLst>
              </p:cNvPr>
              <p:cNvSpPr/>
              <p:nvPr/>
            </p:nvSpPr>
            <p:spPr>
              <a:xfrm>
                <a:off x="5857765" y="1006980"/>
                <a:ext cx="426441" cy="352689"/>
              </a:xfrm>
              <a:custGeom>
                <a:avLst/>
                <a:gdLst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9063 w 395288"/>
                  <a:gd name="connsiteY2" fmla="*/ 35719 h 273844"/>
                  <a:gd name="connsiteX3" fmla="*/ 0 w 395288"/>
                  <a:gd name="connsiteY3" fmla="*/ 195263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95263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23813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8944"/>
                  <a:gd name="connsiteX1" fmla="*/ 273844 w 400076"/>
                  <a:gd name="connsiteY1" fmla="*/ 26775 h 278944"/>
                  <a:gd name="connsiteX2" fmla="*/ 116682 w 400076"/>
                  <a:gd name="connsiteY2" fmla="*/ 122025 h 278944"/>
                  <a:gd name="connsiteX3" fmla="*/ 0 w 400076"/>
                  <a:gd name="connsiteY3" fmla="*/ 183937 h 278944"/>
                  <a:gd name="connsiteX4" fmla="*/ 0 w 400076"/>
                  <a:gd name="connsiteY4" fmla="*/ 276806 h 278944"/>
                  <a:gd name="connsiteX5" fmla="*/ 107156 w 400076"/>
                  <a:gd name="connsiteY5" fmla="*/ 245850 h 278944"/>
                  <a:gd name="connsiteX6" fmla="*/ 207169 w 400076"/>
                  <a:gd name="connsiteY6" fmla="*/ 207750 h 278944"/>
                  <a:gd name="connsiteX7" fmla="*/ 283369 w 400076"/>
                  <a:gd name="connsiteY7" fmla="*/ 160125 h 278944"/>
                  <a:gd name="connsiteX8" fmla="*/ 366713 w 400076"/>
                  <a:gd name="connsiteY8" fmla="*/ 81543 h 278944"/>
                  <a:gd name="connsiteX9" fmla="*/ 395288 w 400076"/>
                  <a:gd name="connsiteY9" fmla="*/ 2962 h 278944"/>
                  <a:gd name="connsiteX0" fmla="*/ 395288 w 400076"/>
                  <a:gd name="connsiteY0" fmla="*/ 2962 h 286717"/>
                  <a:gd name="connsiteX1" fmla="*/ 273844 w 400076"/>
                  <a:gd name="connsiteY1" fmla="*/ 26775 h 286717"/>
                  <a:gd name="connsiteX2" fmla="*/ 116682 w 400076"/>
                  <a:gd name="connsiteY2" fmla="*/ 122025 h 286717"/>
                  <a:gd name="connsiteX3" fmla="*/ 0 w 400076"/>
                  <a:gd name="connsiteY3" fmla="*/ 183937 h 286717"/>
                  <a:gd name="connsiteX4" fmla="*/ 0 w 400076"/>
                  <a:gd name="connsiteY4" fmla="*/ 276806 h 286717"/>
                  <a:gd name="connsiteX5" fmla="*/ 107156 w 400076"/>
                  <a:gd name="connsiteY5" fmla="*/ 245850 h 286717"/>
                  <a:gd name="connsiteX6" fmla="*/ 207169 w 400076"/>
                  <a:gd name="connsiteY6" fmla="*/ 207750 h 286717"/>
                  <a:gd name="connsiteX7" fmla="*/ 283369 w 400076"/>
                  <a:gd name="connsiteY7" fmla="*/ 160125 h 286717"/>
                  <a:gd name="connsiteX8" fmla="*/ 366713 w 400076"/>
                  <a:gd name="connsiteY8" fmla="*/ 81543 h 286717"/>
                  <a:gd name="connsiteX9" fmla="*/ 395288 w 400076"/>
                  <a:gd name="connsiteY9" fmla="*/ 2962 h 286717"/>
                  <a:gd name="connsiteX0" fmla="*/ 414338 w 419126"/>
                  <a:gd name="connsiteY0" fmla="*/ 2962 h 270411"/>
                  <a:gd name="connsiteX1" fmla="*/ 292894 w 419126"/>
                  <a:gd name="connsiteY1" fmla="*/ 26775 h 270411"/>
                  <a:gd name="connsiteX2" fmla="*/ 135732 w 419126"/>
                  <a:gd name="connsiteY2" fmla="*/ 122025 h 270411"/>
                  <a:gd name="connsiteX3" fmla="*/ 19050 w 419126"/>
                  <a:gd name="connsiteY3" fmla="*/ 183937 h 270411"/>
                  <a:gd name="connsiteX4" fmla="*/ 0 w 419126"/>
                  <a:gd name="connsiteY4" fmla="*/ 257756 h 270411"/>
                  <a:gd name="connsiteX5" fmla="*/ 126206 w 419126"/>
                  <a:gd name="connsiteY5" fmla="*/ 245850 h 270411"/>
                  <a:gd name="connsiteX6" fmla="*/ 226219 w 419126"/>
                  <a:gd name="connsiteY6" fmla="*/ 207750 h 270411"/>
                  <a:gd name="connsiteX7" fmla="*/ 302419 w 419126"/>
                  <a:gd name="connsiteY7" fmla="*/ 160125 h 270411"/>
                  <a:gd name="connsiteX8" fmla="*/ 385763 w 419126"/>
                  <a:gd name="connsiteY8" fmla="*/ 81543 h 270411"/>
                  <a:gd name="connsiteX9" fmla="*/ 414338 w 419126"/>
                  <a:gd name="connsiteY9" fmla="*/ 2962 h 270411"/>
                  <a:gd name="connsiteX0" fmla="*/ 420246 w 425034"/>
                  <a:gd name="connsiteY0" fmla="*/ 2962 h 260588"/>
                  <a:gd name="connsiteX1" fmla="*/ 298802 w 425034"/>
                  <a:gd name="connsiteY1" fmla="*/ 26775 h 260588"/>
                  <a:gd name="connsiteX2" fmla="*/ 141640 w 425034"/>
                  <a:gd name="connsiteY2" fmla="*/ 122025 h 260588"/>
                  <a:gd name="connsiteX3" fmla="*/ 22577 w 425034"/>
                  <a:gd name="connsiteY3" fmla="*/ 195843 h 260588"/>
                  <a:gd name="connsiteX4" fmla="*/ 5908 w 425034"/>
                  <a:gd name="connsiteY4" fmla="*/ 257756 h 260588"/>
                  <a:gd name="connsiteX5" fmla="*/ 132114 w 425034"/>
                  <a:gd name="connsiteY5" fmla="*/ 245850 h 260588"/>
                  <a:gd name="connsiteX6" fmla="*/ 232127 w 425034"/>
                  <a:gd name="connsiteY6" fmla="*/ 207750 h 260588"/>
                  <a:gd name="connsiteX7" fmla="*/ 308327 w 425034"/>
                  <a:gd name="connsiteY7" fmla="*/ 160125 h 260588"/>
                  <a:gd name="connsiteX8" fmla="*/ 391671 w 425034"/>
                  <a:gd name="connsiteY8" fmla="*/ 81543 h 260588"/>
                  <a:gd name="connsiteX9" fmla="*/ 420246 w 425034"/>
                  <a:gd name="connsiteY9" fmla="*/ 2962 h 260588"/>
                  <a:gd name="connsiteX0" fmla="*/ 420246 w 425034"/>
                  <a:gd name="connsiteY0" fmla="*/ 2962 h 260588"/>
                  <a:gd name="connsiteX1" fmla="*/ 298802 w 425034"/>
                  <a:gd name="connsiteY1" fmla="*/ 26775 h 260588"/>
                  <a:gd name="connsiteX2" fmla="*/ 141640 w 425034"/>
                  <a:gd name="connsiteY2" fmla="*/ 122025 h 260588"/>
                  <a:gd name="connsiteX3" fmla="*/ 22577 w 425034"/>
                  <a:gd name="connsiteY3" fmla="*/ 195843 h 260588"/>
                  <a:gd name="connsiteX4" fmla="*/ 5908 w 425034"/>
                  <a:gd name="connsiteY4" fmla="*/ 257756 h 260588"/>
                  <a:gd name="connsiteX5" fmla="*/ 132114 w 425034"/>
                  <a:gd name="connsiteY5" fmla="*/ 245850 h 260588"/>
                  <a:gd name="connsiteX6" fmla="*/ 232127 w 425034"/>
                  <a:gd name="connsiteY6" fmla="*/ 207750 h 260588"/>
                  <a:gd name="connsiteX7" fmla="*/ 308327 w 425034"/>
                  <a:gd name="connsiteY7" fmla="*/ 160125 h 260588"/>
                  <a:gd name="connsiteX8" fmla="*/ 391671 w 425034"/>
                  <a:gd name="connsiteY8" fmla="*/ 81543 h 260588"/>
                  <a:gd name="connsiteX9" fmla="*/ 420246 w 425034"/>
                  <a:gd name="connsiteY9" fmla="*/ 2962 h 260588"/>
                  <a:gd name="connsiteX0" fmla="*/ 418956 w 423744"/>
                  <a:gd name="connsiteY0" fmla="*/ 2962 h 261421"/>
                  <a:gd name="connsiteX1" fmla="*/ 297512 w 423744"/>
                  <a:gd name="connsiteY1" fmla="*/ 26775 h 261421"/>
                  <a:gd name="connsiteX2" fmla="*/ 140350 w 423744"/>
                  <a:gd name="connsiteY2" fmla="*/ 122025 h 261421"/>
                  <a:gd name="connsiteX3" fmla="*/ 28431 w 423744"/>
                  <a:gd name="connsiteY3" fmla="*/ 183937 h 261421"/>
                  <a:gd name="connsiteX4" fmla="*/ 4618 w 423744"/>
                  <a:gd name="connsiteY4" fmla="*/ 257756 h 261421"/>
                  <a:gd name="connsiteX5" fmla="*/ 130824 w 423744"/>
                  <a:gd name="connsiteY5" fmla="*/ 245850 h 261421"/>
                  <a:gd name="connsiteX6" fmla="*/ 230837 w 423744"/>
                  <a:gd name="connsiteY6" fmla="*/ 207750 h 261421"/>
                  <a:gd name="connsiteX7" fmla="*/ 307037 w 423744"/>
                  <a:gd name="connsiteY7" fmla="*/ 160125 h 261421"/>
                  <a:gd name="connsiteX8" fmla="*/ 390381 w 423744"/>
                  <a:gd name="connsiteY8" fmla="*/ 81543 h 261421"/>
                  <a:gd name="connsiteX9" fmla="*/ 418956 w 423744"/>
                  <a:gd name="connsiteY9" fmla="*/ 2962 h 261421"/>
                  <a:gd name="connsiteX0" fmla="*/ 418956 w 422806"/>
                  <a:gd name="connsiteY0" fmla="*/ 4037 h 262496"/>
                  <a:gd name="connsiteX1" fmla="*/ 311800 w 422806"/>
                  <a:gd name="connsiteY1" fmla="*/ 23087 h 262496"/>
                  <a:gd name="connsiteX2" fmla="*/ 140350 w 422806"/>
                  <a:gd name="connsiteY2" fmla="*/ 123100 h 262496"/>
                  <a:gd name="connsiteX3" fmla="*/ 28431 w 422806"/>
                  <a:gd name="connsiteY3" fmla="*/ 185012 h 262496"/>
                  <a:gd name="connsiteX4" fmla="*/ 4618 w 422806"/>
                  <a:gd name="connsiteY4" fmla="*/ 258831 h 262496"/>
                  <a:gd name="connsiteX5" fmla="*/ 130824 w 422806"/>
                  <a:gd name="connsiteY5" fmla="*/ 246925 h 262496"/>
                  <a:gd name="connsiteX6" fmla="*/ 230837 w 422806"/>
                  <a:gd name="connsiteY6" fmla="*/ 208825 h 262496"/>
                  <a:gd name="connsiteX7" fmla="*/ 307037 w 422806"/>
                  <a:gd name="connsiteY7" fmla="*/ 161200 h 262496"/>
                  <a:gd name="connsiteX8" fmla="*/ 390381 w 422806"/>
                  <a:gd name="connsiteY8" fmla="*/ 82618 h 262496"/>
                  <a:gd name="connsiteX9" fmla="*/ 418956 w 422806"/>
                  <a:gd name="connsiteY9" fmla="*/ 4037 h 262496"/>
                  <a:gd name="connsiteX0" fmla="*/ 416574 w 420655"/>
                  <a:gd name="connsiteY0" fmla="*/ 4529 h 260607"/>
                  <a:gd name="connsiteX1" fmla="*/ 311800 w 420655"/>
                  <a:gd name="connsiteY1" fmla="*/ 21198 h 260607"/>
                  <a:gd name="connsiteX2" fmla="*/ 140350 w 420655"/>
                  <a:gd name="connsiteY2" fmla="*/ 121211 h 260607"/>
                  <a:gd name="connsiteX3" fmla="*/ 28431 w 420655"/>
                  <a:gd name="connsiteY3" fmla="*/ 183123 h 260607"/>
                  <a:gd name="connsiteX4" fmla="*/ 4618 w 420655"/>
                  <a:gd name="connsiteY4" fmla="*/ 256942 h 260607"/>
                  <a:gd name="connsiteX5" fmla="*/ 130824 w 420655"/>
                  <a:gd name="connsiteY5" fmla="*/ 245036 h 260607"/>
                  <a:gd name="connsiteX6" fmla="*/ 230837 w 420655"/>
                  <a:gd name="connsiteY6" fmla="*/ 206936 h 260607"/>
                  <a:gd name="connsiteX7" fmla="*/ 307037 w 420655"/>
                  <a:gd name="connsiteY7" fmla="*/ 159311 h 260607"/>
                  <a:gd name="connsiteX8" fmla="*/ 390381 w 420655"/>
                  <a:gd name="connsiteY8" fmla="*/ 80729 h 260607"/>
                  <a:gd name="connsiteX9" fmla="*/ 416574 w 420655"/>
                  <a:gd name="connsiteY9" fmla="*/ 4529 h 260607"/>
                  <a:gd name="connsiteX0" fmla="*/ 416574 w 420655"/>
                  <a:gd name="connsiteY0" fmla="*/ 4529 h 261039"/>
                  <a:gd name="connsiteX1" fmla="*/ 311800 w 420655"/>
                  <a:gd name="connsiteY1" fmla="*/ 21198 h 261039"/>
                  <a:gd name="connsiteX2" fmla="*/ 140350 w 420655"/>
                  <a:gd name="connsiteY2" fmla="*/ 121211 h 261039"/>
                  <a:gd name="connsiteX3" fmla="*/ 28431 w 420655"/>
                  <a:gd name="connsiteY3" fmla="*/ 183123 h 261039"/>
                  <a:gd name="connsiteX4" fmla="*/ 4618 w 420655"/>
                  <a:gd name="connsiteY4" fmla="*/ 256942 h 261039"/>
                  <a:gd name="connsiteX5" fmla="*/ 130824 w 420655"/>
                  <a:gd name="connsiteY5" fmla="*/ 245036 h 261039"/>
                  <a:gd name="connsiteX6" fmla="*/ 230837 w 420655"/>
                  <a:gd name="connsiteY6" fmla="*/ 190267 h 261039"/>
                  <a:gd name="connsiteX7" fmla="*/ 307037 w 420655"/>
                  <a:gd name="connsiteY7" fmla="*/ 159311 h 261039"/>
                  <a:gd name="connsiteX8" fmla="*/ 390381 w 420655"/>
                  <a:gd name="connsiteY8" fmla="*/ 80729 h 261039"/>
                  <a:gd name="connsiteX9" fmla="*/ 416574 w 420655"/>
                  <a:gd name="connsiteY9" fmla="*/ 4529 h 261039"/>
                  <a:gd name="connsiteX0" fmla="*/ 416574 w 420700"/>
                  <a:gd name="connsiteY0" fmla="*/ 4529 h 261039"/>
                  <a:gd name="connsiteX1" fmla="*/ 311800 w 420700"/>
                  <a:gd name="connsiteY1" fmla="*/ 21198 h 261039"/>
                  <a:gd name="connsiteX2" fmla="*/ 140350 w 420700"/>
                  <a:gd name="connsiteY2" fmla="*/ 121211 h 261039"/>
                  <a:gd name="connsiteX3" fmla="*/ 28431 w 420700"/>
                  <a:gd name="connsiteY3" fmla="*/ 183123 h 261039"/>
                  <a:gd name="connsiteX4" fmla="*/ 4618 w 420700"/>
                  <a:gd name="connsiteY4" fmla="*/ 256942 h 261039"/>
                  <a:gd name="connsiteX5" fmla="*/ 130824 w 420700"/>
                  <a:gd name="connsiteY5" fmla="*/ 245036 h 261039"/>
                  <a:gd name="connsiteX6" fmla="*/ 230837 w 420700"/>
                  <a:gd name="connsiteY6" fmla="*/ 190267 h 261039"/>
                  <a:gd name="connsiteX7" fmla="*/ 304656 w 420700"/>
                  <a:gd name="connsiteY7" fmla="*/ 154548 h 261039"/>
                  <a:gd name="connsiteX8" fmla="*/ 390381 w 420700"/>
                  <a:gd name="connsiteY8" fmla="*/ 80729 h 261039"/>
                  <a:gd name="connsiteX9" fmla="*/ 416574 w 420700"/>
                  <a:gd name="connsiteY9" fmla="*/ 4529 h 261039"/>
                  <a:gd name="connsiteX0" fmla="*/ 416574 w 420700"/>
                  <a:gd name="connsiteY0" fmla="*/ 4529 h 261039"/>
                  <a:gd name="connsiteX1" fmla="*/ 311800 w 420700"/>
                  <a:gd name="connsiteY1" fmla="*/ 21198 h 261039"/>
                  <a:gd name="connsiteX2" fmla="*/ 140350 w 420700"/>
                  <a:gd name="connsiteY2" fmla="*/ 121211 h 261039"/>
                  <a:gd name="connsiteX3" fmla="*/ 28431 w 420700"/>
                  <a:gd name="connsiteY3" fmla="*/ 183123 h 261039"/>
                  <a:gd name="connsiteX4" fmla="*/ 4618 w 420700"/>
                  <a:gd name="connsiteY4" fmla="*/ 256942 h 261039"/>
                  <a:gd name="connsiteX5" fmla="*/ 130824 w 420700"/>
                  <a:gd name="connsiteY5" fmla="*/ 245036 h 261039"/>
                  <a:gd name="connsiteX6" fmla="*/ 230837 w 420700"/>
                  <a:gd name="connsiteY6" fmla="*/ 190267 h 261039"/>
                  <a:gd name="connsiteX7" fmla="*/ 304656 w 420700"/>
                  <a:gd name="connsiteY7" fmla="*/ 154548 h 261039"/>
                  <a:gd name="connsiteX8" fmla="*/ 390381 w 420700"/>
                  <a:gd name="connsiteY8" fmla="*/ 80729 h 261039"/>
                  <a:gd name="connsiteX9" fmla="*/ 416574 w 420700"/>
                  <a:gd name="connsiteY9" fmla="*/ 4529 h 261039"/>
                  <a:gd name="connsiteX0" fmla="*/ 416425 w 420551"/>
                  <a:gd name="connsiteY0" fmla="*/ 4529 h 259165"/>
                  <a:gd name="connsiteX1" fmla="*/ 311651 w 420551"/>
                  <a:gd name="connsiteY1" fmla="*/ 21198 h 259165"/>
                  <a:gd name="connsiteX2" fmla="*/ 140201 w 420551"/>
                  <a:gd name="connsiteY2" fmla="*/ 121211 h 259165"/>
                  <a:gd name="connsiteX3" fmla="*/ 28282 w 420551"/>
                  <a:gd name="connsiteY3" fmla="*/ 183123 h 259165"/>
                  <a:gd name="connsiteX4" fmla="*/ 4469 w 420551"/>
                  <a:gd name="connsiteY4" fmla="*/ 256942 h 259165"/>
                  <a:gd name="connsiteX5" fmla="*/ 128294 w 420551"/>
                  <a:gd name="connsiteY5" fmla="*/ 235511 h 259165"/>
                  <a:gd name="connsiteX6" fmla="*/ 230688 w 420551"/>
                  <a:gd name="connsiteY6" fmla="*/ 190267 h 259165"/>
                  <a:gd name="connsiteX7" fmla="*/ 304507 w 420551"/>
                  <a:gd name="connsiteY7" fmla="*/ 154548 h 259165"/>
                  <a:gd name="connsiteX8" fmla="*/ 390232 w 420551"/>
                  <a:gd name="connsiteY8" fmla="*/ 80729 h 259165"/>
                  <a:gd name="connsiteX9" fmla="*/ 416425 w 420551"/>
                  <a:gd name="connsiteY9" fmla="*/ 4529 h 259165"/>
                  <a:gd name="connsiteX0" fmla="*/ 412009 w 416135"/>
                  <a:gd name="connsiteY0" fmla="*/ 4529 h 261663"/>
                  <a:gd name="connsiteX1" fmla="*/ 307235 w 416135"/>
                  <a:gd name="connsiteY1" fmla="*/ 21198 h 261663"/>
                  <a:gd name="connsiteX2" fmla="*/ 135785 w 416135"/>
                  <a:gd name="connsiteY2" fmla="*/ 121211 h 261663"/>
                  <a:gd name="connsiteX3" fmla="*/ 23866 w 416135"/>
                  <a:gd name="connsiteY3" fmla="*/ 183123 h 261663"/>
                  <a:gd name="connsiteX4" fmla="*/ 53 w 416135"/>
                  <a:gd name="connsiteY4" fmla="*/ 256942 h 261663"/>
                  <a:gd name="connsiteX5" fmla="*/ 31009 w 416135"/>
                  <a:gd name="connsiteY5" fmla="*/ 252179 h 261663"/>
                  <a:gd name="connsiteX6" fmla="*/ 123878 w 416135"/>
                  <a:gd name="connsiteY6" fmla="*/ 235511 h 261663"/>
                  <a:gd name="connsiteX7" fmla="*/ 226272 w 416135"/>
                  <a:gd name="connsiteY7" fmla="*/ 190267 h 261663"/>
                  <a:gd name="connsiteX8" fmla="*/ 300091 w 416135"/>
                  <a:gd name="connsiteY8" fmla="*/ 154548 h 261663"/>
                  <a:gd name="connsiteX9" fmla="*/ 385816 w 416135"/>
                  <a:gd name="connsiteY9" fmla="*/ 80729 h 261663"/>
                  <a:gd name="connsiteX10" fmla="*/ 412009 w 416135"/>
                  <a:gd name="connsiteY10" fmla="*/ 4529 h 261663"/>
                  <a:gd name="connsiteX0" fmla="*/ 412207 w 416333"/>
                  <a:gd name="connsiteY0" fmla="*/ 4529 h 265573"/>
                  <a:gd name="connsiteX1" fmla="*/ 307433 w 416333"/>
                  <a:gd name="connsiteY1" fmla="*/ 21198 h 265573"/>
                  <a:gd name="connsiteX2" fmla="*/ 135983 w 416333"/>
                  <a:gd name="connsiteY2" fmla="*/ 121211 h 265573"/>
                  <a:gd name="connsiteX3" fmla="*/ 24064 w 416333"/>
                  <a:gd name="connsiteY3" fmla="*/ 183123 h 265573"/>
                  <a:gd name="connsiteX4" fmla="*/ 251 w 416333"/>
                  <a:gd name="connsiteY4" fmla="*/ 256942 h 265573"/>
                  <a:gd name="connsiteX5" fmla="*/ 40732 w 416333"/>
                  <a:gd name="connsiteY5" fmla="*/ 261704 h 265573"/>
                  <a:gd name="connsiteX6" fmla="*/ 124076 w 416333"/>
                  <a:gd name="connsiteY6" fmla="*/ 235511 h 265573"/>
                  <a:gd name="connsiteX7" fmla="*/ 226470 w 416333"/>
                  <a:gd name="connsiteY7" fmla="*/ 190267 h 265573"/>
                  <a:gd name="connsiteX8" fmla="*/ 300289 w 416333"/>
                  <a:gd name="connsiteY8" fmla="*/ 154548 h 265573"/>
                  <a:gd name="connsiteX9" fmla="*/ 386014 w 416333"/>
                  <a:gd name="connsiteY9" fmla="*/ 80729 h 265573"/>
                  <a:gd name="connsiteX10" fmla="*/ 412207 w 416333"/>
                  <a:gd name="connsiteY10" fmla="*/ 4529 h 265573"/>
                  <a:gd name="connsiteX0" fmla="*/ 412207 w 416333"/>
                  <a:gd name="connsiteY0" fmla="*/ 4529 h 324863"/>
                  <a:gd name="connsiteX1" fmla="*/ 307433 w 416333"/>
                  <a:gd name="connsiteY1" fmla="*/ 21198 h 324863"/>
                  <a:gd name="connsiteX2" fmla="*/ 135983 w 416333"/>
                  <a:gd name="connsiteY2" fmla="*/ 121211 h 324863"/>
                  <a:gd name="connsiteX3" fmla="*/ 24064 w 416333"/>
                  <a:gd name="connsiteY3" fmla="*/ 183123 h 324863"/>
                  <a:gd name="connsiteX4" fmla="*/ 251 w 416333"/>
                  <a:gd name="connsiteY4" fmla="*/ 256942 h 324863"/>
                  <a:gd name="connsiteX5" fmla="*/ 40732 w 416333"/>
                  <a:gd name="connsiteY5" fmla="*/ 261704 h 324863"/>
                  <a:gd name="connsiteX6" fmla="*/ 140745 w 416333"/>
                  <a:gd name="connsiteY6" fmla="*/ 323617 h 324863"/>
                  <a:gd name="connsiteX7" fmla="*/ 226470 w 416333"/>
                  <a:gd name="connsiteY7" fmla="*/ 190267 h 324863"/>
                  <a:gd name="connsiteX8" fmla="*/ 300289 w 416333"/>
                  <a:gd name="connsiteY8" fmla="*/ 154548 h 324863"/>
                  <a:gd name="connsiteX9" fmla="*/ 386014 w 416333"/>
                  <a:gd name="connsiteY9" fmla="*/ 80729 h 324863"/>
                  <a:gd name="connsiteX10" fmla="*/ 412207 w 416333"/>
                  <a:gd name="connsiteY10" fmla="*/ 4529 h 324863"/>
                  <a:gd name="connsiteX0" fmla="*/ 412207 w 416333"/>
                  <a:gd name="connsiteY0" fmla="*/ 4529 h 326789"/>
                  <a:gd name="connsiteX1" fmla="*/ 307433 w 416333"/>
                  <a:gd name="connsiteY1" fmla="*/ 21198 h 326789"/>
                  <a:gd name="connsiteX2" fmla="*/ 135983 w 416333"/>
                  <a:gd name="connsiteY2" fmla="*/ 121211 h 326789"/>
                  <a:gd name="connsiteX3" fmla="*/ 24064 w 416333"/>
                  <a:gd name="connsiteY3" fmla="*/ 183123 h 326789"/>
                  <a:gd name="connsiteX4" fmla="*/ 251 w 416333"/>
                  <a:gd name="connsiteY4" fmla="*/ 256942 h 326789"/>
                  <a:gd name="connsiteX5" fmla="*/ 40732 w 416333"/>
                  <a:gd name="connsiteY5" fmla="*/ 261704 h 326789"/>
                  <a:gd name="connsiteX6" fmla="*/ 71018 w 416333"/>
                  <a:gd name="connsiteY6" fmla="*/ 283136 h 326789"/>
                  <a:gd name="connsiteX7" fmla="*/ 140745 w 416333"/>
                  <a:gd name="connsiteY7" fmla="*/ 323617 h 326789"/>
                  <a:gd name="connsiteX8" fmla="*/ 226470 w 416333"/>
                  <a:gd name="connsiteY8" fmla="*/ 190267 h 326789"/>
                  <a:gd name="connsiteX9" fmla="*/ 300289 w 416333"/>
                  <a:gd name="connsiteY9" fmla="*/ 154548 h 326789"/>
                  <a:gd name="connsiteX10" fmla="*/ 386014 w 416333"/>
                  <a:gd name="connsiteY10" fmla="*/ 80729 h 326789"/>
                  <a:gd name="connsiteX11" fmla="*/ 412207 w 416333"/>
                  <a:gd name="connsiteY11" fmla="*/ 4529 h 326789"/>
                  <a:gd name="connsiteX0" fmla="*/ 412207 w 416333"/>
                  <a:gd name="connsiteY0" fmla="*/ 4529 h 324446"/>
                  <a:gd name="connsiteX1" fmla="*/ 307433 w 416333"/>
                  <a:gd name="connsiteY1" fmla="*/ 21198 h 324446"/>
                  <a:gd name="connsiteX2" fmla="*/ 135983 w 416333"/>
                  <a:gd name="connsiteY2" fmla="*/ 121211 h 324446"/>
                  <a:gd name="connsiteX3" fmla="*/ 24064 w 416333"/>
                  <a:gd name="connsiteY3" fmla="*/ 183123 h 324446"/>
                  <a:gd name="connsiteX4" fmla="*/ 251 w 416333"/>
                  <a:gd name="connsiteY4" fmla="*/ 256942 h 324446"/>
                  <a:gd name="connsiteX5" fmla="*/ 40732 w 416333"/>
                  <a:gd name="connsiteY5" fmla="*/ 261704 h 324446"/>
                  <a:gd name="connsiteX6" fmla="*/ 106737 w 416333"/>
                  <a:gd name="connsiteY6" fmla="*/ 247417 h 324446"/>
                  <a:gd name="connsiteX7" fmla="*/ 140745 w 416333"/>
                  <a:gd name="connsiteY7" fmla="*/ 323617 h 324446"/>
                  <a:gd name="connsiteX8" fmla="*/ 226470 w 416333"/>
                  <a:gd name="connsiteY8" fmla="*/ 190267 h 324446"/>
                  <a:gd name="connsiteX9" fmla="*/ 300289 w 416333"/>
                  <a:gd name="connsiteY9" fmla="*/ 154548 h 324446"/>
                  <a:gd name="connsiteX10" fmla="*/ 386014 w 416333"/>
                  <a:gd name="connsiteY10" fmla="*/ 80729 h 324446"/>
                  <a:gd name="connsiteX11" fmla="*/ 412207 w 416333"/>
                  <a:gd name="connsiteY11" fmla="*/ 4529 h 324446"/>
                  <a:gd name="connsiteX0" fmla="*/ 412207 w 416333"/>
                  <a:gd name="connsiteY0" fmla="*/ 4529 h 324446"/>
                  <a:gd name="connsiteX1" fmla="*/ 307433 w 416333"/>
                  <a:gd name="connsiteY1" fmla="*/ 21198 h 324446"/>
                  <a:gd name="connsiteX2" fmla="*/ 135983 w 416333"/>
                  <a:gd name="connsiteY2" fmla="*/ 121211 h 324446"/>
                  <a:gd name="connsiteX3" fmla="*/ 24064 w 416333"/>
                  <a:gd name="connsiteY3" fmla="*/ 183123 h 324446"/>
                  <a:gd name="connsiteX4" fmla="*/ 251 w 416333"/>
                  <a:gd name="connsiteY4" fmla="*/ 256942 h 324446"/>
                  <a:gd name="connsiteX5" fmla="*/ 40732 w 416333"/>
                  <a:gd name="connsiteY5" fmla="*/ 261704 h 324446"/>
                  <a:gd name="connsiteX6" fmla="*/ 106737 w 416333"/>
                  <a:gd name="connsiteY6" fmla="*/ 247417 h 324446"/>
                  <a:gd name="connsiteX7" fmla="*/ 140745 w 416333"/>
                  <a:gd name="connsiteY7" fmla="*/ 323617 h 324446"/>
                  <a:gd name="connsiteX8" fmla="*/ 226470 w 416333"/>
                  <a:gd name="connsiteY8" fmla="*/ 190267 h 324446"/>
                  <a:gd name="connsiteX9" fmla="*/ 300289 w 416333"/>
                  <a:gd name="connsiteY9" fmla="*/ 154548 h 324446"/>
                  <a:gd name="connsiteX10" fmla="*/ 386014 w 416333"/>
                  <a:gd name="connsiteY10" fmla="*/ 80729 h 324446"/>
                  <a:gd name="connsiteX11" fmla="*/ 412207 w 416333"/>
                  <a:gd name="connsiteY11" fmla="*/ 4529 h 324446"/>
                  <a:gd name="connsiteX0" fmla="*/ 412207 w 416333"/>
                  <a:gd name="connsiteY0" fmla="*/ 4529 h 326313"/>
                  <a:gd name="connsiteX1" fmla="*/ 307433 w 416333"/>
                  <a:gd name="connsiteY1" fmla="*/ 21198 h 326313"/>
                  <a:gd name="connsiteX2" fmla="*/ 135983 w 416333"/>
                  <a:gd name="connsiteY2" fmla="*/ 121211 h 326313"/>
                  <a:gd name="connsiteX3" fmla="*/ 24064 w 416333"/>
                  <a:gd name="connsiteY3" fmla="*/ 183123 h 326313"/>
                  <a:gd name="connsiteX4" fmla="*/ 251 w 416333"/>
                  <a:gd name="connsiteY4" fmla="*/ 256942 h 326313"/>
                  <a:gd name="connsiteX5" fmla="*/ 40732 w 416333"/>
                  <a:gd name="connsiteY5" fmla="*/ 261704 h 326313"/>
                  <a:gd name="connsiteX6" fmla="*/ 78162 w 416333"/>
                  <a:gd name="connsiteY6" fmla="*/ 278374 h 326313"/>
                  <a:gd name="connsiteX7" fmla="*/ 140745 w 416333"/>
                  <a:gd name="connsiteY7" fmla="*/ 323617 h 326313"/>
                  <a:gd name="connsiteX8" fmla="*/ 226470 w 416333"/>
                  <a:gd name="connsiteY8" fmla="*/ 190267 h 326313"/>
                  <a:gd name="connsiteX9" fmla="*/ 300289 w 416333"/>
                  <a:gd name="connsiteY9" fmla="*/ 154548 h 326313"/>
                  <a:gd name="connsiteX10" fmla="*/ 386014 w 416333"/>
                  <a:gd name="connsiteY10" fmla="*/ 80729 h 326313"/>
                  <a:gd name="connsiteX11" fmla="*/ 412207 w 416333"/>
                  <a:gd name="connsiteY11" fmla="*/ 4529 h 326313"/>
                  <a:gd name="connsiteX0" fmla="*/ 412207 w 416333"/>
                  <a:gd name="connsiteY0" fmla="*/ 4529 h 340154"/>
                  <a:gd name="connsiteX1" fmla="*/ 307433 w 416333"/>
                  <a:gd name="connsiteY1" fmla="*/ 21198 h 340154"/>
                  <a:gd name="connsiteX2" fmla="*/ 135983 w 416333"/>
                  <a:gd name="connsiteY2" fmla="*/ 121211 h 340154"/>
                  <a:gd name="connsiteX3" fmla="*/ 24064 w 416333"/>
                  <a:gd name="connsiteY3" fmla="*/ 183123 h 340154"/>
                  <a:gd name="connsiteX4" fmla="*/ 251 w 416333"/>
                  <a:gd name="connsiteY4" fmla="*/ 256942 h 340154"/>
                  <a:gd name="connsiteX5" fmla="*/ 40732 w 416333"/>
                  <a:gd name="connsiteY5" fmla="*/ 261704 h 340154"/>
                  <a:gd name="connsiteX6" fmla="*/ 78162 w 416333"/>
                  <a:gd name="connsiteY6" fmla="*/ 278374 h 340154"/>
                  <a:gd name="connsiteX7" fmla="*/ 90739 w 416333"/>
                  <a:gd name="connsiteY7" fmla="*/ 337904 h 340154"/>
                  <a:gd name="connsiteX8" fmla="*/ 226470 w 416333"/>
                  <a:gd name="connsiteY8" fmla="*/ 190267 h 340154"/>
                  <a:gd name="connsiteX9" fmla="*/ 300289 w 416333"/>
                  <a:gd name="connsiteY9" fmla="*/ 154548 h 340154"/>
                  <a:gd name="connsiteX10" fmla="*/ 386014 w 416333"/>
                  <a:gd name="connsiteY10" fmla="*/ 80729 h 340154"/>
                  <a:gd name="connsiteX11" fmla="*/ 412207 w 416333"/>
                  <a:gd name="connsiteY11" fmla="*/ 4529 h 340154"/>
                  <a:gd name="connsiteX0" fmla="*/ 412207 w 416333"/>
                  <a:gd name="connsiteY0" fmla="*/ 4529 h 278712"/>
                  <a:gd name="connsiteX1" fmla="*/ 307433 w 416333"/>
                  <a:gd name="connsiteY1" fmla="*/ 21198 h 278712"/>
                  <a:gd name="connsiteX2" fmla="*/ 135983 w 416333"/>
                  <a:gd name="connsiteY2" fmla="*/ 121211 h 278712"/>
                  <a:gd name="connsiteX3" fmla="*/ 24064 w 416333"/>
                  <a:gd name="connsiteY3" fmla="*/ 183123 h 278712"/>
                  <a:gd name="connsiteX4" fmla="*/ 251 w 416333"/>
                  <a:gd name="connsiteY4" fmla="*/ 256942 h 278712"/>
                  <a:gd name="connsiteX5" fmla="*/ 40732 w 416333"/>
                  <a:gd name="connsiteY5" fmla="*/ 261704 h 278712"/>
                  <a:gd name="connsiteX6" fmla="*/ 78162 w 416333"/>
                  <a:gd name="connsiteY6" fmla="*/ 278374 h 278712"/>
                  <a:gd name="connsiteX7" fmla="*/ 174082 w 416333"/>
                  <a:gd name="connsiteY7" fmla="*/ 245036 h 278712"/>
                  <a:gd name="connsiteX8" fmla="*/ 226470 w 416333"/>
                  <a:gd name="connsiteY8" fmla="*/ 190267 h 278712"/>
                  <a:gd name="connsiteX9" fmla="*/ 300289 w 416333"/>
                  <a:gd name="connsiteY9" fmla="*/ 154548 h 278712"/>
                  <a:gd name="connsiteX10" fmla="*/ 386014 w 416333"/>
                  <a:gd name="connsiteY10" fmla="*/ 80729 h 278712"/>
                  <a:gd name="connsiteX11" fmla="*/ 412207 w 416333"/>
                  <a:gd name="connsiteY11" fmla="*/ 4529 h 278712"/>
                  <a:gd name="connsiteX0" fmla="*/ 412207 w 416333"/>
                  <a:gd name="connsiteY0" fmla="*/ 4529 h 278712"/>
                  <a:gd name="connsiteX1" fmla="*/ 307433 w 416333"/>
                  <a:gd name="connsiteY1" fmla="*/ 21198 h 278712"/>
                  <a:gd name="connsiteX2" fmla="*/ 135983 w 416333"/>
                  <a:gd name="connsiteY2" fmla="*/ 121211 h 278712"/>
                  <a:gd name="connsiteX3" fmla="*/ 24064 w 416333"/>
                  <a:gd name="connsiteY3" fmla="*/ 183123 h 278712"/>
                  <a:gd name="connsiteX4" fmla="*/ 251 w 416333"/>
                  <a:gd name="connsiteY4" fmla="*/ 256942 h 278712"/>
                  <a:gd name="connsiteX5" fmla="*/ 40732 w 416333"/>
                  <a:gd name="connsiteY5" fmla="*/ 261704 h 278712"/>
                  <a:gd name="connsiteX6" fmla="*/ 78162 w 416333"/>
                  <a:gd name="connsiteY6" fmla="*/ 278374 h 278712"/>
                  <a:gd name="connsiteX7" fmla="*/ 174082 w 416333"/>
                  <a:gd name="connsiteY7" fmla="*/ 245036 h 278712"/>
                  <a:gd name="connsiteX8" fmla="*/ 224089 w 416333"/>
                  <a:gd name="connsiteY8" fmla="*/ 197410 h 278712"/>
                  <a:gd name="connsiteX9" fmla="*/ 300289 w 416333"/>
                  <a:gd name="connsiteY9" fmla="*/ 154548 h 278712"/>
                  <a:gd name="connsiteX10" fmla="*/ 386014 w 416333"/>
                  <a:gd name="connsiteY10" fmla="*/ 80729 h 278712"/>
                  <a:gd name="connsiteX11" fmla="*/ 412207 w 416333"/>
                  <a:gd name="connsiteY11" fmla="*/ 4529 h 278712"/>
                  <a:gd name="connsiteX0" fmla="*/ 412207 w 416333"/>
                  <a:gd name="connsiteY0" fmla="*/ 4529 h 278434"/>
                  <a:gd name="connsiteX1" fmla="*/ 307433 w 416333"/>
                  <a:gd name="connsiteY1" fmla="*/ 21198 h 278434"/>
                  <a:gd name="connsiteX2" fmla="*/ 135983 w 416333"/>
                  <a:gd name="connsiteY2" fmla="*/ 121211 h 278434"/>
                  <a:gd name="connsiteX3" fmla="*/ 24064 w 416333"/>
                  <a:gd name="connsiteY3" fmla="*/ 183123 h 278434"/>
                  <a:gd name="connsiteX4" fmla="*/ 251 w 416333"/>
                  <a:gd name="connsiteY4" fmla="*/ 256942 h 278434"/>
                  <a:gd name="connsiteX5" fmla="*/ 40732 w 416333"/>
                  <a:gd name="connsiteY5" fmla="*/ 261704 h 278434"/>
                  <a:gd name="connsiteX6" fmla="*/ 78162 w 416333"/>
                  <a:gd name="connsiteY6" fmla="*/ 278374 h 278434"/>
                  <a:gd name="connsiteX7" fmla="*/ 130549 w 416333"/>
                  <a:gd name="connsiteY7" fmla="*/ 266466 h 278434"/>
                  <a:gd name="connsiteX8" fmla="*/ 174082 w 416333"/>
                  <a:gd name="connsiteY8" fmla="*/ 245036 h 278434"/>
                  <a:gd name="connsiteX9" fmla="*/ 224089 w 416333"/>
                  <a:gd name="connsiteY9" fmla="*/ 197410 h 278434"/>
                  <a:gd name="connsiteX10" fmla="*/ 300289 w 416333"/>
                  <a:gd name="connsiteY10" fmla="*/ 154548 h 278434"/>
                  <a:gd name="connsiteX11" fmla="*/ 386014 w 416333"/>
                  <a:gd name="connsiteY11" fmla="*/ 80729 h 278434"/>
                  <a:gd name="connsiteX12" fmla="*/ 412207 w 416333"/>
                  <a:gd name="connsiteY12" fmla="*/ 4529 h 278434"/>
                  <a:gd name="connsiteX0" fmla="*/ 412207 w 416333"/>
                  <a:gd name="connsiteY0" fmla="*/ 4529 h 352530"/>
                  <a:gd name="connsiteX1" fmla="*/ 307433 w 416333"/>
                  <a:gd name="connsiteY1" fmla="*/ 21198 h 352530"/>
                  <a:gd name="connsiteX2" fmla="*/ 135983 w 416333"/>
                  <a:gd name="connsiteY2" fmla="*/ 121211 h 352530"/>
                  <a:gd name="connsiteX3" fmla="*/ 24064 w 416333"/>
                  <a:gd name="connsiteY3" fmla="*/ 183123 h 352530"/>
                  <a:gd name="connsiteX4" fmla="*/ 251 w 416333"/>
                  <a:gd name="connsiteY4" fmla="*/ 256942 h 352530"/>
                  <a:gd name="connsiteX5" fmla="*/ 40732 w 416333"/>
                  <a:gd name="connsiteY5" fmla="*/ 261704 h 352530"/>
                  <a:gd name="connsiteX6" fmla="*/ 78162 w 416333"/>
                  <a:gd name="connsiteY6" fmla="*/ 278374 h 352530"/>
                  <a:gd name="connsiteX7" fmla="*/ 47205 w 416333"/>
                  <a:gd name="connsiteY7" fmla="*/ 352191 h 352530"/>
                  <a:gd name="connsiteX8" fmla="*/ 174082 w 416333"/>
                  <a:gd name="connsiteY8" fmla="*/ 245036 h 352530"/>
                  <a:gd name="connsiteX9" fmla="*/ 224089 w 416333"/>
                  <a:gd name="connsiteY9" fmla="*/ 197410 h 352530"/>
                  <a:gd name="connsiteX10" fmla="*/ 300289 w 416333"/>
                  <a:gd name="connsiteY10" fmla="*/ 154548 h 352530"/>
                  <a:gd name="connsiteX11" fmla="*/ 386014 w 416333"/>
                  <a:gd name="connsiteY11" fmla="*/ 80729 h 352530"/>
                  <a:gd name="connsiteX12" fmla="*/ 412207 w 416333"/>
                  <a:gd name="connsiteY12" fmla="*/ 4529 h 352530"/>
                  <a:gd name="connsiteX0" fmla="*/ 412207 w 416333"/>
                  <a:gd name="connsiteY0" fmla="*/ 4529 h 352619"/>
                  <a:gd name="connsiteX1" fmla="*/ 307433 w 416333"/>
                  <a:gd name="connsiteY1" fmla="*/ 21198 h 352619"/>
                  <a:gd name="connsiteX2" fmla="*/ 135983 w 416333"/>
                  <a:gd name="connsiteY2" fmla="*/ 121211 h 352619"/>
                  <a:gd name="connsiteX3" fmla="*/ 24064 w 416333"/>
                  <a:gd name="connsiteY3" fmla="*/ 183123 h 352619"/>
                  <a:gd name="connsiteX4" fmla="*/ 251 w 416333"/>
                  <a:gd name="connsiteY4" fmla="*/ 256942 h 352619"/>
                  <a:gd name="connsiteX5" fmla="*/ 40732 w 416333"/>
                  <a:gd name="connsiteY5" fmla="*/ 261704 h 352619"/>
                  <a:gd name="connsiteX6" fmla="*/ 71018 w 416333"/>
                  <a:gd name="connsiteY6" fmla="*/ 292661 h 352619"/>
                  <a:gd name="connsiteX7" fmla="*/ 47205 w 416333"/>
                  <a:gd name="connsiteY7" fmla="*/ 352191 h 352619"/>
                  <a:gd name="connsiteX8" fmla="*/ 174082 w 416333"/>
                  <a:gd name="connsiteY8" fmla="*/ 245036 h 352619"/>
                  <a:gd name="connsiteX9" fmla="*/ 224089 w 416333"/>
                  <a:gd name="connsiteY9" fmla="*/ 197410 h 352619"/>
                  <a:gd name="connsiteX10" fmla="*/ 300289 w 416333"/>
                  <a:gd name="connsiteY10" fmla="*/ 154548 h 352619"/>
                  <a:gd name="connsiteX11" fmla="*/ 386014 w 416333"/>
                  <a:gd name="connsiteY11" fmla="*/ 80729 h 352619"/>
                  <a:gd name="connsiteX12" fmla="*/ 412207 w 416333"/>
                  <a:gd name="connsiteY12" fmla="*/ 4529 h 352619"/>
                  <a:gd name="connsiteX0" fmla="*/ 412207 w 416333"/>
                  <a:gd name="connsiteY0" fmla="*/ 4529 h 352710"/>
                  <a:gd name="connsiteX1" fmla="*/ 307433 w 416333"/>
                  <a:gd name="connsiteY1" fmla="*/ 21198 h 352710"/>
                  <a:gd name="connsiteX2" fmla="*/ 135983 w 416333"/>
                  <a:gd name="connsiteY2" fmla="*/ 121211 h 352710"/>
                  <a:gd name="connsiteX3" fmla="*/ 24064 w 416333"/>
                  <a:gd name="connsiteY3" fmla="*/ 183123 h 352710"/>
                  <a:gd name="connsiteX4" fmla="*/ 251 w 416333"/>
                  <a:gd name="connsiteY4" fmla="*/ 256942 h 352710"/>
                  <a:gd name="connsiteX5" fmla="*/ 40732 w 416333"/>
                  <a:gd name="connsiteY5" fmla="*/ 261704 h 352710"/>
                  <a:gd name="connsiteX6" fmla="*/ 59112 w 416333"/>
                  <a:gd name="connsiteY6" fmla="*/ 302186 h 352710"/>
                  <a:gd name="connsiteX7" fmla="*/ 47205 w 416333"/>
                  <a:gd name="connsiteY7" fmla="*/ 352191 h 352710"/>
                  <a:gd name="connsiteX8" fmla="*/ 174082 w 416333"/>
                  <a:gd name="connsiteY8" fmla="*/ 245036 h 352710"/>
                  <a:gd name="connsiteX9" fmla="*/ 224089 w 416333"/>
                  <a:gd name="connsiteY9" fmla="*/ 197410 h 352710"/>
                  <a:gd name="connsiteX10" fmla="*/ 300289 w 416333"/>
                  <a:gd name="connsiteY10" fmla="*/ 154548 h 352710"/>
                  <a:gd name="connsiteX11" fmla="*/ 386014 w 416333"/>
                  <a:gd name="connsiteY11" fmla="*/ 80729 h 352710"/>
                  <a:gd name="connsiteX12" fmla="*/ 412207 w 416333"/>
                  <a:gd name="connsiteY12" fmla="*/ 4529 h 352710"/>
                  <a:gd name="connsiteX0" fmla="*/ 412207 w 416333"/>
                  <a:gd name="connsiteY0" fmla="*/ 4529 h 352681"/>
                  <a:gd name="connsiteX1" fmla="*/ 307433 w 416333"/>
                  <a:gd name="connsiteY1" fmla="*/ 21198 h 352681"/>
                  <a:gd name="connsiteX2" fmla="*/ 135983 w 416333"/>
                  <a:gd name="connsiteY2" fmla="*/ 121211 h 352681"/>
                  <a:gd name="connsiteX3" fmla="*/ 24064 w 416333"/>
                  <a:gd name="connsiteY3" fmla="*/ 183123 h 352681"/>
                  <a:gd name="connsiteX4" fmla="*/ 251 w 416333"/>
                  <a:gd name="connsiteY4" fmla="*/ 256942 h 352681"/>
                  <a:gd name="connsiteX5" fmla="*/ 40732 w 416333"/>
                  <a:gd name="connsiteY5" fmla="*/ 278373 h 352681"/>
                  <a:gd name="connsiteX6" fmla="*/ 59112 w 416333"/>
                  <a:gd name="connsiteY6" fmla="*/ 302186 h 352681"/>
                  <a:gd name="connsiteX7" fmla="*/ 47205 w 416333"/>
                  <a:gd name="connsiteY7" fmla="*/ 352191 h 352681"/>
                  <a:gd name="connsiteX8" fmla="*/ 174082 w 416333"/>
                  <a:gd name="connsiteY8" fmla="*/ 245036 h 352681"/>
                  <a:gd name="connsiteX9" fmla="*/ 224089 w 416333"/>
                  <a:gd name="connsiteY9" fmla="*/ 197410 h 352681"/>
                  <a:gd name="connsiteX10" fmla="*/ 300289 w 416333"/>
                  <a:gd name="connsiteY10" fmla="*/ 154548 h 352681"/>
                  <a:gd name="connsiteX11" fmla="*/ 386014 w 416333"/>
                  <a:gd name="connsiteY11" fmla="*/ 80729 h 352681"/>
                  <a:gd name="connsiteX12" fmla="*/ 412207 w 416333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35844 w 416194"/>
                  <a:gd name="connsiteY2" fmla="*/ 121211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47750 w 416194"/>
                  <a:gd name="connsiteY2" fmla="*/ 114067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28700 w 416194"/>
                  <a:gd name="connsiteY2" fmla="*/ 102160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88219 w 416194"/>
                  <a:gd name="connsiteY2" fmla="*/ 114066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88219 w 416194"/>
                  <a:gd name="connsiteY3" fmla="*/ 114066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88219 w 416194"/>
                  <a:gd name="connsiteY3" fmla="*/ 125973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64406 w 416194"/>
                  <a:gd name="connsiteY3" fmla="*/ 125973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27770 w 431896"/>
                  <a:gd name="connsiteY0" fmla="*/ 4529 h 352681"/>
                  <a:gd name="connsiteX1" fmla="*/ 322996 w 431896"/>
                  <a:gd name="connsiteY1" fmla="*/ 21198 h 352681"/>
                  <a:gd name="connsiteX2" fmla="*/ 119918 w 431896"/>
                  <a:gd name="connsiteY2" fmla="*/ 118828 h 352681"/>
                  <a:gd name="connsiteX3" fmla="*/ 80108 w 431896"/>
                  <a:gd name="connsiteY3" fmla="*/ 125973 h 352681"/>
                  <a:gd name="connsiteX4" fmla="*/ 1527 w 431896"/>
                  <a:gd name="connsiteY4" fmla="*/ 133118 h 352681"/>
                  <a:gd name="connsiteX5" fmla="*/ 15814 w 431896"/>
                  <a:gd name="connsiteY5" fmla="*/ 256942 h 352681"/>
                  <a:gd name="connsiteX6" fmla="*/ 56295 w 431896"/>
                  <a:gd name="connsiteY6" fmla="*/ 278373 h 352681"/>
                  <a:gd name="connsiteX7" fmla="*/ 74675 w 431896"/>
                  <a:gd name="connsiteY7" fmla="*/ 302186 h 352681"/>
                  <a:gd name="connsiteX8" fmla="*/ 62768 w 431896"/>
                  <a:gd name="connsiteY8" fmla="*/ 352191 h 352681"/>
                  <a:gd name="connsiteX9" fmla="*/ 189645 w 431896"/>
                  <a:gd name="connsiteY9" fmla="*/ 245036 h 352681"/>
                  <a:gd name="connsiteX10" fmla="*/ 239652 w 431896"/>
                  <a:gd name="connsiteY10" fmla="*/ 197410 h 352681"/>
                  <a:gd name="connsiteX11" fmla="*/ 315852 w 431896"/>
                  <a:gd name="connsiteY11" fmla="*/ 154548 h 352681"/>
                  <a:gd name="connsiteX12" fmla="*/ 401577 w 431896"/>
                  <a:gd name="connsiteY12" fmla="*/ 80729 h 352681"/>
                  <a:gd name="connsiteX13" fmla="*/ 427770 w 431896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3845 w 425633"/>
                  <a:gd name="connsiteY3" fmla="*/ 125973 h 352681"/>
                  <a:gd name="connsiteX4" fmla="*/ 2408 w 425633"/>
                  <a:gd name="connsiteY4" fmla="*/ 97399 h 352681"/>
                  <a:gd name="connsiteX5" fmla="*/ 9551 w 425633"/>
                  <a:gd name="connsiteY5" fmla="*/ 256942 h 352681"/>
                  <a:gd name="connsiteX6" fmla="*/ 50032 w 425633"/>
                  <a:gd name="connsiteY6" fmla="*/ 278373 h 352681"/>
                  <a:gd name="connsiteX7" fmla="*/ 68412 w 425633"/>
                  <a:gd name="connsiteY7" fmla="*/ 302186 h 352681"/>
                  <a:gd name="connsiteX8" fmla="*/ 56505 w 425633"/>
                  <a:gd name="connsiteY8" fmla="*/ 352191 h 352681"/>
                  <a:gd name="connsiteX9" fmla="*/ 183382 w 425633"/>
                  <a:gd name="connsiteY9" fmla="*/ 245036 h 352681"/>
                  <a:gd name="connsiteX10" fmla="*/ 233389 w 425633"/>
                  <a:gd name="connsiteY10" fmla="*/ 197410 h 352681"/>
                  <a:gd name="connsiteX11" fmla="*/ 309589 w 425633"/>
                  <a:gd name="connsiteY11" fmla="*/ 154548 h 352681"/>
                  <a:gd name="connsiteX12" fmla="*/ 395314 w 425633"/>
                  <a:gd name="connsiteY12" fmla="*/ 80729 h 352681"/>
                  <a:gd name="connsiteX13" fmla="*/ 421507 w 425633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2408 w 425633"/>
                  <a:gd name="connsiteY4" fmla="*/ 97399 h 352681"/>
                  <a:gd name="connsiteX5" fmla="*/ 9551 w 425633"/>
                  <a:gd name="connsiteY5" fmla="*/ 256942 h 352681"/>
                  <a:gd name="connsiteX6" fmla="*/ 50032 w 425633"/>
                  <a:gd name="connsiteY6" fmla="*/ 278373 h 352681"/>
                  <a:gd name="connsiteX7" fmla="*/ 68412 w 425633"/>
                  <a:gd name="connsiteY7" fmla="*/ 302186 h 352681"/>
                  <a:gd name="connsiteX8" fmla="*/ 56505 w 425633"/>
                  <a:gd name="connsiteY8" fmla="*/ 352191 h 352681"/>
                  <a:gd name="connsiteX9" fmla="*/ 183382 w 425633"/>
                  <a:gd name="connsiteY9" fmla="*/ 245036 h 352681"/>
                  <a:gd name="connsiteX10" fmla="*/ 233389 w 425633"/>
                  <a:gd name="connsiteY10" fmla="*/ 197410 h 352681"/>
                  <a:gd name="connsiteX11" fmla="*/ 309589 w 425633"/>
                  <a:gd name="connsiteY11" fmla="*/ 154548 h 352681"/>
                  <a:gd name="connsiteX12" fmla="*/ 395314 w 425633"/>
                  <a:gd name="connsiteY12" fmla="*/ 80729 h 352681"/>
                  <a:gd name="connsiteX13" fmla="*/ 421507 w 425633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25548 w 425633"/>
                  <a:gd name="connsiteY4" fmla="*/ 95016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69083 w 425633"/>
                  <a:gd name="connsiteY3" fmla="*/ 125973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88133 w 425633"/>
                  <a:gd name="connsiteY3" fmla="*/ 13787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23180 w 425633"/>
                  <a:gd name="connsiteY2" fmla="*/ 133116 h 352681"/>
                  <a:gd name="connsiteX3" fmla="*/ 88133 w 425633"/>
                  <a:gd name="connsiteY3" fmla="*/ 13787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2315 w 426441"/>
                  <a:gd name="connsiteY0" fmla="*/ 4529 h 352689"/>
                  <a:gd name="connsiteX1" fmla="*/ 317541 w 426441"/>
                  <a:gd name="connsiteY1" fmla="*/ 21198 h 352689"/>
                  <a:gd name="connsiteX2" fmla="*/ 123988 w 426441"/>
                  <a:gd name="connsiteY2" fmla="*/ 133116 h 352689"/>
                  <a:gd name="connsiteX3" fmla="*/ 88941 w 426441"/>
                  <a:gd name="connsiteY3" fmla="*/ 137879 h 352689"/>
                  <a:gd name="connsiteX4" fmla="*/ 47787 w 426441"/>
                  <a:gd name="connsiteY4" fmla="*/ 78347 h 352689"/>
                  <a:gd name="connsiteX5" fmla="*/ 3216 w 426441"/>
                  <a:gd name="connsiteY5" fmla="*/ 97399 h 352689"/>
                  <a:gd name="connsiteX6" fmla="*/ 10359 w 426441"/>
                  <a:gd name="connsiteY6" fmla="*/ 256942 h 352689"/>
                  <a:gd name="connsiteX7" fmla="*/ 72271 w 426441"/>
                  <a:gd name="connsiteY7" fmla="*/ 273611 h 352689"/>
                  <a:gd name="connsiteX8" fmla="*/ 69220 w 426441"/>
                  <a:gd name="connsiteY8" fmla="*/ 302186 h 352689"/>
                  <a:gd name="connsiteX9" fmla="*/ 57313 w 426441"/>
                  <a:gd name="connsiteY9" fmla="*/ 352191 h 352689"/>
                  <a:gd name="connsiteX10" fmla="*/ 184190 w 426441"/>
                  <a:gd name="connsiteY10" fmla="*/ 245036 h 352689"/>
                  <a:gd name="connsiteX11" fmla="*/ 234197 w 426441"/>
                  <a:gd name="connsiteY11" fmla="*/ 197410 h 352689"/>
                  <a:gd name="connsiteX12" fmla="*/ 310397 w 426441"/>
                  <a:gd name="connsiteY12" fmla="*/ 154548 h 352689"/>
                  <a:gd name="connsiteX13" fmla="*/ 396122 w 426441"/>
                  <a:gd name="connsiteY13" fmla="*/ 80729 h 352689"/>
                  <a:gd name="connsiteX14" fmla="*/ 422315 w 426441"/>
                  <a:gd name="connsiteY14" fmla="*/ 4529 h 352689"/>
                  <a:gd name="connsiteX0" fmla="*/ 422315 w 426441"/>
                  <a:gd name="connsiteY0" fmla="*/ 4529 h 352689"/>
                  <a:gd name="connsiteX1" fmla="*/ 317541 w 426441"/>
                  <a:gd name="connsiteY1" fmla="*/ 21198 h 352689"/>
                  <a:gd name="connsiteX2" fmla="*/ 123988 w 426441"/>
                  <a:gd name="connsiteY2" fmla="*/ 133116 h 352689"/>
                  <a:gd name="connsiteX3" fmla="*/ 88941 w 426441"/>
                  <a:gd name="connsiteY3" fmla="*/ 137879 h 352689"/>
                  <a:gd name="connsiteX4" fmla="*/ 47787 w 426441"/>
                  <a:gd name="connsiteY4" fmla="*/ 78347 h 352689"/>
                  <a:gd name="connsiteX5" fmla="*/ 3216 w 426441"/>
                  <a:gd name="connsiteY5" fmla="*/ 97399 h 352689"/>
                  <a:gd name="connsiteX6" fmla="*/ 10359 w 426441"/>
                  <a:gd name="connsiteY6" fmla="*/ 256942 h 352689"/>
                  <a:gd name="connsiteX7" fmla="*/ 72271 w 426441"/>
                  <a:gd name="connsiteY7" fmla="*/ 273611 h 352689"/>
                  <a:gd name="connsiteX8" fmla="*/ 76364 w 426441"/>
                  <a:gd name="connsiteY8" fmla="*/ 302186 h 352689"/>
                  <a:gd name="connsiteX9" fmla="*/ 57313 w 426441"/>
                  <a:gd name="connsiteY9" fmla="*/ 352191 h 352689"/>
                  <a:gd name="connsiteX10" fmla="*/ 184190 w 426441"/>
                  <a:gd name="connsiteY10" fmla="*/ 245036 h 352689"/>
                  <a:gd name="connsiteX11" fmla="*/ 234197 w 426441"/>
                  <a:gd name="connsiteY11" fmla="*/ 197410 h 352689"/>
                  <a:gd name="connsiteX12" fmla="*/ 310397 w 426441"/>
                  <a:gd name="connsiteY12" fmla="*/ 154548 h 352689"/>
                  <a:gd name="connsiteX13" fmla="*/ 396122 w 426441"/>
                  <a:gd name="connsiteY13" fmla="*/ 80729 h 352689"/>
                  <a:gd name="connsiteX14" fmla="*/ 422315 w 426441"/>
                  <a:gd name="connsiteY14" fmla="*/ 4529 h 3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6441" h="352689">
                    <a:moveTo>
                      <a:pt x="422315" y="4529"/>
                    </a:moveTo>
                    <a:cubicBezTo>
                      <a:pt x="409218" y="-5393"/>
                      <a:pt x="363975" y="1354"/>
                      <a:pt x="317541" y="21198"/>
                    </a:cubicBezTo>
                    <a:cubicBezTo>
                      <a:pt x="249848" y="51360"/>
                      <a:pt x="191681" y="102954"/>
                      <a:pt x="123988" y="133116"/>
                    </a:cubicBezTo>
                    <a:cubicBezTo>
                      <a:pt x="118656" y="131529"/>
                      <a:pt x="101641" y="147007"/>
                      <a:pt x="88941" y="137879"/>
                    </a:cubicBezTo>
                    <a:cubicBezTo>
                      <a:pt x="76241" y="128751"/>
                      <a:pt x="60090" y="81919"/>
                      <a:pt x="47787" y="78347"/>
                    </a:cubicBezTo>
                    <a:cubicBezTo>
                      <a:pt x="35484" y="74775"/>
                      <a:pt x="5882" y="70411"/>
                      <a:pt x="3216" y="97399"/>
                    </a:cubicBezTo>
                    <a:cubicBezTo>
                      <a:pt x="-2340" y="118037"/>
                      <a:pt x="-1150" y="227573"/>
                      <a:pt x="10359" y="256942"/>
                    </a:cubicBezTo>
                    <a:cubicBezTo>
                      <a:pt x="21868" y="286311"/>
                      <a:pt x="60477" y="269245"/>
                      <a:pt x="72271" y="273611"/>
                    </a:cubicBezTo>
                    <a:cubicBezTo>
                      <a:pt x="84066" y="277977"/>
                      <a:pt x="78857" y="289089"/>
                      <a:pt x="76364" y="302186"/>
                    </a:cubicBezTo>
                    <a:cubicBezTo>
                      <a:pt x="73871" y="315283"/>
                      <a:pt x="41326" y="357747"/>
                      <a:pt x="57313" y="352191"/>
                    </a:cubicBezTo>
                    <a:cubicBezTo>
                      <a:pt x="73300" y="346635"/>
                      <a:pt x="154709" y="270833"/>
                      <a:pt x="184190" y="245036"/>
                    </a:cubicBezTo>
                    <a:cubicBezTo>
                      <a:pt x="213671" y="219239"/>
                      <a:pt x="213163" y="212491"/>
                      <a:pt x="234197" y="197410"/>
                    </a:cubicBezTo>
                    <a:cubicBezTo>
                      <a:pt x="255231" y="182329"/>
                      <a:pt x="283410" y="173995"/>
                      <a:pt x="310397" y="154548"/>
                    </a:cubicBezTo>
                    <a:cubicBezTo>
                      <a:pt x="337384" y="135101"/>
                      <a:pt x="377469" y="105732"/>
                      <a:pt x="396122" y="80729"/>
                    </a:cubicBezTo>
                    <a:cubicBezTo>
                      <a:pt x="414775" y="55726"/>
                      <a:pt x="435412" y="14451"/>
                      <a:pt x="422315" y="4529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 dirty="0"/>
              </a:p>
            </p:txBody>
          </p:sp>
        </p:grpSp>
        <p:sp>
          <p:nvSpPr>
            <p:cNvPr id="383" name="フリーフォーム: 図形 382">
              <a:extLst>
                <a:ext uri="{FF2B5EF4-FFF2-40B4-BE49-F238E27FC236}">
                  <a16:creationId xmlns:a16="http://schemas.microsoft.com/office/drawing/2014/main" id="{DBEB85EE-28E6-4FC8-9A5C-2B1CC0C010B2}"/>
                </a:ext>
              </a:extLst>
            </p:cNvPr>
            <p:cNvSpPr/>
            <p:nvPr/>
          </p:nvSpPr>
          <p:spPr>
            <a:xfrm>
              <a:off x="3742517" y="3055371"/>
              <a:ext cx="551680" cy="767334"/>
            </a:xfrm>
            <a:custGeom>
              <a:avLst/>
              <a:gdLst>
                <a:gd name="connsiteX0" fmla="*/ 428625 w 628650"/>
                <a:gd name="connsiteY0" fmla="*/ 235744 h 852488"/>
                <a:gd name="connsiteX1" fmla="*/ 440531 w 628650"/>
                <a:gd name="connsiteY1" fmla="*/ 100013 h 852488"/>
                <a:gd name="connsiteX2" fmla="*/ 350043 w 628650"/>
                <a:gd name="connsiteY2" fmla="*/ 0 h 852488"/>
                <a:gd name="connsiteX3" fmla="*/ 252412 w 628650"/>
                <a:gd name="connsiteY3" fmla="*/ 14288 h 852488"/>
                <a:gd name="connsiteX4" fmla="*/ 92868 w 628650"/>
                <a:gd name="connsiteY4" fmla="*/ 135731 h 852488"/>
                <a:gd name="connsiteX5" fmla="*/ 0 w 628650"/>
                <a:gd name="connsiteY5" fmla="*/ 333375 h 852488"/>
                <a:gd name="connsiteX6" fmla="*/ 7143 w 628650"/>
                <a:gd name="connsiteY6" fmla="*/ 561975 h 852488"/>
                <a:gd name="connsiteX7" fmla="*/ 97631 w 628650"/>
                <a:gd name="connsiteY7" fmla="*/ 719138 h 852488"/>
                <a:gd name="connsiteX8" fmla="*/ 254793 w 628650"/>
                <a:gd name="connsiteY8" fmla="*/ 795338 h 852488"/>
                <a:gd name="connsiteX9" fmla="*/ 361950 w 628650"/>
                <a:gd name="connsiteY9" fmla="*/ 797719 h 852488"/>
                <a:gd name="connsiteX10" fmla="*/ 392906 w 628650"/>
                <a:gd name="connsiteY10" fmla="*/ 766763 h 852488"/>
                <a:gd name="connsiteX11" fmla="*/ 431006 w 628650"/>
                <a:gd name="connsiteY11" fmla="*/ 762000 h 852488"/>
                <a:gd name="connsiteX12" fmla="*/ 488156 w 628650"/>
                <a:gd name="connsiteY12" fmla="*/ 852488 h 852488"/>
                <a:gd name="connsiteX13" fmla="*/ 628650 w 628650"/>
                <a:gd name="connsiteY13" fmla="*/ 852488 h 852488"/>
                <a:gd name="connsiteX14" fmla="*/ 459581 w 628650"/>
                <a:gd name="connsiteY14" fmla="*/ 407194 h 852488"/>
                <a:gd name="connsiteX15" fmla="*/ 340518 w 628650"/>
                <a:gd name="connsiteY15" fmla="*/ 409575 h 852488"/>
                <a:gd name="connsiteX16" fmla="*/ 371475 w 628650"/>
                <a:gd name="connsiteY16" fmla="*/ 614363 h 852488"/>
                <a:gd name="connsiteX17" fmla="*/ 335756 w 628650"/>
                <a:gd name="connsiteY17" fmla="*/ 650081 h 852488"/>
                <a:gd name="connsiteX18" fmla="*/ 257175 w 628650"/>
                <a:gd name="connsiteY18" fmla="*/ 645319 h 852488"/>
                <a:gd name="connsiteX19" fmla="*/ 161925 w 628650"/>
                <a:gd name="connsiteY19" fmla="*/ 566738 h 852488"/>
                <a:gd name="connsiteX20" fmla="*/ 133350 w 628650"/>
                <a:gd name="connsiteY20" fmla="*/ 476250 h 852488"/>
                <a:gd name="connsiteX21" fmla="*/ 140493 w 628650"/>
                <a:gd name="connsiteY21" fmla="*/ 309563 h 852488"/>
                <a:gd name="connsiteX22" fmla="*/ 195262 w 628650"/>
                <a:gd name="connsiteY22" fmla="*/ 204788 h 852488"/>
                <a:gd name="connsiteX23" fmla="*/ 264318 w 628650"/>
                <a:gd name="connsiteY23" fmla="*/ 119063 h 852488"/>
                <a:gd name="connsiteX24" fmla="*/ 307181 w 628650"/>
                <a:gd name="connsiteY24" fmla="*/ 119063 h 852488"/>
                <a:gd name="connsiteX25" fmla="*/ 290512 w 628650"/>
                <a:gd name="connsiteY25" fmla="*/ 195263 h 852488"/>
                <a:gd name="connsiteX26" fmla="*/ 311943 w 628650"/>
                <a:gd name="connsiteY26" fmla="*/ 228600 h 852488"/>
                <a:gd name="connsiteX27" fmla="*/ 428625 w 628650"/>
                <a:gd name="connsiteY27" fmla="*/ 235744 h 852488"/>
                <a:gd name="connsiteX0" fmla="*/ 428625 w 628650"/>
                <a:gd name="connsiteY0" fmla="*/ 243472 h 860216"/>
                <a:gd name="connsiteX1" fmla="*/ 440531 w 628650"/>
                <a:gd name="connsiteY1" fmla="*/ 107741 h 860216"/>
                <a:gd name="connsiteX2" fmla="*/ 350043 w 628650"/>
                <a:gd name="connsiteY2" fmla="*/ 7728 h 860216"/>
                <a:gd name="connsiteX3" fmla="*/ 252412 w 628650"/>
                <a:gd name="connsiteY3" fmla="*/ 22016 h 860216"/>
                <a:gd name="connsiteX4" fmla="*/ 92868 w 628650"/>
                <a:gd name="connsiteY4" fmla="*/ 143459 h 860216"/>
                <a:gd name="connsiteX5" fmla="*/ 0 w 628650"/>
                <a:gd name="connsiteY5" fmla="*/ 341103 h 860216"/>
                <a:gd name="connsiteX6" fmla="*/ 7143 w 628650"/>
                <a:gd name="connsiteY6" fmla="*/ 569703 h 860216"/>
                <a:gd name="connsiteX7" fmla="*/ 97631 w 628650"/>
                <a:gd name="connsiteY7" fmla="*/ 726866 h 860216"/>
                <a:gd name="connsiteX8" fmla="*/ 254793 w 628650"/>
                <a:gd name="connsiteY8" fmla="*/ 803066 h 860216"/>
                <a:gd name="connsiteX9" fmla="*/ 361950 w 628650"/>
                <a:gd name="connsiteY9" fmla="*/ 805447 h 860216"/>
                <a:gd name="connsiteX10" fmla="*/ 392906 w 628650"/>
                <a:gd name="connsiteY10" fmla="*/ 774491 h 860216"/>
                <a:gd name="connsiteX11" fmla="*/ 431006 w 628650"/>
                <a:gd name="connsiteY11" fmla="*/ 769728 h 860216"/>
                <a:gd name="connsiteX12" fmla="*/ 488156 w 628650"/>
                <a:gd name="connsiteY12" fmla="*/ 860216 h 860216"/>
                <a:gd name="connsiteX13" fmla="*/ 628650 w 628650"/>
                <a:gd name="connsiteY13" fmla="*/ 860216 h 860216"/>
                <a:gd name="connsiteX14" fmla="*/ 459581 w 628650"/>
                <a:gd name="connsiteY14" fmla="*/ 414922 h 860216"/>
                <a:gd name="connsiteX15" fmla="*/ 340518 w 628650"/>
                <a:gd name="connsiteY15" fmla="*/ 417303 h 860216"/>
                <a:gd name="connsiteX16" fmla="*/ 371475 w 628650"/>
                <a:gd name="connsiteY16" fmla="*/ 622091 h 860216"/>
                <a:gd name="connsiteX17" fmla="*/ 335756 w 628650"/>
                <a:gd name="connsiteY17" fmla="*/ 657809 h 860216"/>
                <a:gd name="connsiteX18" fmla="*/ 257175 w 628650"/>
                <a:gd name="connsiteY18" fmla="*/ 653047 h 860216"/>
                <a:gd name="connsiteX19" fmla="*/ 161925 w 628650"/>
                <a:gd name="connsiteY19" fmla="*/ 574466 h 860216"/>
                <a:gd name="connsiteX20" fmla="*/ 133350 w 628650"/>
                <a:gd name="connsiteY20" fmla="*/ 483978 h 860216"/>
                <a:gd name="connsiteX21" fmla="*/ 140493 w 628650"/>
                <a:gd name="connsiteY21" fmla="*/ 317291 h 860216"/>
                <a:gd name="connsiteX22" fmla="*/ 195262 w 628650"/>
                <a:gd name="connsiteY22" fmla="*/ 212516 h 860216"/>
                <a:gd name="connsiteX23" fmla="*/ 264318 w 628650"/>
                <a:gd name="connsiteY23" fmla="*/ 126791 h 860216"/>
                <a:gd name="connsiteX24" fmla="*/ 307181 w 628650"/>
                <a:gd name="connsiteY24" fmla="*/ 126791 h 860216"/>
                <a:gd name="connsiteX25" fmla="*/ 290512 w 628650"/>
                <a:gd name="connsiteY25" fmla="*/ 202991 h 860216"/>
                <a:gd name="connsiteX26" fmla="*/ 311943 w 628650"/>
                <a:gd name="connsiteY26" fmla="*/ 236328 h 860216"/>
                <a:gd name="connsiteX27" fmla="*/ 428625 w 628650"/>
                <a:gd name="connsiteY27" fmla="*/ 243472 h 860216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33464 w 628727"/>
                <a:gd name="connsiteY14" fmla="*/ 427741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92984 w 628727"/>
                <a:gd name="connsiteY15" fmla="*/ 411073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421559 w 628727"/>
                <a:gd name="connsiteY15" fmla="*/ 425361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69184 w 628727"/>
                <a:gd name="connsiteY14" fmla="*/ 444410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31"/>
                <a:gd name="connsiteY0" fmla="*/ 249147 h 865891"/>
                <a:gd name="connsiteX1" fmla="*/ 440608 w 628731"/>
                <a:gd name="connsiteY1" fmla="*/ 113416 h 865891"/>
                <a:gd name="connsiteX2" fmla="*/ 350120 w 628731"/>
                <a:gd name="connsiteY2" fmla="*/ 13403 h 865891"/>
                <a:gd name="connsiteX3" fmla="*/ 252489 w 628731"/>
                <a:gd name="connsiteY3" fmla="*/ 27691 h 865891"/>
                <a:gd name="connsiteX4" fmla="*/ 92945 w 628731"/>
                <a:gd name="connsiteY4" fmla="*/ 149134 h 865891"/>
                <a:gd name="connsiteX5" fmla="*/ 77 w 628731"/>
                <a:gd name="connsiteY5" fmla="*/ 346778 h 865891"/>
                <a:gd name="connsiteX6" fmla="*/ 7220 w 628731"/>
                <a:gd name="connsiteY6" fmla="*/ 575378 h 865891"/>
                <a:gd name="connsiteX7" fmla="*/ 97708 w 628731"/>
                <a:gd name="connsiteY7" fmla="*/ 732541 h 865891"/>
                <a:gd name="connsiteX8" fmla="*/ 254870 w 628731"/>
                <a:gd name="connsiteY8" fmla="*/ 808741 h 865891"/>
                <a:gd name="connsiteX9" fmla="*/ 362027 w 628731"/>
                <a:gd name="connsiteY9" fmla="*/ 811122 h 865891"/>
                <a:gd name="connsiteX10" fmla="*/ 392983 w 628731"/>
                <a:gd name="connsiteY10" fmla="*/ 780166 h 865891"/>
                <a:gd name="connsiteX11" fmla="*/ 431083 w 628731"/>
                <a:gd name="connsiteY11" fmla="*/ 775403 h 865891"/>
                <a:gd name="connsiteX12" fmla="*/ 488233 w 628731"/>
                <a:gd name="connsiteY12" fmla="*/ 865891 h 865891"/>
                <a:gd name="connsiteX13" fmla="*/ 628727 w 628731"/>
                <a:gd name="connsiteY13" fmla="*/ 865891 h 865891"/>
                <a:gd name="connsiteX14" fmla="*/ 492997 w 628731"/>
                <a:gd name="connsiteY14" fmla="*/ 484892 h 865891"/>
                <a:gd name="connsiteX15" fmla="*/ 452514 w 628731"/>
                <a:gd name="connsiteY15" fmla="*/ 401547 h 865891"/>
                <a:gd name="connsiteX16" fmla="*/ 421559 w 628731"/>
                <a:gd name="connsiteY16" fmla="*/ 425361 h 865891"/>
                <a:gd name="connsiteX17" fmla="*/ 340595 w 628731"/>
                <a:gd name="connsiteY17" fmla="*/ 422978 h 865891"/>
                <a:gd name="connsiteX18" fmla="*/ 371552 w 628731"/>
                <a:gd name="connsiteY18" fmla="*/ 627766 h 865891"/>
                <a:gd name="connsiteX19" fmla="*/ 335833 w 628731"/>
                <a:gd name="connsiteY19" fmla="*/ 663484 h 865891"/>
                <a:gd name="connsiteX20" fmla="*/ 257252 w 628731"/>
                <a:gd name="connsiteY20" fmla="*/ 658722 h 865891"/>
                <a:gd name="connsiteX21" fmla="*/ 162002 w 628731"/>
                <a:gd name="connsiteY21" fmla="*/ 580141 h 865891"/>
                <a:gd name="connsiteX22" fmla="*/ 133427 w 628731"/>
                <a:gd name="connsiteY22" fmla="*/ 489653 h 865891"/>
                <a:gd name="connsiteX23" fmla="*/ 140570 w 628731"/>
                <a:gd name="connsiteY23" fmla="*/ 322966 h 865891"/>
                <a:gd name="connsiteX24" fmla="*/ 195339 w 628731"/>
                <a:gd name="connsiteY24" fmla="*/ 218191 h 865891"/>
                <a:gd name="connsiteX25" fmla="*/ 264395 w 628731"/>
                <a:gd name="connsiteY25" fmla="*/ 132466 h 865891"/>
                <a:gd name="connsiteX26" fmla="*/ 307258 w 628731"/>
                <a:gd name="connsiteY26" fmla="*/ 132466 h 865891"/>
                <a:gd name="connsiteX27" fmla="*/ 290589 w 628731"/>
                <a:gd name="connsiteY27" fmla="*/ 208666 h 865891"/>
                <a:gd name="connsiteX28" fmla="*/ 312020 w 628731"/>
                <a:gd name="connsiteY28" fmla="*/ 242003 h 865891"/>
                <a:gd name="connsiteX29" fmla="*/ 428702 w 628731"/>
                <a:gd name="connsiteY29" fmla="*/ 249147 h 865891"/>
                <a:gd name="connsiteX0" fmla="*/ 428702 w 628731"/>
                <a:gd name="connsiteY0" fmla="*/ 249147 h 897772"/>
                <a:gd name="connsiteX1" fmla="*/ 440608 w 628731"/>
                <a:gd name="connsiteY1" fmla="*/ 113416 h 897772"/>
                <a:gd name="connsiteX2" fmla="*/ 350120 w 628731"/>
                <a:gd name="connsiteY2" fmla="*/ 13403 h 897772"/>
                <a:gd name="connsiteX3" fmla="*/ 252489 w 628731"/>
                <a:gd name="connsiteY3" fmla="*/ 27691 h 897772"/>
                <a:gd name="connsiteX4" fmla="*/ 92945 w 628731"/>
                <a:gd name="connsiteY4" fmla="*/ 149134 h 897772"/>
                <a:gd name="connsiteX5" fmla="*/ 77 w 628731"/>
                <a:gd name="connsiteY5" fmla="*/ 346778 h 897772"/>
                <a:gd name="connsiteX6" fmla="*/ 7220 w 628731"/>
                <a:gd name="connsiteY6" fmla="*/ 575378 h 897772"/>
                <a:gd name="connsiteX7" fmla="*/ 97708 w 628731"/>
                <a:gd name="connsiteY7" fmla="*/ 732541 h 897772"/>
                <a:gd name="connsiteX8" fmla="*/ 254870 w 628731"/>
                <a:gd name="connsiteY8" fmla="*/ 808741 h 897772"/>
                <a:gd name="connsiteX9" fmla="*/ 362027 w 628731"/>
                <a:gd name="connsiteY9" fmla="*/ 811122 h 897772"/>
                <a:gd name="connsiteX10" fmla="*/ 392983 w 628731"/>
                <a:gd name="connsiteY10" fmla="*/ 780166 h 897772"/>
                <a:gd name="connsiteX11" fmla="*/ 431083 w 628731"/>
                <a:gd name="connsiteY11" fmla="*/ 775403 h 897772"/>
                <a:gd name="connsiteX12" fmla="*/ 488233 w 628731"/>
                <a:gd name="connsiteY12" fmla="*/ 865891 h 897772"/>
                <a:gd name="connsiteX13" fmla="*/ 628727 w 628731"/>
                <a:gd name="connsiteY13" fmla="*/ 865891 h 897772"/>
                <a:gd name="connsiteX14" fmla="*/ 492997 w 628731"/>
                <a:gd name="connsiteY14" fmla="*/ 484892 h 897772"/>
                <a:gd name="connsiteX15" fmla="*/ 452514 w 628731"/>
                <a:gd name="connsiteY15" fmla="*/ 401547 h 897772"/>
                <a:gd name="connsiteX16" fmla="*/ 421559 w 628731"/>
                <a:gd name="connsiteY16" fmla="*/ 425361 h 897772"/>
                <a:gd name="connsiteX17" fmla="*/ 340595 w 628731"/>
                <a:gd name="connsiteY17" fmla="*/ 422978 h 897772"/>
                <a:gd name="connsiteX18" fmla="*/ 371552 w 628731"/>
                <a:gd name="connsiteY18" fmla="*/ 627766 h 897772"/>
                <a:gd name="connsiteX19" fmla="*/ 335833 w 628731"/>
                <a:gd name="connsiteY19" fmla="*/ 663484 h 897772"/>
                <a:gd name="connsiteX20" fmla="*/ 257252 w 628731"/>
                <a:gd name="connsiteY20" fmla="*/ 658722 h 897772"/>
                <a:gd name="connsiteX21" fmla="*/ 162002 w 628731"/>
                <a:gd name="connsiteY21" fmla="*/ 580141 h 897772"/>
                <a:gd name="connsiteX22" fmla="*/ 133427 w 628731"/>
                <a:gd name="connsiteY22" fmla="*/ 489653 h 897772"/>
                <a:gd name="connsiteX23" fmla="*/ 140570 w 628731"/>
                <a:gd name="connsiteY23" fmla="*/ 322966 h 897772"/>
                <a:gd name="connsiteX24" fmla="*/ 195339 w 628731"/>
                <a:gd name="connsiteY24" fmla="*/ 218191 h 897772"/>
                <a:gd name="connsiteX25" fmla="*/ 264395 w 628731"/>
                <a:gd name="connsiteY25" fmla="*/ 132466 h 897772"/>
                <a:gd name="connsiteX26" fmla="*/ 307258 w 628731"/>
                <a:gd name="connsiteY26" fmla="*/ 132466 h 897772"/>
                <a:gd name="connsiteX27" fmla="*/ 290589 w 628731"/>
                <a:gd name="connsiteY27" fmla="*/ 208666 h 897772"/>
                <a:gd name="connsiteX28" fmla="*/ 312020 w 628731"/>
                <a:gd name="connsiteY28" fmla="*/ 242003 h 897772"/>
                <a:gd name="connsiteX29" fmla="*/ 428702 w 628731"/>
                <a:gd name="connsiteY29" fmla="*/ 249147 h 897772"/>
                <a:gd name="connsiteX0" fmla="*/ 428702 w 626349"/>
                <a:gd name="connsiteY0" fmla="*/ 249147 h 884679"/>
                <a:gd name="connsiteX1" fmla="*/ 440608 w 626349"/>
                <a:gd name="connsiteY1" fmla="*/ 113416 h 884679"/>
                <a:gd name="connsiteX2" fmla="*/ 350120 w 626349"/>
                <a:gd name="connsiteY2" fmla="*/ 13403 h 884679"/>
                <a:gd name="connsiteX3" fmla="*/ 252489 w 626349"/>
                <a:gd name="connsiteY3" fmla="*/ 27691 h 884679"/>
                <a:gd name="connsiteX4" fmla="*/ 92945 w 626349"/>
                <a:gd name="connsiteY4" fmla="*/ 149134 h 884679"/>
                <a:gd name="connsiteX5" fmla="*/ 77 w 626349"/>
                <a:gd name="connsiteY5" fmla="*/ 346778 h 884679"/>
                <a:gd name="connsiteX6" fmla="*/ 7220 w 626349"/>
                <a:gd name="connsiteY6" fmla="*/ 575378 h 884679"/>
                <a:gd name="connsiteX7" fmla="*/ 97708 w 626349"/>
                <a:gd name="connsiteY7" fmla="*/ 732541 h 884679"/>
                <a:gd name="connsiteX8" fmla="*/ 254870 w 626349"/>
                <a:gd name="connsiteY8" fmla="*/ 808741 h 884679"/>
                <a:gd name="connsiteX9" fmla="*/ 362027 w 626349"/>
                <a:gd name="connsiteY9" fmla="*/ 811122 h 884679"/>
                <a:gd name="connsiteX10" fmla="*/ 392983 w 626349"/>
                <a:gd name="connsiteY10" fmla="*/ 780166 h 884679"/>
                <a:gd name="connsiteX11" fmla="*/ 431083 w 626349"/>
                <a:gd name="connsiteY11" fmla="*/ 775403 h 884679"/>
                <a:gd name="connsiteX12" fmla="*/ 488233 w 626349"/>
                <a:gd name="connsiteY12" fmla="*/ 865891 h 884679"/>
                <a:gd name="connsiteX13" fmla="*/ 626345 w 626349"/>
                <a:gd name="connsiteY13" fmla="*/ 844460 h 884679"/>
                <a:gd name="connsiteX14" fmla="*/ 492997 w 626349"/>
                <a:gd name="connsiteY14" fmla="*/ 484892 h 884679"/>
                <a:gd name="connsiteX15" fmla="*/ 452514 w 626349"/>
                <a:gd name="connsiteY15" fmla="*/ 401547 h 884679"/>
                <a:gd name="connsiteX16" fmla="*/ 421559 w 626349"/>
                <a:gd name="connsiteY16" fmla="*/ 425361 h 884679"/>
                <a:gd name="connsiteX17" fmla="*/ 340595 w 626349"/>
                <a:gd name="connsiteY17" fmla="*/ 422978 h 884679"/>
                <a:gd name="connsiteX18" fmla="*/ 371552 w 626349"/>
                <a:gd name="connsiteY18" fmla="*/ 627766 h 884679"/>
                <a:gd name="connsiteX19" fmla="*/ 335833 w 626349"/>
                <a:gd name="connsiteY19" fmla="*/ 663484 h 884679"/>
                <a:gd name="connsiteX20" fmla="*/ 257252 w 626349"/>
                <a:gd name="connsiteY20" fmla="*/ 658722 h 884679"/>
                <a:gd name="connsiteX21" fmla="*/ 162002 w 626349"/>
                <a:gd name="connsiteY21" fmla="*/ 580141 h 884679"/>
                <a:gd name="connsiteX22" fmla="*/ 133427 w 626349"/>
                <a:gd name="connsiteY22" fmla="*/ 489653 h 884679"/>
                <a:gd name="connsiteX23" fmla="*/ 140570 w 626349"/>
                <a:gd name="connsiteY23" fmla="*/ 322966 h 884679"/>
                <a:gd name="connsiteX24" fmla="*/ 195339 w 626349"/>
                <a:gd name="connsiteY24" fmla="*/ 218191 h 884679"/>
                <a:gd name="connsiteX25" fmla="*/ 264395 w 626349"/>
                <a:gd name="connsiteY25" fmla="*/ 132466 h 884679"/>
                <a:gd name="connsiteX26" fmla="*/ 307258 w 626349"/>
                <a:gd name="connsiteY26" fmla="*/ 132466 h 884679"/>
                <a:gd name="connsiteX27" fmla="*/ 290589 w 626349"/>
                <a:gd name="connsiteY27" fmla="*/ 208666 h 884679"/>
                <a:gd name="connsiteX28" fmla="*/ 312020 w 626349"/>
                <a:gd name="connsiteY28" fmla="*/ 242003 h 884679"/>
                <a:gd name="connsiteX29" fmla="*/ 428702 w 626349"/>
                <a:gd name="connsiteY29" fmla="*/ 249147 h 884679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07254 w 626345"/>
                <a:gd name="connsiteY26" fmla="*/ 127826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9142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6578 w 624225"/>
                <a:gd name="connsiteY0" fmla="*/ 244507 h 885750"/>
                <a:gd name="connsiteX1" fmla="*/ 438484 w 624225"/>
                <a:gd name="connsiteY1" fmla="*/ 108776 h 885750"/>
                <a:gd name="connsiteX2" fmla="*/ 347996 w 624225"/>
                <a:gd name="connsiteY2" fmla="*/ 8763 h 885750"/>
                <a:gd name="connsiteX3" fmla="*/ 228933 w 624225"/>
                <a:gd name="connsiteY3" fmla="*/ 32576 h 885750"/>
                <a:gd name="connsiteX4" fmla="*/ 90821 w 624225"/>
                <a:gd name="connsiteY4" fmla="*/ 144494 h 885750"/>
                <a:gd name="connsiteX5" fmla="*/ 12240 w 624225"/>
                <a:gd name="connsiteY5" fmla="*/ 327851 h 885750"/>
                <a:gd name="connsiteX6" fmla="*/ 5096 w 624225"/>
                <a:gd name="connsiteY6" fmla="*/ 570738 h 885750"/>
                <a:gd name="connsiteX7" fmla="*/ 95584 w 624225"/>
                <a:gd name="connsiteY7" fmla="*/ 727901 h 885750"/>
                <a:gd name="connsiteX8" fmla="*/ 252746 w 624225"/>
                <a:gd name="connsiteY8" fmla="*/ 804101 h 885750"/>
                <a:gd name="connsiteX9" fmla="*/ 359903 w 624225"/>
                <a:gd name="connsiteY9" fmla="*/ 806482 h 885750"/>
                <a:gd name="connsiteX10" fmla="*/ 390859 w 624225"/>
                <a:gd name="connsiteY10" fmla="*/ 775526 h 885750"/>
                <a:gd name="connsiteX11" fmla="*/ 428959 w 624225"/>
                <a:gd name="connsiteY11" fmla="*/ 770763 h 885750"/>
                <a:gd name="connsiteX12" fmla="*/ 486109 w 624225"/>
                <a:gd name="connsiteY12" fmla="*/ 861251 h 885750"/>
                <a:gd name="connsiteX13" fmla="*/ 624221 w 624225"/>
                <a:gd name="connsiteY13" fmla="*/ 839820 h 885750"/>
                <a:gd name="connsiteX14" fmla="*/ 490873 w 624225"/>
                <a:gd name="connsiteY14" fmla="*/ 480252 h 885750"/>
                <a:gd name="connsiteX15" fmla="*/ 450390 w 624225"/>
                <a:gd name="connsiteY15" fmla="*/ 396907 h 885750"/>
                <a:gd name="connsiteX16" fmla="*/ 419435 w 624225"/>
                <a:gd name="connsiteY16" fmla="*/ 420721 h 885750"/>
                <a:gd name="connsiteX17" fmla="*/ 338471 w 624225"/>
                <a:gd name="connsiteY17" fmla="*/ 418338 h 885750"/>
                <a:gd name="connsiteX18" fmla="*/ 371809 w 624225"/>
                <a:gd name="connsiteY18" fmla="*/ 608839 h 885750"/>
                <a:gd name="connsiteX19" fmla="*/ 333709 w 624225"/>
                <a:gd name="connsiteY19" fmla="*/ 658844 h 885750"/>
                <a:gd name="connsiteX20" fmla="*/ 255128 w 624225"/>
                <a:gd name="connsiteY20" fmla="*/ 646938 h 885750"/>
                <a:gd name="connsiteX21" fmla="*/ 167022 w 624225"/>
                <a:gd name="connsiteY21" fmla="*/ 575501 h 885750"/>
                <a:gd name="connsiteX22" fmla="*/ 133684 w 624225"/>
                <a:gd name="connsiteY22" fmla="*/ 477869 h 885750"/>
                <a:gd name="connsiteX23" fmla="*/ 145589 w 624225"/>
                <a:gd name="connsiteY23" fmla="*/ 318326 h 885750"/>
                <a:gd name="connsiteX24" fmla="*/ 193215 w 624225"/>
                <a:gd name="connsiteY24" fmla="*/ 213551 h 885750"/>
                <a:gd name="connsiteX25" fmla="*/ 262271 w 624225"/>
                <a:gd name="connsiteY25" fmla="*/ 137351 h 885750"/>
                <a:gd name="connsiteX26" fmla="*/ 319421 w 624225"/>
                <a:gd name="connsiteY26" fmla="*/ 158783 h 885750"/>
                <a:gd name="connsiteX27" fmla="*/ 288465 w 624225"/>
                <a:gd name="connsiteY27" fmla="*/ 204026 h 885750"/>
                <a:gd name="connsiteX28" fmla="*/ 309896 w 624225"/>
                <a:gd name="connsiteY28" fmla="*/ 237363 h 885750"/>
                <a:gd name="connsiteX29" fmla="*/ 426578 w 624225"/>
                <a:gd name="connsiteY29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33012 w 630659"/>
                <a:gd name="connsiteY0" fmla="*/ 244507 h 885750"/>
                <a:gd name="connsiteX1" fmla="*/ 444918 w 630659"/>
                <a:gd name="connsiteY1" fmla="*/ 108776 h 885750"/>
                <a:gd name="connsiteX2" fmla="*/ 354430 w 630659"/>
                <a:gd name="connsiteY2" fmla="*/ 8763 h 885750"/>
                <a:gd name="connsiteX3" fmla="*/ 235367 w 630659"/>
                <a:gd name="connsiteY3" fmla="*/ 32576 h 885750"/>
                <a:gd name="connsiteX4" fmla="*/ 97255 w 630659"/>
                <a:gd name="connsiteY4" fmla="*/ 144494 h 885750"/>
                <a:gd name="connsiteX5" fmla="*/ 18674 w 630659"/>
                <a:gd name="connsiteY5" fmla="*/ 327851 h 885750"/>
                <a:gd name="connsiteX6" fmla="*/ 2006 w 630659"/>
                <a:gd name="connsiteY6" fmla="*/ 446913 h 885750"/>
                <a:gd name="connsiteX7" fmla="*/ 11530 w 630659"/>
                <a:gd name="connsiteY7" fmla="*/ 570738 h 885750"/>
                <a:gd name="connsiteX8" fmla="*/ 102018 w 630659"/>
                <a:gd name="connsiteY8" fmla="*/ 727901 h 885750"/>
                <a:gd name="connsiteX9" fmla="*/ 259180 w 630659"/>
                <a:gd name="connsiteY9" fmla="*/ 804101 h 885750"/>
                <a:gd name="connsiteX10" fmla="*/ 366337 w 630659"/>
                <a:gd name="connsiteY10" fmla="*/ 806482 h 885750"/>
                <a:gd name="connsiteX11" fmla="*/ 397293 w 630659"/>
                <a:gd name="connsiteY11" fmla="*/ 775526 h 885750"/>
                <a:gd name="connsiteX12" fmla="*/ 435393 w 630659"/>
                <a:gd name="connsiteY12" fmla="*/ 770763 h 885750"/>
                <a:gd name="connsiteX13" fmla="*/ 492543 w 630659"/>
                <a:gd name="connsiteY13" fmla="*/ 861251 h 885750"/>
                <a:gd name="connsiteX14" fmla="*/ 630655 w 630659"/>
                <a:gd name="connsiteY14" fmla="*/ 839820 h 885750"/>
                <a:gd name="connsiteX15" fmla="*/ 497307 w 630659"/>
                <a:gd name="connsiteY15" fmla="*/ 480252 h 885750"/>
                <a:gd name="connsiteX16" fmla="*/ 456824 w 630659"/>
                <a:gd name="connsiteY16" fmla="*/ 396907 h 885750"/>
                <a:gd name="connsiteX17" fmla="*/ 425869 w 630659"/>
                <a:gd name="connsiteY17" fmla="*/ 420721 h 885750"/>
                <a:gd name="connsiteX18" fmla="*/ 344905 w 630659"/>
                <a:gd name="connsiteY18" fmla="*/ 418338 h 885750"/>
                <a:gd name="connsiteX19" fmla="*/ 378243 w 630659"/>
                <a:gd name="connsiteY19" fmla="*/ 608839 h 885750"/>
                <a:gd name="connsiteX20" fmla="*/ 340143 w 630659"/>
                <a:gd name="connsiteY20" fmla="*/ 658844 h 885750"/>
                <a:gd name="connsiteX21" fmla="*/ 261562 w 630659"/>
                <a:gd name="connsiteY21" fmla="*/ 646938 h 885750"/>
                <a:gd name="connsiteX22" fmla="*/ 173456 w 630659"/>
                <a:gd name="connsiteY22" fmla="*/ 575501 h 885750"/>
                <a:gd name="connsiteX23" fmla="*/ 140118 w 630659"/>
                <a:gd name="connsiteY23" fmla="*/ 477869 h 885750"/>
                <a:gd name="connsiteX24" fmla="*/ 152023 w 630659"/>
                <a:gd name="connsiteY24" fmla="*/ 318326 h 885750"/>
                <a:gd name="connsiteX25" fmla="*/ 199649 w 630659"/>
                <a:gd name="connsiteY25" fmla="*/ 213551 h 885750"/>
                <a:gd name="connsiteX26" fmla="*/ 268705 w 630659"/>
                <a:gd name="connsiteY26" fmla="*/ 137351 h 885750"/>
                <a:gd name="connsiteX27" fmla="*/ 325855 w 630659"/>
                <a:gd name="connsiteY27" fmla="*/ 158783 h 885750"/>
                <a:gd name="connsiteX28" fmla="*/ 294899 w 630659"/>
                <a:gd name="connsiteY28" fmla="*/ 204026 h 885750"/>
                <a:gd name="connsiteX29" fmla="*/ 316330 w 630659"/>
                <a:gd name="connsiteY29" fmla="*/ 237363 h 885750"/>
                <a:gd name="connsiteX30" fmla="*/ 433012 w 630659"/>
                <a:gd name="connsiteY30" fmla="*/ 244507 h 885750"/>
                <a:gd name="connsiteX0" fmla="*/ 433012 w 630659"/>
                <a:gd name="connsiteY0" fmla="*/ 249147 h 890390"/>
                <a:gd name="connsiteX1" fmla="*/ 444918 w 630659"/>
                <a:gd name="connsiteY1" fmla="*/ 113416 h 890390"/>
                <a:gd name="connsiteX2" fmla="*/ 354430 w 630659"/>
                <a:gd name="connsiteY2" fmla="*/ 13403 h 890390"/>
                <a:gd name="connsiteX3" fmla="*/ 223461 w 630659"/>
                <a:gd name="connsiteY3" fmla="*/ 27691 h 890390"/>
                <a:gd name="connsiteX4" fmla="*/ 97255 w 630659"/>
                <a:gd name="connsiteY4" fmla="*/ 149134 h 890390"/>
                <a:gd name="connsiteX5" fmla="*/ 18674 w 630659"/>
                <a:gd name="connsiteY5" fmla="*/ 332491 h 890390"/>
                <a:gd name="connsiteX6" fmla="*/ 2006 w 630659"/>
                <a:gd name="connsiteY6" fmla="*/ 451553 h 890390"/>
                <a:gd name="connsiteX7" fmla="*/ 11530 w 630659"/>
                <a:gd name="connsiteY7" fmla="*/ 575378 h 890390"/>
                <a:gd name="connsiteX8" fmla="*/ 102018 w 630659"/>
                <a:gd name="connsiteY8" fmla="*/ 732541 h 890390"/>
                <a:gd name="connsiteX9" fmla="*/ 259180 w 630659"/>
                <a:gd name="connsiteY9" fmla="*/ 808741 h 890390"/>
                <a:gd name="connsiteX10" fmla="*/ 366337 w 630659"/>
                <a:gd name="connsiteY10" fmla="*/ 811122 h 890390"/>
                <a:gd name="connsiteX11" fmla="*/ 397293 w 630659"/>
                <a:gd name="connsiteY11" fmla="*/ 780166 h 890390"/>
                <a:gd name="connsiteX12" fmla="*/ 435393 w 630659"/>
                <a:gd name="connsiteY12" fmla="*/ 775403 h 890390"/>
                <a:gd name="connsiteX13" fmla="*/ 492543 w 630659"/>
                <a:gd name="connsiteY13" fmla="*/ 865891 h 890390"/>
                <a:gd name="connsiteX14" fmla="*/ 630655 w 630659"/>
                <a:gd name="connsiteY14" fmla="*/ 844460 h 890390"/>
                <a:gd name="connsiteX15" fmla="*/ 497307 w 630659"/>
                <a:gd name="connsiteY15" fmla="*/ 484892 h 890390"/>
                <a:gd name="connsiteX16" fmla="*/ 456824 w 630659"/>
                <a:gd name="connsiteY16" fmla="*/ 401547 h 890390"/>
                <a:gd name="connsiteX17" fmla="*/ 425869 w 630659"/>
                <a:gd name="connsiteY17" fmla="*/ 425361 h 890390"/>
                <a:gd name="connsiteX18" fmla="*/ 344905 w 630659"/>
                <a:gd name="connsiteY18" fmla="*/ 422978 h 890390"/>
                <a:gd name="connsiteX19" fmla="*/ 378243 w 630659"/>
                <a:gd name="connsiteY19" fmla="*/ 613479 h 890390"/>
                <a:gd name="connsiteX20" fmla="*/ 340143 w 630659"/>
                <a:gd name="connsiteY20" fmla="*/ 663484 h 890390"/>
                <a:gd name="connsiteX21" fmla="*/ 261562 w 630659"/>
                <a:gd name="connsiteY21" fmla="*/ 651578 h 890390"/>
                <a:gd name="connsiteX22" fmla="*/ 173456 w 630659"/>
                <a:gd name="connsiteY22" fmla="*/ 580141 h 890390"/>
                <a:gd name="connsiteX23" fmla="*/ 140118 w 630659"/>
                <a:gd name="connsiteY23" fmla="*/ 482509 h 890390"/>
                <a:gd name="connsiteX24" fmla="*/ 152023 w 630659"/>
                <a:gd name="connsiteY24" fmla="*/ 322966 h 890390"/>
                <a:gd name="connsiteX25" fmla="*/ 199649 w 630659"/>
                <a:gd name="connsiteY25" fmla="*/ 218191 h 890390"/>
                <a:gd name="connsiteX26" fmla="*/ 268705 w 630659"/>
                <a:gd name="connsiteY26" fmla="*/ 141991 h 890390"/>
                <a:gd name="connsiteX27" fmla="*/ 325855 w 630659"/>
                <a:gd name="connsiteY27" fmla="*/ 163423 h 890390"/>
                <a:gd name="connsiteX28" fmla="*/ 294899 w 630659"/>
                <a:gd name="connsiteY28" fmla="*/ 208666 h 890390"/>
                <a:gd name="connsiteX29" fmla="*/ 316330 w 630659"/>
                <a:gd name="connsiteY29" fmla="*/ 242003 h 890390"/>
                <a:gd name="connsiteX30" fmla="*/ 433012 w 630659"/>
                <a:gd name="connsiteY30" fmla="*/ 249147 h 890390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5869 w 630659"/>
                <a:gd name="connsiteY17" fmla="*/ 422894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1106 w 630659"/>
                <a:gd name="connsiteY17" fmla="*/ 408607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1383"/>
                <a:gd name="connsiteY0" fmla="*/ 246680 h 878073"/>
                <a:gd name="connsiteX1" fmla="*/ 444918 w 631383"/>
                <a:gd name="connsiteY1" fmla="*/ 110949 h 878073"/>
                <a:gd name="connsiteX2" fmla="*/ 354430 w 631383"/>
                <a:gd name="connsiteY2" fmla="*/ 10936 h 878073"/>
                <a:gd name="connsiteX3" fmla="*/ 209174 w 631383"/>
                <a:gd name="connsiteY3" fmla="*/ 29987 h 878073"/>
                <a:gd name="connsiteX4" fmla="*/ 97255 w 631383"/>
                <a:gd name="connsiteY4" fmla="*/ 146667 h 878073"/>
                <a:gd name="connsiteX5" fmla="*/ 18674 w 631383"/>
                <a:gd name="connsiteY5" fmla="*/ 330024 h 878073"/>
                <a:gd name="connsiteX6" fmla="*/ 2006 w 631383"/>
                <a:gd name="connsiteY6" fmla="*/ 449086 h 878073"/>
                <a:gd name="connsiteX7" fmla="*/ 11530 w 631383"/>
                <a:gd name="connsiteY7" fmla="*/ 572911 h 878073"/>
                <a:gd name="connsiteX8" fmla="*/ 102018 w 631383"/>
                <a:gd name="connsiteY8" fmla="*/ 730074 h 878073"/>
                <a:gd name="connsiteX9" fmla="*/ 259180 w 631383"/>
                <a:gd name="connsiteY9" fmla="*/ 806274 h 878073"/>
                <a:gd name="connsiteX10" fmla="*/ 366337 w 631383"/>
                <a:gd name="connsiteY10" fmla="*/ 808655 h 878073"/>
                <a:gd name="connsiteX11" fmla="*/ 397293 w 631383"/>
                <a:gd name="connsiteY11" fmla="*/ 777699 h 878073"/>
                <a:gd name="connsiteX12" fmla="*/ 435393 w 631383"/>
                <a:gd name="connsiteY12" fmla="*/ 772936 h 878073"/>
                <a:gd name="connsiteX13" fmla="*/ 492543 w 631383"/>
                <a:gd name="connsiteY13" fmla="*/ 863424 h 878073"/>
                <a:gd name="connsiteX14" fmla="*/ 630655 w 631383"/>
                <a:gd name="connsiteY14" fmla="*/ 841993 h 878073"/>
                <a:gd name="connsiteX15" fmla="*/ 544932 w 631383"/>
                <a:gd name="connsiteY15" fmla="*/ 680068 h 878073"/>
                <a:gd name="connsiteX16" fmla="*/ 497307 w 631383"/>
                <a:gd name="connsiteY16" fmla="*/ 482425 h 878073"/>
                <a:gd name="connsiteX17" fmla="*/ 456824 w 631383"/>
                <a:gd name="connsiteY17" fmla="*/ 399080 h 878073"/>
                <a:gd name="connsiteX18" fmla="*/ 421106 w 631383"/>
                <a:gd name="connsiteY18" fmla="*/ 408607 h 878073"/>
                <a:gd name="connsiteX19" fmla="*/ 344905 w 631383"/>
                <a:gd name="connsiteY19" fmla="*/ 420511 h 878073"/>
                <a:gd name="connsiteX20" fmla="*/ 378243 w 631383"/>
                <a:gd name="connsiteY20" fmla="*/ 611012 h 878073"/>
                <a:gd name="connsiteX21" fmla="*/ 340143 w 631383"/>
                <a:gd name="connsiteY21" fmla="*/ 661017 h 878073"/>
                <a:gd name="connsiteX22" fmla="*/ 261562 w 631383"/>
                <a:gd name="connsiteY22" fmla="*/ 649111 h 878073"/>
                <a:gd name="connsiteX23" fmla="*/ 173456 w 631383"/>
                <a:gd name="connsiteY23" fmla="*/ 577674 h 878073"/>
                <a:gd name="connsiteX24" fmla="*/ 140118 w 631383"/>
                <a:gd name="connsiteY24" fmla="*/ 480042 h 878073"/>
                <a:gd name="connsiteX25" fmla="*/ 152023 w 631383"/>
                <a:gd name="connsiteY25" fmla="*/ 320499 h 878073"/>
                <a:gd name="connsiteX26" fmla="*/ 199649 w 631383"/>
                <a:gd name="connsiteY26" fmla="*/ 215724 h 878073"/>
                <a:gd name="connsiteX27" fmla="*/ 268705 w 631383"/>
                <a:gd name="connsiteY27" fmla="*/ 139524 h 878073"/>
                <a:gd name="connsiteX28" fmla="*/ 325855 w 631383"/>
                <a:gd name="connsiteY28" fmla="*/ 160956 h 878073"/>
                <a:gd name="connsiteX29" fmla="*/ 294899 w 631383"/>
                <a:gd name="connsiteY29" fmla="*/ 206199 h 878073"/>
                <a:gd name="connsiteX30" fmla="*/ 316330 w 631383"/>
                <a:gd name="connsiteY30" fmla="*/ 239536 h 878073"/>
                <a:gd name="connsiteX31" fmla="*/ 433012 w 631383"/>
                <a:gd name="connsiteY31" fmla="*/ 246680 h 878073"/>
                <a:gd name="connsiteX0" fmla="*/ 433012 w 631560"/>
                <a:gd name="connsiteY0" fmla="*/ 246680 h 877891"/>
                <a:gd name="connsiteX1" fmla="*/ 444918 w 631560"/>
                <a:gd name="connsiteY1" fmla="*/ 110949 h 877891"/>
                <a:gd name="connsiteX2" fmla="*/ 354430 w 631560"/>
                <a:gd name="connsiteY2" fmla="*/ 10936 h 877891"/>
                <a:gd name="connsiteX3" fmla="*/ 209174 w 631560"/>
                <a:gd name="connsiteY3" fmla="*/ 29987 h 877891"/>
                <a:gd name="connsiteX4" fmla="*/ 97255 w 631560"/>
                <a:gd name="connsiteY4" fmla="*/ 146667 h 877891"/>
                <a:gd name="connsiteX5" fmla="*/ 18674 w 631560"/>
                <a:gd name="connsiteY5" fmla="*/ 330024 h 877891"/>
                <a:gd name="connsiteX6" fmla="*/ 2006 w 631560"/>
                <a:gd name="connsiteY6" fmla="*/ 449086 h 877891"/>
                <a:gd name="connsiteX7" fmla="*/ 11530 w 631560"/>
                <a:gd name="connsiteY7" fmla="*/ 572911 h 877891"/>
                <a:gd name="connsiteX8" fmla="*/ 102018 w 631560"/>
                <a:gd name="connsiteY8" fmla="*/ 730074 h 877891"/>
                <a:gd name="connsiteX9" fmla="*/ 259180 w 631560"/>
                <a:gd name="connsiteY9" fmla="*/ 806274 h 877891"/>
                <a:gd name="connsiteX10" fmla="*/ 366337 w 631560"/>
                <a:gd name="connsiteY10" fmla="*/ 808655 h 877891"/>
                <a:gd name="connsiteX11" fmla="*/ 397293 w 631560"/>
                <a:gd name="connsiteY11" fmla="*/ 777699 h 877891"/>
                <a:gd name="connsiteX12" fmla="*/ 435393 w 631560"/>
                <a:gd name="connsiteY12" fmla="*/ 772936 h 877891"/>
                <a:gd name="connsiteX13" fmla="*/ 492543 w 631560"/>
                <a:gd name="connsiteY13" fmla="*/ 863424 h 877891"/>
                <a:gd name="connsiteX14" fmla="*/ 630655 w 631560"/>
                <a:gd name="connsiteY14" fmla="*/ 841993 h 877891"/>
                <a:gd name="connsiteX15" fmla="*/ 549695 w 631560"/>
                <a:gd name="connsiteY15" fmla="*/ 684830 h 877891"/>
                <a:gd name="connsiteX16" fmla="*/ 497307 w 631560"/>
                <a:gd name="connsiteY16" fmla="*/ 482425 h 877891"/>
                <a:gd name="connsiteX17" fmla="*/ 456824 w 631560"/>
                <a:gd name="connsiteY17" fmla="*/ 399080 h 877891"/>
                <a:gd name="connsiteX18" fmla="*/ 421106 w 631560"/>
                <a:gd name="connsiteY18" fmla="*/ 408607 h 877891"/>
                <a:gd name="connsiteX19" fmla="*/ 344905 w 631560"/>
                <a:gd name="connsiteY19" fmla="*/ 420511 h 877891"/>
                <a:gd name="connsiteX20" fmla="*/ 378243 w 631560"/>
                <a:gd name="connsiteY20" fmla="*/ 611012 h 877891"/>
                <a:gd name="connsiteX21" fmla="*/ 340143 w 631560"/>
                <a:gd name="connsiteY21" fmla="*/ 661017 h 877891"/>
                <a:gd name="connsiteX22" fmla="*/ 261562 w 631560"/>
                <a:gd name="connsiteY22" fmla="*/ 649111 h 877891"/>
                <a:gd name="connsiteX23" fmla="*/ 173456 w 631560"/>
                <a:gd name="connsiteY23" fmla="*/ 577674 h 877891"/>
                <a:gd name="connsiteX24" fmla="*/ 140118 w 631560"/>
                <a:gd name="connsiteY24" fmla="*/ 480042 h 877891"/>
                <a:gd name="connsiteX25" fmla="*/ 152023 w 631560"/>
                <a:gd name="connsiteY25" fmla="*/ 320499 h 877891"/>
                <a:gd name="connsiteX26" fmla="*/ 199649 w 631560"/>
                <a:gd name="connsiteY26" fmla="*/ 215724 h 877891"/>
                <a:gd name="connsiteX27" fmla="*/ 268705 w 631560"/>
                <a:gd name="connsiteY27" fmla="*/ 139524 h 877891"/>
                <a:gd name="connsiteX28" fmla="*/ 325855 w 631560"/>
                <a:gd name="connsiteY28" fmla="*/ 160956 h 877891"/>
                <a:gd name="connsiteX29" fmla="*/ 294899 w 631560"/>
                <a:gd name="connsiteY29" fmla="*/ 206199 h 877891"/>
                <a:gd name="connsiteX30" fmla="*/ 316330 w 631560"/>
                <a:gd name="connsiteY30" fmla="*/ 239536 h 877891"/>
                <a:gd name="connsiteX31" fmla="*/ 433012 w 631560"/>
                <a:gd name="connsiteY31" fmla="*/ 246680 h 877891"/>
                <a:gd name="connsiteX0" fmla="*/ 433012 w 631579"/>
                <a:gd name="connsiteY0" fmla="*/ 246680 h 877891"/>
                <a:gd name="connsiteX1" fmla="*/ 444918 w 631579"/>
                <a:gd name="connsiteY1" fmla="*/ 110949 h 877891"/>
                <a:gd name="connsiteX2" fmla="*/ 354430 w 631579"/>
                <a:gd name="connsiteY2" fmla="*/ 10936 h 877891"/>
                <a:gd name="connsiteX3" fmla="*/ 209174 w 631579"/>
                <a:gd name="connsiteY3" fmla="*/ 29987 h 877891"/>
                <a:gd name="connsiteX4" fmla="*/ 97255 w 631579"/>
                <a:gd name="connsiteY4" fmla="*/ 146667 h 877891"/>
                <a:gd name="connsiteX5" fmla="*/ 18674 w 631579"/>
                <a:gd name="connsiteY5" fmla="*/ 330024 h 877891"/>
                <a:gd name="connsiteX6" fmla="*/ 2006 w 631579"/>
                <a:gd name="connsiteY6" fmla="*/ 449086 h 877891"/>
                <a:gd name="connsiteX7" fmla="*/ 11530 w 631579"/>
                <a:gd name="connsiteY7" fmla="*/ 572911 h 877891"/>
                <a:gd name="connsiteX8" fmla="*/ 102018 w 631579"/>
                <a:gd name="connsiteY8" fmla="*/ 730074 h 877891"/>
                <a:gd name="connsiteX9" fmla="*/ 259180 w 631579"/>
                <a:gd name="connsiteY9" fmla="*/ 806274 h 877891"/>
                <a:gd name="connsiteX10" fmla="*/ 366337 w 631579"/>
                <a:gd name="connsiteY10" fmla="*/ 808655 h 877891"/>
                <a:gd name="connsiteX11" fmla="*/ 397293 w 631579"/>
                <a:gd name="connsiteY11" fmla="*/ 777699 h 877891"/>
                <a:gd name="connsiteX12" fmla="*/ 435393 w 631579"/>
                <a:gd name="connsiteY12" fmla="*/ 772936 h 877891"/>
                <a:gd name="connsiteX13" fmla="*/ 492543 w 631579"/>
                <a:gd name="connsiteY13" fmla="*/ 863424 h 877891"/>
                <a:gd name="connsiteX14" fmla="*/ 630655 w 631579"/>
                <a:gd name="connsiteY14" fmla="*/ 841993 h 877891"/>
                <a:gd name="connsiteX15" fmla="*/ 549695 w 631579"/>
                <a:gd name="connsiteY15" fmla="*/ 684830 h 877891"/>
                <a:gd name="connsiteX16" fmla="*/ 487782 w 631579"/>
                <a:gd name="connsiteY16" fmla="*/ 491950 h 877891"/>
                <a:gd name="connsiteX17" fmla="*/ 456824 w 631579"/>
                <a:gd name="connsiteY17" fmla="*/ 399080 h 877891"/>
                <a:gd name="connsiteX18" fmla="*/ 421106 w 631579"/>
                <a:gd name="connsiteY18" fmla="*/ 408607 h 877891"/>
                <a:gd name="connsiteX19" fmla="*/ 344905 w 631579"/>
                <a:gd name="connsiteY19" fmla="*/ 420511 h 877891"/>
                <a:gd name="connsiteX20" fmla="*/ 378243 w 631579"/>
                <a:gd name="connsiteY20" fmla="*/ 611012 h 877891"/>
                <a:gd name="connsiteX21" fmla="*/ 340143 w 631579"/>
                <a:gd name="connsiteY21" fmla="*/ 661017 h 877891"/>
                <a:gd name="connsiteX22" fmla="*/ 261562 w 631579"/>
                <a:gd name="connsiteY22" fmla="*/ 649111 h 877891"/>
                <a:gd name="connsiteX23" fmla="*/ 173456 w 631579"/>
                <a:gd name="connsiteY23" fmla="*/ 577674 h 877891"/>
                <a:gd name="connsiteX24" fmla="*/ 140118 w 631579"/>
                <a:gd name="connsiteY24" fmla="*/ 480042 h 877891"/>
                <a:gd name="connsiteX25" fmla="*/ 152023 w 631579"/>
                <a:gd name="connsiteY25" fmla="*/ 320499 h 877891"/>
                <a:gd name="connsiteX26" fmla="*/ 199649 w 631579"/>
                <a:gd name="connsiteY26" fmla="*/ 215724 h 877891"/>
                <a:gd name="connsiteX27" fmla="*/ 268705 w 631579"/>
                <a:gd name="connsiteY27" fmla="*/ 139524 h 877891"/>
                <a:gd name="connsiteX28" fmla="*/ 325855 w 631579"/>
                <a:gd name="connsiteY28" fmla="*/ 160956 h 877891"/>
                <a:gd name="connsiteX29" fmla="*/ 294899 w 631579"/>
                <a:gd name="connsiteY29" fmla="*/ 206199 h 877891"/>
                <a:gd name="connsiteX30" fmla="*/ 316330 w 631579"/>
                <a:gd name="connsiteY30" fmla="*/ 239536 h 877891"/>
                <a:gd name="connsiteX31" fmla="*/ 433012 w 631579"/>
                <a:gd name="connsiteY31" fmla="*/ 246680 h 877891"/>
                <a:gd name="connsiteX0" fmla="*/ 433012 w 631910"/>
                <a:gd name="connsiteY0" fmla="*/ 246680 h 878073"/>
                <a:gd name="connsiteX1" fmla="*/ 444918 w 631910"/>
                <a:gd name="connsiteY1" fmla="*/ 110949 h 878073"/>
                <a:gd name="connsiteX2" fmla="*/ 354430 w 631910"/>
                <a:gd name="connsiteY2" fmla="*/ 10936 h 878073"/>
                <a:gd name="connsiteX3" fmla="*/ 209174 w 631910"/>
                <a:gd name="connsiteY3" fmla="*/ 29987 h 878073"/>
                <a:gd name="connsiteX4" fmla="*/ 97255 w 631910"/>
                <a:gd name="connsiteY4" fmla="*/ 146667 h 878073"/>
                <a:gd name="connsiteX5" fmla="*/ 18674 w 631910"/>
                <a:gd name="connsiteY5" fmla="*/ 330024 h 878073"/>
                <a:gd name="connsiteX6" fmla="*/ 2006 w 631910"/>
                <a:gd name="connsiteY6" fmla="*/ 449086 h 878073"/>
                <a:gd name="connsiteX7" fmla="*/ 11530 w 631910"/>
                <a:gd name="connsiteY7" fmla="*/ 572911 h 878073"/>
                <a:gd name="connsiteX8" fmla="*/ 102018 w 631910"/>
                <a:gd name="connsiteY8" fmla="*/ 730074 h 878073"/>
                <a:gd name="connsiteX9" fmla="*/ 259180 w 631910"/>
                <a:gd name="connsiteY9" fmla="*/ 806274 h 878073"/>
                <a:gd name="connsiteX10" fmla="*/ 366337 w 631910"/>
                <a:gd name="connsiteY10" fmla="*/ 808655 h 878073"/>
                <a:gd name="connsiteX11" fmla="*/ 397293 w 631910"/>
                <a:gd name="connsiteY11" fmla="*/ 777699 h 878073"/>
                <a:gd name="connsiteX12" fmla="*/ 435393 w 631910"/>
                <a:gd name="connsiteY12" fmla="*/ 772936 h 878073"/>
                <a:gd name="connsiteX13" fmla="*/ 492543 w 631910"/>
                <a:gd name="connsiteY13" fmla="*/ 863424 h 878073"/>
                <a:gd name="connsiteX14" fmla="*/ 630655 w 631910"/>
                <a:gd name="connsiteY14" fmla="*/ 841993 h 878073"/>
                <a:gd name="connsiteX15" fmla="*/ 556838 w 631910"/>
                <a:gd name="connsiteY15" fmla="*/ 680068 h 878073"/>
                <a:gd name="connsiteX16" fmla="*/ 487782 w 631910"/>
                <a:gd name="connsiteY16" fmla="*/ 491950 h 878073"/>
                <a:gd name="connsiteX17" fmla="*/ 456824 w 631910"/>
                <a:gd name="connsiteY17" fmla="*/ 399080 h 878073"/>
                <a:gd name="connsiteX18" fmla="*/ 421106 w 631910"/>
                <a:gd name="connsiteY18" fmla="*/ 408607 h 878073"/>
                <a:gd name="connsiteX19" fmla="*/ 344905 w 631910"/>
                <a:gd name="connsiteY19" fmla="*/ 420511 h 878073"/>
                <a:gd name="connsiteX20" fmla="*/ 378243 w 631910"/>
                <a:gd name="connsiteY20" fmla="*/ 611012 h 878073"/>
                <a:gd name="connsiteX21" fmla="*/ 340143 w 631910"/>
                <a:gd name="connsiteY21" fmla="*/ 661017 h 878073"/>
                <a:gd name="connsiteX22" fmla="*/ 261562 w 631910"/>
                <a:gd name="connsiteY22" fmla="*/ 649111 h 878073"/>
                <a:gd name="connsiteX23" fmla="*/ 173456 w 631910"/>
                <a:gd name="connsiteY23" fmla="*/ 577674 h 878073"/>
                <a:gd name="connsiteX24" fmla="*/ 140118 w 631910"/>
                <a:gd name="connsiteY24" fmla="*/ 480042 h 878073"/>
                <a:gd name="connsiteX25" fmla="*/ 152023 w 631910"/>
                <a:gd name="connsiteY25" fmla="*/ 320499 h 878073"/>
                <a:gd name="connsiteX26" fmla="*/ 199649 w 631910"/>
                <a:gd name="connsiteY26" fmla="*/ 215724 h 878073"/>
                <a:gd name="connsiteX27" fmla="*/ 268705 w 631910"/>
                <a:gd name="connsiteY27" fmla="*/ 139524 h 878073"/>
                <a:gd name="connsiteX28" fmla="*/ 325855 w 631910"/>
                <a:gd name="connsiteY28" fmla="*/ 160956 h 878073"/>
                <a:gd name="connsiteX29" fmla="*/ 294899 w 631910"/>
                <a:gd name="connsiteY29" fmla="*/ 206199 h 878073"/>
                <a:gd name="connsiteX30" fmla="*/ 316330 w 631910"/>
                <a:gd name="connsiteY30" fmla="*/ 239536 h 878073"/>
                <a:gd name="connsiteX31" fmla="*/ 433012 w 631910"/>
                <a:gd name="connsiteY31" fmla="*/ 246680 h 878073"/>
                <a:gd name="connsiteX0" fmla="*/ 433012 w 630697"/>
                <a:gd name="connsiteY0" fmla="*/ 246680 h 877639"/>
                <a:gd name="connsiteX1" fmla="*/ 444918 w 630697"/>
                <a:gd name="connsiteY1" fmla="*/ 110949 h 877639"/>
                <a:gd name="connsiteX2" fmla="*/ 354430 w 630697"/>
                <a:gd name="connsiteY2" fmla="*/ 10936 h 877639"/>
                <a:gd name="connsiteX3" fmla="*/ 209174 w 630697"/>
                <a:gd name="connsiteY3" fmla="*/ 29987 h 877639"/>
                <a:gd name="connsiteX4" fmla="*/ 97255 w 630697"/>
                <a:gd name="connsiteY4" fmla="*/ 146667 h 877639"/>
                <a:gd name="connsiteX5" fmla="*/ 18674 w 630697"/>
                <a:gd name="connsiteY5" fmla="*/ 330024 h 877639"/>
                <a:gd name="connsiteX6" fmla="*/ 2006 w 630697"/>
                <a:gd name="connsiteY6" fmla="*/ 449086 h 877639"/>
                <a:gd name="connsiteX7" fmla="*/ 11530 w 630697"/>
                <a:gd name="connsiteY7" fmla="*/ 572911 h 877639"/>
                <a:gd name="connsiteX8" fmla="*/ 102018 w 630697"/>
                <a:gd name="connsiteY8" fmla="*/ 730074 h 877639"/>
                <a:gd name="connsiteX9" fmla="*/ 259180 w 630697"/>
                <a:gd name="connsiteY9" fmla="*/ 806274 h 877639"/>
                <a:gd name="connsiteX10" fmla="*/ 366337 w 630697"/>
                <a:gd name="connsiteY10" fmla="*/ 808655 h 877639"/>
                <a:gd name="connsiteX11" fmla="*/ 397293 w 630697"/>
                <a:gd name="connsiteY11" fmla="*/ 777699 h 877639"/>
                <a:gd name="connsiteX12" fmla="*/ 435393 w 630697"/>
                <a:gd name="connsiteY12" fmla="*/ 772936 h 877639"/>
                <a:gd name="connsiteX13" fmla="*/ 492543 w 630697"/>
                <a:gd name="connsiteY13" fmla="*/ 863424 h 877639"/>
                <a:gd name="connsiteX14" fmla="*/ 566361 w 630697"/>
                <a:gd name="connsiteY14" fmla="*/ 875331 h 877639"/>
                <a:gd name="connsiteX15" fmla="*/ 630655 w 630697"/>
                <a:gd name="connsiteY15" fmla="*/ 841993 h 877639"/>
                <a:gd name="connsiteX16" fmla="*/ 556838 w 630697"/>
                <a:gd name="connsiteY16" fmla="*/ 680068 h 877639"/>
                <a:gd name="connsiteX17" fmla="*/ 487782 w 630697"/>
                <a:gd name="connsiteY17" fmla="*/ 491950 h 877639"/>
                <a:gd name="connsiteX18" fmla="*/ 456824 w 630697"/>
                <a:gd name="connsiteY18" fmla="*/ 399080 h 877639"/>
                <a:gd name="connsiteX19" fmla="*/ 421106 w 630697"/>
                <a:gd name="connsiteY19" fmla="*/ 408607 h 877639"/>
                <a:gd name="connsiteX20" fmla="*/ 344905 w 630697"/>
                <a:gd name="connsiteY20" fmla="*/ 420511 h 877639"/>
                <a:gd name="connsiteX21" fmla="*/ 378243 w 630697"/>
                <a:gd name="connsiteY21" fmla="*/ 611012 h 877639"/>
                <a:gd name="connsiteX22" fmla="*/ 340143 w 630697"/>
                <a:gd name="connsiteY22" fmla="*/ 661017 h 877639"/>
                <a:gd name="connsiteX23" fmla="*/ 261562 w 630697"/>
                <a:gd name="connsiteY23" fmla="*/ 649111 h 877639"/>
                <a:gd name="connsiteX24" fmla="*/ 173456 w 630697"/>
                <a:gd name="connsiteY24" fmla="*/ 577674 h 877639"/>
                <a:gd name="connsiteX25" fmla="*/ 140118 w 630697"/>
                <a:gd name="connsiteY25" fmla="*/ 480042 h 877639"/>
                <a:gd name="connsiteX26" fmla="*/ 152023 w 630697"/>
                <a:gd name="connsiteY26" fmla="*/ 320499 h 877639"/>
                <a:gd name="connsiteX27" fmla="*/ 199649 w 630697"/>
                <a:gd name="connsiteY27" fmla="*/ 215724 h 877639"/>
                <a:gd name="connsiteX28" fmla="*/ 268705 w 630697"/>
                <a:gd name="connsiteY28" fmla="*/ 139524 h 877639"/>
                <a:gd name="connsiteX29" fmla="*/ 325855 w 630697"/>
                <a:gd name="connsiteY29" fmla="*/ 160956 h 877639"/>
                <a:gd name="connsiteX30" fmla="*/ 294899 w 630697"/>
                <a:gd name="connsiteY30" fmla="*/ 206199 h 877639"/>
                <a:gd name="connsiteX31" fmla="*/ 316330 w 630697"/>
                <a:gd name="connsiteY31" fmla="*/ 239536 h 877639"/>
                <a:gd name="connsiteX32" fmla="*/ 433012 w 630697"/>
                <a:gd name="connsiteY32" fmla="*/ 246680 h 877639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1989"/>
                <a:gd name="connsiteX1" fmla="*/ 444918 w 630697"/>
                <a:gd name="connsiteY1" fmla="*/ 110949 h 871989"/>
                <a:gd name="connsiteX2" fmla="*/ 354430 w 630697"/>
                <a:gd name="connsiteY2" fmla="*/ 10936 h 871989"/>
                <a:gd name="connsiteX3" fmla="*/ 209174 w 630697"/>
                <a:gd name="connsiteY3" fmla="*/ 29987 h 871989"/>
                <a:gd name="connsiteX4" fmla="*/ 97255 w 630697"/>
                <a:gd name="connsiteY4" fmla="*/ 146667 h 871989"/>
                <a:gd name="connsiteX5" fmla="*/ 18674 w 630697"/>
                <a:gd name="connsiteY5" fmla="*/ 330024 h 871989"/>
                <a:gd name="connsiteX6" fmla="*/ 2006 w 630697"/>
                <a:gd name="connsiteY6" fmla="*/ 449086 h 871989"/>
                <a:gd name="connsiteX7" fmla="*/ 11530 w 630697"/>
                <a:gd name="connsiteY7" fmla="*/ 572911 h 871989"/>
                <a:gd name="connsiteX8" fmla="*/ 102018 w 630697"/>
                <a:gd name="connsiteY8" fmla="*/ 730074 h 871989"/>
                <a:gd name="connsiteX9" fmla="*/ 259180 w 630697"/>
                <a:gd name="connsiteY9" fmla="*/ 806274 h 871989"/>
                <a:gd name="connsiteX10" fmla="*/ 366337 w 630697"/>
                <a:gd name="connsiteY10" fmla="*/ 808655 h 871989"/>
                <a:gd name="connsiteX11" fmla="*/ 397293 w 630697"/>
                <a:gd name="connsiteY11" fmla="*/ 777699 h 871989"/>
                <a:gd name="connsiteX12" fmla="*/ 435393 w 630697"/>
                <a:gd name="connsiteY12" fmla="*/ 772936 h 871989"/>
                <a:gd name="connsiteX13" fmla="*/ 492543 w 630697"/>
                <a:gd name="connsiteY13" fmla="*/ 863424 h 871989"/>
                <a:gd name="connsiteX14" fmla="*/ 566361 w 630697"/>
                <a:gd name="connsiteY14" fmla="*/ 865807 h 871989"/>
                <a:gd name="connsiteX15" fmla="*/ 630655 w 630697"/>
                <a:gd name="connsiteY15" fmla="*/ 841993 h 871989"/>
                <a:gd name="connsiteX16" fmla="*/ 556838 w 630697"/>
                <a:gd name="connsiteY16" fmla="*/ 680068 h 871989"/>
                <a:gd name="connsiteX17" fmla="*/ 487782 w 630697"/>
                <a:gd name="connsiteY17" fmla="*/ 491950 h 871989"/>
                <a:gd name="connsiteX18" fmla="*/ 456824 w 630697"/>
                <a:gd name="connsiteY18" fmla="*/ 399080 h 871989"/>
                <a:gd name="connsiteX19" fmla="*/ 421106 w 630697"/>
                <a:gd name="connsiteY19" fmla="*/ 408607 h 871989"/>
                <a:gd name="connsiteX20" fmla="*/ 344905 w 630697"/>
                <a:gd name="connsiteY20" fmla="*/ 420511 h 871989"/>
                <a:gd name="connsiteX21" fmla="*/ 378243 w 630697"/>
                <a:gd name="connsiteY21" fmla="*/ 611012 h 871989"/>
                <a:gd name="connsiteX22" fmla="*/ 340143 w 630697"/>
                <a:gd name="connsiteY22" fmla="*/ 661017 h 871989"/>
                <a:gd name="connsiteX23" fmla="*/ 261562 w 630697"/>
                <a:gd name="connsiteY23" fmla="*/ 649111 h 871989"/>
                <a:gd name="connsiteX24" fmla="*/ 173456 w 630697"/>
                <a:gd name="connsiteY24" fmla="*/ 577674 h 871989"/>
                <a:gd name="connsiteX25" fmla="*/ 140118 w 630697"/>
                <a:gd name="connsiteY25" fmla="*/ 480042 h 871989"/>
                <a:gd name="connsiteX26" fmla="*/ 152023 w 630697"/>
                <a:gd name="connsiteY26" fmla="*/ 320499 h 871989"/>
                <a:gd name="connsiteX27" fmla="*/ 199649 w 630697"/>
                <a:gd name="connsiteY27" fmla="*/ 215724 h 871989"/>
                <a:gd name="connsiteX28" fmla="*/ 268705 w 630697"/>
                <a:gd name="connsiteY28" fmla="*/ 139524 h 871989"/>
                <a:gd name="connsiteX29" fmla="*/ 325855 w 630697"/>
                <a:gd name="connsiteY29" fmla="*/ 160956 h 871989"/>
                <a:gd name="connsiteX30" fmla="*/ 294899 w 630697"/>
                <a:gd name="connsiteY30" fmla="*/ 206199 h 871989"/>
                <a:gd name="connsiteX31" fmla="*/ 316330 w 630697"/>
                <a:gd name="connsiteY31" fmla="*/ 239536 h 871989"/>
                <a:gd name="connsiteX32" fmla="*/ 433012 w 630697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19101 w 628692"/>
                <a:gd name="connsiteY19" fmla="*/ 408607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19101 w 628692"/>
                <a:gd name="connsiteY19" fmla="*/ 403844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4528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42900 w 628692"/>
                <a:gd name="connsiteY10" fmla="*/ 799130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28613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28613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309563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09563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431007 w 628692"/>
                <a:gd name="connsiteY32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385091 w 628692"/>
                <a:gd name="connsiteY32" fmla="*/ 253825 h 874450"/>
                <a:gd name="connsiteX33" fmla="*/ 431007 w 628692"/>
                <a:gd name="connsiteY33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385091 w 628692"/>
                <a:gd name="connsiteY32" fmla="*/ 249062 h 874450"/>
                <a:gd name="connsiteX33" fmla="*/ 431007 w 628692"/>
                <a:gd name="connsiteY33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33375 w 628692"/>
                <a:gd name="connsiteY31" fmla="*/ 237154 h 874450"/>
                <a:gd name="connsiteX32" fmla="*/ 385091 w 628692"/>
                <a:gd name="connsiteY32" fmla="*/ 249062 h 874450"/>
                <a:gd name="connsiteX33" fmla="*/ 431007 w 628692"/>
                <a:gd name="connsiteY33" fmla="*/ 244299 h 87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28692" h="874450">
                  <a:moveTo>
                    <a:pt x="431007" y="244299"/>
                  </a:moveTo>
                  <a:cubicBezTo>
                    <a:pt x="440644" y="221280"/>
                    <a:pt x="456010" y="149843"/>
                    <a:pt x="442913" y="110949"/>
                  </a:cubicBezTo>
                  <a:cubicBezTo>
                    <a:pt x="429816" y="72055"/>
                    <a:pt x="391716" y="24430"/>
                    <a:pt x="352425" y="10936"/>
                  </a:cubicBezTo>
                  <a:cubicBezTo>
                    <a:pt x="313134" y="-2558"/>
                    <a:pt x="260350" y="-10494"/>
                    <a:pt x="207169" y="29987"/>
                  </a:cubicBezTo>
                  <a:cubicBezTo>
                    <a:pt x="161132" y="67293"/>
                    <a:pt x="127000" y="96661"/>
                    <a:pt x="95250" y="146667"/>
                  </a:cubicBezTo>
                  <a:cubicBezTo>
                    <a:pt x="63500" y="196673"/>
                    <a:pt x="32544" y="279621"/>
                    <a:pt x="16669" y="330024"/>
                  </a:cubicBezTo>
                  <a:cubicBezTo>
                    <a:pt x="794" y="380427"/>
                    <a:pt x="1" y="406620"/>
                    <a:pt x="1" y="449086"/>
                  </a:cubicBezTo>
                  <a:cubicBezTo>
                    <a:pt x="1" y="491552"/>
                    <a:pt x="0" y="537987"/>
                    <a:pt x="16669" y="584818"/>
                  </a:cubicBezTo>
                  <a:cubicBezTo>
                    <a:pt x="33338" y="631649"/>
                    <a:pt x="59929" y="693165"/>
                    <a:pt x="100013" y="730074"/>
                  </a:cubicBezTo>
                  <a:cubicBezTo>
                    <a:pt x="140097" y="766983"/>
                    <a:pt x="218678" y="803496"/>
                    <a:pt x="257175" y="806274"/>
                  </a:cubicBezTo>
                  <a:cubicBezTo>
                    <a:pt x="295672" y="809052"/>
                    <a:pt x="314325" y="809448"/>
                    <a:pt x="330994" y="803892"/>
                  </a:cubicBezTo>
                  <a:cubicBezTo>
                    <a:pt x="347663" y="798336"/>
                    <a:pt x="378222" y="782858"/>
                    <a:pt x="395288" y="777699"/>
                  </a:cubicBezTo>
                  <a:cubicBezTo>
                    <a:pt x="412354" y="772540"/>
                    <a:pt x="414338" y="742773"/>
                    <a:pt x="433388" y="772936"/>
                  </a:cubicBezTo>
                  <a:cubicBezTo>
                    <a:pt x="452438" y="803099"/>
                    <a:pt x="468710" y="847152"/>
                    <a:pt x="490538" y="863424"/>
                  </a:cubicBezTo>
                  <a:cubicBezTo>
                    <a:pt x="512366" y="879696"/>
                    <a:pt x="541337" y="874142"/>
                    <a:pt x="564356" y="870570"/>
                  </a:cubicBezTo>
                  <a:cubicBezTo>
                    <a:pt x="587375" y="866998"/>
                    <a:pt x="630237" y="873743"/>
                    <a:pt x="628650" y="841993"/>
                  </a:cubicBezTo>
                  <a:cubicBezTo>
                    <a:pt x="627063" y="810243"/>
                    <a:pt x="578645" y="738408"/>
                    <a:pt x="554833" y="680068"/>
                  </a:cubicBezTo>
                  <a:cubicBezTo>
                    <a:pt x="531021" y="621728"/>
                    <a:pt x="502446" y="538781"/>
                    <a:pt x="485777" y="491950"/>
                  </a:cubicBezTo>
                  <a:cubicBezTo>
                    <a:pt x="469108" y="445119"/>
                    <a:pt x="467916" y="414161"/>
                    <a:pt x="454819" y="399080"/>
                  </a:cubicBezTo>
                  <a:cubicBezTo>
                    <a:pt x="441722" y="383999"/>
                    <a:pt x="425847" y="397890"/>
                    <a:pt x="407194" y="401462"/>
                  </a:cubicBezTo>
                  <a:cubicBezTo>
                    <a:pt x="388541" y="405034"/>
                    <a:pt x="347663" y="384395"/>
                    <a:pt x="342900" y="420511"/>
                  </a:cubicBezTo>
                  <a:cubicBezTo>
                    <a:pt x="338137" y="456627"/>
                    <a:pt x="390525" y="606249"/>
                    <a:pt x="378619" y="618155"/>
                  </a:cubicBezTo>
                  <a:cubicBezTo>
                    <a:pt x="365919" y="634823"/>
                    <a:pt x="357982" y="655858"/>
                    <a:pt x="338138" y="661017"/>
                  </a:cubicBezTo>
                  <a:cubicBezTo>
                    <a:pt x="318294" y="666176"/>
                    <a:pt x="287338" y="663001"/>
                    <a:pt x="259557" y="649111"/>
                  </a:cubicBezTo>
                  <a:cubicBezTo>
                    <a:pt x="231776" y="635221"/>
                    <a:pt x="191692" y="605852"/>
                    <a:pt x="171451" y="577674"/>
                  </a:cubicBezTo>
                  <a:cubicBezTo>
                    <a:pt x="151210" y="549496"/>
                    <a:pt x="141685" y="522904"/>
                    <a:pt x="138113" y="480042"/>
                  </a:cubicBezTo>
                  <a:cubicBezTo>
                    <a:pt x="134541" y="437180"/>
                    <a:pt x="140096" y="364552"/>
                    <a:pt x="150018" y="320499"/>
                  </a:cubicBezTo>
                  <a:cubicBezTo>
                    <a:pt x="159940" y="276446"/>
                    <a:pt x="178197" y="245886"/>
                    <a:pt x="197644" y="215724"/>
                  </a:cubicBezTo>
                  <a:cubicBezTo>
                    <a:pt x="217091" y="185562"/>
                    <a:pt x="246063" y="152224"/>
                    <a:pt x="266700" y="139524"/>
                  </a:cubicBezTo>
                  <a:cubicBezTo>
                    <a:pt x="287337" y="126824"/>
                    <a:pt x="311546" y="128809"/>
                    <a:pt x="321468" y="139525"/>
                  </a:cubicBezTo>
                  <a:cubicBezTo>
                    <a:pt x="331390" y="150241"/>
                    <a:pt x="324247" y="187547"/>
                    <a:pt x="326231" y="203818"/>
                  </a:cubicBezTo>
                  <a:cubicBezTo>
                    <a:pt x="328215" y="220089"/>
                    <a:pt x="323565" y="229613"/>
                    <a:pt x="333375" y="237154"/>
                  </a:cubicBezTo>
                  <a:cubicBezTo>
                    <a:pt x="343185" y="244695"/>
                    <a:pt x="366835" y="248268"/>
                    <a:pt x="385091" y="249062"/>
                  </a:cubicBezTo>
                  <a:cubicBezTo>
                    <a:pt x="403347" y="249856"/>
                    <a:pt x="421370" y="267318"/>
                    <a:pt x="431007" y="244299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84" name="フリーフォーム: 図形 383">
              <a:extLst>
                <a:ext uri="{FF2B5EF4-FFF2-40B4-BE49-F238E27FC236}">
                  <a16:creationId xmlns:a16="http://schemas.microsoft.com/office/drawing/2014/main" id="{A1153A86-7147-4879-8475-57633F20EFF5}"/>
                </a:ext>
              </a:extLst>
            </p:cNvPr>
            <p:cNvSpPr/>
            <p:nvPr/>
          </p:nvSpPr>
          <p:spPr>
            <a:xfrm>
              <a:off x="5738009" y="5191830"/>
              <a:ext cx="852732" cy="593144"/>
            </a:xfrm>
            <a:custGeom>
              <a:avLst/>
              <a:gdLst>
                <a:gd name="connsiteX0" fmla="*/ 0 w 971550"/>
                <a:gd name="connsiteY0" fmla="*/ 230981 h 676275"/>
                <a:gd name="connsiteX1" fmla="*/ 78581 w 971550"/>
                <a:gd name="connsiteY1" fmla="*/ 140494 h 676275"/>
                <a:gd name="connsiteX2" fmla="*/ 264319 w 971550"/>
                <a:gd name="connsiteY2" fmla="*/ 64294 h 676275"/>
                <a:gd name="connsiteX3" fmla="*/ 416719 w 971550"/>
                <a:gd name="connsiteY3" fmla="*/ 23813 h 676275"/>
                <a:gd name="connsiteX4" fmla="*/ 631031 w 971550"/>
                <a:gd name="connsiteY4" fmla="*/ 0 h 676275"/>
                <a:gd name="connsiteX5" fmla="*/ 754856 w 971550"/>
                <a:gd name="connsiteY5" fmla="*/ 19050 h 676275"/>
                <a:gd name="connsiteX6" fmla="*/ 845344 w 971550"/>
                <a:gd name="connsiteY6" fmla="*/ 47625 h 676275"/>
                <a:gd name="connsiteX7" fmla="*/ 931069 w 971550"/>
                <a:gd name="connsiteY7" fmla="*/ 121444 h 676275"/>
                <a:gd name="connsiteX8" fmla="*/ 971550 w 971550"/>
                <a:gd name="connsiteY8" fmla="*/ 240506 h 676275"/>
                <a:gd name="connsiteX9" fmla="*/ 916781 w 971550"/>
                <a:gd name="connsiteY9" fmla="*/ 361950 h 676275"/>
                <a:gd name="connsiteX10" fmla="*/ 804863 w 971550"/>
                <a:gd name="connsiteY10" fmla="*/ 440531 h 676275"/>
                <a:gd name="connsiteX11" fmla="*/ 681038 w 971550"/>
                <a:gd name="connsiteY11" fmla="*/ 490538 h 676275"/>
                <a:gd name="connsiteX12" fmla="*/ 590550 w 971550"/>
                <a:gd name="connsiteY12" fmla="*/ 488156 h 676275"/>
                <a:gd name="connsiteX13" fmla="*/ 545306 w 971550"/>
                <a:gd name="connsiteY13" fmla="*/ 481013 h 676275"/>
                <a:gd name="connsiteX14" fmla="*/ 528638 w 971550"/>
                <a:gd name="connsiteY14" fmla="*/ 457200 h 676275"/>
                <a:gd name="connsiteX15" fmla="*/ 464344 w 971550"/>
                <a:gd name="connsiteY15" fmla="*/ 542925 h 676275"/>
                <a:gd name="connsiteX16" fmla="*/ 400050 w 971550"/>
                <a:gd name="connsiteY16" fmla="*/ 623888 h 676275"/>
                <a:gd name="connsiteX17" fmla="*/ 321469 w 971550"/>
                <a:gd name="connsiteY17" fmla="*/ 676275 h 676275"/>
                <a:gd name="connsiteX18" fmla="*/ 250031 w 971550"/>
                <a:gd name="connsiteY18" fmla="*/ 666750 h 676275"/>
                <a:gd name="connsiteX19" fmla="*/ 221456 w 971550"/>
                <a:gd name="connsiteY19" fmla="*/ 626269 h 676275"/>
                <a:gd name="connsiteX20" fmla="*/ 288131 w 971550"/>
                <a:gd name="connsiteY20" fmla="*/ 516731 h 676275"/>
                <a:gd name="connsiteX21" fmla="*/ 361950 w 971550"/>
                <a:gd name="connsiteY21" fmla="*/ 378619 h 676275"/>
                <a:gd name="connsiteX22" fmla="*/ 464344 w 971550"/>
                <a:gd name="connsiteY22" fmla="*/ 295275 h 676275"/>
                <a:gd name="connsiteX23" fmla="*/ 497681 w 971550"/>
                <a:gd name="connsiteY23" fmla="*/ 257175 h 676275"/>
                <a:gd name="connsiteX24" fmla="*/ 566738 w 971550"/>
                <a:gd name="connsiteY24" fmla="*/ 259556 h 676275"/>
                <a:gd name="connsiteX25" fmla="*/ 602456 w 971550"/>
                <a:gd name="connsiteY25" fmla="*/ 326231 h 676275"/>
                <a:gd name="connsiteX26" fmla="*/ 590550 w 971550"/>
                <a:gd name="connsiteY26" fmla="*/ 352425 h 676275"/>
                <a:gd name="connsiteX27" fmla="*/ 611981 w 971550"/>
                <a:gd name="connsiteY27" fmla="*/ 361950 h 676275"/>
                <a:gd name="connsiteX28" fmla="*/ 678656 w 971550"/>
                <a:gd name="connsiteY28" fmla="*/ 352425 h 676275"/>
                <a:gd name="connsiteX29" fmla="*/ 745331 w 971550"/>
                <a:gd name="connsiteY29" fmla="*/ 319088 h 676275"/>
                <a:gd name="connsiteX30" fmla="*/ 754856 w 971550"/>
                <a:gd name="connsiteY30" fmla="*/ 254794 h 676275"/>
                <a:gd name="connsiteX31" fmla="*/ 750094 w 971550"/>
                <a:gd name="connsiteY31" fmla="*/ 183356 h 676275"/>
                <a:gd name="connsiteX32" fmla="*/ 659606 w 971550"/>
                <a:gd name="connsiteY32" fmla="*/ 154781 h 676275"/>
                <a:gd name="connsiteX33" fmla="*/ 566738 w 971550"/>
                <a:gd name="connsiteY33" fmla="*/ 159544 h 676275"/>
                <a:gd name="connsiteX34" fmla="*/ 461963 w 971550"/>
                <a:gd name="connsiteY34" fmla="*/ 164306 h 676275"/>
                <a:gd name="connsiteX35" fmla="*/ 342900 w 971550"/>
                <a:gd name="connsiteY35" fmla="*/ 195263 h 676275"/>
                <a:gd name="connsiteX36" fmla="*/ 228600 w 971550"/>
                <a:gd name="connsiteY36" fmla="*/ 235744 h 676275"/>
                <a:gd name="connsiteX37" fmla="*/ 150019 w 971550"/>
                <a:gd name="connsiteY37" fmla="*/ 271463 h 676275"/>
                <a:gd name="connsiteX38" fmla="*/ 69056 w 971550"/>
                <a:gd name="connsiteY38" fmla="*/ 261938 h 676275"/>
                <a:gd name="connsiteX39" fmla="*/ 0 w 97155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845"/>
                <a:gd name="connsiteY0" fmla="*/ 232227 h 677521"/>
                <a:gd name="connsiteX1" fmla="*/ 78621 w 971845"/>
                <a:gd name="connsiteY1" fmla="*/ 141740 h 677521"/>
                <a:gd name="connsiteX2" fmla="*/ 264359 w 971845"/>
                <a:gd name="connsiteY2" fmla="*/ 65540 h 677521"/>
                <a:gd name="connsiteX3" fmla="*/ 416759 w 971845"/>
                <a:gd name="connsiteY3" fmla="*/ 25059 h 677521"/>
                <a:gd name="connsiteX4" fmla="*/ 631071 w 971845"/>
                <a:gd name="connsiteY4" fmla="*/ 1246 h 677521"/>
                <a:gd name="connsiteX5" fmla="*/ 754896 w 971845"/>
                <a:gd name="connsiteY5" fmla="*/ 20296 h 677521"/>
                <a:gd name="connsiteX6" fmla="*/ 845384 w 971845"/>
                <a:gd name="connsiteY6" fmla="*/ 48871 h 677521"/>
                <a:gd name="connsiteX7" fmla="*/ 931109 w 971845"/>
                <a:gd name="connsiteY7" fmla="*/ 122690 h 677521"/>
                <a:gd name="connsiteX8" fmla="*/ 971590 w 971845"/>
                <a:gd name="connsiteY8" fmla="*/ 241752 h 677521"/>
                <a:gd name="connsiteX9" fmla="*/ 916821 w 971845"/>
                <a:gd name="connsiteY9" fmla="*/ 363196 h 677521"/>
                <a:gd name="connsiteX10" fmla="*/ 804903 w 971845"/>
                <a:gd name="connsiteY10" fmla="*/ 441777 h 677521"/>
                <a:gd name="connsiteX11" fmla="*/ 681078 w 971845"/>
                <a:gd name="connsiteY11" fmla="*/ 491784 h 677521"/>
                <a:gd name="connsiteX12" fmla="*/ 590590 w 971845"/>
                <a:gd name="connsiteY12" fmla="*/ 489402 h 677521"/>
                <a:gd name="connsiteX13" fmla="*/ 545346 w 971845"/>
                <a:gd name="connsiteY13" fmla="*/ 482259 h 677521"/>
                <a:gd name="connsiteX14" fmla="*/ 528678 w 971845"/>
                <a:gd name="connsiteY14" fmla="*/ 458446 h 677521"/>
                <a:gd name="connsiteX15" fmla="*/ 464384 w 971845"/>
                <a:gd name="connsiteY15" fmla="*/ 544171 h 677521"/>
                <a:gd name="connsiteX16" fmla="*/ 400090 w 971845"/>
                <a:gd name="connsiteY16" fmla="*/ 625134 h 677521"/>
                <a:gd name="connsiteX17" fmla="*/ 321509 w 971845"/>
                <a:gd name="connsiteY17" fmla="*/ 677521 h 677521"/>
                <a:gd name="connsiteX18" fmla="*/ 250071 w 971845"/>
                <a:gd name="connsiteY18" fmla="*/ 667996 h 677521"/>
                <a:gd name="connsiteX19" fmla="*/ 221496 w 971845"/>
                <a:gd name="connsiteY19" fmla="*/ 627515 h 677521"/>
                <a:gd name="connsiteX20" fmla="*/ 288171 w 971845"/>
                <a:gd name="connsiteY20" fmla="*/ 517977 h 677521"/>
                <a:gd name="connsiteX21" fmla="*/ 361990 w 971845"/>
                <a:gd name="connsiteY21" fmla="*/ 379865 h 677521"/>
                <a:gd name="connsiteX22" fmla="*/ 464384 w 971845"/>
                <a:gd name="connsiteY22" fmla="*/ 296521 h 677521"/>
                <a:gd name="connsiteX23" fmla="*/ 497721 w 971845"/>
                <a:gd name="connsiteY23" fmla="*/ 258421 h 677521"/>
                <a:gd name="connsiteX24" fmla="*/ 566778 w 971845"/>
                <a:gd name="connsiteY24" fmla="*/ 260802 h 677521"/>
                <a:gd name="connsiteX25" fmla="*/ 602496 w 971845"/>
                <a:gd name="connsiteY25" fmla="*/ 327477 h 677521"/>
                <a:gd name="connsiteX26" fmla="*/ 590590 w 971845"/>
                <a:gd name="connsiteY26" fmla="*/ 353671 h 677521"/>
                <a:gd name="connsiteX27" fmla="*/ 612021 w 971845"/>
                <a:gd name="connsiteY27" fmla="*/ 363196 h 677521"/>
                <a:gd name="connsiteX28" fmla="*/ 678696 w 971845"/>
                <a:gd name="connsiteY28" fmla="*/ 353671 h 677521"/>
                <a:gd name="connsiteX29" fmla="*/ 745371 w 971845"/>
                <a:gd name="connsiteY29" fmla="*/ 320334 h 677521"/>
                <a:gd name="connsiteX30" fmla="*/ 754896 w 971845"/>
                <a:gd name="connsiteY30" fmla="*/ 256040 h 677521"/>
                <a:gd name="connsiteX31" fmla="*/ 750134 w 971845"/>
                <a:gd name="connsiteY31" fmla="*/ 184602 h 677521"/>
                <a:gd name="connsiteX32" fmla="*/ 659646 w 971845"/>
                <a:gd name="connsiteY32" fmla="*/ 156027 h 677521"/>
                <a:gd name="connsiteX33" fmla="*/ 566778 w 971845"/>
                <a:gd name="connsiteY33" fmla="*/ 160790 h 677521"/>
                <a:gd name="connsiteX34" fmla="*/ 462003 w 971845"/>
                <a:gd name="connsiteY34" fmla="*/ 165552 h 677521"/>
                <a:gd name="connsiteX35" fmla="*/ 342940 w 971845"/>
                <a:gd name="connsiteY35" fmla="*/ 196509 h 677521"/>
                <a:gd name="connsiteX36" fmla="*/ 228640 w 971845"/>
                <a:gd name="connsiteY36" fmla="*/ 236990 h 677521"/>
                <a:gd name="connsiteX37" fmla="*/ 150059 w 971845"/>
                <a:gd name="connsiteY37" fmla="*/ 272709 h 677521"/>
                <a:gd name="connsiteX38" fmla="*/ 69096 w 971845"/>
                <a:gd name="connsiteY38" fmla="*/ 263184 h 677521"/>
                <a:gd name="connsiteX39" fmla="*/ 40 w 971845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84739"/>
                <a:gd name="connsiteX1" fmla="*/ 78621 w 976436"/>
                <a:gd name="connsiteY1" fmla="*/ 141740 h 684739"/>
                <a:gd name="connsiteX2" fmla="*/ 264359 w 976436"/>
                <a:gd name="connsiteY2" fmla="*/ 65540 h 684739"/>
                <a:gd name="connsiteX3" fmla="*/ 416759 w 976436"/>
                <a:gd name="connsiteY3" fmla="*/ 25059 h 684739"/>
                <a:gd name="connsiteX4" fmla="*/ 631071 w 976436"/>
                <a:gd name="connsiteY4" fmla="*/ 1246 h 684739"/>
                <a:gd name="connsiteX5" fmla="*/ 754896 w 976436"/>
                <a:gd name="connsiteY5" fmla="*/ 20296 h 684739"/>
                <a:gd name="connsiteX6" fmla="*/ 845384 w 976436"/>
                <a:gd name="connsiteY6" fmla="*/ 48871 h 684739"/>
                <a:gd name="connsiteX7" fmla="*/ 931109 w 976436"/>
                <a:gd name="connsiteY7" fmla="*/ 122690 h 684739"/>
                <a:gd name="connsiteX8" fmla="*/ 971590 w 976436"/>
                <a:gd name="connsiteY8" fmla="*/ 241752 h 684739"/>
                <a:gd name="connsiteX9" fmla="*/ 916821 w 976436"/>
                <a:gd name="connsiteY9" fmla="*/ 363196 h 684739"/>
                <a:gd name="connsiteX10" fmla="*/ 804903 w 976436"/>
                <a:gd name="connsiteY10" fmla="*/ 441777 h 684739"/>
                <a:gd name="connsiteX11" fmla="*/ 681078 w 976436"/>
                <a:gd name="connsiteY11" fmla="*/ 491784 h 684739"/>
                <a:gd name="connsiteX12" fmla="*/ 590590 w 976436"/>
                <a:gd name="connsiteY12" fmla="*/ 489402 h 684739"/>
                <a:gd name="connsiteX13" fmla="*/ 545346 w 976436"/>
                <a:gd name="connsiteY13" fmla="*/ 482259 h 684739"/>
                <a:gd name="connsiteX14" fmla="*/ 528678 w 976436"/>
                <a:gd name="connsiteY14" fmla="*/ 458446 h 684739"/>
                <a:gd name="connsiteX15" fmla="*/ 464384 w 976436"/>
                <a:gd name="connsiteY15" fmla="*/ 544171 h 684739"/>
                <a:gd name="connsiteX16" fmla="*/ 400090 w 976436"/>
                <a:gd name="connsiteY16" fmla="*/ 625134 h 684739"/>
                <a:gd name="connsiteX17" fmla="*/ 321509 w 976436"/>
                <a:gd name="connsiteY17" fmla="*/ 677521 h 684739"/>
                <a:gd name="connsiteX18" fmla="*/ 250071 w 976436"/>
                <a:gd name="connsiteY18" fmla="*/ 667996 h 684739"/>
                <a:gd name="connsiteX19" fmla="*/ 221496 w 976436"/>
                <a:gd name="connsiteY19" fmla="*/ 627515 h 684739"/>
                <a:gd name="connsiteX20" fmla="*/ 288171 w 976436"/>
                <a:gd name="connsiteY20" fmla="*/ 517977 h 684739"/>
                <a:gd name="connsiteX21" fmla="*/ 361990 w 976436"/>
                <a:gd name="connsiteY21" fmla="*/ 379865 h 684739"/>
                <a:gd name="connsiteX22" fmla="*/ 464384 w 976436"/>
                <a:gd name="connsiteY22" fmla="*/ 296521 h 684739"/>
                <a:gd name="connsiteX23" fmla="*/ 497721 w 976436"/>
                <a:gd name="connsiteY23" fmla="*/ 258421 h 684739"/>
                <a:gd name="connsiteX24" fmla="*/ 566778 w 976436"/>
                <a:gd name="connsiteY24" fmla="*/ 260802 h 684739"/>
                <a:gd name="connsiteX25" fmla="*/ 602496 w 976436"/>
                <a:gd name="connsiteY25" fmla="*/ 327477 h 684739"/>
                <a:gd name="connsiteX26" fmla="*/ 590590 w 976436"/>
                <a:gd name="connsiteY26" fmla="*/ 353671 h 684739"/>
                <a:gd name="connsiteX27" fmla="*/ 612021 w 976436"/>
                <a:gd name="connsiteY27" fmla="*/ 363196 h 684739"/>
                <a:gd name="connsiteX28" fmla="*/ 678696 w 976436"/>
                <a:gd name="connsiteY28" fmla="*/ 353671 h 684739"/>
                <a:gd name="connsiteX29" fmla="*/ 745371 w 976436"/>
                <a:gd name="connsiteY29" fmla="*/ 320334 h 684739"/>
                <a:gd name="connsiteX30" fmla="*/ 754896 w 976436"/>
                <a:gd name="connsiteY30" fmla="*/ 256040 h 684739"/>
                <a:gd name="connsiteX31" fmla="*/ 750134 w 976436"/>
                <a:gd name="connsiteY31" fmla="*/ 184602 h 684739"/>
                <a:gd name="connsiteX32" fmla="*/ 659646 w 976436"/>
                <a:gd name="connsiteY32" fmla="*/ 156027 h 684739"/>
                <a:gd name="connsiteX33" fmla="*/ 566778 w 976436"/>
                <a:gd name="connsiteY33" fmla="*/ 160790 h 684739"/>
                <a:gd name="connsiteX34" fmla="*/ 462003 w 976436"/>
                <a:gd name="connsiteY34" fmla="*/ 165552 h 684739"/>
                <a:gd name="connsiteX35" fmla="*/ 342940 w 976436"/>
                <a:gd name="connsiteY35" fmla="*/ 196509 h 684739"/>
                <a:gd name="connsiteX36" fmla="*/ 228640 w 976436"/>
                <a:gd name="connsiteY36" fmla="*/ 236990 h 684739"/>
                <a:gd name="connsiteX37" fmla="*/ 150059 w 976436"/>
                <a:gd name="connsiteY37" fmla="*/ 272709 h 684739"/>
                <a:gd name="connsiteX38" fmla="*/ 69096 w 976436"/>
                <a:gd name="connsiteY38" fmla="*/ 263184 h 684739"/>
                <a:gd name="connsiteX39" fmla="*/ 40 w 976436"/>
                <a:gd name="connsiteY39" fmla="*/ 232227 h 684739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63184 h 681230"/>
                <a:gd name="connsiteX39" fmla="*/ 42 w 976438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63184 h 681230"/>
                <a:gd name="connsiteX39" fmla="*/ 42 w 976438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70328 h 681230"/>
                <a:gd name="connsiteX39" fmla="*/ 42 w 976438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28641 w 976437"/>
                <a:gd name="connsiteY36" fmla="*/ 236990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71516 w 976437"/>
                <a:gd name="connsiteY21" fmla="*/ 389390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5791 w 976437"/>
                <a:gd name="connsiteY20" fmla="*/ 510833 h 681230"/>
                <a:gd name="connsiteX21" fmla="*/ 371516 w 976437"/>
                <a:gd name="connsiteY21" fmla="*/ 389390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0227"/>
                <a:gd name="connsiteX1" fmla="*/ 78622 w 976437"/>
                <a:gd name="connsiteY1" fmla="*/ 141740 h 680227"/>
                <a:gd name="connsiteX2" fmla="*/ 264360 w 976437"/>
                <a:gd name="connsiteY2" fmla="*/ 65540 h 680227"/>
                <a:gd name="connsiteX3" fmla="*/ 416760 w 976437"/>
                <a:gd name="connsiteY3" fmla="*/ 25059 h 680227"/>
                <a:gd name="connsiteX4" fmla="*/ 631072 w 976437"/>
                <a:gd name="connsiteY4" fmla="*/ 1246 h 680227"/>
                <a:gd name="connsiteX5" fmla="*/ 754897 w 976437"/>
                <a:gd name="connsiteY5" fmla="*/ 20296 h 680227"/>
                <a:gd name="connsiteX6" fmla="*/ 845385 w 976437"/>
                <a:gd name="connsiteY6" fmla="*/ 48871 h 680227"/>
                <a:gd name="connsiteX7" fmla="*/ 931110 w 976437"/>
                <a:gd name="connsiteY7" fmla="*/ 122690 h 680227"/>
                <a:gd name="connsiteX8" fmla="*/ 971591 w 976437"/>
                <a:gd name="connsiteY8" fmla="*/ 241752 h 680227"/>
                <a:gd name="connsiteX9" fmla="*/ 916822 w 976437"/>
                <a:gd name="connsiteY9" fmla="*/ 363196 h 680227"/>
                <a:gd name="connsiteX10" fmla="*/ 804904 w 976437"/>
                <a:gd name="connsiteY10" fmla="*/ 441777 h 680227"/>
                <a:gd name="connsiteX11" fmla="*/ 681079 w 976437"/>
                <a:gd name="connsiteY11" fmla="*/ 491784 h 680227"/>
                <a:gd name="connsiteX12" fmla="*/ 590591 w 976437"/>
                <a:gd name="connsiteY12" fmla="*/ 489402 h 680227"/>
                <a:gd name="connsiteX13" fmla="*/ 545347 w 976437"/>
                <a:gd name="connsiteY13" fmla="*/ 482259 h 680227"/>
                <a:gd name="connsiteX14" fmla="*/ 528679 w 976437"/>
                <a:gd name="connsiteY14" fmla="*/ 458446 h 680227"/>
                <a:gd name="connsiteX15" fmla="*/ 464385 w 976437"/>
                <a:gd name="connsiteY15" fmla="*/ 544171 h 680227"/>
                <a:gd name="connsiteX16" fmla="*/ 400091 w 976437"/>
                <a:gd name="connsiteY16" fmla="*/ 625134 h 680227"/>
                <a:gd name="connsiteX17" fmla="*/ 321510 w 976437"/>
                <a:gd name="connsiteY17" fmla="*/ 677521 h 680227"/>
                <a:gd name="connsiteX18" fmla="*/ 250072 w 976437"/>
                <a:gd name="connsiteY18" fmla="*/ 667996 h 680227"/>
                <a:gd name="connsiteX19" fmla="*/ 221497 w 976437"/>
                <a:gd name="connsiteY19" fmla="*/ 627515 h 680227"/>
                <a:gd name="connsiteX20" fmla="*/ 285791 w 976437"/>
                <a:gd name="connsiteY20" fmla="*/ 510833 h 680227"/>
                <a:gd name="connsiteX21" fmla="*/ 371516 w 976437"/>
                <a:gd name="connsiteY21" fmla="*/ 389390 h 680227"/>
                <a:gd name="connsiteX22" fmla="*/ 462004 w 976437"/>
                <a:gd name="connsiteY22" fmla="*/ 296521 h 680227"/>
                <a:gd name="connsiteX23" fmla="*/ 497722 w 976437"/>
                <a:gd name="connsiteY23" fmla="*/ 267946 h 680227"/>
                <a:gd name="connsiteX24" fmla="*/ 566779 w 976437"/>
                <a:gd name="connsiteY24" fmla="*/ 260802 h 680227"/>
                <a:gd name="connsiteX25" fmla="*/ 602497 w 976437"/>
                <a:gd name="connsiteY25" fmla="*/ 320334 h 680227"/>
                <a:gd name="connsiteX26" fmla="*/ 590591 w 976437"/>
                <a:gd name="connsiteY26" fmla="*/ 353671 h 680227"/>
                <a:gd name="connsiteX27" fmla="*/ 623928 w 976437"/>
                <a:gd name="connsiteY27" fmla="*/ 363196 h 680227"/>
                <a:gd name="connsiteX28" fmla="*/ 678697 w 976437"/>
                <a:gd name="connsiteY28" fmla="*/ 353671 h 680227"/>
                <a:gd name="connsiteX29" fmla="*/ 745372 w 976437"/>
                <a:gd name="connsiteY29" fmla="*/ 320334 h 680227"/>
                <a:gd name="connsiteX30" fmla="*/ 778709 w 976437"/>
                <a:gd name="connsiteY30" fmla="*/ 256040 h 680227"/>
                <a:gd name="connsiteX31" fmla="*/ 750135 w 976437"/>
                <a:gd name="connsiteY31" fmla="*/ 184602 h 680227"/>
                <a:gd name="connsiteX32" fmla="*/ 659647 w 976437"/>
                <a:gd name="connsiteY32" fmla="*/ 146502 h 680227"/>
                <a:gd name="connsiteX33" fmla="*/ 566779 w 976437"/>
                <a:gd name="connsiteY33" fmla="*/ 146503 h 680227"/>
                <a:gd name="connsiteX34" fmla="*/ 462004 w 976437"/>
                <a:gd name="connsiteY34" fmla="*/ 165552 h 680227"/>
                <a:gd name="connsiteX35" fmla="*/ 342941 w 976437"/>
                <a:gd name="connsiteY35" fmla="*/ 196509 h 680227"/>
                <a:gd name="connsiteX36" fmla="*/ 231022 w 976437"/>
                <a:gd name="connsiteY36" fmla="*/ 241752 h 680227"/>
                <a:gd name="connsiteX37" fmla="*/ 152442 w 976437"/>
                <a:gd name="connsiteY37" fmla="*/ 265565 h 680227"/>
                <a:gd name="connsiteX38" fmla="*/ 69097 w 976437"/>
                <a:gd name="connsiteY38" fmla="*/ 270328 h 680227"/>
                <a:gd name="connsiteX39" fmla="*/ 41 w 976437"/>
                <a:gd name="connsiteY39" fmla="*/ 232227 h 680227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4904 w 976437"/>
                <a:gd name="connsiteY10" fmla="*/ 441777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64385 w 976437"/>
                <a:gd name="connsiteY15" fmla="*/ 544171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4904 w 976437"/>
                <a:gd name="connsiteY10" fmla="*/ 441777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78698 w 976437"/>
                <a:gd name="connsiteY11" fmla="*/ 482259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56039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78698 w 976437"/>
                <a:gd name="connsiteY11" fmla="*/ 482259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0591 w 971769"/>
                <a:gd name="connsiteY26" fmla="*/ 353671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51290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46528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46528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7735 w 971769"/>
                <a:gd name="connsiteY26" fmla="*/ 341766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7735 w 971769"/>
                <a:gd name="connsiteY26" fmla="*/ 341766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623928 w 971769"/>
                <a:gd name="connsiteY26" fmla="*/ 363196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609640 w 971769"/>
                <a:gd name="connsiteY26" fmla="*/ 358434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17952 h 681603"/>
                <a:gd name="connsiteX26" fmla="*/ 609640 w 971769"/>
                <a:gd name="connsiteY26" fmla="*/ 358434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306 h 681682"/>
                <a:gd name="connsiteX1" fmla="*/ 78622 w 971769"/>
                <a:gd name="connsiteY1" fmla="*/ 141819 h 681682"/>
                <a:gd name="connsiteX2" fmla="*/ 264360 w 971769"/>
                <a:gd name="connsiteY2" fmla="*/ 65619 h 681682"/>
                <a:gd name="connsiteX3" fmla="*/ 416760 w 971769"/>
                <a:gd name="connsiteY3" fmla="*/ 25138 h 681682"/>
                <a:gd name="connsiteX4" fmla="*/ 555603 w 971769"/>
                <a:gd name="connsiteY4" fmla="*/ 4230 h 681682"/>
                <a:gd name="connsiteX5" fmla="*/ 631072 w 971769"/>
                <a:gd name="connsiteY5" fmla="*/ 1325 h 681682"/>
                <a:gd name="connsiteX6" fmla="*/ 754897 w 971769"/>
                <a:gd name="connsiteY6" fmla="*/ 20375 h 681682"/>
                <a:gd name="connsiteX7" fmla="*/ 845385 w 971769"/>
                <a:gd name="connsiteY7" fmla="*/ 48950 h 681682"/>
                <a:gd name="connsiteX8" fmla="*/ 931110 w 971769"/>
                <a:gd name="connsiteY8" fmla="*/ 122769 h 681682"/>
                <a:gd name="connsiteX9" fmla="*/ 971591 w 971769"/>
                <a:gd name="connsiteY9" fmla="*/ 256118 h 681682"/>
                <a:gd name="connsiteX10" fmla="*/ 916822 w 971769"/>
                <a:gd name="connsiteY10" fmla="*/ 363275 h 681682"/>
                <a:gd name="connsiteX11" fmla="*/ 802523 w 971769"/>
                <a:gd name="connsiteY11" fmla="*/ 449000 h 681682"/>
                <a:gd name="connsiteX12" fmla="*/ 678698 w 971769"/>
                <a:gd name="connsiteY12" fmla="*/ 482338 h 681682"/>
                <a:gd name="connsiteX13" fmla="*/ 590591 w 971769"/>
                <a:gd name="connsiteY13" fmla="*/ 489481 h 681682"/>
                <a:gd name="connsiteX14" fmla="*/ 545347 w 971769"/>
                <a:gd name="connsiteY14" fmla="*/ 482338 h 681682"/>
                <a:gd name="connsiteX15" fmla="*/ 528679 w 971769"/>
                <a:gd name="connsiteY15" fmla="*/ 458525 h 681682"/>
                <a:gd name="connsiteX16" fmla="*/ 457241 w 971769"/>
                <a:gd name="connsiteY16" fmla="*/ 537106 h 681682"/>
                <a:gd name="connsiteX17" fmla="*/ 392948 w 971769"/>
                <a:gd name="connsiteY17" fmla="*/ 606163 h 681682"/>
                <a:gd name="connsiteX18" fmla="*/ 321510 w 971769"/>
                <a:gd name="connsiteY18" fmla="*/ 677600 h 681682"/>
                <a:gd name="connsiteX19" fmla="*/ 250072 w 971769"/>
                <a:gd name="connsiteY19" fmla="*/ 668075 h 681682"/>
                <a:gd name="connsiteX20" fmla="*/ 221497 w 971769"/>
                <a:gd name="connsiteY20" fmla="*/ 627594 h 681682"/>
                <a:gd name="connsiteX21" fmla="*/ 285791 w 971769"/>
                <a:gd name="connsiteY21" fmla="*/ 510912 h 681682"/>
                <a:gd name="connsiteX22" fmla="*/ 371516 w 971769"/>
                <a:gd name="connsiteY22" fmla="*/ 389469 h 681682"/>
                <a:gd name="connsiteX23" fmla="*/ 462004 w 971769"/>
                <a:gd name="connsiteY23" fmla="*/ 296600 h 681682"/>
                <a:gd name="connsiteX24" fmla="*/ 497722 w 971769"/>
                <a:gd name="connsiteY24" fmla="*/ 268025 h 681682"/>
                <a:gd name="connsiteX25" fmla="*/ 566779 w 971769"/>
                <a:gd name="connsiteY25" fmla="*/ 260881 h 681682"/>
                <a:gd name="connsiteX26" fmla="*/ 602497 w 971769"/>
                <a:gd name="connsiteY26" fmla="*/ 318031 h 681682"/>
                <a:gd name="connsiteX27" fmla="*/ 609640 w 971769"/>
                <a:gd name="connsiteY27" fmla="*/ 358513 h 681682"/>
                <a:gd name="connsiteX28" fmla="*/ 678697 w 971769"/>
                <a:gd name="connsiteY28" fmla="*/ 353750 h 681682"/>
                <a:gd name="connsiteX29" fmla="*/ 745372 w 971769"/>
                <a:gd name="connsiteY29" fmla="*/ 320413 h 681682"/>
                <a:gd name="connsiteX30" fmla="*/ 778709 w 971769"/>
                <a:gd name="connsiteY30" fmla="*/ 256119 h 681682"/>
                <a:gd name="connsiteX31" fmla="*/ 750135 w 971769"/>
                <a:gd name="connsiteY31" fmla="*/ 184681 h 681682"/>
                <a:gd name="connsiteX32" fmla="*/ 659647 w 971769"/>
                <a:gd name="connsiteY32" fmla="*/ 146581 h 681682"/>
                <a:gd name="connsiteX33" fmla="*/ 566779 w 971769"/>
                <a:gd name="connsiteY33" fmla="*/ 146582 h 681682"/>
                <a:gd name="connsiteX34" fmla="*/ 462004 w 971769"/>
                <a:gd name="connsiteY34" fmla="*/ 165631 h 681682"/>
                <a:gd name="connsiteX35" fmla="*/ 342941 w 971769"/>
                <a:gd name="connsiteY35" fmla="*/ 196588 h 681682"/>
                <a:gd name="connsiteX36" fmla="*/ 231022 w 971769"/>
                <a:gd name="connsiteY36" fmla="*/ 241831 h 681682"/>
                <a:gd name="connsiteX37" fmla="*/ 152442 w 971769"/>
                <a:gd name="connsiteY37" fmla="*/ 265644 h 681682"/>
                <a:gd name="connsiteX38" fmla="*/ 69097 w 971769"/>
                <a:gd name="connsiteY38" fmla="*/ 270407 h 681682"/>
                <a:gd name="connsiteX39" fmla="*/ 41 w 971769"/>
                <a:gd name="connsiteY39" fmla="*/ 232306 h 681682"/>
                <a:gd name="connsiteX0" fmla="*/ 41 w 971769"/>
                <a:gd name="connsiteY0" fmla="*/ 232306 h 681682"/>
                <a:gd name="connsiteX1" fmla="*/ 78622 w 971769"/>
                <a:gd name="connsiteY1" fmla="*/ 141819 h 681682"/>
                <a:gd name="connsiteX2" fmla="*/ 264360 w 971769"/>
                <a:gd name="connsiteY2" fmla="*/ 65619 h 681682"/>
                <a:gd name="connsiteX3" fmla="*/ 416760 w 971769"/>
                <a:gd name="connsiteY3" fmla="*/ 25138 h 681682"/>
                <a:gd name="connsiteX4" fmla="*/ 555603 w 971769"/>
                <a:gd name="connsiteY4" fmla="*/ 4230 h 681682"/>
                <a:gd name="connsiteX5" fmla="*/ 631072 w 971769"/>
                <a:gd name="connsiteY5" fmla="*/ 1325 h 681682"/>
                <a:gd name="connsiteX6" fmla="*/ 754897 w 971769"/>
                <a:gd name="connsiteY6" fmla="*/ 20375 h 681682"/>
                <a:gd name="connsiteX7" fmla="*/ 845385 w 971769"/>
                <a:gd name="connsiteY7" fmla="*/ 48950 h 681682"/>
                <a:gd name="connsiteX8" fmla="*/ 931110 w 971769"/>
                <a:gd name="connsiteY8" fmla="*/ 122769 h 681682"/>
                <a:gd name="connsiteX9" fmla="*/ 971591 w 971769"/>
                <a:gd name="connsiteY9" fmla="*/ 256118 h 681682"/>
                <a:gd name="connsiteX10" fmla="*/ 916822 w 971769"/>
                <a:gd name="connsiteY10" fmla="*/ 363275 h 681682"/>
                <a:gd name="connsiteX11" fmla="*/ 802523 w 971769"/>
                <a:gd name="connsiteY11" fmla="*/ 449000 h 681682"/>
                <a:gd name="connsiteX12" fmla="*/ 678698 w 971769"/>
                <a:gd name="connsiteY12" fmla="*/ 482338 h 681682"/>
                <a:gd name="connsiteX13" fmla="*/ 590591 w 971769"/>
                <a:gd name="connsiteY13" fmla="*/ 489481 h 681682"/>
                <a:gd name="connsiteX14" fmla="*/ 545347 w 971769"/>
                <a:gd name="connsiteY14" fmla="*/ 482338 h 681682"/>
                <a:gd name="connsiteX15" fmla="*/ 528679 w 971769"/>
                <a:gd name="connsiteY15" fmla="*/ 458525 h 681682"/>
                <a:gd name="connsiteX16" fmla="*/ 457241 w 971769"/>
                <a:gd name="connsiteY16" fmla="*/ 537106 h 681682"/>
                <a:gd name="connsiteX17" fmla="*/ 392948 w 971769"/>
                <a:gd name="connsiteY17" fmla="*/ 606163 h 681682"/>
                <a:gd name="connsiteX18" fmla="*/ 321510 w 971769"/>
                <a:gd name="connsiteY18" fmla="*/ 677600 h 681682"/>
                <a:gd name="connsiteX19" fmla="*/ 250072 w 971769"/>
                <a:gd name="connsiteY19" fmla="*/ 668075 h 681682"/>
                <a:gd name="connsiteX20" fmla="*/ 221497 w 971769"/>
                <a:gd name="connsiteY20" fmla="*/ 627594 h 681682"/>
                <a:gd name="connsiteX21" fmla="*/ 285791 w 971769"/>
                <a:gd name="connsiteY21" fmla="*/ 510912 h 681682"/>
                <a:gd name="connsiteX22" fmla="*/ 371516 w 971769"/>
                <a:gd name="connsiteY22" fmla="*/ 389469 h 681682"/>
                <a:gd name="connsiteX23" fmla="*/ 462004 w 971769"/>
                <a:gd name="connsiteY23" fmla="*/ 296600 h 681682"/>
                <a:gd name="connsiteX24" fmla="*/ 497722 w 971769"/>
                <a:gd name="connsiteY24" fmla="*/ 268025 h 681682"/>
                <a:gd name="connsiteX25" fmla="*/ 566779 w 971769"/>
                <a:gd name="connsiteY25" fmla="*/ 260881 h 681682"/>
                <a:gd name="connsiteX26" fmla="*/ 602497 w 971769"/>
                <a:gd name="connsiteY26" fmla="*/ 318031 h 681682"/>
                <a:gd name="connsiteX27" fmla="*/ 609640 w 971769"/>
                <a:gd name="connsiteY27" fmla="*/ 358513 h 681682"/>
                <a:gd name="connsiteX28" fmla="*/ 678697 w 971769"/>
                <a:gd name="connsiteY28" fmla="*/ 353750 h 681682"/>
                <a:gd name="connsiteX29" fmla="*/ 745372 w 971769"/>
                <a:gd name="connsiteY29" fmla="*/ 320413 h 681682"/>
                <a:gd name="connsiteX30" fmla="*/ 778709 w 971769"/>
                <a:gd name="connsiteY30" fmla="*/ 256119 h 681682"/>
                <a:gd name="connsiteX31" fmla="*/ 750135 w 971769"/>
                <a:gd name="connsiteY31" fmla="*/ 184681 h 681682"/>
                <a:gd name="connsiteX32" fmla="*/ 659647 w 971769"/>
                <a:gd name="connsiteY32" fmla="*/ 146581 h 681682"/>
                <a:gd name="connsiteX33" fmla="*/ 566779 w 971769"/>
                <a:gd name="connsiteY33" fmla="*/ 146582 h 681682"/>
                <a:gd name="connsiteX34" fmla="*/ 462004 w 971769"/>
                <a:gd name="connsiteY34" fmla="*/ 165631 h 681682"/>
                <a:gd name="connsiteX35" fmla="*/ 342941 w 971769"/>
                <a:gd name="connsiteY35" fmla="*/ 196588 h 681682"/>
                <a:gd name="connsiteX36" fmla="*/ 231022 w 971769"/>
                <a:gd name="connsiteY36" fmla="*/ 241831 h 681682"/>
                <a:gd name="connsiteX37" fmla="*/ 152442 w 971769"/>
                <a:gd name="connsiteY37" fmla="*/ 265644 h 681682"/>
                <a:gd name="connsiteX38" fmla="*/ 69097 w 971769"/>
                <a:gd name="connsiteY38" fmla="*/ 270407 h 681682"/>
                <a:gd name="connsiteX39" fmla="*/ 41 w 971769"/>
                <a:gd name="connsiteY39" fmla="*/ 232306 h 681682"/>
                <a:gd name="connsiteX0" fmla="*/ 41 w 971769"/>
                <a:gd name="connsiteY0" fmla="*/ 230688 h 680064"/>
                <a:gd name="connsiteX1" fmla="*/ 78622 w 971769"/>
                <a:gd name="connsiteY1" fmla="*/ 140201 h 680064"/>
                <a:gd name="connsiteX2" fmla="*/ 264360 w 971769"/>
                <a:gd name="connsiteY2" fmla="*/ 64001 h 680064"/>
                <a:gd name="connsiteX3" fmla="*/ 416760 w 971769"/>
                <a:gd name="connsiteY3" fmla="*/ 23520 h 680064"/>
                <a:gd name="connsiteX4" fmla="*/ 555603 w 971769"/>
                <a:gd name="connsiteY4" fmla="*/ 2612 h 680064"/>
                <a:gd name="connsiteX5" fmla="*/ 631072 w 971769"/>
                <a:gd name="connsiteY5" fmla="*/ 2088 h 680064"/>
                <a:gd name="connsiteX6" fmla="*/ 754897 w 971769"/>
                <a:gd name="connsiteY6" fmla="*/ 18757 h 680064"/>
                <a:gd name="connsiteX7" fmla="*/ 845385 w 971769"/>
                <a:gd name="connsiteY7" fmla="*/ 47332 h 680064"/>
                <a:gd name="connsiteX8" fmla="*/ 931110 w 971769"/>
                <a:gd name="connsiteY8" fmla="*/ 121151 h 680064"/>
                <a:gd name="connsiteX9" fmla="*/ 971591 w 971769"/>
                <a:gd name="connsiteY9" fmla="*/ 254500 h 680064"/>
                <a:gd name="connsiteX10" fmla="*/ 916822 w 971769"/>
                <a:gd name="connsiteY10" fmla="*/ 361657 h 680064"/>
                <a:gd name="connsiteX11" fmla="*/ 802523 w 971769"/>
                <a:gd name="connsiteY11" fmla="*/ 447382 h 680064"/>
                <a:gd name="connsiteX12" fmla="*/ 678698 w 971769"/>
                <a:gd name="connsiteY12" fmla="*/ 480720 h 680064"/>
                <a:gd name="connsiteX13" fmla="*/ 590591 w 971769"/>
                <a:gd name="connsiteY13" fmla="*/ 487863 h 680064"/>
                <a:gd name="connsiteX14" fmla="*/ 545347 w 971769"/>
                <a:gd name="connsiteY14" fmla="*/ 480720 h 680064"/>
                <a:gd name="connsiteX15" fmla="*/ 528679 w 971769"/>
                <a:gd name="connsiteY15" fmla="*/ 456907 h 680064"/>
                <a:gd name="connsiteX16" fmla="*/ 457241 w 971769"/>
                <a:gd name="connsiteY16" fmla="*/ 535488 h 680064"/>
                <a:gd name="connsiteX17" fmla="*/ 392948 w 971769"/>
                <a:gd name="connsiteY17" fmla="*/ 604545 h 680064"/>
                <a:gd name="connsiteX18" fmla="*/ 321510 w 971769"/>
                <a:gd name="connsiteY18" fmla="*/ 675982 h 680064"/>
                <a:gd name="connsiteX19" fmla="*/ 250072 w 971769"/>
                <a:gd name="connsiteY19" fmla="*/ 666457 h 680064"/>
                <a:gd name="connsiteX20" fmla="*/ 221497 w 971769"/>
                <a:gd name="connsiteY20" fmla="*/ 625976 h 680064"/>
                <a:gd name="connsiteX21" fmla="*/ 285791 w 971769"/>
                <a:gd name="connsiteY21" fmla="*/ 509294 h 680064"/>
                <a:gd name="connsiteX22" fmla="*/ 371516 w 971769"/>
                <a:gd name="connsiteY22" fmla="*/ 387851 h 680064"/>
                <a:gd name="connsiteX23" fmla="*/ 462004 w 971769"/>
                <a:gd name="connsiteY23" fmla="*/ 294982 h 680064"/>
                <a:gd name="connsiteX24" fmla="*/ 497722 w 971769"/>
                <a:gd name="connsiteY24" fmla="*/ 266407 h 680064"/>
                <a:gd name="connsiteX25" fmla="*/ 566779 w 971769"/>
                <a:gd name="connsiteY25" fmla="*/ 259263 h 680064"/>
                <a:gd name="connsiteX26" fmla="*/ 602497 w 971769"/>
                <a:gd name="connsiteY26" fmla="*/ 316413 h 680064"/>
                <a:gd name="connsiteX27" fmla="*/ 609640 w 971769"/>
                <a:gd name="connsiteY27" fmla="*/ 356895 h 680064"/>
                <a:gd name="connsiteX28" fmla="*/ 678697 w 971769"/>
                <a:gd name="connsiteY28" fmla="*/ 352132 h 680064"/>
                <a:gd name="connsiteX29" fmla="*/ 745372 w 971769"/>
                <a:gd name="connsiteY29" fmla="*/ 318795 h 680064"/>
                <a:gd name="connsiteX30" fmla="*/ 778709 w 971769"/>
                <a:gd name="connsiteY30" fmla="*/ 254501 h 680064"/>
                <a:gd name="connsiteX31" fmla="*/ 750135 w 971769"/>
                <a:gd name="connsiteY31" fmla="*/ 183063 h 680064"/>
                <a:gd name="connsiteX32" fmla="*/ 659647 w 971769"/>
                <a:gd name="connsiteY32" fmla="*/ 144963 h 680064"/>
                <a:gd name="connsiteX33" fmla="*/ 566779 w 971769"/>
                <a:gd name="connsiteY33" fmla="*/ 144964 h 680064"/>
                <a:gd name="connsiteX34" fmla="*/ 462004 w 971769"/>
                <a:gd name="connsiteY34" fmla="*/ 164013 h 680064"/>
                <a:gd name="connsiteX35" fmla="*/ 342941 w 971769"/>
                <a:gd name="connsiteY35" fmla="*/ 194970 h 680064"/>
                <a:gd name="connsiteX36" fmla="*/ 231022 w 971769"/>
                <a:gd name="connsiteY36" fmla="*/ 240213 h 680064"/>
                <a:gd name="connsiteX37" fmla="*/ 152442 w 971769"/>
                <a:gd name="connsiteY37" fmla="*/ 264026 h 680064"/>
                <a:gd name="connsiteX38" fmla="*/ 69097 w 971769"/>
                <a:gd name="connsiteY38" fmla="*/ 268789 h 680064"/>
                <a:gd name="connsiteX39" fmla="*/ 41 w 971769"/>
                <a:gd name="connsiteY39" fmla="*/ 230688 h 680064"/>
                <a:gd name="connsiteX0" fmla="*/ 41 w 971769"/>
                <a:gd name="connsiteY0" fmla="*/ 228850 h 678226"/>
                <a:gd name="connsiteX1" fmla="*/ 78622 w 971769"/>
                <a:gd name="connsiteY1" fmla="*/ 138363 h 678226"/>
                <a:gd name="connsiteX2" fmla="*/ 264360 w 971769"/>
                <a:gd name="connsiteY2" fmla="*/ 62163 h 678226"/>
                <a:gd name="connsiteX3" fmla="*/ 416760 w 971769"/>
                <a:gd name="connsiteY3" fmla="*/ 21682 h 678226"/>
                <a:gd name="connsiteX4" fmla="*/ 531791 w 971769"/>
                <a:gd name="connsiteY4" fmla="*/ 7917 h 678226"/>
                <a:gd name="connsiteX5" fmla="*/ 631072 w 971769"/>
                <a:gd name="connsiteY5" fmla="*/ 250 h 678226"/>
                <a:gd name="connsiteX6" fmla="*/ 754897 w 971769"/>
                <a:gd name="connsiteY6" fmla="*/ 16919 h 678226"/>
                <a:gd name="connsiteX7" fmla="*/ 845385 w 971769"/>
                <a:gd name="connsiteY7" fmla="*/ 45494 h 678226"/>
                <a:gd name="connsiteX8" fmla="*/ 931110 w 971769"/>
                <a:gd name="connsiteY8" fmla="*/ 119313 h 678226"/>
                <a:gd name="connsiteX9" fmla="*/ 971591 w 971769"/>
                <a:gd name="connsiteY9" fmla="*/ 252662 h 678226"/>
                <a:gd name="connsiteX10" fmla="*/ 916822 w 971769"/>
                <a:gd name="connsiteY10" fmla="*/ 359819 h 678226"/>
                <a:gd name="connsiteX11" fmla="*/ 802523 w 971769"/>
                <a:gd name="connsiteY11" fmla="*/ 445544 h 678226"/>
                <a:gd name="connsiteX12" fmla="*/ 678698 w 971769"/>
                <a:gd name="connsiteY12" fmla="*/ 478882 h 678226"/>
                <a:gd name="connsiteX13" fmla="*/ 590591 w 971769"/>
                <a:gd name="connsiteY13" fmla="*/ 486025 h 678226"/>
                <a:gd name="connsiteX14" fmla="*/ 545347 w 971769"/>
                <a:gd name="connsiteY14" fmla="*/ 478882 h 678226"/>
                <a:gd name="connsiteX15" fmla="*/ 528679 w 971769"/>
                <a:gd name="connsiteY15" fmla="*/ 455069 h 678226"/>
                <a:gd name="connsiteX16" fmla="*/ 457241 w 971769"/>
                <a:gd name="connsiteY16" fmla="*/ 533650 h 678226"/>
                <a:gd name="connsiteX17" fmla="*/ 392948 w 971769"/>
                <a:gd name="connsiteY17" fmla="*/ 602707 h 678226"/>
                <a:gd name="connsiteX18" fmla="*/ 321510 w 971769"/>
                <a:gd name="connsiteY18" fmla="*/ 674144 h 678226"/>
                <a:gd name="connsiteX19" fmla="*/ 250072 w 971769"/>
                <a:gd name="connsiteY19" fmla="*/ 664619 h 678226"/>
                <a:gd name="connsiteX20" fmla="*/ 221497 w 971769"/>
                <a:gd name="connsiteY20" fmla="*/ 624138 h 678226"/>
                <a:gd name="connsiteX21" fmla="*/ 285791 w 971769"/>
                <a:gd name="connsiteY21" fmla="*/ 507456 h 678226"/>
                <a:gd name="connsiteX22" fmla="*/ 371516 w 971769"/>
                <a:gd name="connsiteY22" fmla="*/ 386013 h 678226"/>
                <a:gd name="connsiteX23" fmla="*/ 462004 w 971769"/>
                <a:gd name="connsiteY23" fmla="*/ 293144 h 678226"/>
                <a:gd name="connsiteX24" fmla="*/ 497722 w 971769"/>
                <a:gd name="connsiteY24" fmla="*/ 264569 h 678226"/>
                <a:gd name="connsiteX25" fmla="*/ 566779 w 971769"/>
                <a:gd name="connsiteY25" fmla="*/ 257425 h 678226"/>
                <a:gd name="connsiteX26" fmla="*/ 602497 w 971769"/>
                <a:gd name="connsiteY26" fmla="*/ 314575 h 678226"/>
                <a:gd name="connsiteX27" fmla="*/ 609640 w 971769"/>
                <a:gd name="connsiteY27" fmla="*/ 355057 h 678226"/>
                <a:gd name="connsiteX28" fmla="*/ 678697 w 971769"/>
                <a:gd name="connsiteY28" fmla="*/ 350294 h 678226"/>
                <a:gd name="connsiteX29" fmla="*/ 745372 w 971769"/>
                <a:gd name="connsiteY29" fmla="*/ 316957 h 678226"/>
                <a:gd name="connsiteX30" fmla="*/ 778709 w 971769"/>
                <a:gd name="connsiteY30" fmla="*/ 252663 h 678226"/>
                <a:gd name="connsiteX31" fmla="*/ 750135 w 971769"/>
                <a:gd name="connsiteY31" fmla="*/ 181225 h 678226"/>
                <a:gd name="connsiteX32" fmla="*/ 659647 w 971769"/>
                <a:gd name="connsiteY32" fmla="*/ 143125 h 678226"/>
                <a:gd name="connsiteX33" fmla="*/ 566779 w 971769"/>
                <a:gd name="connsiteY33" fmla="*/ 143126 h 678226"/>
                <a:gd name="connsiteX34" fmla="*/ 462004 w 971769"/>
                <a:gd name="connsiteY34" fmla="*/ 162175 h 678226"/>
                <a:gd name="connsiteX35" fmla="*/ 342941 w 971769"/>
                <a:gd name="connsiteY35" fmla="*/ 193132 h 678226"/>
                <a:gd name="connsiteX36" fmla="*/ 231022 w 971769"/>
                <a:gd name="connsiteY36" fmla="*/ 238375 h 678226"/>
                <a:gd name="connsiteX37" fmla="*/ 152442 w 971769"/>
                <a:gd name="connsiteY37" fmla="*/ 262188 h 678226"/>
                <a:gd name="connsiteX38" fmla="*/ 69097 w 971769"/>
                <a:gd name="connsiteY38" fmla="*/ 266951 h 678226"/>
                <a:gd name="connsiteX39" fmla="*/ 41 w 971769"/>
                <a:gd name="connsiteY39" fmla="*/ 228850 h 678226"/>
                <a:gd name="connsiteX0" fmla="*/ 41 w 971769"/>
                <a:gd name="connsiteY0" fmla="*/ 222651 h 672027"/>
                <a:gd name="connsiteX1" fmla="*/ 78622 w 971769"/>
                <a:gd name="connsiteY1" fmla="*/ 132164 h 672027"/>
                <a:gd name="connsiteX2" fmla="*/ 264360 w 971769"/>
                <a:gd name="connsiteY2" fmla="*/ 55964 h 672027"/>
                <a:gd name="connsiteX3" fmla="*/ 416760 w 971769"/>
                <a:gd name="connsiteY3" fmla="*/ 15483 h 672027"/>
                <a:gd name="connsiteX4" fmla="*/ 531791 w 971769"/>
                <a:gd name="connsiteY4" fmla="*/ 1718 h 672027"/>
                <a:gd name="connsiteX5" fmla="*/ 631072 w 971769"/>
                <a:gd name="connsiteY5" fmla="*/ 1195 h 672027"/>
                <a:gd name="connsiteX6" fmla="*/ 754897 w 971769"/>
                <a:gd name="connsiteY6" fmla="*/ 10720 h 672027"/>
                <a:gd name="connsiteX7" fmla="*/ 845385 w 971769"/>
                <a:gd name="connsiteY7" fmla="*/ 39295 h 672027"/>
                <a:gd name="connsiteX8" fmla="*/ 931110 w 971769"/>
                <a:gd name="connsiteY8" fmla="*/ 113114 h 672027"/>
                <a:gd name="connsiteX9" fmla="*/ 971591 w 971769"/>
                <a:gd name="connsiteY9" fmla="*/ 246463 h 672027"/>
                <a:gd name="connsiteX10" fmla="*/ 916822 w 971769"/>
                <a:gd name="connsiteY10" fmla="*/ 353620 h 672027"/>
                <a:gd name="connsiteX11" fmla="*/ 802523 w 971769"/>
                <a:gd name="connsiteY11" fmla="*/ 439345 h 672027"/>
                <a:gd name="connsiteX12" fmla="*/ 678698 w 971769"/>
                <a:gd name="connsiteY12" fmla="*/ 472683 h 672027"/>
                <a:gd name="connsiteX13" fmla="*/ 590591 w 971769"/>
                <a:gd name="connsiteY13" fmla="*/ 479826 h 672027"/>
                <a:gd name="connsiteX14" fmla="*/ 545347 w 971769"/>
                <a:gd name="connsiteY14" fmla="*/ 472683 h 672027"/>
                <a:gd name="connsiteX15" fmla="*/ 528679 w 971769"/>
                <a:gd name="connsiteY15" fmla="*/ 448870 h 672027"/>
                <a:gd name="connsiteX16" fmla="*/ 457241 w 971769"/>
                <a:gd name="connsiteY16" fmla="*/ 527451 h 672027"/>
                <a:gd name="connsiteX17" fmla="*/ 392948 w 971769"/>
                <a:gd name="connsiteY17" fmla="*/ 596508 h 672027"/>
                <a:gd name="connsiteX18" fmla="*/ 321510 w 971769"/>
                <a:gd name="connsiteY18" fmla="*/ 667945 h 672027"/>
                <a:gd name="connsiteX19" fmla="*/ 250072 w 971769"/>
                <a:gd name="connsiteY19" fmla="*/ 658420 h 672027"/>
                <a:gd name="connsiteX20" fmla="*/ 221497 w 971769"/>
                <a:gd name="connsiteY20" fmla="*/ 617939 h 672027"/>
                <a:gd name="connsiteX21" fmla="*/ 285791 w 971769"/>
                <a:gd name="connsiteY21" fmla="*/ 501257 h 672027"/>
                <a:gd name="connsiteX22" fmla="*/ 371516 w 971769"/>
                <a:gd name="connsiteY22" fmla="*/ 379814 h 672027"/>
                <a:gd name="connsiteX23" fmla="*/ 462004 w 971769"/>
                <a:gd name="connsiteY23" fmla="*/ 286945 h 672027"/>
                <a:gd name="connsiteX24" fmla="*/ 497722 w 971769"/>
                <a:gd name="connsiteY24" fmla="*/ 258370 h 672027"/>
                <a:gd name="connsiteX25" fmla="*/ 566779 w 971769"/>
                <a:gd name="connsiteY25" fmla="*/ 251226 h 672027"/>
                <a:gd name="connsiteX26" fmla="*/ 602497 w 971769"/>
                <a:gd name="connsiteY26" fmla="*/ 308376 h 672027"/>
                <a:gd name="connsiteX27" fmla="*/ 609640 w 971769"/>
                <a:gd name="connsiteY27" fmla="*/ 348858 h 672027"/>
                <a:gd name="connsiteX28" fmla="*/ 678697 w 971769"/>
                <a:gd name="connsiteY28" fmla="*/ 344095 h 672027"/>
                <a:gd name="connsiteX29" fmla="*/ 745372 w 971769"/>
                <a:gd name="connsiteY29" fmla="*/ 310758 h 672027"/>
                <a:gd name="connsiteX30" fmla="*/ 778709 w 971769"/>
                <a:gd name="connsiteY30" fmla="*/ 246464 h 672027"/>
                <a:gd name="connsiteX31" fmla="*/ 750135 w 971769"/>
                <a:gd name="connsiteY31" fmla="*/ 175026 h 672027"/>
                <a:gd name="connsiteX32" fmla="*/ 659647 w 971769"/>
                <a:gd name="connsiteY32" fmla="*/ 136926 h 672027"/>
                <a:gd name="connsiteX33" fmla="*/ 566779 w 971769"/>
                <a:gd name="connsiteY33" fmla="*/ 136927 h 672027"/>
                <a:gd name="connsiteX34" fmla="*/ 462004 w 971769"/>
                <a:gd name="connsiteY34" fmla="*/ 155976 h 672027"/>
                <a:gd name="connsiteX35" fmla="*/ 342941 w 971769"/>
                <a:gd name="connsiteY35" fmla="*/ 186933 h 672027"/>
                <a:gd name="connsiteX36" fmla="*/ 231022 w 971769"/>
                <a:gd name="connsiteY36" fmla="*/ 232176 h 672027"/>
                <a:gd name="connsiteX37" fmla="*/ 152442 w 971769"/>
                <a:gd name="connsiteY37" fmla="*/ 255989 h 672027"/>
                <a:gd name="connsiteX38" fmla="*/ 69097 w 971769"/>
                <a:gd name="connsiteY38" fmla="*/ 260752 h 672027"/>
                <a:gd name="connsiteX39" fmla="*/ 41 w 971769"/>
                <a:gd name="connsiteY39" fmla="*/ 222651 h 672027"/>
                <a:gd name="connsiteX0" fmla="*/ 41 w 971769"/>
                <a:gd name="connsiteY0" fmla="*/ 226568 h 675944"/>
                <a:gd name="connsiteX1" fmla="*/ 78622 w 971769"/>
                <a:gd name="connsiteY1" fmla="*/ 136081 h 675944"/>
                <a:gd name="connsiteX2" fmla="*/ 264360 w 971769"/>
                <a:gd name="connsiteY2" fmla="*/ 59881 h 675944"/>
                <a:gd name="connsiteX3" fmla="*/ 416760 w 971769"/>
                <a:gd name="connsiteY3" fmla="*/ 19400 h 675944"/>
                <a:gd name="connsiteX4" fmla="*/ 531791 w 971769"/>
                <a:gd name="connsiteY4" fmla="*/ 5635 h 675944"/>
                <a:gd name="connsiteX5" fmla="*/ 631072 w 971769"/>
                <a:gd name="connsiteY5" fmla="*/ 350 h 675944"/>
                <a:gd name="connsiteX6" fmla="*/ 754897 w 971769"/>
                <a:gd name="connsiteY6" fmla="*/ 14637 h 675944"/>
                <a:gd name="connsiteX7" fmla="*/ 845385 w 971769"/>
                <a:gd name="connsiteY7" fmla="*/ 43212 h 675944"/>
                <a:gd name="connsiteX8" fmla="*/ 931110 w 971769"/>
                <a:gd name="connsiteY8" fmla="*/ 117031 h 675944"/>
                <a:gd name="connsiteX9" fmla="*/ 971591 w 971769"/>
                <a:gd name="connsiteY9" fmla="*/ 250380 h 675944"/>
                <a:gd name="connsiteX10" fmla="*/ 916822 w 971769"/>
                <a:gd name="connsiteY10" fmla="*/ 357537 h 675944"/>
                <a:gd name="connsiteX11" fmla="*/ 802523 w 971769"/>
                <a:gd name="connsiteY11" fmla="*/ 443262 h 675944"/>
                <a:gd name="connsiteX12" fmla="*/ 678698 w 971769"/>
                <a:gd name="connsiteY12" fmla="*/ 476600 h 675944"/>
                <a:gd name="connsiteX13" fmla="*/ 590591 w 971769"/>
                <a:gd name="connsiteY13" fmla="*/ 483743 h 675944"/>
                <a:gd name="connsiteX14" fmla="*/ 545347 w 971769"/>
                <a:gd name="connsiteY14" fmla="*/ 476600 h 675944"/>
                <a:gd name="connsiteX15" fmla="*/ 528679 w 971769"/>
                <a:gd name="connsiteY15" fmla="*/ 452787 h 675944"/>
                <a:gd name="connsiteX16" fmla="*/ 457241 w 971769"/>
                <a:gd name="connsiteY16" fmla="*/ 531368 h 675944"/>
                <a:gd name="connsiteX17" fmla="*/ 392948 w 971769"/>
                <a:gd name="connsiteY17" fmla="*/ 600425 h 675944"/>
                <a:gd name="connsiteX18" fmla="*/ 321510 w 971769"/>
                <a:gd name="connsiteY18" fmla="*/ 671862 h 675944"/>
                <a:gd name="connsiteX19" fmla="*/ 250072 w 971769"/>
                <a:gd name="connsiteY19" fmla="*/ 662337 h 675944"/>
                <a:gd name="connsiteX20" fmla="*/ 221497 w 971769"/>
                <a:gd name="connsiteY20" fmla="*/ 621856 h 675944"/>
                <a:gd name="connsiteX21" fmla="*/ 285791 w 971769"/>
                <a:gd name="connsiteY21" fmla="*/ 505174 h 675944"/>
                <a:gd name="connsiteX22" fmla="*/ 371516 w 971769"/>
                <a:gd name="connsiteY22" fmla="*/ 383731 h 675944"/>
                <a:gd name="connsiteX23" fmla="*/ 462004 w 971769"/>
                <a:gd name="connsiteY23" fmla="*/ 290862 h 675944"/>
                <a:gd name="connsiteX24" fmla="*/ 497722 w 971769"/>
                <a:gd name="connsiteY24" fmla="*/ 262287 h 675944"/>
                <a:gd name="connsiteX25" fmla="*/ 566779 w 971769"/>
                <a:gd name="connsiteY25" fmla="*/ 255143 h 675944"/>
                <a:gd name="connsiteX26" fmla="*/ 602497 w 971769"/>
                <a:gd name="connsiteY26" fmla="*/ 312293 h 675944"/>
                <a:gd name="connsiteX27" fmla="*/ 609640 w 971769"/>
                <a:gd name="connsiteY27" fmla="*/ 352775 h 675944"/>
                <a:gd name="connsiteX28" fmla="*/ 678697 w 971769"/>
                <a:gd name="connsiteY28" fmla="*/ 348012 h 675944"/>
                <a:gd name="connsiteX29" fmla="*/ 745372 w 971769"/>
                <a:gd name="connsiteY29" fmla="*/ 314675 h 675944"/>
                <a:gd name="connsiteX30" fmla="*/ 778709 w 971769"/>
                <a:gd name="connsiteY30" fmla="*/ 250381 h 675944"/>
                <a:gd name="connsiteX31" fmla="*/ 750135 w 971769"/>
                <a:gd name="connsiteY31" fmla="*/ 178943 h 675944"/>
                <a:gd name="connsiteX32" fmla="*/ 659647 w 971769"/>
                <a:gd name="connsiteY32" fmla="*/ 140843 h 675944"/>
                <a:gd name="connsiteX33" fmla="*/ 566779 w 971769"/>
                <a:gd name="connsiteY33" fmla="*/ 140844 h 675944"/>
                <a:gd name="connsiteX34" fmla="*/ 462004 w 971769"/>
                <a:gd name="connsiteY34" fmla="*/ 159893 h 675944"/>
                <a:gd name="connsiteX35" fmla="*/ 342941 w 971769"/>
                <a:gd name="connsiteY35" fmla="*/ 190850 h 675944"/>
                <a:gd name="connsiteX36" fmla="*/ 231022 w 971769"/>
                <a:gd name="connsiteY36" fmla="*/ 236093 h 675944"/>
                <a:gd name="connsiteX37" fmla="*/ 152442 w 971769"/>
                <a:gd name="connsiteY37" fmla="*/ 259906 h 675944"/>
                <a:gd name="connsiteX38" fmla="*/ 69097 w 971769"/>
                <a:gd name="connsiteY38" fmla="*/ 264669 h 675944"/>
                <a:gd name="connsiteX39" fmla="*/ 41 w 971769"/>
                <a:gd name="connsiteY39" fmla="*/ 226568 h 67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71769" h="675944">
                  <a:moveTo>
                    <a:pt x="41" y="226568"/>
                  </a:moveTo>
                  <a:cubicBezTo>
                    <a:pt x="1629" y="205137"/>
                    <a:pt x="16709" y="161481"/>
                    <a:pt x="78622" y="136081"/>
                  </a:cubicBezTo>
                  <a:lnTo>
                    <a:pt x="264360" y="59881"/>
                  </a:lnTo>
                  <a:cubicBezTo>
                    <a:pt x="320716" y="40434"/>
                    <a:pt x="372188" y="28441"/>
                    <a:pt x="416760" y="19400"/>
                  </a:cubicBezTo>
                  <a:cubicBezTo>
                    <a:pt x="461332" y="10359"/>
                    <a:pt x="496072" y="8810"/>
                    <a:pt x="531791" y="5635"/>
                  </a:cubicBezTo>
                  <a:cubicBezTo>
                    <a:pt x="567510" y="2460"/>
                    <a:pt x="593888" y="-1150"/>
                    <a:pt x="631072" y="350"/>
                  </a:cubicBezTo>
                  <a:cubicBezTo>
                    <a:pt x="668256" y="1850"/>
                    <a:pt x="719178" y="7493"/>
                    <a:pt x="754897" y="14637"/>
                  </a:cubicBezTo>
                  <a:cubicBezTo>
                    <a:pt x="790616" y="21781"/>
                    <a:pt x="816016" y="26146"/>
                    <a:pt x="845385" y="43212"/>
                  </a:cubicBezTo>
                  <a:cubicBezTo>
                    <a:pt x="874754" y="60278"/>
                    <a:pt x="910076" y="82503"/>
                    <a:pt x="931110" y="117031"/>
                  </a:cubicBezTo>
                  <a:cubicBezTo>
                    <a:pt x="952144" y="151559"/>
                    <a:pt x="973972" y="210296"/>
                    <a:pt x="971591" y="250380"/>
                  </a:cubicBezTo>
                  <a:cubicBezTo>
                    <a:pt x="969210" y="290464"/>
                    <a:pt x="945000" y="325390"/>
                    <a:pt x="916822" y="357537"/>
                  </a:cubicBezTo>
                  <a:cubicBezTo>
                    <a:pt x="888644" y="389684"/>
                    <a:pt x="842210" y="423418"/>
                    <a:pt x="802523" y="443262"/>
                  </a:cubicBezTo>
                  <a:cubicBezTo>
                    <a:pt x="762836" y="463106"/>
                    <a:pt x="714020" y="469853"/>
                    <a:pt x="678698" y="476600"/>
                  </a:cubicBezTo>
                  <a:cubicBezTo>
                    <a:pt x="643376" y="483347"/>
                    <a:pt x="612816" y="483743"/>
                    <a:pt x="590591" y="483743"/>
                  </a:cubicBezTo>
                  <a:cubicBezTo>
                    <a:pt x="568366" y="483743"/>
                    <a:pt x="560428" y="478981"/>
                    <a:pt x="545347" y="476600"/>
                  </a:cubicBezTo>
                  <a:cubicBezTo>
                    <a:pt x="535028" y="471441"/>
                    <a:pt x="543363" y="443659"/>
                    <a:pt x="528679" y="452787"/>
                  </a:cubicBezTo>
                  <a:cubicBezTo>
                    <a:pt x="513995" y="461915"/>
                    <a:pt x="479863" y="506762"/>
                    <a:pt x="457241" y="531368"/>
                  </a:cubicBezTo>
                  <a:cubicBezTo>
                    <a:pt x="434619" y="555974"/>
                    <a:pt x="415570" y="577009"/>
                    <a:pt x="392948" y="600425"/>
                  </a:cubicBezTo>
                  <a:cubicBezTo>
                    <a:pt x="370326" y="623841"/>
                    <a:pt x="345323" y="661543"/>
                    <a:pt x="321510" y="671862"/>
                  </a:cubicBezTo>
                  <a:cubicBezTo>
                    <a:pt x="297697" y="682181"/>
                    <a:pt x="266741" y="670671"/>
                    <a:pt x="250072" y="662337"/>
                  </a:cubicBezTo>
                  <a:cubicBezTo>
                    <a:pt x="233403" y="654003"/>
                    <a:pt x="215544" y="648050"/>
                    <a:pt x="221497" y="621856"/>
                  </a:cubicBezTo>
                  <a:cubicBezTo>
                    <a:pt x="227450" y="595662"/>
                    <a:pt x="260788" y="544861"/>
                    <a:pt x="285791" y="505174"/>
                  </a:cubicBezTo>
                  <a:cubicBezTo>
                    <a:pt x="310794" y="465487"/>
                    <a:pt x="342147" y="419450"/>
                    <a:pt x="371516" y="383731"/>
                  </a:cubicBezTo>
                  <a:cubicBezTo>
                    <a:pt x="400885" y="348012"/>
                    <a:pt x="440970" y="311103"/>
                    <a:pt x="462004" y="290862"/>
                  </a:cubicBezTo>
                  <a:cubicBezTo>
                    <a:pt x="483038" y="270621"/>
                    <a:pt x="480260" y="268240"/>
                    <a:pt x="497722" y="262287"/>
                  </a:cubicBezTo>
                  <a:cubicBezTo>
                    <a:pt x="515185" y="256334"/>
                    <a:pt x="549317" y="246809"/>
                    <a:pt x="566779" y="255143"/>
                  </a:cubicBezTo>
                  <a:cubicBezTo>
                    <a:pt x="584241" y="263477"/>
                    <a:pt x="595354" y="296021"/>
                    <a:pt x="602497" y="312293"/>
                  </a:cubicBezTo>
                  <a:cubicBezTo>
                    <a:pt x="609640" y="328565"/>
                    <a:pt x="596940" y="346822"/>
                    <a:pt x="609640" y="352775"/>
                  </a:cubicBezTo>
                  <a:cubicBezTo>
                    <a:pt x="622340" y="358728"/>
                    <a:pt x="656075" y="354362"/>
                    <a:pt x="678697" y="348012"/>
                  </a:cubicBezTo>
                  <a:cubicBezTo>
                    <a:pt x="701319" y="341662"/>
                    <a:pt x="728703" y="330947"/>
                    <a:pt x="745372" y="314675"/>
                  </a:cubicBezTo>
                  <a:cubicBezTo>
                    <a:pt x="762041" y="298403"/>
                    <a:pt x="777915" y="273003"/>
                    <a:pt x="778709" y="250381"/>
                  </a:cubicBezTo>
                  <a:cubicBezTo>
                    <a:pt x="779503" y="227759"/>
                    <a:pt x="769979" y="197199"/>
                    <a:pt x="750135" y="178943"/>
                  </a:cubicBezTo>
                  <a:cubicBezTo>
                    <a:pt x="730291" y="160687"/>
                    <a:pt x="690206" y="147193"/>
                    <a:pt x="659647" y="140843"/>
                  </a:cubicBezTo>
                  <a:cubicBezTo>
                    <a:pt x="629088" y="134493"/>
                    <a:pt x="599720" y="137669"/>
                    <a:pt x="566779" y="140844"/>
                  </a:cubicBezTo>
                  <a:cubicBezTo>
                    <a:pt x="533838" y="144019"/>
                    <a:pt x="499310" y="151559"/>
                    <a:pt x="462004" y="159893"/>
                  </a:cubicBezTo>
                  <a:cubicBezTo>
                    <a:pt x="424698" y="168227"/>
                    <a:pt x="381438" y="178150"/>
                    <a:pt x="342941" y="190850"/>
                  </a:cubicBezTo>
                  <a:cubicBezTo>
                    <a:pt x="304444" y="203550"/>
                    <a:pt x="262772" y="224584"/>
                    <a:pt x="231022" y="236093"/>
                  </a:cubicBezTo>
                  <a:cubicBezTo>
                    <a:pt x="199272" y="247602"/>
                    <a:pt x="179430" y="255143"/>
                    <a:pt x="152442" y="259906"/>
                  </a:cubicBezTo>
                  <a:cubicBezTo>
                    <a:pt x="125454" y="264669"/>
                    <a:pt x="94497" y="270225"/>
                    <a:pt x="69097" y="264669"/>
                  </a:cubicBezTo>
                  <a:cubicBezTo>
                    <a:pt x="43697" y="259113"/>
                    <a:pt x="-1547" y="247999"/>
                    <a:pt x="41" y="226568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85" name="フリーフォーム: 図形 384">
              <a:extLst>
                <a:ext uri="{FF2B5EF4-FFF2-40B4-BE49-F238E27FC236}">
                  <a16:creationId xmlns:a16="http://schemas.microsoft.com/office/drawing/2014/main" id="{B058C045-AEDA-466E-9F36-157C5A38700B}"/>
                </a:ext>
              </a:extLst>
            </p:cNvPr>
            <p:cNvSpPr/>
            <p:nvPr/>
          </p:nvSpPr>
          <p:spPr>
            <a:xfrm>
              <a:off x="7833116" y="3163637"/>
              <a:ext cx="545829" cy="756105"/>
            </a:xfrm>
            <a:custGeom>
              <a:avLst/>
              <a:gdLst>
                <a:gd name="connsiteX0" fmla="*/ 428625 w 628650"/>
                <a:gd name="connsiteY0" fmla="*/ 235744 h 852488"/>
                <a:gd name="connsiteX1" fmla="*/ 440531 w 628650"/>
                <a:gd name="connsiteY1" fmla="*/ 100013 h 852488"/>
                <a:gd name="connsiteX2" fmla="*/ 350043 w 628650"/>
                <a:gd name="connsiteY2" fmla="*/ 0 h 852488"/>
                <a:gd name="connsiteX3" fmla="*/ 252412 w 628650"/>
                <a:gd name="connsiteY3" fmla="*/ 14288 h 852488"/>
                <a:gd name="connsiteX4" fmla="*/ 92868 w 628650"/>
                <a:gd name="connsiteY4" fmla="*/ 135731 h 852488"/>
                <a:gd name="connsiteX5" fmla="*/ 0 w 628650"/>
                <a:gd name="connsiteY5" fmla="*/ 333375 h 852488"/>
                <a:gd name="connsiteX6" fmla="*/ 7143 w 628650"/>
                <a:gd name="connsiteY6" fmla="*/ 561975 h 852488"/>
                <a:gd name="connsiteX7" fmla="*/ 97631 w 628650"/>
                <a:gd name="connsiteY7" fmla="*/ 719138 h 852488"/>
                <a:gd name="connsiteX8" fmla="*/ 254793 w 628650"/>
                <a:gd name="connsiteY8" fmla="*/ 795338 h 852488"/>
                <a:gd name="connsiteX9" fmla="*/ 361950 w 628650"/>
                <a:gd name="connsiteY9" fmla="*/ 797719 h 852488"/>
                <a:gd name="connsiteX10" fmla="*/ 392906 w 628650"/>
                <a:gd name="connsiteY10" fmla="*/ 766763 h 852488"/>
                <a:gd name="connsiteX11" fmla="*/ 431006 w 628650"/>
                <a:gd name="connsiteY11" fmla="*/ 762000 h 852488"/>
                <a:gd name="connsiteX12" fmla="*/ 488156 w 628650"/>
                <a:gd name="connsiteY12" fmla="*/ 852488 h 852488"/>
                <a:gd name="connsiteX13" fmla="*/ 628650 w 628650"/>
                <a:gd name="connsiteY13" fmla="*/ 852488 h 852488"/>
                <a:gd name="connsiteX14" fmla="*/ 459581 w 628650"/>
                <a:gd name="connsiteY14" fmla="*/ 407194 h 852488"/>
                <a:gd name="connsiteX15" fmla="*/ 340518 w 628650"/>
                <a:gd name="connsiteY15" fmla="*/ 409575 h 852488"/>
                <a:gd name="connsiteX16" fmla="*/ 371475 w 628650"/>
                <a:gd name="connsiteY16" fmla="*/ 614363 h 852488"/>
                <a:gd name="connsiteX17" fmla="*/ 335756 w 628650"/>
                <a:gd name="connsiteY17" fmla="*/ 650081 h 852488"/>
                <a:gd name="connsiteX18" fmla="*/ 257175 w 628650"/>
                <a:gd name="connsiteY18" fmla="*/ 645319 h 852488"/>
                <a:gd name="connsiteX19" fmla="*/ 161925 w 628650"/>
                <a:gd name="connsiteY19" fmla="*/ 566738 h 852488"/>
                <a:gd name="connsiteX20" fmla="*/ 133350 w 628650"/>
                <a:gd name="connsiteY20" fmla="*/ 476250 h 852488"/>
                <a:gd name="connsiteX21" fmla="*/ 140493 w 628650"/>
                <a:gd name="connsiteY21" fmla="*/ 309563 h 852488"/>
                <a:gd name="connsiteX22" fmla="*/ 195262 w 628650"/>
                <a:gd name="connsiteY22" fmla="*/ 204788 h 852488"/>
                <a:gd name="connsiteX23" fmla="*/ 264318 w 628650"/>
                <a:gd name="connsiteY23" fmla="*/ 119063 h 852488"/>
                <a:gd name="connsiteX24" fmla="*/ 307181 w 628650"/>
                <a:gd name="connsiteY24" fmla="*/ 119063 h 852488"/>
                <a:gd name="connsiteX25" fmla="*/ 290512 w 628650"/>
                <a:gd name="connsiteY25" fmla="*/ 195263 h 852488"/>
                <a:gd name="connsiteX26" fmla="*/ 311943 w 628650"/>
                <a:gd name="connsiteY26" fmla="*/ 228600 h 852488"/>
                <a:gd name="connsiteX27" fmla="*/ 428625 w 628650"/>
                <a:gd name="connsiteY27" fmla="*/ 235744 h 852488"/>
                <a:gd name="connsiteX0" fmla="*/ 428625 w 628650"/>
                <a:gd name="connsiteY0" fmla="*/ 243472 h 860216"/>
                <a:gd name="connsiteX1" fmla="*/ 440531 w 628650"/>
                <a:gd name="connsiteY1" fmla="*/ 107741 h 860216"/>
                <a:gd name="connsiteX2" fmla="*/ 350043 w 628650"/>
                <a:gd name="connsiteY2" fmla="*/ 7728 h 860216"/>
                <a:gd name="connsiteX3" fmla="*/ 252412 w 628650"/>
                <a:gd name="connsiteY3" fmla="*/ 22016 h 860216"/>
                <a:gd name="connsiteX4" fmla="*/ 92868 w 628650"/>
                <a:gd name="connsiteY4" fmla="*/ 143459 h 860216"/>
                <a:gd name="connsiteX5" fmla="*/ 0 w 628650"/>
                <a:gd name="connsiteY5" fmla="*/ 341103 h 860216"/>
                <a:gd name="connsiteX6" fmla="*/ 7143 w 628650"/>
                <a:gd name="connsiteY6" fmla="*/ 569703 h 860216"/>
                <a:gd name="connsiteX7" fmla="*/ 97631 w 628650"/>
                <a:gd name="connsiteY7" fmla="*/ 726866 h 860216"/>
                <a:gd name="connsiteX8" fmla="*/ 254793 w 628650"/>
                <a:gd name="connsiteY8" fmla="*/ 803066 h 860216"/>
                <a:gd name="connsiteX9" fmla="*/ 361950 w 628650"/>
                <a:gd name="connsiteY9" fmla="*/ 805447 h 860216"/>
                <a:gd name="connsiteX10" fmla="*/ 392906 w 628650"/>
                <a:gd name="connsiteY10" fmla="*/ 774491 h 860216"/>
                <a:gd name="connsiteX11" fmla="*/ 431006 w 628650"/>
                <a:gd name="connsiteY11" fmla="*/ 769728 h 860216"/>
                <a:gd name="connsiteX12" fmla="*/ 488156 w 628650"/>
                <a:gd name="connsiteY12" fmla="*/ 860216 h 860216"/>
                <a:gd name="connsiteX13" fmla="*/ 628650 w 628650"/>
                <a:gd name="connsiteY13" fmla="*/ 860216 h 860216"/>
                <a:gd name="connsiteX14" fmla="*/ 459581 w 628650"/>
                <a:gd name="connsiteY14" fmla="*/ 414922 h 860216"/>
                <a:gd name="connsiteX15" fmla="*/ 340518 w 628650"/>
                <a:gd name="connsiteY15" fmla="*/ 417303 h 860216"/>
                <a:gd name="connsiteX16" fmla="*/ 371475 w 628650"/>
                <a:gd name="connsiteY16" fmla="*/ 622091 h 860216"/>
                <a:gd name="connsiteX17" fmla="*/ 335756 w 628650"/>
                <a:gd name="connsiteY17" fmla="*/ 657809 h 860216"/>
                <a:gd name="connsiteX18" fmla="*/ 257175 w 628650"/>
                <a:gd name="connsiteY18" fmla="*/ 653047 h 860216"/>
                <a:gd name="connsiteX19" fmla="*/ 161925 w 628650"/>
                <a:gd name="connsiteY19" fmla="*/ 574466 h 860216"/>
                <a:gd name="connsiteX20" fmla="*/ 133350 w 628650"/>
                <a:gd name="connsiteY20" fmla="*/ 483978 h 860216"/>
                <a:gd name="connsiteX21" fmla="*/ 140493 w 628650"/>
                <a:gd name="connsiteY21" fmla="*/ 317291 h 860216"/>
                <a:gd name="connsiteX22" fmla="*/ 195262 w 628650"/>
                <a:gd name="connsiteY22" fmla="*/ 212516 h 860216"/>
                <a:gd name="connsiteX23" fmla="*/ 264318 w 628650"/>
                <a:gd name="connsiteY23" fmla="*/ 126791 h 860216"/>
                <a:gd name="connsiteX24" fmla="*/ 307181 w 628650"/>
                <a:gd name="connsiteY24" fmla="*/ 126791 h 860216"/>
                <a:gd name="connsiteX25" fmla="*/ 290512 w 628650"/>
                <a:gd name="connsiteY25" fmla="*/ 202991 h 860216"/>
                <a:gd name="connsiteX26" fmla="*/ 311943 w 628650"/>
                <a:gd name="connsiteY26" fmla="*/ 236328 h 860216"/>
                <a:gd name="connsiteX27" fmla="*/ 428625 w 628650"/>
                <a:gd name="connsiteY27" fmla="*/ 243472 h 860216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33464 w 628727"/>
                <a:gd name="connsiteY14" fmla="*/ 427741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92984 w 628727"/>
                <a:gd name="connsiteY15" fmla="*/ 411073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421559 w 628727"/>
                <a:gd name="connsiteY15" fmla="*/ 425361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69184 w 628727"/>
                <a:gd name="connsiteY14" fmla="*/ 444410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31"/>
                <a:gd name="connsiteY0" fmla="*/ 249147 h 865891"/>
                <a:gd name="connsiteX1" fmla="*/ 440608 w 628731"/>
                <a:gd name="connsiteY1" fmla="*/ 113416 h 865891"/>
                <a:gd name="connsiteX2" fmla="*/ 350120 w 628731"/>
                <a:gd name="connsiteY2" fmla="*/ 13403 h 865891"/>
                <a:gd name="connsiteX3" fmla="*/ 252489 w 628731"/>
                <a:gd name="connsiteY3" fmla="*/ 27691 h 865891"/>
                <a:gd name="connsiteX4" fmla="*/ 92945 w 628731"/>
                <a:gd name="connsiteY4" fmla="*/ 149134 h 865891"/>
                <a:gd name="connsiteX5" fmla="*/ 77 w 628731"/>
                <a:gd name="connsiteY5" fmla="*/ 346778 h 865891"/>
                <a:gd name="connsiteX6" fmla="*/ 7220 w 628731"/>
                <a:gd name="connsiteY6" fmla="*/ 575378 h 865891"/>
                <a:gd name="connsiteX7" fmla="*/ 97708 w 628731"/>
                <a:gd name="connsiteY7" fmla="*/ 732541 h 865891"/>
                <a:gd name="connsiteX8" fmla="*/ 254870 w 628731"/>
                <a:gd name="connsiteY8" fmla="*/ 808741 h 865891"/>
                <a:gd name="connsiteX9" fmla="*/ 362027 w 628731"/>
                <a:gd name="connsiteY9" fmla="*/ 811122 h 865891"/>
                <a:gd name="connsiteX10" fmla="*/ 392983 w 628731"/>
                <a:gd name="connsiteY10" fmla="*/ 780166 h 865891"/>
                <a:gd name="connsiteX11" fmla="*/ 431083 w 628731"/>
                <a:gd name="connsiteY11" fmla="*/ 775403 h 865891"/>
                <a:gd name="connsiteX12" fmla="*/ 488233 w 628731"/>
                <a:gd name="connsiteY12" fmla="*/ 865891 h 865891"/>
                <a:gd name="connsiteX13" fmla="*/ 628727 w 628731"/>
                <a:gd name="connsiteY13" fmla="*/ 865891 h 865891"/>
                <a:gd name="connsiteX14" fmla="*/ 492997 w 628731"/>
                <a:gd name="connsiteY14" fmla="*/ 484892 h 865891"/>
                <a:gd name="connsiteX15" fmla="*/ 452514 w 628731"/>
                <a:gd name="connsiteY15" fmla="*/ 401547 h 865891"/>
                <a:gd name="connsiteX16" fmla="*/ 421559 w 628731"/>
                <a:gd name="connsiteY16" fmla="*/ 425361 h 865891"/>
                <a:gd name="connsiteX17" fmla="*/ 340595 w 628731"/>
                <a:gd name="connsiteY17" fmla="*/ 422978 h 865891"/>
                <a:gd name="connsiteX18" fmla="*/ 371552 w 628731"/>
                <a:gd name="connsiteY18" fmla="*/ 627766 h 865891"/>
                <a:gd name="connsiteX19" fmla="*/ 335833 w 628731"/>
                <a:gd name="connsiteY19" fmla="*/ 663484 h 865891"/>
                <a:gd name="connsiteX20" fmla="*/ 257252 w 628731"/>
                <a:gd name="connsiteY20" fmla="*/ 658722 h 865891"/>
                <a:gd name="connsiteX21" fmla="*/ 162002 w 628731"/>
                <a:gd name="connsiteY21" fmla="*/ 580141 h 865891"/>
                <a:gd name="connsiteX22" fmla="*/ 133427 w 628731"/>
                <a:gd name="connsiteY22" fmla="*/ 489653 h 865891"/>
                <a:gd name="connsiteX23" fmla="*/ 140570 w 628731"/>
                <a:gd name="connsiteY23" fmla="*/ 322966 h 865891"/>
                <a:gd name="connsiteX24" fmla="*/ 195339 w 628731"/>
                <a:gd name="connsiteY24" fmla="*/ 218191 h 865891"/>
                <a:gd name="connsiteX25" fmla="*/ 264395 w 628731"/>
                <a:gd name="connsiteY25" fmla="*/ 132466 h 865891"/>
                <a:gd name="connsiteX26" fmla="*/ 307258 w 628731"/>
                <a:gd name="connsiteY26" fmla="*/ 132466 h 865891"/>
                <a:gd name="connsiteX27" fmla="*/ 290589 w 628731"/>
                <a:gd name="connsiteY27" fmla="*/ 208666 h 865891"/>
                <a:gd name="connsiteX28" fmla="*/ 312020 w 628731"/>
                <a:gd name="connsiteY28" fmla="*/ 242003 h 865891"/>
                <a:gd name="connsiteX29" fmla="*/ 428702 w 628731"/>
                <a:gd name="connsiteY29" fmla="*/ 249147 h 865891"/>
                <a:gd name="connsiteX0" fmla="*/ 428702 w 628731"/>
                <a:gd name="connsiteY0" fmla="*/ 249147 h 897772"/>
                <a:gd name="connsiteX1" fmla="*/ 440608 w 628731"/>
                <a:gd name="connsiteY1" fmla="*/ 113416 h 897772"/>
                <a:gd name="connsiteX2" fmla="*/ 350120 w 628731"/>
                <a:gd name="connsiteY2" fmla="*/ 13403 h 897772"/>
                <a:gd name="connsiteX3" fmla="*/ 252489 w 628731"/>
                <a:gd name="connsiteY3" fmla="*/ 27691 h 897772"/>
                <a:gd name="connsiteX4" fmla="*/ 92945 w 628731"/>
                <a:gd name="connsiteY4" fmla="*/ 149134 h 897772"/>
                <a:gd name="connsiteX5" fmla="*/ 77 w 628731"/>
                <a:gd name="connsiteY5" fmla="*/ 346778 h 897772"/>
                <a:gd name="connsiteX6" fmla="*/ 7220 w 628731"/>
                <a:gd name="connsiteY6" fmla="*/ 575378 h 897772"/>
                <a:gd name="connsiteX7" fmla="*/ 97708 w 628731"/>
                <a:gd name="connsiteY7" fmla="*/ 732541 h 897772"/>
                <a:gd name="connsiteX8" fmla="*/ 254870 w 628731"/>
                <a:gd name="connsiteY8" fmla="*/ 808741 h 897772"/>
                <a:gd name="connsiteX9" fmla="*/ 362027 w 628731"/>
                <a:gd name="connsiteY9" fmla="*/ 811122 h 897772"/>
                <a:gd name="connsiteX10" fmla="*/ 392983 w 628731"/>
                <a:gd name="connsiteY10" fmla="*/ 780166 h 897772"/>
                <a:gd name="connsiteX11" fmla="*/ 431083 w 628731"/>
                <a:gd name="connsiteY11" fmla="*/ 775403 h 897772"/>
                <a:gd name="connsiteX12" fmla="*/ 488233 w 628731"/>
                <a:gd name="connsiteY12" fmla="*/ 865891 h 897772"/>
                <a:gd name="connsiteX13" fmla="*/ 628727 w 628731"/>
                <a:gd name="connsiteY13" fmla="*/ 865891 h 897772"/>
                <a:gd name="connsiteX14" fmla="*/ 492997 w 628731"/>
                <a:gd name="connsiteY14" fmla="*/ 484892 h 897772"/>
                <a:gd name="connsiteX15" fmla="*/ 452514 w 628731"/>
                <a:gd name="connsiteY15" fmla="*/ 401547 h 897772"/>
                <a:gd name="connsiteX16" fmla="*/ 421559 w 628731"/>
                <a:gd name="connsiteY16" fmla="*/ 425361 h 897772"/>
                <a:gd name="connsiteX17" fmla="*/ 340595 w 628731"/>
                <a:gd name="connsiteY17" fmla="*/ 422978 h 897772"/>
                <a:gd name="connsiteX18" fmla="*/ 371552 w 628731"/>
                <a:gd name="connsiteY18" fmla="*/ 627766 h 897772"/>
                <a:gd name="connsiteX19" fmla="*/ 335833 w 628731"/>
                <a:gd name="connsiteY19" fmla="*/ 663484 h 897772"/>
                <a:gd name="connsiteX20" fmla="*/ 257252 w 628731"/>
                <a:gd name="connsiteY20" fmla="*/ 658722 h 897772"/>
                <a:gd name="connsiteX21" fmla="*/ 162002 w 628731"/>
                <a:gd name="connsiteY21" fmla="*/ 580141 h 897772"/>
                <a:gd name="connsiteX22" fmla="*/ 133427 w 628731"/>
                <a:gd name="connsiteY22" fmla="*/ 489653 h 897772"/>
                <a:gd name="connsiteX23" fmla="*/ 140570 w 628731"/>
                <a:gd name="connsiteY23" fmla="*/ 322966 h 897772"/>
                <a:gd name="connsiteX24" fmla="*/ 195339 w 628731"/>
                <a:gd name="connsiteY24" fmla="*/ 218191 h 897772"/>
                <a:gd name="connsiteX25" fmla="*/ 264395 w 628731"/>
                <a:gd name="connsiteY25" fmla="*/ 132466 h 897772"/>
                <a:gd name="connsiteX26" fmla="*/ 307258 w 628731"/>
                <a:gd name="connsiteY26" fmla="*/ 132466 h 897772"/>
                <a:gd name="connsiteX27" fmla="*/ 290589 w 628731"/>
                <a:gd name="connsiteY27" fmla="*/ 208666 h 897772"/>
                <a:gd name="connsiteX28" fmla="*/ 312020 w 628731"/>
                <a:gd name="connsiteY28" fmla="*/ 242003 h 897772"/>
                <a:gd name="connsiteX29" fmla="*/ 428702 w 628731"/>
                <a:gd name="connsiteY29" fmla="*/ 249147 h 897772"/>
                <a:gd name="connsiteX0" fmla="*/ 428702 w 626349"/>
                <a:gd name="connsiteY0" fmla="*/ 249147 h 884679"/>
                <a:gd name="connsiteX1" fmla="*/ 440608 w 626349"/>
                <a:gd name="connsiteY1" fmla="*/ 113416 h 884679"/>
                <a:gd name="connsiteX2" fmla="*/ 350120 w 626349"/>
                <a:gd name="connsiteY2" fmla="*/ 13403 h 884679"/>
                <a:gd name="connsiteX3" fmla="*/ 252489 w 626349"/>
                <a:gd name="connsiteY3" fmla="*/ 27691 h 884679"/>
                <a:gd name="connsiteX4" fmla="*/ 92945 w 626349"/>
                <a:gd name="connsiteY4" fmla="*/ 149134 h 884679"/>
                <a:gd name="connsiteX5" fmla="*/ 77 w 626349"/>
                <a:gd name="connsiteY5" fmla="*/ 346778 h 884679"/>
                <a:gd name="connsiteX6" fmla="*/ 7220 w 626349"/>
                <a:gd name="connsiteY6" fmla="*/ 575378 h 884679"/>
                <a:gd name="connsiteX7" fmla="*/ 97708 w 626349"/>
                <a:gd name="connsiteY7" fmla="*/ 732541 h 884679"/>
                <a:gd name="connsiteX8" fmla="*/ 254870 w 626349"/>
                <a:gd name="connsiteY8" fmla="*/ 808741 h 884679"/>
                <a:gd name="connsiteX9" fmla="*/ 362027 w 626349"/>
                <a:gd name="connsiteY9" fmla="*/ 811122 h 884679"/>
                <a:gd name="connsiteX10" fmla="*/ 392983 w 626349"/>
                <a:gd name="connsiteY10" fmla="*/ 780166 h 884679"/>
                <a:gd name="connsiteX11" fmla="*/ 431083 w 626349"/>
                <a:gd name="connsiteY11" fmla="*/ 775403 h 884679"/>
                <a:gd name="connsiteX12" fmla="*/ 488233 w 626349"/>
                <a:gd name="connsiteY12" fmla="*/ 865891 h 884679"/>
                <a:gd name="connsiteX13" fmla="*/ 626345 w 626349"/>
                <a:gd name="connsiteY13" fmla="*/ 844460 h 884679"/>
                <a:gd name="connsiteX14" fmla="*/ 492997 w 626349"/>
                <a:gd name="connsiteY14" fmla="*/ 484892 h 884679"/>
                <a:gd name="connsiteX15" fmla="*/ 452514 w 626349"/>
                <a:gd name="connsiteY15" fmla="*/ 401547 h 884679"/>
                <a:gd name="connsiteX16" fmla="*/ 421559 w 626349"/>
                <a:gd name="connsiteY16" fmla="*/ 425361 h 884679"/>
                <a:gd name="connsiteX17" fmla="*/ 340595 w 626349"/>
                <a:gd name="connsiteY17" fmla="*/ 422978 h 884679"/>
                <a:gd name="connsiteX18" fmla="*/ 371552 w 626349"/>
                <a:gd name="connsiteY18" fmla="*/ 627766 h 884679"/>
                <a:gd name="connsiteX19" fmla="*/ 335833 w 626349"/>
                <a:gd name="connsiteY19" fmla="*/ 663484 h 884679"/>
                <a:gd name="connsiteX20" fmla="*/ 257252 w 626349"/>
                <a:gd name="connsiteY20" fmla="*/ 658722 h 884679"/>
                <a:gd name="connsiteX21" fmla="*/ 162002 w 626349"/>
                <a:gd name="connsiteY21" fmla="*/ 580141 h 884679"/>
                <a:gd name="connsiteX22" fmla="*/ 133427 w 626349"/>
                <a:gd name="connsiteY22" fmla="*/ 489653 h 884679"/>
                <a:gd name="connsiteX23" fmla="*/ 140570 w 626349"/>
                <a:gd name="connsiteY23" fmla="*/ 322966 h 884679"/>
                <a:gd name="connsiteX24" fmla="*/ 195339 w 626349"/>
                <a:gd name="connsiteY24" fmla="*/ 218191 h 884679"/>
                <a:gd name="connsiteX25" fmla="*/ 264395 w 626349"/>
                <a:gd name="connsiteY25" fmla="*/ 132466 h 884679"/>
                <a:gd name="connsiteX26" fmla="*/ 307258 w 626349"/>
                <a:gd name="connsiteY26" fmla="*/ 132466 h 884679"/>
                <a:gd name="connsiteX27" fmla="*/ 290589 w 626349"/>
                <a:gd name="connsiteY27" fmla="*/ 208666 h 884679"/>
                <a:gd name="connsiteX28" fmla="*/ 312020 w 626349"/>
                <a:gd name="connsiteY28" fmla="*/ 242003 h 884679"/>
                <a:gd name="connsiteX29" fmla="*/ 428702 w 626349"/>
                <a:gd name="connsiteY29" fmla="*/ 249147 h 884679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07254 w 626345"/>
                <a:gd name="connsiteY26" fmla="*/ 127826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9142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6578 w 624225"/>
                <a:gd name="connsiteY0" fmla="*/ 244507 h 885750"/>
                <a:gd name="connsiteX1" fmla="*/ 438484 w 624225"/>
                <a:gd name="connsiteY1" fmla="*/ 108776 h 885750"/>
                <a:gd name="connsiteX2" fmla="*/ 347996 w 624225"/>
                <a:gd name="connsiteY2" fmla="*/ 8763 h 885750"/>
                <a:gd name="connsiteX3" fmla="*/ 228933 w 624225"/>
                <a:gd name="connsiteY3" fmla="*/ 32576 h 885750"/>
                <a:gd name="connsiteX4" fmla="*/ 90821 w 624225"/>
                <a:gd name="connsiteY4" fmla="*/ 144494 h 885750"/>
                <a:gd name="connsiteX5" fmla="*/ 12240 w 624225"/>
                <a:gd name="connsiteY5" fmla="*/ 327851 h 885750"/>
                <a:gd name="connsiteX6" fmla="*/ 5096 w 624225"/>
                <a:gd name="connsiteY6" fmla="*/ 570738 h 885750"/>
                <a:gd name="connsiteX7" fmla="*/ 95584 w 624225"/>
                <a:gd name="connsiteY7" fmla="*/ 727901 h 885750"/>
                <a:gd name="connsiteX8" fmla="*/ 252746 w 624225"/>
                <a:gd name="connsiteY8" fmla="*/ 804101 h 885750"/>
                <a:gd name="connsiteX9" fmla="*/ 359903 w 624225"/>
                <a:gd name="connsiteY9" fmla="*/ 806482 h 885750"/>
                <a:gd name="connsiteX10" fmla="*/ 390859 w 624225"/>
                <a:gd name="connsiteY10" fmla="*/ 775526 h 885750"/>
                <a:gd name="connsiteX11" fmla="*/ 428959 w 624225"/>
                <a:gd name="connsiteY11" fmla="*/ 770763 h 885750"/>
                <a:gd name="connsiteX12" fmla="*/ 486109 w 624225"/>
                <a:gd name="connsiteY12" fmla="*/ 861251 h 885750"/>
                <a:gd name="connsiteX13" fmla="*/ 624221 w 624225"/>
                <a:gd name="connsiteY13" fmla="*/ 839820 h 885750"/>
                <a:gd name="connsiteX14" fmla="*/ 490873 w 624225"/>
                <a:gd name="connsiteY14" fmla="*/ 480252 h 885750"/>
                <a:gd name="connsiteX15" fmla="*/ 450390 w 624225"/>
                <a:gd name="connsiteY15" fmla="*/ 396907 h 885750"/>
                <a:gd name="connsiteX16" fmla="*/ 419435 w 624225"/>
                <a:gd name="connsiteY16" fmla="*/ 420721 h 885750"/>
                <a:gd name="connsiteX17" fmla="*/ 338471 w 624225"/>
                <a:gd name="connsiteY17" fmla="*/ 418338 h 885750"/>
                <a:gd name="connsiteX18" fmla="*/ 371809 w 624225"/>
                <a:gd name="connsiteY18" fmla="*/ 608839 h 885750"/>
                <a:gd name="connsiteX19" fmla="*/ 333709 w 624225"/>
                <a:gd name="connsiteY19" fmla="*/ 658844 h 885750"/>
                <a:gd name="connsiteX20" fmla="*/ 255128 w 624225"/>
                <a:gd name="connsiteY20" fmla="*/ 646938 h 885750"/>
                <a:gd name="connsiteX21" fmla="*/ 167022 w 624225"/>
                <a:gd name="connsiteY21" fmla="*/ 575501 h 885750"/>
                <a:gd name="connsiteX22" fmla="*/ 133684 w 624225"/>
                <a:gd name="connsiteY22" fmla="*/ 477869 h 885750"/>
                <a:gd name="connsiteX23" fmla="*/ 145589 w 624225"/>
                <a:gd name="connsiteY23" fmla="*/ 318326 h 885750"/>
                <a:gd name="connsiteX24" fmla="*/ 193215 w 624225"/>
                <a:gd name="connsiteY24" fmla="*/ 213551 h 885750"/>
                <a:gd name="connsiteX25" fmla="*/ 262271 w 624225"/>
                <a:gd name="connsiteY25" fmla="*/ 137351 h 885750"/>
                <a:gd name="connsiteX26" fmla="*/ 319421 w 624225"/>
                <a:gd name="connsiteY26" fmla="*/ 158783 h 885750"/>
                <a:gd name="connsiteX27" fmla="*/ 288465 w 624225"/>
                <a:gd name="connsiteY27" fmla="*/ 204026 h 885750"/>
                <a:gd name="connsiteX28" fmla="*/ 309896 w 624225"/>
                <a:gd name="connsiteY28" fmla="*/ 237363 h 885750"/>
                <a:gd name="connsiteX29" fmla="*/ 426578 w 624225"/>
                <a:gd name="connsiteY29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33012 w 630659"/>
                <a:gd name="connsiteY0" fmla="*/ 244507 h 885750"/>
                <a:gd name="connsiteX1" fmla="*/ 444918 w 630659"/>
                <a:gd name="connsiteY1" fmla="*/ 108776 h 885750"/>
                <a:gd name="connsiteX2" fmla="*/ 354430 w 630659"/>
                <a:gd name="connsiteY2" fmla="*/ 8763 h 885750"/>
                <a:gd name="connsiteX3" fmla="*/ 235367 w 630659"/>
                <a:gd name="connsiteY3" fmla="*/ 32576 h 885750"/>
                <a:gd name="connsiteX4" fmla="*/ 97255 w 630659"/>
                <a:gd name="connsiteY4" fmla="*/ 144494 h 885750"/>
                <a:gd name="connsiteX5" fmla="*/ 18674 w 630659"/>
                <a:gd name="connsiteY5" fmla="*/ 327851 h 885750"/>
                <a:gd name="connsiteX6" fmla="*/ 2006 w 630659"/>
                <a:gd name="connsiteY6" fmla="*/ 446913 h 885750"/>
                <a:gd name="connsiteX7" fmla="*/ 11530 w 630659"/>
                <a:gd name="connsiteY7" fmla="*/ 570738 h 885750"/>
                <a:gd name="connsiteX8" fmla="*/ 102018 w 630659"/>
                <a:gd name="connsiteY8" fmla="*/ 727901 h 885750"/>
                <a:gd name="connsiteX9" fmla="*/ 259180 w 630659"/>
                <a:gd name="connsiteY9" fmla="*/ 804101 h 885750"/>
                <a:gd name="connsiteX10" fmla="*/ 366337 w 630659"/>
                <a:gd name="connsiteY10" fmla="*/ 806482 h 885750"/>
                <a:gd name="connsiteX11" fmla="*/ 397293 w 630659"/>
                <a:gd name="connsiteY11" fmla="*/ 775526 h 885750"/>
                <a:gd name="connsiteX12" fmla="*/ 435393 w 630659"/>
                <a:gd name="connsiteY12" fmla="*/ 770763 h 885750"/>
                <a:gd name="connsiteX13" fmla="*/ 492543 w 630659"/>
                <a:gd name="connsiteY13" fmla="*/ 861251 h 885750"/>
                <a:gd name="connsiteX14" fmla="*/ 630655 w 630659"/>
                <a:gd name="connsiteY14" fmla="*/ 839820 h 885750"/>
                <a:gd name="connsiteX15" fmla="*/ 497307 w 630659"/>
                <a:gd name="connsiteY15" fmla="*/ 480252 h 885750"/>
                <a:gd name="connsiteX16" fmla="*/ 456824 w 630659"/>
                <a:gd name="connsiteY16" fmla="*/ 396907 h 885750"/>
                <a:gd name="connsiteX17" fmla="*/ 425869 w 630659"/>
                <a:gd name="connsiteY17" fmla="*/ 420721 h 885750"/>
                <a:gd name="connsiteX18" fmla="*/ 344905 w 630659"/>
                <a:gd name="connsiteY18" fmla="*/ 418338 h 885750"/>
                <a:gd name="connsiteX19" fmla="*/ 378243 w 630659"/>
                <a:gd name="connsiteY19" fmla="*/ 608839 h 885750"/>
                <a:gd name="connsiteX20" fmla="*/ 340143 w 630659"/>
                <a:gd name="connsiteY20" fmla="*/ 658844 h 885750"/>
                <a:gd name="connsiteX21" fmla="*/ 261562 w 630659"/>
                <a:gd name="connsiteY21" fmla="*/ 646938 h 885750"/>
                <a:gd name="connsiteX22" fmla="*/ 173456 w 630659"/>
                <a:gd name="connsiteY22" fmla="*/ 575501 h 885750"/>
                <a:gd name="connsiteX23" fmla="*/ 140118 w 630659"/>
                <a:gd name="connsiteY23" fmla="*/ 477869 h 885750"/>
                <a:gd name="connsiteX24" fmla="*/ 152023 w 630659"/>
                <a:gd name="connsiteY24" fmla="*/ 318326 h 885750"/>
                <a:gd name="connsiteX25" fmla="*/ 199649 w 630659"/>
                <a:gd name="connsiteY25" fmla="*/ 213551 h 885750"/>
                <a:gd name="connsiteX26" fmla="*/ 268705 w 630659"/>
                <a:gd name="connsiteY26" fmla="*/ 137351 h 885750"/>
                <a:gd name="connsiteX27" fmla="*/ 325855 w 630659"/>
                <a:gd name="connsiteY27" fmla="*/ 158783 h 885750"/>
                <a:gd name="connsiteX28" fmla="*/ 294899 w 630659"/>
                <a:gd name="connsiteY28" fmla="*/ 204026 h 885750"/>
                <a:gd name="connsiteX29" fmla="*/ 316330 w 630659"/>
                <a:gd name="connsiteY29" fmla="*/ 237363 h 885750"/>
                <a:gd name="connsiteX30" fmla="*/ 433012 w 630659"/>
                <a:gd name="connsiteY30" fmla="*/ 244507 h 885750"/>
                <a:gd name="connsiteX0" fmla="*/ 433012 w 630659"/>
                <a:gd name="connsiteY0" fmla="*/ 249147 h 890390"/>
                <a:gd name="connsiteX1" fmla="*/ 444918 w 630659"/>
                <a:gd name="connsiteY1" fmla="*/ 113416 h 890390"/>
                <a:gd name="connsiteX2" fmla="*/ 354430 w 630659"/>
                <a:gd name="connsiteY2" fmla="*/ 13403 h 890390"/>
                <a:gd name="connsiteX3" fmla="*/ 223461 w 630659"/>
                <a:gd name="connsiteY3" fmla="*/ 27691 h 890390"/>
                <a:gd name="connsiteX4" fmla="*/ 97255 w 630659"/>
                <a:gd name="connsiteY4" fmla="*/ 149134 h 890390"/>
                <a:gd name="connsiteX5" fmla="*/ 18674 w 630659"/>
                <a:gd name="connsiteY5" fmla="*/ 332491 h 890390"/>
                <a:gd name="connsiteX6" fmla="*/ 2006 w 630659"/>
                <a:gd name="connsiteY6" fmla="*/ 451553 h 890390"/>
                <a:gd name="connsiteX7" fmla="*/ 11530 w 630659"/>
                <a:gd name="connsiteY7" fmla="*/ 575378 h 890390"/>
                <a:gd name="connsiteX8" fmla="*/ 102018 w 630659"/>
                <a:gd name="connsiteY8" fmla="*/ 732541 h 890390"/>
                <a:gd name="connsiteX9" fmla="*/ 259180 w 630659"/>
                <a:gd name="connsiteY9" fmla="*/ 808741 h 890390"/>
                <a:gd name="connsiteX10" fmla="*/ 366337 w 630659"/>
                <a:gd name="connsiteY10" fmla="*/ 811122 h 890390"/>
                <a:gd name="connsiteX11" fmla="*/ 397293 w 630659"/>
                <a:gd name="connsiteY11" fmla="*/ 780166 h 890390"/>
                <a:gd name="connsiteX12" fmla="*/ 435393 w 630659"/>
                <a:gd name="connsiteY12" fmla="*/ 775403 h 890390"/>
                <a:gd name="connsiteX13" fmla="*/ 492543 w 630659"/>
                <a:gd name="connsiteY13" fmla="*/ 865891 h 890390"/>
                <a:gd name="connsiteX14" fmla="*/ 630655 w 630659"/>
                <a:gd name="connsiteY14" fmla="*/ 844460 h 890390"/>
                <a:gd name="connsiteX15" fmla="*/ 497307 w 630659"/>
                <a:gd name="connsiteY15" fmla="*/ 484892 h 890390"/>
                <a:gd name="connsiteX16" fmla="*/ 456824 w 630659"/>
                <a:gd name="connsiteY16" fmla="*/ 401547 h 890390"/>
                <a:gd name="connsiteX17" fmla="*/ 425869 w 630659"/>
                <a:gd name="connsiteY17" fmla="*/ 425361 h 890390"/>
                <a:gd name="connsiteX18" fmla="*/ 344905 w 630659"/>
                <a:gd name="connsiteY18" fmla="*/ 422978 h 890390"/>
                <a:gd name="connsiteX19" fmla="*/ 378243 w 630659"/>
                <a:gd name="connsiteY19" fmla="*/ 613479 h 890390"/>
                <a:gd name="connsiteX20" fmla="*/ 340143 w 630659"/>
                <a:gd name="connsiteY20" fmla="*/ 663484 h 890390"/>
                <a:gd name="connsiteX21" fmla="*/ 261562 w 630659"/>
                <a:gd name="connsiteY21" fmla="*/ 651578 h 890390"/>
                <a:gd name="connsiteX22" fmla="*/ 173456 w 630659"/>
                <a:gd name="connsiteY22" fmla="*/ 580141 h 890390"/>
                <a:gd name="connsiteX23" fmla="*/ 140118 w 630659"/>
                <a:gd name="connsiteY23" fmla="*/ 482509 h 890390"/>
                <a:gd name="connsiteX24" fmla="*/ 152023 w 630659"/>
                <a:gd name="connsiteY24" fmla="*/ 322966 h 890390"/>
                <a:gd name="connsiteX25" fmla="*/ 199649 w 630659"/>
                <a:gd name="connsiteY25" fmla="*/ 218191 h 890390"/>
                <a:gd name="connsiteX26" fmla="*/ 268705 w 630659"/>
                <a:gd name="connsiteY26" fmla="*/ 141991 h 890390"/>
                <a:gd name="connsiteX27" fmla="*/ 325855 w 630659"/>
                <a:gd name="connsiteY27" fmla="*/ 163423 h 890390"/>
                <a:gd name="connsiteX28" fmla="*/ 294899 w 630659"/>
                <a:gd name="connsiteY28" fmla="*/ 208666 h 890390"/>
                <a:gd name="connsiteX29" fmla="*/ 316330 w 630659"/>
                <a:gd name="connsiteY29" fmla="*/ 242003 h 890390"/>
                <a:gd name="connsiteX30" fmla="*/ 433012 w 630659"/>
                <a:gd name="connsiteY30" fmla="*/ 249147 h 890390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5869 w 630659"/>
                <a:gd name="connsiteY17" fmla="*/ 422894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1106 w 630659"/>
                <a:gd name="connsiteY17" fmla="*/ 408607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1383"/>
                <a:gd name="connsiteY0" fmla="*/ 246680 h 878073"/>
                <a:gd name="connsiteX1" fmla="*/ 444918 w 631383"/>
                <a:gd name="connsiteY1" fmla="*/ 110949 h 878073"/>
                <a:gd name="connsiteX2" fmla="*/ 354430 w 631383"/>
                <a:gd name="connsiteY2" fmla="*/ 10936 h 878073"/>
                <a:gd name="connsiteX3" fmla="*/ 209174 w 631383"/>
                <a:gd name="connsiteY3" fmla="*/ 29987 h 878073"/>
                <a:gd name="connsiteX4" fmla="*/ 97255 w 631383"/>
                <a:gd name="connsiteY4" fmla="*/ 146667 h 878073"/>
                <a:gd name="connsiteX5" fmla="*/ 18674 w 631383"/>
                <a:gd name="connsiteY5" fmla="*/ 330024 h 878073"/>
                <a:gd name="connsiteX6" fmla="*/ 2006 w 631383"/>
                <a:gd name="connsiteY6" fmla="*/ 449086 h 878073"/>
                <a:gd name="connsiteX7" fmla="*/ 11530 w 631383"/>
                <a:gd name="connsiteY7" fmla="*/ 572911 h 878073"/>
                <a:gd name="connsiteX8" fmla="*/ 102018 w 631383"/>
                <a:gd name="connsiteY8" fmla="*/ 730074 h 878073"/>
                <a:gd name="connsiteX9" fmla="*/ 259180 w 631383"/>
                <a:gd name="connsiteY9" fmla="*/ 806274 h 878073"/>
                <a:gd name="connsiteX10" fmla="*/ 366337 w 631383"/>
                <a:gd name="connsiteY10" fmla="*/ 808655 h 878073"/>
                <a:gd name="connsiteX11" fmla="*/ 397293 w 631383"/>
                <a:gd name="connsiteY11" fmla="*/ 777699 h 878073"/>
                <a:gd name="connsiteX12" fmla="*/ 435393 w 631383"/>
                <a:gd name="connsiteY12" fmla="*/ 772936 h 878073"/>
                <a:gd name="connsiteX13" fmla="*/ 492543 w 631383"/>
                <a:gd name="connsiteY13" fmla="*/ 863424 h 878073"/>
                <a:gd name="connsiteX14" fmla="*/ 630655 w 631383"/>
                <a:gd name="connsiteY14" fmla="*/ 841993 h 878073"/>
                <a:gd name="connsiteX15" fmla="*/ 544932 w 631383"/>
                <a:gd name="connsiteY15" fmla="*/ 680068 h 878073"/>
                <a:gd name="connsiteX16" fmla="*/ 497307 w 631383"/>
                <a:gd name="connsiteY16" fmla="*/ 482425 h 878073"/>
                <a:gd name="connsiteX17" fmla="*/ 456824 w 631383"/>
                <a:gd name="connsiteY17" fmla="*/ 399080 h 878073"/>
                <a:gd name="connsiteX18" fmla="*/ 421106 w 631383"/>
                <a:gd name="connsiteY18" fmla="*/ 408607 h 878073"/>
                <a:gd name="connsiteX19" fmla="*/ 344905 w 631383"/>
                <a:gd name="connsiteY19" fmla="*/ 420511 h 878073"/>
                <a:gd name="connsiteX20" fmla="*/ 378243 w 631383"/>
                <a:gd name="connsiteY20" fmla="*/ 611012 h 878073"/>
                <a:gd name="connsiteX21" fmla="*/ 340143 w 631383"/>
                <a:gd name="connsiteY21" fmla="*/ 661017 h 878073"/>
                <a:gd name="connsiteX22" fmla="*/ 261562 w 631383"/>
                <a:gd name="connsiteY22" fmla="*/ 649111 h 878073"/>
                <a:gd name="connsiteX23" fmla="*/ 173456 w 631383"/>
                <a:gd name="connsiteY23" fmla="*/ 577674 h 878073"/>
                <a:gd name="connsiteX24" fmla="*/ 140118 w 631383"/>
                <a:gd name="connsiteY24" fmla="*/ 480042 h 878073"/>
                <a:gd name="connsiteX25" fmla="*/ 152023 w 631383"/>
                <a:gd name="connsiteY25" fmla="*/ 320499 h 878073"/>
                <a:gd name="connsiteX26" fmla="*/ 199649 w 631383"/>
                <a:gd name="connsiteY26" fmla="*/ 215724 h 878073"/>
                <a:gd name="connsiteX27" fmla="*/ 268705 w 631383"/>
                <a:gd name="connsiteY27" fmla="*/ 139524 h 878073"/>
                <a:gd name="connsiteX28" fmla="*/ 325855 w 631383"/>
                <a:gd name="connsiteY28" fmla="*/ 160956 h 878073"/>
                <a:gd name="connsiteX29" fmla="*/ 294899 w 631383"/>
                <a:gd name="connsiteY29" fmla="*/ 206199 h 878073"/>
                <a:gd name="connsiteX30" fmla="*/ 316330 w 631383"/>
                <a:gd name="connsiteY30" fmla="*/ 239536 h 878073"/>
                <a:gd name="connsiteX31" fmla="*/ 433012 w 631383"/>
                <a:gd name="connsiteY31" fmla="*/ 246680 h 878073"/>
                <a:gd name="connsiteX0" fmla="*/ 433012 w 631560"/>
                <a:gd name="connsiteY0" fmla="*/ 246680 h 877891"/>
                <a:gd name="connsiteX1" fmla="*/ 444918 w 631560"/>
                <a:gd name="connsiteY1" fmla="*/ 110949 h 877891"/>
                <a:gd name="connsiteX2" fmla="*/ 354430 w 631560"/>
                <a:gd name="connsiteY2" fmla="*/ 10936 h 877891"/>
                <a:gd name="connsiteX3" fmla="*/ 209174 w 631560"/>
                <a:gd name="connsiteY3" fmla="*/ 29987 h 877891"/>
                <a:gd name="connsiteX4" fmla="*/ 97255 w 631560"/>
                <a:gd name="connsiteY4" fmla="*/ 146667 h 877891"/>
                <a:gd name="connsiteX5" fmla="*/ 18674 w 631560"/>
                <a:gd name="connsiteY5" fmla="*/ 330024 h 877891"/>
                <a:gd name="connsiteX6" fmla="*/ 2006 w 631560"/>
                <a:gd name="connsiteY6" fmla="*/ 449086 h 877891"/>
                <a:gd name="connsiteX7" fmla="*/ 11530 w 631560"/>
                <a:gd name="connsiteY7" fmla="*/ 572911 h 877891"/>
                <a:gd name="connsiteX8" fmla="*/ 102018 w 631560"/>
                <a:gd name="connsiteY8" fmla="*/ 730074 h 877891"/>
                <a:gd name="connsiteX9" fmla="*/ 259180 w 631560"/>
                <a:gd name="connsiteY9" fmla="*/ 806274 h 877891"/>
                <a:gd name="connsiteX10" fmla="*/ 366337 w 631560"/>
                <a:gd name="connsiteY10" fmla="*/ 808655 h 877891"/>
                <a:gd name="connsiteX11" fmla="*/ 397293 w 631560"/>
                <a:gd name="connsiteY11" fmla="*/ 777699 h 877891"/>
                <a:gd name="connsiteX12" fmla="*/ 435393 w 631560"/>
                <a:gd name="connsiteY12" fmla="*/ 772936 h 877891"/>
                <a:gd name="connsiteX13" fmla="*/ 492543 w 631560"/>
                <a:gd name="connsiteY13" fmla="*/ 863424 h 877891"/>
                <a:gd name="connsiteX14" fmla="*/ 630655 w 631560"/>
                <a:gd name="connsiteY14" fmla="*/ 841993 h 877891"/>
                <a:gd name="connsiteX15" fmla="*/ 549695 w 631560"/>
                <a:gd name="connsiteY15" fmla="*/ 684830 h 877891"/>
                <a:gd name="connsiteX16" fmla="*/ 497307 w 631560"/>
                <a:gd name="connsiteY16" fmla="*/ 482425 h 877891"/>
                <a:gd name="connsiteX17" fmla="*/ 456824 w 631560"/>
                <a:gd name="connsiteY17" fmla="*/ 399080 h 877891"/>
                <a:gd name="connsiteX18" fmla="*/ 421106 w 631560"/>
                <a:gd name="connsiteY18" fmla="*/ 408607 h 877891"/>
                <a:gd name="connsiteX19" fmla="*/ 344905 w 631560"/>
                <a:gd name="connsiteY19" fmla="*/ 420511 h 877891"/>
                <a:gd name="connsiteX20" fmla="*/ 378243 w 631560"/>
                <a:gd name="connsiteY20" fmla="*/ 611012 h 877891"/>
                <a:gd name="connsiteX21" fmla="*/ 340143 w 631560"/>
                <a:gd name="connsiteY21" fmla="*/ 661017 h 877891"/>
                <a:gd name="connsiteX22" fmla="*/ 261562 w 631560"/>
                <a:gd name="connsiteY22" fmla="*/ 649111 h 877891"/>
                <a:gd name="connsiteX23" fmla="*/ 173456 w 631560"/>
                <a:gd name="connsiteY23" fmla="*/ 577674 h 877891"/>
                <a:gd name="connsiteX24" fmla="*/ 140118 w 631560"/>
                <a:gd name="connsiteY24" fmla="*/ 480042 h 877891"/>
                <a:gd name="connsiteX25" fmla="*/ 152023 w 631560"/>
                <a:gd name="connsiteY25" fmla="*/ 320499 h 877891"/>
                <a:gd name="connsiteX26" fmla="*/ 199649 w 631560"/>
                <a:gd name="connsiteY26" fmla="*/ 215724 h 877891"/>
                <a:gd name="connsiteX27" fmla="*/ 268705 w 631560"/>
                <a:gd name="connsiteY27" fmla="*/ 139524 h 877891"/>
                <a:gd name="connsiteX28" fmla="*/ 325855 w 631560"/>
                <a:gd name="connsiteY28" fmla="*/ 160956 h 877891"/>
                <a:gd name="connsiteX29" fmla="*/ 294899 w 631560"/>
                <a:gd name="connsiteY29" fmla="*/ 206199 h 877891"/>
                <a:gd name="connsiteX30" fmla="*/ 316330 w 631560"/>
                <a:gd name="connsiteY30" fmla="*/ 239536 h 877891"/>
                <a:gd name="connsiteX31" fmla="*/ 433012 w 631560"/>
                <a:gd name="connsiteY31" fmla="*/ 246680 h 877891"/>
                <a:gd name="connsiteX0" fmla="*/ 433012 w 631579"/>
                <a:gd name="connsiteY0" fmla="*/ 246680 h 877891"/>
                <a:gd name="connsiteX1" fmla="*/ 444918 w 631579"/>
                <a:gd name="connsiteY1" fmla="*/ 110949 h 877891"/>
                <a:gd name="connsiteX2" fmla="*/ 354430 w 631579"/>
                <a:gd name="connsiteY2" fmla="*/ 10936 h 877891"/>
                <a:gd name="connsiteX3" fmla="*/ 209174 w 631579"/>
                <a:gd name="connsiteY3" fmla="*/ 29987 h 877891"/>
                <a:gd name="connsiteX4" fmla="*/ 97255 w 631579"/>
                <a:gd name="connsiteY4" fmla="*/ 146667 h 877891"/>
                <a:gd name="connsiteX5" fmla="*/ 18674 w 631579"/>
                <a:gd name="connsiteY5" fmla="*/ 330024 h 877891"/>
                <a:gd name="connsiteX6" fmla="*/ 2006 w 631579"/>
                <a:gd name="connsiteY6" fmla="*/ 449086 h 877891"/>
                <a:gd name="connsiteX7" fmla="*/ 11530 w 631579"/>
                <a:gd name="connsiteY7" fmla="*/ 572911 h 877891"/>
                <a:gd name="connsiteX8" fmla="*/ 102018 w 631579"/>
                <a:gd name="connsiteY8" fmla="*/ 730074 h 877891"/>
                <a:gd name="connsiteX9" fmla="*/ 259180 w 631579"/>
                <a:gd name="connsiteY9" fmla="*/ 806274 h 877891"/>
                <a:gd name="connsiteX10" fmla="*/ 366337 w 631579"/>
                <a:gd name="connsiteY10" fmla="*/ 808655 h 877891"/>
                <a:gd name="connsiteX11" fmla="*/ 397293 w 631579"/>
                <a:gd name="connsiteY11" fmla="*/ 777699 h 877891"/>
                <a:gd name="connsiteX12" fmla="*/ 435393 w 631579"/>
                <a:gd name="connsiteY12" fmla="*/ 772936 h 877891"/>
                <a:gd name="connsiteX13" fmla="*/ 492543 w 631579"/>
                <a:gd name="connsiteY13" fmla="*/ 863424 h 877891"/>
                <a:gd name="connsiteX14" fmla="*/ 630655 w 631579"/>
                <a:gd name="connsiteY14" fmla="*/ 841993 h 877891"/>
                <a:gd name="connsiteX15" fmla="*/ 549695 w 631579"/>
                <a:gd name="connsiteY15" fmla="*/ 684830 h 877891"/>
                <a:gd name="connsiteX16" fmla="*/ 487782 w 631579"/>
                <a:gd name="connsiteY16" fmla="*/ 491950 h 877891"/>
                <a:gd name="connsiteX17" fmla="*/ 456824 w 631579"/>
                <a:gd name="connsiteY17" fmla="*/ 399080 h 877891"/>
                <a:gd name="connsiteX18" fmla="*/ 421106 w 631579"/>
                <a:gd name="connsiteY18" fmla="*/ 408607 h 877891"/>
                <a:gd name="connsiteX19" fmla="*/ 344905 w 631579"/>
                <a:gd name="connsiteY19" fmla="*/ 420511 h 877891"/>
                <a:gd name="connsiteX20" fmla="*/ 378243 w 631579"/>
                <a:gd name="connsiteY20" fmla="*/ 611012 h 877891"/>
                <a:gd name="connsiteX21" fmla="*/ 340143 w 631579"/>
                <a:gd name="connsiteY21" fmla="*/ 661017 h 877891"/>
                <a:gd name="connsiteX22" fmla="*/ 261562 w 631579"/>
                <a:gd name="connsiteY22" fmla="*/ 649111 h 877891"/>
                <a:gd name="connsiteX23" fmla="*/ 173456 w 631579"/>
                <a:gd name="connsiteY23" fmla="*/ 577674 h 877891"/>
                <a:gd name="connsiteX24" fmla="*/ 140118 w 631579"/>
                <a:gd name="connsiteY24" fmla="*/ 480042 h 877891"/>
                <a:gd name="connsiteX25" fmla="*/ 152023 w 631579"/>
                <a:gd name="connsiteY25" fmla="*/ 320499 h 877891"/>
                <a:gd name="connsiteX26" fmla="*/ 199649 w 631579"/>
                <a:gd name="connsiteY26" fmla="*/ 215724 h 877891"/>
                <a:gd name="connsiteX27" fmla="*/ 268705 w 631579"/>
                <a:gd name="connsiteY27" fmla="*/ 139524 h 877891"/>
                <a:gd name="connsiteX28" fmla="*/ 325855 w 631579"/>
                <a:gd name="connsiteY28" fmla="*/ 160956 h 877891"/>
                <a:gd name="connsiteX29" fmla="*/ 294899 w 631579"/>
                <a:gd name="connsiteY29" fmla="*/ 206199 h 877891"/>
                <a:gd name="connsiteX30" fmla="*/ 316330 w 631579"/>
                <a:gd name="connsiteY30" fmla="*/ 239536 h 877891"/>
                <a:gd name="connsiteX31" fmla="*/ 433012 w 631579"/>
                <a:gd name="connsiteY31" fmla="*/ 246680 h 877891"/>
                <a:gd name="connsiteX0" fmla="*/ 433012 w 631910"/>
                <a:gd name="connsiteY0" fmla="*/ 246680 h 878073"/>
                <a:gd name="connsiteX1" fmla="*/ 444918 w 631910"/>
                <a:gd name="connsiteY1" fmla="*/ 110949 h 878073"/>
                <a:gd name="connsiteX2" fmla="*/ 354430 w 631910"/>
                <a:gd name="connsiteY2" fmla="*/ 10936 h 878073"/>
                <a:gd name="connsiteX3" fmla="*/ 209174 w 631910"/>
                <a:gd name="connsiteY3" fmla="*/ 29987 h 878073"/>
                <a:gd name="connsiteX4" fmla="*/ 97255 w 631910"/>
                <a:gd name="connsiteY4" fmla="*/ 146667 h 878073"/>
                <a:gd name="connsiteX5" fmla="*/ 18674 w 631910"/>
                <a:gd name="connsiteY5" fmla="*/ 330024 h 878073"/>
                <a:gd name="connsiteX6" fmla="*/ 2006 w 631910"/>
                <a:gd name="connsiteY6" fmla="*/ 449086 h 878073"/>
                <a:gd name="connsiteX7" fmla="*/ 11530 w 631910"/>
                <a:gd name="connsiteY7" fmla="*/ 572911 h 878073"/>
                <a:gd name="connsiteX8" fmla="*/ 102018 w 631910"/>
                <a:gd name="connsiteY8" fmla="*/ 730074 h 878073"/>
                <a:gd name="connsiteX9" fmla="*/ 259180 w 631910"/>
                <a:gd name="connsiteY9" fmla="*/ 806274 h 878073"/>
                <a:gd name="connsiteX10" fmla="*/ 366337 w 631910"/>
                <a:gd name="connsiteY10" fmla="*/ 808655 h 878073"/>
                <a:gd name="connsiteX11" fmla="*/ 397293 w 631910"/>
                <a:gd name="connsiteY11" fmla="*/ 777699 h 878073"/>
                <a:gd name="connsiteX12" fmla="*/ 435393 w 631910"/>
                <a:gd name="connsiteY12" fmla="*/ 772936 h 878073"/>
                <a:gd name="connsiteX13" fmla="*/ 492543 w 631910"/>
                <a:gd name="connsiteY13" fmla="*/ 863424 h 878073"/>
                <a:gd name="connsiteX14" fmla="*/ 630655 w 631910"/>
                <a:gd name="connsiteY14" fmla="*/ 841993 h 878073"/>
                <a:gd name="connsiteX15" fmla="*/ 556838 w 631910"/>
                <a:gd name="connsiteY15" fmla="*/ 680068 h 878073"/>
                <a:gd name="connsiteX16" fmla="*/ 487782 w 631910"/>
                <a:gd name="connsiteY16" fmla="*/ 491950 h 878073"/>
                <a:gd name="connsiteX17" fmla="*/ 456824 w 631910"/>
                <a:gd name="connsiteY17" fmla="*/ 399080 h 878073"/>
                <a:gd name="connsiteX18" fmla="*/ 421106 w 631910"/>
                <a:gd name="connsiteY18" fmla="*/ 408607 h 878073"/>
                <a:gd name="connsiteX19" fmla="*/ 344905 w 631910"/>
                <a:gd name="connsiteY19" fmla="*/ 420511 h 878073"/>
                <a:gd name="connsiteX20" fmla="*/ 378243 w 631910"/>
                <a:gd name="connsiteY20" fmla="*/ 611012 h 878073"/>
                <a:gd name="connsiteX21" fmla="*/ 340143 w 631910"/>
                <a:gd name="connsiteY21" fmla="*/ 661017 h 878073"/>
                <a:gd name="connsiteX22" fmla="*/ 261562 w 631910"/>
                <a:gd name="connsiteY22" fmla="*/ 649111 h 878073"/>
                <a:gd name="connsiteX23" fmla="*/ 173456 w 631910"/>
                <a:gd name="connsiteY23" fmla="*/ 577674 h 878073"/>
                <a:gd name="connsiteX24" fmla="*/ 140118 w 631910"/>
                <a:gd name="connsiteY24" fmla="*/ 480042 h 878073"/>
                <a:gd name="connsiteX25" fmla="*/ 152023 w 631910"/>
                <a:gd name="connsiteY25" fmla="*/ 320499 h 878073"/>
                <a:gd name="connsiteX26" fmla="*/ 199649 w 631910"/>
                <a:gd name="connsiteY26" fmla="*/ 215724 h 878073"/>
                <a:gd name="connsiteX27" fmla="*/ 268705 w 631910"/>
                <a:gd name="connsiteY27" fmla="*/ 139524 h 878073"/>
                <a:gd name="connsiteX28" fmla="*/ 325855 w 631910"/>
                <a:gd name="connsiteY28" fmla="*/ 160956 h 878073"/>
                <a:gd name="connsiteX29" fmla="*/ 294899 w 631910"/>
                <a:gd name="connsiteY29" fmla="*/ 206199 h 878073"/>
                <a:gd name="connsiteX30" fmla="*/ 316330 w 631910"/>
                <a:gd name="connsiteY30" fmla="*/ 239536 h 878073"/>
                <a:gd name="connsiteX31" fmla="*/ 433012 w 631910"/>
                <a:gd name="connsiteY31" fmla="*/ 246680 h 878073"/>
                <a:gd name="connsiteX0" fmla="*/ 433012 w 630697"/>
                <a:gd name="connsiteY0" fmla="*/ 246680 h 877639"/>
                <a:gd name="connsiteX1" fmla="*/ 444918 w 630697"/>
                <a:gd name="connsiteY1" fmla="*/ 110949 h 877639"/>
                <a:gd name="connsiteX2" fmla="*/ 354430 w 630697"/>
                <a:gd name="connsiteY2" fmla="*/ 10936 h 877639"/>
                <a:gd name="connsiteX3" fmla="*/ 209174 w 630697"/>
                <a:gd name="connsiteY3" fmla="*/ 29987 h 877639"/>
                <a:gd name="connsiteX4" fmla="*/ 97255 w 630697"/>
                <a:gd name="connsiteY4" fmla="*/ 146667 h 877639"/>
                <a:gd name="connsiteX5" fmla="*/ 18674 w 630697"/>
                <a:gd name="connsiteY5" fmla="*/ 330024 h 877639"/>
                <a:gd name="connsiteX6" fmla="*/ 2006 w 630697"/>
                <a:gd name="connsiteY6" fmla="*/ 449086 h 877639"/>
                <a:gd name="connsiteX7" fmla="*/ 11530 w 630697"/>
                <a:gd name="connsiteY7" fmla="*/ 572911 h 877639"/>
                <a:gd name="connsiteX8" fmla="*/ 102018 w 630697"/>
                <a:gd name="connsiteY8" fmla="*/ 730074 h 877639"/>
                <a:gd name="connsiteX9" fmla="*/ 259180 w 630697"/>
                <a:gd name="connsiteY9" fmla="*/ 806274 h 877639"/>
                <a:gd name="connsiteX10" fmla="*/ 366337 w 630697"/>
                <a:gd name="connsiteY10" fmla="*/ 808655 h 877639"/>
                <a:gd name="connsiteX11" fmla="*/ 397293 w 630697"/>
                <a:gd name="connsiteY11" fmla="*/ 777699 h 877639"/>
                <a:gd name="connsiteX12" fmla="*/ 435393 w 630697"/>
                <a:gd name="connsiteY12" fmla="*/ 772936 h 877639"/>
                <a:gd name="connsiteX13" fmla="*/ 492543 w 630697"/>
                <a:gd name="connsiteY13" fmla="*/ 863424 h 877639"/>
                <a:gd name="connsiteX14" fmla="*/ 566361 w 630697"/>
                <a:gd name="connsiteY14" fmla="*/ 875331 h 877639"/>
                <a:gd name="connsiteX15" fmla="*/ 630655 w 630697"/>
                <a:gd name="connsiteY15" fmla="*/ 841993 h 877639"/>
                <a:gd name="connsiteX16" fmla="*/ 556838 w 630697"/>
                <a:gd name="connsiteY16" fmla="*/ 680068 h 877639"/>
                <a:gd name="connsiteX17" fmla="*/ 487782 w 630697"/>
                <a:gd name="connsiteY17" fmla="*/ 491950 h 877639"/>
                <a:gd name="connsiteX18" fmla="*/ 456824 w 630697"/>
                <a:gd name="connsiteY18" fmla="*/ 399080 h 877639"/>
                <a:gd name="connsiteX19" fmla="*/ 421106 w 630697"/>
                <a:gd name="connsiteY19" fmla="*/ 408607 h 877639"/>
                <a:gd name="connsiteX20" fmla="*/ 344905 w 630697"/>
                <a:gd name="connsiteY20" fmla="*/ 420511 h 877639"/>
                <a:gd name="connsiteX21" fmla="*/ 378243 w 630697"/>
                <a:gd name="connsiteY21" fmla="*/ 611012 h 877639"/>
                <a:gd name="connsiteX22" fmla="*/ 340143 w 630697"/>
                <a:gd name="connsiteY22" fmla="*/ 661017 h 877639"/>
                <a:gd name="connsiteX23" fmla="*/ 261562 w 630697"/>
                <a:gd name="connsiteY23" fmla="*/ 649111 h 877639"/>
                <a:gd name="connsiteX24" fmla="*/ 173456 w 630697"/>
                <a:gd name="connsiteY24" fmla="*/ 577674 h 877639"/>
                <a:gd name="connsiteX25" fmla="*/ 140118 w 630697"/>
                <a:gd name="connsiteY25" fmla="*/ 480042 h 877639"/>
                <a:gd name="connsiteX26" fmla="*/ 152023 w 630697"/>
                <a:gd name="connsiteY26" fmla="*/ 320499 h 877639"/>
                <a:gd name="connsiteX27" fmla="*/ 199649 w 630697"/>
                <a:gd name="connsiteY27" fmla="*/ 215724 h 877639"/>
                <a:gd name="connsiteX28" fmla="*/ 268705 w 630697"/>
                <a:gd name="connsiteY28" fmla="*/ 139524 h 877639"/>
                <a:gd name="connsiteX29" fmla="*/ 325855 w 630697"/>
                <a:gd name="connsiteY29" fmla="*/ 160956 h 877639"/>
                <a:gd name="connsiteX30" fmla="*/ 294899 w 630697"/>
                <a:gd name="connsiteY30" fmla="*/ 206199 h 877639"/>
                <a:gd name="connsiteX31" fmla="*/ 316330 w 630697"/>
                <a:gd name="connsiteY31" fmla="*/ 239536 h 877639"/>
                <a:gd name="connsiteX32" fmla="*/ 433012 w 630697"/>
                <a:gd name="connsiteY32" fmla="*/ 246680 h 877639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1989"/>
                <a:gd name="connsiteX1" fmla="*/ 444918 w 630697"/>
                <a:gd name="connsiteY1" fmla="*/ 110949 h 871989"/>
                <a:gd name="connsiteX2" fmla="*/ 354430 w 630697"/>
                <a:gd name="connsiteY2" fmla="*/ 10936 h 871989"/>
                <a:gd name="connsiteX3" fmla="*/ 209174 w 630697"/>
                <a:gd name="connsiteY3" fmla="*/ 29987 h 871989"/>
                <a:gd name="connsiteX4" fmla="*/ 97255 w 630697"/>
                <a:gd name="connsiteY4" fmla="*/ 146667 h 871989"/>
                <a:gd name="connsiteX5" fmla="*/ 18674 w 630697"/>
                <a:gd name="connsiteY5" fmla="*/ 330024 h 871989"/>
                <a:gd name="connsiteX6" fmla="*/ 2006 w 630697"/>
                <a:gd name="connsiteY6" fmla="*/ 449086 h 871989"/>
                <a:gd name="connsiteX7" fmla="*/ 11530 w 630697"/>
                <a:gd name="connsiteY7" fmla="*/ 572911 h 871989"/>
                <a:gd name="connsiteX8" fmla="*/ 102018 w 630697"/>
                <a:gd name="connsiteY8" fmla="*/ 730074 h 871989"/>
                <a:gd name="connsiteX9" fmla="*/ 259180 w 630697"/>
                <a:gd name="connsiteY9" fmla="*/ 806274 h 871989"/>
                <a:gd name="connsiteX10" fmla="*/ 366337 w 630697"/>
                <a:gd name="connsiteY10" fmla="*/ 808655 h 871989"/>
                <a:gd name="connsiteX11" fmla="*/ 397293 w 630697"/>
                <a:gd name="connsiteY11" fmla="*/ 777699 h 871989"/>
                <a:gd name="connsiteX12" fmla="*/ 435393 w 630697"/>
                <a:gd name="connsiteY12" fmla="*/ 772936 h 871989"/>
                <a:gd name="connsiteX13" fmla="*/ 492543 w 630697"/>
                <a:gd name="connsiteY13" fmla="*/ 863424 h 871989"/>
                <a:gd name="connsiteX14" fmla="*/ 566361 w 630697"/>
                <a:gd name="connsiteY14" fmla="*/ 865807 h 871989"/>
                <a:gd name="connsiteX15" fmla="*/ 630655 w 630697"/>
                <a:gd name="connsiteY15" fmla="*/ 841993 h 871989"/>
                <a:gd name="connsiteX16" fmla="*/ 556838 w 630697"/>
                <a:gd name="connsiteY16" fmla="*/ 680068 h 871989"/>
                <a:gd name="connsiteX17" fmla="*/ 487782 w 630697"/>
                <a:gd name="connsiteY17" fmla="*/ 491950 h 871989"/>
                <a:gd name="connsiteX18" fmla="*/ 456824 w 630697"/>
                <a:gd name="connsiteY18" fmla="*/ 399080 h 871989"/>
                <a:gd name="connsiteX19" fmla="*/ 421106 w 630697"/>
                <a:gd name="connsiteY19" fmla="*/ 408607 h 871989"/>
                <a:gd name="connsiteX20" fmla="*/ 344905 w 630697"/>
                <a:gd name="connsiteY20" fmla="*/ 420511 h 871989"/>
                <a:gd name="connsiteX21" fmla="*/ 378243 w 630697"/>
                <a:gd name="connsiteY21" fmla="*/ 611012 h 871989"/>
                <a:gd name="connsiteX22" fmla="*/ 340143 w 630697"/>
                <a:gd name="connsiteY22" fmla="*/ 661017 h 871989"/>
                <a:gd name="connsiteX23" fmla="*/ 261562 w 630697"/>
                <a:gd name="connsiteY23" fmla="*/ 649111 h 871989"/>
                <a:gd name="connsiteX24" fmla="*/ 173456 w 630697"/>
                <a:gd name="connsiteY24" fmla="*/ 577674 h 871989"/>
                <a:gd name="connsiteX25" fmla="*/ 140118 w 630697"/>
                <a:gd name="connsiteY25" fmla="*/ 480042 h 871989"/>
                <a:gd name="connsiteX26" fmla="*/ 152023 w 630697"/>
                <a:gd name="connsiteY26" fmla="*/ 320499 h 871989"/>
                <a:gd name="connsiteX27" fmla="*/ 199649 w 630697"/>
                <a:gd name="connsiteY27" fmla="*/ 215724 h 871989"/>
                <a:gd name="connsiteX28" fmla="*/ 268705 w 630697"/>
                <a:gd name="connsiteY28" fmla="*/ 139524 h 871989"/>
                <a:gd name="connsiteX29" fmla="*/ 325855 w 630697"/>
                <a:gd name="connsiteY29" fmla="*/ 160956 h 871989"/>
                <a:gd name="connsiteX30" fmla="*/ 294899 w 630697"/>
                <a:gd name="connsiteY30" fmla="*/ 206199 h 871989"/>
                <a:gd name="connsiteX31" fmla="*/ 316330 w 630697"/>
                <a:gd name="connsiteY31" fmla="*/ 239536 h 871989"/>
                <a:gd name="connsiteX32" fmla="*/ 433012 w 630697"/>
                <a:gd name="connsiteY32" fmla="*/ 246680 h 871989"/>
                <a:gd name="connsiteX0" fmla="*/ 433012 w 630697"/>
                <a:gd name="connsiteY0" fmla="*/ 245070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316330 w 630697"/>
                <a:gd name="connsiteY31" fmla="*/ 237926 h 870379"/>
                <a:gd name="connsiteX32" fmla="*/ 433012 w 630697"/>
                <a:gd name="connsiteY32" fmla="*/ 245070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316330 w 630697"/>
                <a:gd name="connsiteY31" fmla="*/ 2379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416343 w 630697"/>
                <a:gd name="connsiteY30" fmla="*/ 156964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35380 w 630697"/>
                <a:gd name="connsiteY29" fmla="*/ 118864 h 870379"/>
                <a:gd name="connsiteX30" fmla="*/ 416343 w 630697"/>
                <a:gd name="connsiteY30" fmla="*/ 156964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197268 w 630697"/>
                <a:gd name="connsiteY9" fmla="*/ 780851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197268 w 630697"/>
                <a:gd name="connsiteY9" fmla="*/ 780851 h 870379"/>
                <a:gd name="connsiteX10" fmla="*/ 354431 w 630697"/>
                <a:gd name="connsiteY10" fmla="*/ 785613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397293 w 630697"/>
                <a:gd name="connsiteY11" fmla="*/ 776089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409200 w 630697"/>
                <a:gd name="connsiteY11" fmla="*/ 780852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397294 w 630697"/>
                <a:gd name="connsiteY11" fmla="*/ 780852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5565"/>
                <a:gd name="connsiteX1" fmla="*/ 540168 w 630697"/>
                <a:gd name="connsiteY1" fmla="*/ 85527 h 865565"/>
                <a:gd name="connsiteX2" fmla="*/ 354430 w 630697"/>
                <a:gd name="connsiteY2" fmla="*/ 9326 h 865565"/>
                <a:gd name="connsiteX3" fmla="*/ 209174 w 630697"/>
                <a:gd name="connsiteY3" fmla="*/ 28377 h 865565"/>
                <a:gd name="connsiteX4" fmla="*/ 97255 w 630697"/>
                <a:gd name="connsiteY4" fmla="*/ 145057 h 865565"/>
                <a:gd name="connsiteX5" fmla="*/ 18674 w 630697"/>
                <a:gd name="connsiteY5" fmla="*/ 328414 h 865565"/>
                <a:gd name="connsiteX6" fmla="*/ 2006 w 630697"/>
                <a:gd name="connsiteY6" fmla="*/ 447476 h 865565"/>
                <a:gd name="connsiteX7" fmla="*/ 11530 w 630697"/>
                <a:gd name="connsiteY7" fmla="*/ 571301 h 865565"/>
                <a:gd name="connsiteX8" fmla="*/ 102018 w 630697"/>
                <a:gd name="connsiteY8" fmla="*/ 728464 h 865565"/>
                <a:gd name="connsiteX9" fmla="*/ 197268 w 630697"/>
                <a:gd name="connsiteY9" fmla="*/ 780851 h 865565"/>
                <a:gd name="connsiteX10" fmla="*/ 354431 w 630697"/>
                <a:gd name="connsiteY10" fmla="*/ 785613 h 865565"/>
                <a:gd name="connsiteX11" fmla="*/ 397294 w 630697"/>
                <a:gd name="connsiteY11" fmla="*/ 780852 h 865565"/>
                <a:gd name="connsiteX12" fmla="*/ 442538 w 630697"/>
                <a:gd name="connsiteY12" fmla="*/ 854670 h 865565"/>
                <a:gd name="connsiteX13" fmla="*/ 492543 w 630697"/>
                <a:gd name="connsiteY13" fmla="*/ 861814 h 865565"/>
                <a:gd name="connsiteX14" fmla="*/ 566361 w 630697"/>
                <a:gd name="connsiteY14" fmla="*/ 864197 h 865565"/>
                <a:gd name="connsiteX15" fmla="*/ 630655 w 630697"/>
                <a:gd name="connsiteY15" fmla="*/ 840383 h 865565"/>
                <a:gd name="connsiteX16" fmla="*/ 556838 w 630697"/>
                <a:gd name="connsiteY16" fmla="*/ 678458 h 865565"/>
                <a:gd name="connsiteX17" fmla="*/ 499688 w 630697"/>
                <a:gd name="connsiteY17" fmla="*/ 485577 h 865565"/>
                <a:gd name="connsiteX18" fmla="*/ 480637 w 630697"/>
                <a:gd name="connsiteY18" fmla="*/ 404613 h 865565"/>
                <a:gd name="connsiteX19" fmla="*/ 421106 w 630697"/>
                <a:gd name="connsiteY19" fmla="*/ 406997 h 865565"/>
                <a:gd name="connsiteX20" fmla="*/ 373480 w 630697"/>
                <a:gd name="connsiteY20" fmla="*/ 418901 h 865565"/>
                <a:gd name="connsiteX21" fmla="*/ 378243 w 630697"/>
                <a:gd name="connsiteY21" fmla="*/ 609402 h 865565"/>
                <a:gd name="connsiteX22" fmla="*/ 340143 w 630697"/>
                <a:gd name="connsiteY22" fmla="*/ 659407 h 865565"/>
                <a:gd name="connsiteX23" fmla="*/ 261562 w 630697"/>
                <a:gd name="connsiteY23" fmla="*/ 647501 h 865565"/>
                <a:gd name="connsiteX24" fmla="*/ 173456 w 630697"/>
                <a:gd name="connsiteY24" fmla="*/ 576064 h 865565"/>
                <a:gd name="connsiteX25" fmla="*/ 140118 w 630697"/>
                <a:gd name="connsiteY25" fmla="*/ 478432 h 865565"/>
                <a:gd name="connsiteX26" fmla="*/ 152023 w 630697"/>
                <a:gd name="connsiteY26" fmla="*/ 318889 h 865565"/>
                <a:gd name="connsiteX27" fmla="*/ 199649 w 630697"/>
                <a:gd name="connsiteY27" fmla="*/ 214114 h 865565"/>
                <a:gd name="connsiteX28" fmla="*/ 263942 w 630697"/>
                <a:gd name="connsiteY28" fmla="*/ 152202 h 865565"/>
                <a:gd name="connsiteX29" fmla="*/ 335380 w 630697"/>
                <a:gd name="connsiteY29" fmla="*/ 118864 h 865565"/>
                <a:gd name="connsiteX30" fmla="*/ 404437 w 630697"/>
                <a:gd name="connsiteY30" fmla="*/ 152202 h 865565"/>
                <a:gd name="connsiteX31" fmla="*/ 413961 w 630697"/>
                <a:gd name="connsiteY31" fmla="*/ 199826 h 865565"/>
                <a:gd name="connsiteX32" fmla="*/ 537787 w 630697"/>
                <a:gd name="connsiteY32" fmla="*/ 202207 h 865565"/>
                <a:gd name="connsiteX0" fmla="*/ 537787 w 630698"/>
                <a:gd name="connsiteY0" fmla="*/ 202207 h 871719"/>
                <a:gd name="connsiteX1" fmla="*/ 540168 w 630698"/>
                <a:gd name="connsiteY1" fmla="*/ 85527 h 871719"/>
                <a:gd name="connsiteX2" fmla="*/ 354430 w 630698"/>
                <a:gd name="connsiteY2" fmla="*/ 9326 h 871719"/>
                <a:gd name="connsiteX3" fmla="*/ 209174 w 630698"/>
                <a:gd name="connsiteY3" fmla="*/ 28377 h 871719"/>
                <a:gd name="connsiteX4" fmla="*/ 97255 w 630698"/>
                <a:gd name="connsiteY4" fmla="*/ 145057 h 871719"/>
                <a:gd name="connsiteX5" fmla="*/ 18674 w 630698"/>
                <a:gd name="connsiteY5" fmla="*/ 328414 h 871719"/>
                <a:gd name="connsiteX6" fmla="*/ 2006 w 630698"/>
                <a:gd name="connsiteY6" fmla="*/ 447476 h 871719"/>
                <a:gd name="connsiteX7" fmla="*/ 11530 w 630698"/>
                <a:gd name="connsiteY7" fmla="*/ 571301 h 871719"/>
                <a:gd name="connsiteX8" fmla="*/ 102018 w 630698"/>
                <a:gd name="connsiteY8" fmla="*/ 728464 h 871719"/>
                <a:gd name="connsiteX9" fmla="*/ 197268 w 630698"/>
                <a:gd name="connsiteY9" fmla="*/ 780851 h 871719"/>
                <a:gd name="connsiteX10" fmla="*/ 354431 w 630698"/>
                <a:gd name="connsiteY10" fmla="*/ 785613 h 871719"/>
                <a:gd name="connsiteX11" fmla="*/ 397294 w 630698"/>
                <a:gd name="connsiteY11" fmla="*/ 780852 h 871719"/>
                <a:gd name="connsiteX12" fmla="*/ 442538 w 630698"/>
                <a:gd name="connsiteY12" fmla="*/ 854670 h 871719"/>
                <a:gd name="connsiteX13" fmla="*/ 490161 w 630698"/>
                <a:gd name="connsiteY13" fmla="*/ 871339 h 871719"/>
                <a:gd name="connsiteX14" fmla="*/ 566361 w 630698"/>
                <a:gd name="connsiteY14" fmla="*/ 864197 h 871719"/>
                <a:gd name="connsiteX15" fmla="*/ 630655 w 630698"/>
                <a:gd name="connsiteY15" fmla="*/ 840383 h 871719"/>
                <a:gd name="connsiteX16" fmla="*/ 556838 w 630698"/>
                <a:gd name="connsiteY16" fmla="*/ 678458 h 871719"/>
                <a:gd name="connsiteX17" fmla="*/ 499688 w 630698"/>
                <a:gd name="connsiteY17" fmla="*/ 485577 h 871719"/>
                <a:gd name="connsiteX18" fmla="*/ 480637 w 630698"/>
                <a:gd name="connsiteY18" fmla="*/ 404613 h 871719"/>
                <a:gd name="connsiteX19" fmla="*/ 421106 w 630698"/>
                <a:gd name="connsiteY19" fmla="*/ 406997 h 871719"/>
                <a:gd name="connsiteX20" fmla="*/ 373480 w 630698"/>
                <a:gd name="connsiteY20" fmla="*/ 418901 h 871719"/>
                <a:gd name="connsiteX21" fmla="*/ 378243 w 630698"/>
                <a:gd name="connsiteY21" fmla="*/ 609402 h 871719"/>
                <a:gd name="connsiteX22" fmla="*/ 340143 w 630698"/>
                <a:gd name="connsiteY22" fmla="*/ 659407 h 871719"/>
                <a:gd name="connsiteX23" fmla="*/ 261562 w 630698"/>
                <a:gd name="connsiteY23" fmla="*/ 647501 h 871719"/>
                <a:gd name="connsiteX24" fmla="*/ 173456 w 630698"/>
                <a:gd name="connsiteY24" fmla="*/ 576064 h 871719"/>
                <a:gd name="connsiteX25" fmla="*/ 140118 w 630698"/>
                <a:gd name="connsiteY25" fmla="*/ 478432 h 871719"/>
                <a:gd name="connsiteX26" fmla="*/ 152023 w 630698"/>
                <a:gd name="connsiteY26" fmla="*/ 318889 h 871719"/>
                <a:gd name="connsiteX27" fmla="*/ 199649 w 630698"/>
                <a:gd name="connsiteY27" fmla="*/ 214114 h 871719"/>
                <a:gd name="connsiteX28" fmla="*/ 263942 w 630698"/>
                <a:gd name="connsiteY28" fmla="*/ 152202 h 871719"/>
                <a:gd name="connsiteX29" fmla="*/ 335380 w 630698"/>
                <a:gd name="connsiteY29" fmla="*/ 118864 h 871719"/>
                <a:gd name="connsiteX30" fmla="*/ 404437 w 630698"/>
                <a:gd name="connsiteY30" fmla="*/ 152202 h 871719"/>
                <a:gd name="connsiteX31" fmla="*/ 413961 w 630698"/>
                <a:gd name="connsiteY31" fmla="*/ 199826 h 871719"/>
                <a:gd name="connsiteX32" fmla="*/ 537787 w 630698"/>
                <a:gd name="connsiteY32" fmla="*/ 202207 h 871719"/>
                <a:gd name="connsiteX0" fmla="*/ 537787 w 630698"/>
                <a:gd name="connsiteY0" fmla="*/ 202207 h 874381"/>
                <a:gd name="connsiteX1" fmla="*/ 540168 w 630698"/>
                <a:gd name="connsiteY1" fmla="*/ 85527 h 874381"/>
                <a:gd name="connsiteX2" fmla="*/ 354430 w 630698"/>
                <a:gd name="connsiteY2" fmla="*/ 9326 h 874381"/>
                <a:gd name="connsiteX3" fmla="*/ 209174 w 630698"/>
                <a:gd name="connsiteY3" fmla="*/ 28377 h 874381"/>
                <a:gd name="connsiteX4" fmla="*/ 97255 w 630698"/>
                <a:gd name="connsiteY4" fmla="*/ 145057 h 874381"/>
                <a:gd name="connsiteX5" fmla="*/ 18674 w 630698"/>
                <a:gd name="connsiteY5" fmla="*/ 328414 h 874381"/>
                <a:gd name="connsiteX6" fmla="*/ 2006 w 630698"/>
                <a:gd name="connsiteY6" fmla="*/ 447476 h 874381"/>
                <a:gd name="connsiteX7" fmla="*/ 11530 w 630698"/>
                <a:gd name="connsiteY7" fmla="*/ 571301 h 874381"/>
                <a:gd name="connsiteX8" fmla="*/ 102018 w 630698"/>
                <a:gd name="connsiteY8" fmla="*/ 728464 h 874381"/>
                <a:gd name="connsiteX9" fmla="*/ 197268 w 630698"/>
                <a:gd name="connsiteY9" fmla="*/ 780851 h 874381"/>
                <a:gd name="connsiteX10" fmla="*/ 354431 w 630698"/>
                <a:gd name="connsiteY10" fmla="*/ 785613 h 874381"/>
                <a:gd name="connsiteX11" fmla="*/ 397294 w 630698"/>
                <a:gd name="connsiteY11" fmla="*/ 780852 h 874381"/>
                <a:gd name="connsiteX12" fmla="*/ 442538 w 630698"/>
                <a:gd name="connsiteY12" fmla="*/ 854670 h 874381"/>
                <a:gd name="connsiteX13" fmla="*/ 490161 w 630698"/>
                <a:gd name="connsiteY13" fmla="*/ 871339 h 874381"/>
                <a:gd name="connsiteX14" fmla="*/ 566361 w 630698"/>
                <a:gd name="connsiteY14" fmla="*/ 871341 h 874381"/>
                <a:gd name="connsiteX15" fmla="*/ 630655 w 630698"/>
                <a:gd name="connsiteY15" fmla="*/ 840383 h 874381"/>
                <a:gd name="connsiteX16" fmla="*/ 556838 w 630698"/>
                <a:gd name="connsiteY16" fmla="*/ 678458 h 874381"/>
                <a:gd name="connsiteX17" fmla="*/ 499688 w 630698"/>
                <a:gd name="connsiteY17" fmla="*/ 485577 h 874381"/>
                <a:gd name="connsiteX18" fmla="*/ 480637 w 630698"/>
                <a:gd name="connsiteY18" fmla="*/ 404613 h 874381"/>
                <a:gd name="connsiteX19" fmla="*/ 421106 w 630698"/>
                <a:gd name="connsiteY19" fmla="*/ 406997 h 874381"/>
                <a:gd name="connsiteX20" fmla="*/ 373480 w 630698"/>
                <a:gd name="connsiteY20" fmla="*/ 418901 h 874381"/>
                <a:gd name="connsiteX21" fmla="*/ 378243 w 630698"/>
                <a:gd name="connsiteY21" fmla="*/ 609402 h 874381"/>
                <a:gd name="connsiteX22" fmla="*/ 340143 w 630698"/>
                <a:gd name="connsiteY22" fmla="*/ 659407 h 874381"/>
                <a:gd name="connsiteX23" fmla="*/ 261562 w 630698"/>
                <a:gd name="connsiteY23" fmla="*/ 647501 h 874381"/>
                <a:gd name="connsiteX24" fmla="*/ 173456 w 630698"/>
                <a:gd name="connsiteY24" fmla="*/ 576064 h 874381"/>
                <a:gd name="connsiteX25" fmla="*/ 140118 w 630698"/>
                <a:gd name="connsiteY25" fmla="*/ 478432 h 874381"/>
                <a:gd name="connsiteX26" fmla="*/ 152023 w 630698"/>
                <a:gd name="connsiteY26" fmla="*/ 318889 h 874381"/>
                <a:gd name="connsiteX27" fmla="*/ 199649 w 630698"/>
                <a:gd name="connsiteY27" fmla="*/ 214114 h 874381"/>
                <a:gd name="connsiteX28" fmla="*/ 263942 w 630698"/>
                <a:gd name="connsiteY28" fmla="*/ 152202 h 874381"/>
                <a:gd name="connsiteX29" fmla="*/ 335380 w 630698"/>
                <a:gd name="connsiteY29" fmla="*/ 118864 h 874381"/>
                <a:gd name="connsiteX30" fmla="*/ 404437 w 630698"/>
                <a:gd name="connsiteY30" fmla="*/ 152202 h 874381"/>
                <a:gd name="connsiteX31" fmla="*/ 413961 w 630698"/>
                <a:gd name="connsiteY31" fmla="*/ 199826 h 874381"/>
                <a:gd name="connsiteX32" fmla="*/ 537787 w 630698"/>
                <a:gd name="connsiteY32" fmla="*/ 202207 h 874381"/>
                <a:gd name="connsiteX0" fmla="*/ 537787 w 623561"/>
                <a:gd name="connsiteY0" fmla="*/ 202207 h 873730"/>
                <a:gd name="connsiteX1" fmla="*/ 540168 w 623561"/>
                <a:gd name="connsiteY1" fmla="*/ 85527 h 873730"/>
                <a:gd name="connsiteX2" fmla="*/ 354430 w 623561"/>
                <a:gd name="connsiteY2" fmla="*/ 9326 h 873730"/>
                <a:gd name="connsiteX3" fmla="*/ 209174 w 623561"/>
                <a:gd name="connsiteY3" fmla="*/ 28377 h 873730"/>
                <a:gd name="connsiteX4" fmla="*/ 97255 w 623561"/>
                <a:gd name="connsiteY4" fmla="*/ 145057 h 873730"/>
                <a:gd name="connsiteX5" fmla="*/ 18674 w 623561"/>
                <a:gd name="connsiteY5" fmla="*/ 328414 h 873730"/>
                <a:gd name="connsiteX6" fmla="*/ 2006 w 623561"/>
                <a:gd name="connsiteY6" fmla="*/ 447476 h 873730"/>
                <a:gd name="connsiteX7" fmla="*/ 11530 w 623561"/>
                <a:gd name="connsiteY7" fmla="*/ 571301 h 873730"/>
                <a:gd name="connsiteX8" fmla="*/ 102018 w 623561"/>
                <a:gd name="connsiteY8" fmla="*/ 728464 h 873730"/>
                <a:gd name="connsiteX9" fmla="*/ 197268 w 623561"/>
                <a:gd name="connsiteY9" fmla="*/ 780851 h 873730"/>
                <a:gd name="connsiteX10" fmla="*/ 354431 w 623561"/>
                <a:gd name="connsiteY10" fmla="*/ 785613 h 873730"/>
                <a:gd name="connsiteX11" fmla="*/ 397294 w 623561"/>
                <a:gd name="connsiteY11" fmla="*/ 780852 h 873730"/>
                <a:gd name="connsiteX12" fmla="*/ 442538 w 623561"/>
                <a:gd name="connsiteY12" fmla="*/ 854670 h 873730"/>
                <a:gd name="connsiteX13" fmla="*/ 490161 w 623561"/>
                <a:gd name="connsiteY13" fmla="*/ 871339 h 873730"/>
                <a:gd name="connsiteX14" fmla="*/ 566361 w 623561"/>
                <a:gd name="connsiteY14" fmla="*/ 871341 h 873730"/>
                <a:gd name="connsiteX15" fmla="*/ 623511 w 623561"/>
                <a:gd name="connsiteY15" fmla="*/ 849908 h 873730"/>
                <a:gd name="connsiteX16" fmla="*/ 556838 w 623561"/>
                <a:gd name="connsiteY16" fmla="*/ 678458 h 873730"/>
                <a:gd name="connsiteX17" fmla="*/ 499688 w 623561"/>
                <a:gd name="connsiteY17" fmla="*/ 485577 h 873730"/>
                <a:gd name="connsiteX18" fmla="*/ 480637 w 623561"/>
                <a:gd name="connsiteY18" fmla="*/ 404613 h 873730"/>
                <a:gd name="connsiteX19" fmla="*/ 421106 w 623561"/>
                <a:gd name="connsiteY19" fmla="*/ 406997 h 873730"/>
                <a:gd name="connsiteX20" fmla="*/ 373480 w 623561"/>
                <a:gd name="connsiteY20" fmla="*/ 418901 h 873730"/>
                <a:gd name="connsiteX21" fmla="*/ 378243 w 623561"/>
                <a:gd name="connsiteY21" fmla="*/ 609402 h 873730"/>
                <a:gd name="connsiteX22" fmla="*/ 340143 w 623561"/>
                <a:gd name="connsiteY22" fmla="*/ 659407 h 873730"/>
                <a:gd name="connsiteX23" fmla="*/ 261562 w 623561"/>
                <a:gd name="connsiteY23" fmla="*/ 647501 h 873730"/>
                <a:gd name="connsiteX24" fmla="*/ 173456 w 623561"/>
                <a:gd name="connsiteY24" fmla="*/ 576064 h 873730"/>
                <a:gd name="connsiteX25" fmla="*/ 140118 w 623561"/>
                <a:gd name="connsiteY25" fmla="*/ 478432 h 873730"/>
                <a:gd name="connsiteX26" fmla="*/ 152023 w 623561"/>
                <a:gd name="connsiteY26" fmla="*/ 318889 h 873730"/>
                <a:gd name="connsiteX27" fmla="*/ 199649 w 623561"/>
                <a:gd name="connsiteY27" fmla="*/ 214114 h 873730"/>
                <a:gd name="connsiteX28" fmla="*/ 263942 w 623561"/>
                <a:gd name="connsiteY28" fmla="*/ 152202 h 873730"/>
                <a:gd name="connsiteX29" fmla="*/ 335380 w 623561"/>
                <a:gd name="connsiteY29" fmla="*/ 118864 h 873730"/>
                <a:gd name="connsiteX30" fmla="*/ 404437 w 623561"/>
                <a:gd name="connsiteY30" fmla="*/ 152202 h 873730"/>
                <a:gd name="connsiteX31" fmla="*/ 413961 w 623561"/>
                <a:gd name="connsiteY31" fmla="*/ 199826 h 873730"/>
                <a:gd name="connsiteX32" fmla="*/ 537787 w 623561"/>
                <a:gd name="connsiteY32" fmla="*/ 202207 h 873730"/>
                <a:gd name="connsiteX0" fmla="*/ 537787 w 623743"/>
                <a:gd name="connsiteY0" fmla="*/ 202207 h 873730"/>
                <a:gd name="connsiteX1" fmla="*/ 540168 w 623743"/>
                <a:gd name="connsiteY1" fmla="*/ 85527 h 873730"/>
                <a:gd name="connsiteX2" fmla="*/ 354430 w 623743"/>
                <a:gd name="connsiteY2" fmla="*/ 9326 h 873730"/>
                <a:gd name="connsiteX3" fmla="*/ 209174 w 623743"/>
                <a:gd name="connsiteY3" fmla="*/ 28377 h 873730"/>
                <a:gd name="connsiteX4" fmla="*/ 97255 w 623743"/>
                <a:gd name="connsiteY4" fmla="*/ 145057 h 873730"/>
                <a:gd name="connsiteX5" fmla="*/ 18674 w 623743"/>
                <a:gd name="connsiteY5" fmla="*/ 328414 h 873730"/>
                <a:gd name="connsiteX6" fmla="*/ 2006 w 623743"/>
                <a:gd name="connsiteY6" fmla="*/ 447476 h 873730"/>
                <a:gd name="connsiteX7" fmla="*/ 11530 w 623743"/>
                <a:gd name="connsiteY7" fmla="*/ 571301 h 873730"/>
                <a:gd name="connsiteX8" fmla="*/ 102018 w 623743"/>
                <a:gd name="connsiteY8" fmla="*/ 728464 h 873730"/>
                <a:gd name="connsiteX9" fmla="*/ 197268 w 623743"/>
                <a:gd name="connsiteY9" fmla="*/ 780851 h 873730"/>
                <a:gd name="connsiteX10" fmla="*/ 354431 w 623743"/>
                <a:gd name="connsiteY10" fmla="*/ 785613 h 873730"/>
                <a:gd name="connsiteX11" fmla="*/ 397294 w 623743"/>
                <a:gd name="connsiteY11" fmla="*/ 780852 h 873730"/>
                <a:gd name="connsiteX12" fmla="*/ 442538 w 623743"/>
                <a:gd name="connsiteY12" fmla="*/ 854670 h 873730"/>
                <a:gd name="connsiteX13" fmla="*/ 490161 w 623743"/>
                <a:gd name="connsiteY13" fmla="*/ 871339 h 873730"/>
                <a:gd name="connsiteX14" fmla="*/ 566361 w 623743"/>
                <a:gd name="connsiteY14" fmla="*/ 871341 h 873730"/>
                <a:gd name="connsiteX15" fmla="*/ 623511 w 623743"/>
                <a:gd name="connsiteY15" fmla="*/ 849908 h 873730"/>
                <a:gd name="connsiteX16" fmla="*/ 544932 w 623743"/>
                <a:gd name="connsiteY16" fmla="*/ 692746 h 873730"/>
                <a:gd name="connsiteX17" fmla="*/ 499688 w 623743"/>
                <a:gd name="connsiteY17" fmla="*/ 485577 h 873730"/>
                <a:gd name="connsiteX18" fmla="*/ 480637 w 623743"/>
                <a:gd name="connsiteY18" fmla="*/ 404613 h 873730"/>
                <a:gd name="connsiteX19" fmla="*/ 421106 w 623743"/>
                <a:gd name="connsiteY19" fmla="*/ 406997 h 873730"/>
                <a:gd name="connsiteX20" fmla="*/ 373480 w 623743"/>
                <a:gd name="connsiteY20" fmla="*/ 418901 h 873730"/>
                <a:gd name="connsiteX21" fmla="*/ 378243 w 623743"/>
                <a:gd name="connsiteY21" fmla="*/ 609402 h 873730"/>
                <a:gd name="connsiteX22" fmla="*/ 340143 w 623743"/>
                <a:gd name="connsiteY22" fmla="*/ 659407 h 873730"/>
                <a:gd name="connsiteX23" fmla="*/ 261562 w 623743"/>
                <a:gd name="connsiteY23" fmla="*/ 647501 h 873730"/>
                <a:gd name="connsiteX24" fmla="*/ 173456 w 623743"/>
                <a:gd name="connsiteY24" fmla="*/ 576064 h 873730"/>
                <a:gd name="connsiteX25" fmla="*/ 140118 w 623743"/>
                <a:gd name="connsiteY25" fmla="*/ 478432 h 873730"/>
                <a:gd name="connsiteX26" fmla="*/ 152023 w 623743"/>
                <a:gd name="connsiteY26" fmla="*/ 318889 h 873730"/>
                <a:gd name="connsiteX27" fmla="*/ 199649 w 623743"/>
                <a:gd name="connsiteY27" fmla="*/ 214114 h 873730"/>
                <a:gd name="connsiteX28" fmla="*/ 263942 w 623743"/>
                <a:gd name="connsiteY28" fmla="*/ 152202 h 873730"/>
                <a:gd name="connsiteX29" fmla="*/ 335380 w 623743"/>
                <a:gd name="connsiteY29" fmla="*/ 118864 h 873730"/>
                <a:gd name="connsiteX30" fmla="*/ 404437 w 623743"/>
                <a:gd name="connsiteY30" fmla="*/ 152202 h 873730"/>
                <a:gd name="connsiteX31" fmla="*/ 413961 w 623743"/>
                <a:gd name="connsiteY31" fmla="*/ 199826 h 873730"/>
                <a:gd name="connsiteX32" fmla="*/ 537787 w 623743"/>
                <a:gd name="connsiteY32" fmla="*/ 202207 h 873730"/>
                <a:gd name="connsiteX0" fmla="*/ 537787 w 623743"/>
                <a:gd name="connsiteY0" fmla="*/ 202207 h 873730"/>
                <a:gd name="connsiteX1" fmla="*/ 540168 w 623743"/>
                <a:gd name="connsiteY1" fmla="*/ 85527 h 873730"/>
                <a:gd name="connsiteX2" fmla="*/ 354430 w 623743"/>
                <a:gd name="connsiteY2" fmla="*/ 9326 h 873730"/>
                <a:gd name="connsiteX3" fmla="*/ 209174 w 623743"/>
                <a:gd name="connsiteY3" fmla="*/ 28377 h 873730"/>
                <a:gd name="connsiteX4" fmla="*/ 97255 w 623743"/>
                <a:gd name="connsiteY4" fmla="*/ 145057 h 873730"/>
                <a:gd name="connsiteX5" fmla="*/ 18674 w 623743"/>
                <a:gd name="connsiteY5" fmla="*/ 328414 h 873730"/>
                <a:gd name="connsiteX6" fmla="*/ 2006 w 623743"/>
                <a:gd name="connsiteY6" fmla="*/ 447476 h 873730"/>
                <a:gd name="connsiteX7" fmla="*/ 11530 w 623743"/>
                <a:gd name="connsiteY7" fmla="*/ 571301 h 873730"/>
                <a:gd name="connsiteX8" fmla="*/ 102018 w 623743"/>
                <a:gd name="connsiteY8" fmla="*/ 728464 h 873730"/>
                <a:gd name="connsiteX9" fmla="*/ 197268 w 623743"/>
                <a:gd name="connsiteY9" fmla="*/ 780851 h 873730"/>
                <a:gd name="connsiteX10" fmla="*/ 354431 w 623743"/>
                <a:gd name="connsiteY10" fmla="*/ 785613 h 873730"/>
                <a:gd name="connsiteX11" fmla="*/ 397294 w 623743"/>
                <a:gd name="connsiteY11" fmla="*/ 780852 h 873730"/>
                <a:gd name="connsiteX12" fmla="*/ 442538 w 623743"/>
                <a:gd name="connsiteY12" fmla="*/ 854670 h 873730"/>
                <a:gd name="connsiteX13" fmla="*/ 490161 w 623743"/>
                <a:gd name="connsiteY13" fmla="*/ 871339 h 873730"/>
                <a:gd name="connsiteX14" fmla="*/ 566361 w 623743"/>
                <a:gd name="connsiteY14" fmla="*/ 871341 h 873730"/>
                <a:gd name="connsiteX15" fmla="*/ 623511 w 623743"/>
                <a:gd name="connsiteY15" fmla="*/ 849908 h 873730"/>
                <a:gd name="connsiteX16" fmla="*/ 544932 w 623743"/>
                <a:gd name="connsiteY16" fmla="*/ 692746 h 873730"/>
                <a:gd name="connsiteX17" fmla="*/ 499688 w 623743"/>
                <a:gd name="connsiteY17" fmla="*/ 485577 h 873730"/>
                <a:gd name="connsiteX18" fmla="*/ 480637 w 623743"/>
                <a:gd name="connsiteY18" fmla="*/ 404613 h 873730"/>
                <a:gd name="connsiteX19" fmla="*/ 421106 w 623743"/>
                <a:gd name="connsiteY19" fmla="*/ 406997 h 873730"/>
                <a:gd name="connsiteX20" fmla="*/ 373480 w 623743"/>
                <a:gd name="connsiteY20" fmla="*/ 418901 h 873730"/>
                <a:gd name="connsiteX21" fmla="*/ 378243 w 623743"/>
                <a:gd name="connsiteY21" fmla="*/ 609402 h 873730"/>
                <a:gd name="connsiteX22" fmla="*/ 340143 w 623743"/>
                <a:gd name="connsiteY22" fmla="*/ 659407 h 873730"/>
                <a:gd name="connsiteX23" fmla="*/ 261562 w 623743"/>
                <a:gd name="connsiteY23" fmla="*/ 647501 h 873730"/>
                <a:gd name="connsiteX24" fmla="*/ 173456 w 623743"/>
                <a:gd name="connsiteY24" fmla="*/ 576064 h 873730"/>
                <a:gd name="connsiteX25" fmla="*/ 140118 w 623743"/>
                <a:gd name="connsiteY25" fmla="*/ 478432 h 873730"/>
                <a:gd name="connsiteX26" fmla="*/ 152023 w 623743"/>
                <a:gd name="connsiteY26" fmla="*/ 318889 h 873730"/>
                <a:gd name="connsiteX27" fmla="*/ 199649 w 623743"/>
                <a:gd name="connsiteY27" fmla="*/ 214114 h 873730"/>
                <a:gd name="connsiteX28" fmla="*/ 263942 w 623743"/>
                <a:gd name="connsiteY28" fmla="*/ 152202 h 873730"/>
                <a:gd name="connsiteX29" fmla="*/ 335380 w 623743"/>
                <a:gd name="connsiteY29" fmla="*/ 118864 h 873730"/>
                <a:gd name="connsiteX30" fmla="*/ 404437 w 623743"/>
                <a:gd name="connsiteY30" fmla="*/ 152202 h 873730"/>
                <a:gd name="connsiteX31" fmla="*/ 413961 w 623743"/>
                <a:gd name="connsiteY31" fmla="*/ 199826 h 873730"/>
                <a:gd name="connsiteX32" fmla="*/ 537787 w 623743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406997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404437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404437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52024 w 624028"/>
                <a:gd name="connsiteY25" fmla="*/ 476051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82981 w 624028"/>
                <a:gd name="connsiteY24" fmla="*/ 566539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37976 h 873730"/>
                <a:gd name="connsiteX24" fmla="*/ 182981 w 624028"/>
                <a:gd name="connsiteY24" fmla="*/ 566539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048 h 873571"/>
                <a:gd name="connsiteX1" fmla="*/ 521118 w 624028"/>
                <a:gd name="connsiteY1" fmla="*/ 82987 h 873571"/>
                <a:gd name="connsiteX2" fmla="*/ 354430 w 624028"/>
                <a:gd name="connsiteY2" fmla="*/ 9167 h 873571"/>
                <a:gd name="connsiteX3" fmla="*/ 209174 w 624028"/>
                <a:gd name="connsiteY3" fmla="*/ 28218 h 873571"/>
                <a:gd name="connsiteX4" fmla="*/ 97255 w 624028"/>
                <a:gd name="connsiteY4" fmla="*/ 144898 h 873571"/>
                <a:gd name="connsiteX5" fmla="*/ 18674 w 624028"/>
                <a:gd name="connsiteY5" fmla="*/ 328255 h 873571"/>
                <a:gd name="connsiteX6" fmla="*/ 2006 w 624028"/>
                <a:gd name="connsiteY6" fmla="*/ 447317 h 873571"/>
                <a:gd name="connsiteX7" fmla="*/ 11530 w 624028"/>
                <a:gd name="connsiteY7" fmla="*/ 571142 h 873571"/>
                <a:gd name="connsiteX8" fmla="*/ 102018 w 624028"/>
                <a:gd name="connsiteY8" fmla="*/ 728305 h 873571"/>
                <a:gd name="connsiteX9" fmla="*/ 197268 w 624028"/>
                <a:gd name="connsiteY9" fmla="*/ 780692 h 873571"/>
                <a:gd name="connsiteX10" fmla="*/ 354431 w 624028"/>
                <a:gd name="connsiteY10" fmla="*/ 785454 h 873571"/>
                <a:gd name="connsiteX11" fmla="*/ 397294 w 624028"/>
                <a:gd name="connsiteY11" fmla="*/ 780693 h 873571"/>
                <a:gd name="connsiteX12" fmla="*/ 442538 w 624028"/>
                <a:gd name="connsiteY12" fmla="*/ 854511 h 873571"/>
                <a:gd name="connsiteX13" fmla="*/ 490161 w 624028"/>
                <a:gd name="connsiteY13" fmla="*/ 871180 h 873571"/>
                <a:gd name="connsiteX14" fmla="*/ 566361 w 624028"/>
                <a:gd name="connsiteY14" fmla="*/ 871182 h 873571"/>
                <a:gd name="connsiteX15" fmla="*/ 623511 w 624028"/>
                <a:gd name="connsiteY15" fmla="*/ 849749 h 873571"/>
                <a:gd name="connsiteX16" fmla="*/ 533026 w 624028"/>
                <a:gd name="connsiteY16" fmla="*/ 685443 h 873571"/>
                <a:gd name="connsiteX17" fmla="*/ 499688 w 624028"/>
                <a:gd name="connsiteY17" fmla="*/ 485418 h 873571"/>
                <a:gd name="connsiteX18" fmla="*/ 480637 w 624028"/>
                <a:gd name="connsiteY18" fmla="*/ 404454 h 873571"/>
                <a:gd name="connsiteX19" fmla="*/ 421106 w 624028"/>
                <a:gd name="connsiteY19" fmla="*/ 397313 h 873571"/>
                <a:gd name="connsiteX20" fmla="*/ 373480 w 624028"/>
                <a:gd name="connsiteY20" fmla="*/ 418742 h 873571"/>
                <a:gd name="connsiteX21" fmla="*/ 378243 w 624028"/>
                <a:gd name="connsiteY21" fmla="*/ 609243 h 873571"/>
                <a:gd name="connsiteX22" fmla="*/ 340143 w 624028"/>
                <a:gd name="connsiteY22" fmla="*/ 659248 h 873571"/>
                <a:gd name="connsiteX23" fmla="*/ 261562 w 624028"/>
                <a:gd name="connsiteY23" fmla="*/ 637817 h 873571"/>
                <a:gd name="connsiteX24" fmla="*/ 182981 w 624028"/>
                <a:gd name="connsiteY24" fmla="*/ 566380 h 873571"/>
                <a:gd name="connsiteX25" fmla="*/ 152024 w 624028"/>
                <a:gd name="connsiteY25" fmla="*/ 475892 h 873571"/>
                <a:gd name="connsiteX26" fmla="*/ 171073 w 624028"/>
                <a:gd name="connsiteY26" fmla="*/ 306824 h 873571"/>
                <a:gd name="connsiteX27" fmla="*/ 199649 w 624028"/>
                <a:gd name="connsiteY27" fmla="*/ 213955 h 873571"/>
                <a:gd name="connsiteX28" fmla="*/ 263942 w 624028"/>
                <a:gd name="connsiteY28" fmla="*/ 152043 h 873571"/>
                <a:gd name="connsiteX29" fmla="*/ 335380 w 624028"/>
                <a:gd name="connsiteY29" fmla="*/ 118705 h 873571"/>
                <a:gd name="connsiteX30" fmla="*/ 392531 w 624028"/>
                <a:gd name="connsiteY30" fmla="*/ 152043 h 873571"/>
                <a:gd name="connsiteX31" fmla="*/ 413961 w 624028"/>
                <a:gd name="connsiteY31" fmla="*/ 199667 h 873571"/>
                <a:gd name="connsiteX32" fmla="*/ 537787 w 624028"/>
                <a:gd name="connsiteY32" fmla="*/ 202048 h 873571"/>
                <a:gd name="connsiteX0" fmla="*/ 537787 w 624028"/>
                <a:gd name="connsiteY0" fmla="*/ 201418 h 872941"/>
                <a:gd name="connsiteX1" fmla="*/ 502068 w 624028"/>
                <a:gd name="connsiteY1" fmla="*/ 72832 h 872941"/>
                <a:gd name="connsiteX2" fmla="*/ 354430 w 624028"/>
                <a:gd name="connsiteY2" fmla="*/ 8537 h 872941"/>
                <a:gd name="connsiteX3" fmla="*/ 209174 w 624028"/>
                <a:gd name="connsiteY3" fmla="*/ 27588 h 872941"/>
                <a:gd name="connsiteX4" fmla="*/ 97255 w 624028"/>
                <a:gd name="connsiteY4" fmla="*/ 144268 h 872941"/>
                <a:gd name="connsiteX5" fmla="*/ 18674 w 624028"/>
                <a:gd name="connsiteY5" fmla="*/ 327625 h 872941"/>
                <a:gd name="connsiteX6" fmla="*/ 2006 w 624028"/>
                <a:gd name="connsiteY6" fmla="*/ 446687 h 872941"/>
                <a:gd name="connsiteX7" fmla="*/ 11530 w 624028"/>
                <a:gd name="connsiteY7" fmla="*/ 570512 h 872941"/>
                <a:gd name="connsiteX8" fmla="*/ 102018 w 624028"/>
                <a:gd name="connsiteY8" fmla="*/ 727675 h 872941"/>
                <a:gd name="connsiteX9" fmla="*/ 197268 w 624028"/>
                <a:gd name="connsiteY9" fmla="*/ 780062 h 872941"/>
                <a:gd name="connsiteX10" fmla="*/ 354431 w 624028"/>
                <a:gd name="connsiteY10" fmla="*/ 784824 h 872941"/>
                <a:gd name="connsiteX11" fmla="*/ 397294 w 624028"/>
                <a:gd name="connsiteY11" fmla="*/ 780063 h 872941"/>
                <a:gd name="connsiteX12" fmla="*/ 442538 w 624028"/>
                <a:gd name="connsiteY12" fmla="*/ 853881 h 872941"/>
                <a:gd name="connsiteX13" fmla="*/ 490161 w 624028"/>
                <a:gd name="connsiteY13" fmla="*/ 870550 h 872941"/>
                <a:gd name="connsiteX14" fmla="*/ 566361 w 624028"/>
                <a:gd name="connsiteY14" fmla="*/ 870552 h 872941"/>
                <a:gd name="connsiteX15" fmla="*/ 623511 w 624028"/>
                <a:gd name="connsiteY15" fmla="*/ 849119 h 872941"/>
                <a:gd name="connsiteX16" fmla="*/ 533026 w 624028"/>
                <a:gd name="connsiteY16" fmla="*/ 684813 h 872941"/>
                <a:gd name="connsiteX17" fmla="*/ 499688 w 624028"/>
                <a:gd name="connsiteY17" fmla="*/ 484788 h 872941"/>
                <a:gd name="connsiteX18" fmla="*/ 480637 w 624028"/>
                <a:gd name="connsiteY18" fmla="*/ 403824 h 872941"/>
                <a:gd name="connsiteX19" fmla="*/ 421106 w 624028"/>
                <a:gd name="connsiteY19" fmla="*/ 396683 h 872941"/>
                <a:gd name="connsiteX20" fmla="*/ 373480 w 624028"/>
                <a:gd name="connsiteY20" fmla="*/ 418112 h 872941"/>
                <a:gd name="connsiteX21" fmla="*/ 378243 w 624028"/>
                <a:gd name="connsiteY21" fmla="*/ 608613 h 872941"/>
                <a:gd name="connsiteX22" fmla="*/ 340143 w 624028"/>
                <a:gd name="connsiteY22" fmla="*/ 658618 h 872941"/>
                <a:gd name="connsiteX23" fmla="*/ 261562 w 624028"/>
                <a:gd name="connsiteY23" fmla="*/ 637187 h 872941"/>
                <a:gd name="connsiteX24" fmla="*/ 182981 w 624028"/>
                <a:gd name="connsiteY24" fmla="*/ 565750 h 872941"/>
                <a:gd name="connsiteX25" fmla="*/ 152024 w 624028"/>
                <a:gd name="connsiteY25" fmla="*/ 475262 h 872941"/>
                <a:gd name="connsiteX26" fmla="*/ 171073 w 624028"/>
                <a:gd name="connsiteY26" fmla="*/ 306194 h 872941"/>
                <a:gd name="connsiteX27" fmla="*/ 199649 w 624028"/>
                <a:gd name="connsiteY27" fmla="*/ 213325 h 872941"/>
                <a:gd name="connsiteX28" fmla="*/ 263942 w 624028"/>
                <a:gd name="connsiteY28" fmla="*/ 151413 h 872941"/>
                <a:gd name="connsiteX29" fmla="*/ 335380 w 624028"/>
                <a:gd name="connsiteY29" fmla="*/ 118075 h 872941"/>
                <a:gd name="connsiteX30" fmla="*/ 392531 w 624028"/>
                <a:gd name="connsiteY30" fmla="*/ 151413 h 872941"/>
                <a:gd name="connsiteX31" fmla="*/ 413961 w 624028"/>
                <a:gd name="connsiteY31" fmla="*/ 199037 h 872941"/>
                <a:gd name="connsiteX32" fmla="*/ 537787 w 624028"/>
                <a:gd name="connsiteY32" fmla="*/ 201418 h 872941"/>
                <a:gd name="connsiteX0" fmla="*/ 530643 w 624028"/>
                <a:gd name="connsiteY0" fmla="*/ 201418 h 872941"/>
                <a:gd name="connsiteX1" fmla="*/ 502068 w 624028"/>
                <a:gd name="connsiteY1" fmla="*/ 72832 h 872941"/>
                <a:gd name="connsiteX2" fmla="*/ 354430 w 624028"/>
                <a:gd name="connsiteY2" fmla="*/ 8537 h 872941"/>
                <a:gd name="connsiteX3" fmla="*/ 209174 w 624028"/>
                <a:gd name="connsiteY3" fmla="*/ 27588 h 872941"/>
                <a:gd name="connsiteX4" fmla="*/ 97255 w 624028"/>
                <a:gd name="connsiteY4" fmla="*/ 144268 h 872941"/>
                <a:gd name="connsiteX5" fmla="*/ 18674 w 624028"/>
                <a:gd name="connsiteY5" fmla="*/ 327625 h 872941"/>
                <a:gd name="connsiteX6" fmla="*/ 2006 w 624028"/>
                <a:gd name="connsiteY6" fmla="*/ 446687 h 872941"/>
                <a:gd name="connsiteX7" fmla="*/ 11530 w 624028"/>
                <a:gd name="connsiteY7" fmla="*/ 570512 h 872941"/>
                <a:gd name="connsiteX8" fmla="*/ 102018 w 624028"/>
                <a:gd name="connsiteY8" fmla="*/ 727675 h 872941"/>
                <a:gd name="connsiteX9" fmla="*/ 197268 w 624028"/>
                <a:gd name="connsiteY9" fmla="*/ 780062 h 872941"/>
                <a:gd name="connsiteX10" fmla="*/ 354431 w 624028"/>
                <a:gd name="connsiteY10" fmla="*/ 784824 h 872941"/>
                <a:gd name="connsiteX11" fmla="*/ 397294 w 624028"/>
                <a:gd name="connsiteY11" fmla="*/ 780063 h 872941"/>
                <a:gd name="connsiteX12" fmla="*/ 442538 w 624028"/>
                <a:gd name="connsiteY12" fmla="*/ 853881 h 872941"/>
                <a:gd name="connsiteX13" fmla="*/ 490161 w 624028"/>
                <a:gd name="connsiteY13" fmla="*/ 870550 h 872941"/>
                <a:gd name="connsiteX14" fmla="*/ 566361 w 624028"/>
                <a:gd name="connsiteY14" fmla="*/ 870552 h 872941"/>
                <a:gd name="connsiteX15" fmla="*/ 623511 w 624028"/>
                <a:gd name="connsiteY15" fmla="*/ 849119 h 872941"/>
                <a:gd name="connsiteX16" fmla="*/ 533026 w 624028"/>
                <a:gd name="connsiteY16" fmla="*/ 684813 h 872941"/>
                <a:gd name="connsiteX17" fmla="*/ 499688 w 624028"/>
                <a:gd name="connsiteY17" fmla="*/ 484788 h 872941"/>
                <a:gd name="connsiteX18" fmla="*/ 480637 w 624028"/>
                <a:gd name="connsiteY18" fmla="*/ 403824 h 872941"/>
                <a:gd name="connsiteX19" fmla="*/ 421106 w 624028"/>
                <a:gd name="connsiteY19" fmla="*/ 396683 h 872941"/>
                <a:gd name="connsiteX20" fmla="*/ 373480 w 624028"/>
                <a:gd name="connsiteY20" fmla="*/ 418112 h 872941"/>
                <a:gd name="connsiteX21" fmla="*/ 378243 w 624028"/>
                <a:gd name="connsiteY21" fmla="*/ 608613 h 872941"/>
                <a:gd name="connsiteX22" fmla="*/ 340143 w 624028"/>
                <a:gd name="connsiteY22" fmla="*/ 658618 h 872941"/>
                <a:gd name="connsiteX23" fmla="*/ 261562 w 624028"/>
                <a:gd name="connsiteY23" fmla="*/ 637187 h 872941"/>
                <a:gd name="connsiteX24" fmla="*/ 182981 w 624028"/>
                <a:gd name="connsiteY24" fmla="*/ 565750 h 872941"/>
                <a:gd name="connsiteX25" fmla="*/ 152024 w 624028"/>
                <a:gd name="connsiteY25" fmla="*/ 475262 h 872941"/>
                <a:gd name="connsiteX26" fmla="*/ 171073 w 624028"/>
                <a:gd name="connsiteY26" fmla="*/ 306194 h 872941"/>
                <a:gd name="connsiteX27" fmla="*/ 199649 w 624028"/>
                <a:gd name="connsiteY27" fmla="*/ 213325 h 872941"/>
                <a:gd name="connsiteX28" fmla="*/ 263942 w 624028"/>
                <a:gd name="connsiteY28" fmla="*/ 151413 h 872941"/>
                <a:gd name="connsiteX29" fmla="*/ 335380 w 624028"/>
                <a:gd name="connsiteY29" fmla="*/ 118075 h 872941"/>
                <a:gd name="connsiteX30" fmla="*/ 392531 w 624028"/>
                <a:gd name="connsiteY30" fmla="*/ 151413 h 872941"/>
                <a:gd name="connsiteX31" fmla="*/ 413961 w 624028"/>
                <a:gd name="connsiteY31" fmla="*/ 199037 h 872941"/>
                <a:gd name="connsiteX32" fmla="*/ 530643 w 624028"/>
                <a:gd name="connsiteY32" fmla="*/ 201418 h 87294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83024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3090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3090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0709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3799 h 865322"/>
                <a:gd name="connsiteX1" fmla="*/ 523504 w 624028"/>
                <a:gd name="connsiteY1" fmla="*/ 120420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93799 h 865322"/>
                <a:gd name="connsiteX0" fmla="*/ 530643 w 624028"/>
                <a:gd name="connsiteY0" fmla="*/ 193799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93799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404437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61548 w 624028"/>
                <a:gd name="connsiteY27" fmla="*/ 329531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49642 w 624028"/>
                <a:gd name="connsiteY27" fmla="*/ 327150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52017 w 624028"/>
                <a:gd name="connsiteY6" fmla="*/ 227575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52017 w 624028"/>
                <a:gd name="connsiteY6" fmla="*/ 227575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40111 w 624028"/>
                <a:gd name="connsiteY6" fmla="*/ 229956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8424 h 864709"/>
                <a:gd name="connsiteX1" fmla="*/ 525885 w 624028"/>
                <a:gd name="connsiteY1" fmla="*/ 107901 h 864709"/>
                <a:gd name="connsiteX2" fmla="*/ 499686 w 624028"/>
                <a:gd name="connsiteY2" fmla="*/ 59838 h 864709"/>
                <a:gd name="connsiteX3" fmla="*/ 354430 w 624028"/>
                <a:gd name="connsiteY3" fmla="*/ 305 h 864709"/>
                <a:gd name="connsiteX4" fmla="*/ 206792 w 624028"/>
                <a:gd name="connsiteY4" fmla="*/ 40787 h 864709"/>
                <a:gd name="connsiteX5" fmla="*/ 106780 w 624028"/>
                <a:gd name="connsiteY5" fmla="*/ 128892 h 864709"/>
                <a:gd name="connsiteX6" fmla="*/ 40111 w 624028"/>
                <a:gd name="connsiteY6" fmla="*/ 229343 h 864709"/>
                <a:gd name="connsiteX7" fmla="*/ 18674 w 624028"/>
                <a:gd name="connsiteY7" fmla="*/ 319393 h 864709"/>
                <a:gd name="connsiteX8" fmla="*/ 2006 w 624028"/>
                <a:gd name="connsiteY8" fmla="*/ 438455 h 864709"/>
                <a:gd name="connsiteX9" fmla="*/ 11530 w 624028"/>
                <a:gd name="connsiteY9" fmla="*/ 562280 h 864709"/>
                <a:gd name="connsiteX10" fmla="*/ 102018 w 624028"/>
                <a:gd name="connsiteY10" fmla="*/ 719443 h 864709"/>
                <a:gd name="connsiteX11" fmla="*/ 197268 w 624028"/>
                <a:gd name="connsiteY11" fmla="*/ 771830 h 864709"/>
                <a:gd name="connsiteX12" fmla="*/ 354431 w 624028"/>
                <a:gd name="connsiteY12" fmla="*/ 776592 h 864709"/>
                <a:gd name="connsiteX13" fmla="*/ 397294 w 624028"/>
                <a:gd name="connsiteY13" fmla="*/ 771831 h 864709"/>
                <a:gd name="connsiteX14" fmla="*/ 442538 w 624028"/>
                <a:gd name="connsiteY14" fmla="*/ 845649 h 864709"/>
                <a:gd name="connsiteX15" fmla="*/ 490161 w 624028"/>
                <a:gd name="connsiteY15" fmla="*/ 862318 h 864709"/>
                <a:gd name="connsiteX16" fmla="*/ 566361 w 624028"/>
                <a:gd name="connsiteY16" fmla="*/ 862320 h 864709"/>
                <a:gd name="connsiteX17" fmla="*/ 623511 w 624028"/>
                <a:gd name="connsiteY17" fmla="*/ 840887 h 864709"/>
                <a:gd name="connsiteX18" fmla="*/ 533026 w 624028"/>
                <a:gd name="connsiteY18" fmla="*/ 676581 h 864709"/>
                <a:gd name="connsiteX19" fmla="*/ 499688 w 624028"/>
                <a:gd name="connsiteY19" fmla="*/ 476556 h 864709"/>
                <a:gd name="connsiteX20" fmla="*/ 480637 w 624028"/>
                <a:gd name="connsiteY20" fmla="*/ 395592 h 864709"/>
                <a:gd name="connsiteX21" fmla="*/ 421106 w 624028"/>
                <a:gd name="connsiteY21" fmla="*/ 388451 h 864709"/>
                <a:gd name="connsiteX22" fmla="*/ 373480 w 624028"/>
                <a:gd name="connsiteY22" fmla="*/ 409880 h 864709"/>
                <a:gd name="connsiteX23" fmla="*/ 378243 w 624028"/>
                <a:gd name="connsiteY23" fmla="*/ 600381 h 864709"/>
                <a:gd name="connsiteX24" fmla="*/ 340143 w 624028"/>
                <a:gd name="connsiteY24" fmla="*/ 650386 h 864709"/>
                <a:gd name="connsiteX25" fmla="*/ 261562 w 624028"/>
                <a:gd name="connsiteY25" fmla="*/ 628955 h 864709"/>
                <a:gd name="connsiteX26" fmla="*/ 182981 w 624028"/>
                <a:gd name="connsiteY26" fmla="*/ 557518 h 864709"/>
                <a:gd name="connsiteX27" fmla="*/ 152024 w 624028"/>
                <a:gd name="connsiteY27" fmla="*/ 467030 h 864709"/>
                <a:gd name="connsiteX28" fmla="*/ 149642 w 624028"/>
                <a:gd name="connsiteY28" fmla="*/ 326537 h 864709"/>
                <a:gd name="connsiteX29" fmla="*/ 199649 w 624028"/>
                <a:gd name="connsiteY29" fmla="*/ 205093 h 864709"/>
                <a:gd name="connsiteX30" fmla="*/ 254417 w 624028"/>
                <a:gd name="connsiteY30" fmla="*/ 140800 h 864709"/>
                <a:gd name="connsiteX31" fmla="*/ 335380 w 624028"/>
                <a:gd name="connsiteY31" fmla="*/ 109843 h 864709"/>
                <a:gd name="connsiteX32" fmla="*/ 397293 w 624028"/>
                <a:gd name="connsiteY32" fmla="*/ 131275 h 864709"/>
                <a:gd name="connsiteX33" fmla="*/ 413961 w 624028"/>
                <a:gd name="connsiteY33" fmla="*/ 190805 h 864709"/>
                <a:gd name="connsiteX34" fmla="*/ 483024 w 624028"/>
                <a:gd name="connsiteY34" fmla="*/ 198388 h 864709"/>
                <a:gd name="connsiteX35" fmla="*/ 530643 w 624028"/>
                <a:gd name="connsiteY35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62280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62280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9077 w 622462"/>
                <a:gd name="connsiteY0" fmla="*/ 188424 h 864709"/>
                <a:gd name="connsiteX1" fmla="*/ 524319 w 622462"/>
                <a:gd name="connsiteY1" fmla="*/ 107901 h 864709"/>
                <a:gd name="connsiteX2" fmla="*/ 498120 w 622462"/>
                <a:gd name="connsiteY2" fmla="*/ 59838 h 864709"/>
                <a:gd name="connsiteX3" fmla="*/ 352864 w 622462"/>
                <a:gd name="connsiteY3" fmla="*/ 305 h 864709"/>
                <a:gd name="connsiteX4" fmla="*/ 205226 w 622462"/>
                <a:gd name="connsiteY4" fmla="*/ 40787 h 864709"/>
                <a:gd name="connsiteX5" fmla="*/ 105214 w 622462"/>
                <a:gd name="connsiteY5" fmla="*/ 128892 h 864709"/>
                <a:gd name="connsiteX6" fmla="*/ 38545 w 622462"/>
                <a:gd name="connsiteY6" fmla="*/ 229343 h 864709"/>
                <a:gd name="connsiteX7" fmla="*/ 17108 w 622462"/>
                <a:gd name="connsiteY7" fmla="*/ 319393 h 864709"/>
                <a:gd name="connsiteX8" fmla="*/ 440 w 622462"/>
                <a:gd name="connsiteY8" fmla="*/ 438455 h 864709"/>
                <a:gd name="connsiteX9" fmla="*/ 7583 w 622462"/>
                <a:gd name="connsiteY9" fmla="*/ 547993 h 864709"/>
                <a:gd name="connsiteX10" fmla="*/ 36163 w 622462"/>
                <a:gd name="connsiteY10" fmla="*/ 624631 h 864709"/>
                <a:gd name="connsiteX11" fmla="*/ 100452 w 622462"/>
                <a:gd name="connsiteY11" fmla="*/ 719443 h 864709"/>
                <a:gd name="connsiteX12" fmla="*/ 195702 w 622462"/>
                <a:gd name="connsiteY12" fmla="*/ 771830 h 864709"/>
                <a:gd name="connsiteX13" fmla="*/ 352865 w 622462"/>
                <a:gd name="connsiteY13" fmla="*/ 776592 h 864709"/>
                <a:gd name="connsiteX14" fmla="*/ 395728 w 622462"/>
                <a:gd name="connsiteY14" fmla="*/ 771831 h 864709"/>
                <a:gd name="connsiteX15" fmla="*/ 440972 w 622462"/>
                <a:gd name="connsiteY15" fmla="*/ 845649 h 864709"/>
                <a:gd name="connsiteX16" fmla="*/ 488595 w 622462"/>
                <a:gd name="connsiteY16" fmla="*/ 862318 h 864709"/>
                <a:gd name="connsiteX17" fmla="*/ 564795 w 622462"/>
                <a:gd name="connsiteY17" fmla="*/ 862320 h 864709"/>
                <a:gd name="connsiteX18" fmla="*/ 621945 w 622462"/>
                <a:gd name="connsiteY18" fmla="*/ 840887 h 864709"/>
                <a:gd name="connsiteX19" fmla="*/ 531460 w 622462"/>
                <a:gd name="connsiteY19" fmla="*/ 676581 h 864709"/>
                <a:gd name="connsiteX20" fmla="*/ 498122 w 622462"/>
                <a:gd name="connsiteY20" fmla="*/ 476556 h 864709"/>
                <a:gd name="connsiteX21" fmla="*/ 479071 w 622462"/>
                <a:gd name="connsiteY21" fmla="*/ 395592 h 864709"/>
                <a:gd name="connsiteX22" fmla="*/ 419540 w 622462"/>
                <a:gd name="connsiteY22" fmla="*/ 388451 h 864709"/>
                <a:gd name="connsiteX23" fmla="*/ 371914 w 622462"/>
                <a:gd name="connsiteY23" fmla="*/ 409880 h 864709"/>
                <a:gd name="connsiteX24" fmla="*/ 376677 w 622462"/>
                <a:gd name="connsiteY24" fmla="*/ 600381 h 864709"/>
                <a:gd name="connsiteX25" fmla="*/ 338577 w 622462"/>
                <a:gd name="connsiteY25" fmla="*/ 650386 h 864709"/>
                <a:gd name="connsiteX26" fmla="*/ 259996 w 622462"/>
                <a:gd name="connsiteY26" fmla="*/ 628955 h 864709"/>
                <a:gd name="connsiteX27" fmla="*/ 181415 w 622462"/>
                <a:gd name="connsiteY27" fmla="*/ 557518 h 864709"/>
                <a:gd name="connsiteX28" fmla="*/ 150458 w 622462"/>
                <a:gd name="connsiteY28" fmla="*/ 467030 h 864709"/>
                <a:gd name="connsiteX29" fmla="*/ 148076 w 622462"/>
                <a:gd name="connsiteY29" fmla="*/ 326537 h 864709"/>
                <a:gd name="connsiteX30" fmla="*/ 198083 w 622462"/>
                <a:gd name="connsiteY30" fmla="*/ 205093 h 864709"/>
                <a:gd name="connsiteX31" fmla="*/ 252851 w 622462"/>
                <a:gd name="connsiteY31" fmla="*/ 140800 h 864709"/>
                <a:gd name="connsiteX32" fmla="*/ 333814 w 622462"/>
                <a:gd name="connsiteY32" fmla="*/ 109843 h 864709"/>
                <a:gd name="connsiteX33" fmla="*/ 395727 w 622462"/>
                <a:gd name="connsiteY33" fmla="*/ 131275 h 864709"/>
                <a:gd name="connsiteX34" fmla="*/ 412395 w 622462"/>
                <a:gd name="connsiteY34" fmla="*/ 190805 h 864709"/>
                <a:gd name="connsiteX35" fmla="*/ 481458 w 622462"/>
                <a:gd name="connsiteY35" fmla="*/ 198388 h 864709"/>
                <a:gd name="connsiteX36" fmla="*/ 529077 w 622462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40849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40849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19284 w 622206"/>
                <a:gd name="connsiteY22" fmla="*/ 388451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0832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86070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699 h 865578"/>
                <a:gd name="connsiteX1" fmla="*/ 524063 w 622206"/>
                <a:gd name="connsiteY1" fmla="*/ 108176 h 865578"/>
                <a:gd name="connsiteX2" fmla="*/ 497864 w 622206"/>
                <a:gd name="connsiteY2" fmla="*/ 60113 h 865578"/>
                <a:gd name="connsiteX3" fmla="*/ 428813 w 622206"/>
                <a:gd name="connsiteY3" fmla="*/ 20069 h 865578"/>
                <a:gd name="connsiteX4" fmla="*/ 352608 w 622206"/>
                <a:gd name="connsiteY4" fmla="*/ 580 h 865578"/>
                <a:gd name="connsiteX5" fmla="*/ 204970 w 622206"/>
                <a:gd name="connsiteY5" fmla="*/ 41062 h 865578"/>
                <a:gd name="connsiteX6" fmla="*/ 104958 w 622206"/>
                <a:gd name="connsiteY6" fmla="*/ 129167 h 865578"/>
                <a:gd name="connsiteX7" fmla="*/ 38289 w 622206"/>
                <a:gd name="connsiteY7" fmla="*/ 229618 h 865578"/>
                <a:gd name="connsiteX8" fmla="*/ 16852 w 622206"/>
                <a:gd name="connsiteY8" fmla="*/ 319668 h 865578"/>
                <a:gd name="connsiteX9" fmla="*/ 184 w 622206"/>
                <a:gd name="connsiteY9" fmla="*/ 438730 h 865578"/>
                <a:gd name="connsiteX10" fmla="*/ 9708 w 622206"/>
                <a:gd name="connsiteY10" fmla="*/ 541124 h 865578"/>
                <a:gd name="connsiteX11" fmla="*/ 35907 w 622206"/>
                <a:gd name="connsiteY11" fmla="*/ 624906 h 865578"/>
                <a:gd name="connsiteX12" fmla="*/ 100196 w 622206"/>
                <a:gd name="connsiteY12" fmla="*/ 719718 h 865578"/>
                <a:gd name="connsiteX13" fmla="*/ 195446 w 622206"/>
                <a:gd name="connsiteY13" fmla="*/ 772105 h 865578"/>
                <a:gd name="connsiteX14" fmla="*/ 352609 w 622206"/>
                <a:gd name="connsiteY14" fmla="*/ 776867 h 865578"/>
                <a:gd name="connsiteX15" fmla="*/ 395472 w 622206"/>
                <a:gd name="connsiteY15" fmla="*/ 772106 h 865578"/>
                <a:gd name="connsiteX16" fmla="*/ 452622 w 622206"/>
                <a:gd name="connsiteY16" fmla="*/ 836399 h 865578"/>
                <a:gd name="connsiteX17" fmla="*/ 488339 w 622206"/>
                <a:gd name="connsiteY17" fmla="*/ 862593 h 865578"/>
                <a:gd name="connsiteX18" fmla="*/ 564539 w 622206"/>
                <a:gd name="connsiteY18" fmla="*/ 862595 h 865578"/>
                <a:gd name="connsiteX19" fmla="*/ 621689 w 622206"/>
                <a:gd name="connsiteY19" fmla="*/ 841162 h 865578"/>
                <a:gd name="connsiteX20" fmla="*/ 531204 w 622206"/>
                <a:gd name="connsiteY20" fmla="*/ 676856 h 865578"/>
                <a:gd name="connsiteX21" fmla="*/ 497866 w 622206"/>
                <a:gd name="connsiteY21" fmla="*/ 476831 h 865578"/>
                <a:gd name="connsiteX22" fmla="*/ 478815 w 622206"/>
                <a:gd name="connsiteY22" fmla="*/ 395867 h 865578"/>
                <a:gd name="connsiteX23" fmla="*/ 424047 w 622206"/>
                <a:gd name="connsiteY23" fmla="*/ 386345 h 865578"/>
                <a:gd name="connsiteX24" fmla="*/ 371658 w 622206"/>
                <a:gd name="connsiteY24" fmla="*/ 410155 h 865578"/>
                <a:gd name="connsiteX25" fmla="*/ 376421 w 622206"/>
                <a:gd name="connsiteY25" fmla="*/ 600656 h 865578"/>
                <a:gd name="connsiteX26" fmla="*/ 338321 w 622206"/>
                <a:gd name="connsiteY26" fmla="*/ 650661 h 865578"/>
                <a:gd name="connsiteX27" fmla="*/ 259740 w 622206"/>
                <a:gd name="connsiteY27" fmla="*/ 629230 h 865578"/>
                <a:gd name="connsiteX28" fmla="*/ 181159 w 622206"/>
                <a:gd name="connsiteY28" fmla="*/ 557793 h 865578"/>
                <a:gd name="connsiteX29" fmla="*/ 150202 w 622206"/>
                <a:gd name="connsiteY29" fmla="*/ 467305 h 865578"/>
                <a:gd name="connsiteX30" fmla="*/ 147820 w 622206"/>
                <a:gd name="connsiteY30" fmla="*/ 326812 h 865578"/>
                <a:gd name="connsiteX31" fmla="*/ 197827 w 622206"/>
                <a:gd name="connsiteY31" fmla="*/ 205368 h 865578"/>
                <a:gd name="connsiteX32" fmla="*/ 252595 w 622206"/>
                <a:gd name="connsiteY32" fmla="*/ 141075 h 865578"/>
                <a:gd name="connsiteX33" fmla="*/ 333558 w 622206"/>
                <a:gd name="connsiteY33" fmla="*/ 110118 h 865578"/>
                <a:gd name="connsiteX34" fmla="*/ 395471 w 622206"/>
                <a:gd name="connsiteY34" fmla="*/ 131550 h 865578"/>
                <a:gd name="connsiteX35" fmla="*/ 412139 w 622206"/>
                <a:gd name="connsiteY35" fmla="*/ 191080 h 865578"/>
                <a:gd name="connsiteX36" fmla="*/ 481202 w 622206"/>
                <a:gd name="connsiteY36" fmla="*/ 198663 h 865578"/>
                <a:gd name="connsiteX37" fmla="*/ 528821 w 622206"/>
                <a:gd name="connsiteY37" fmla="*/ 188699 h 865578"/>
                <a:gd name="connsiteX0" fmla="*/ 528821 w 622206"/>
                <a:gd name="connsiteY0" fmla="*/ 188699 h 865578"/>
                <a:gd name="connsiteX1" fmla="*/ 524063 w 622206"/>
                <a:gd name="connsiteY1" fmla="*/ 108176 h 865578"/>
                <a:gd name="connsiteX2" fmla="*/ 497864 w 622206"/>
                <a:gd name="connsiteY2" fmla="*/ 60113 h 865578"/>
                <a:gd name="connsiteX3" fmla="*/ 428813 w 622206"/>
                <a:gd name="connsiteY3" fmla="*/ 20069 h 865578"/>
                <a:gd name="connsiteX4" fmla="*/ 352608 w 622206"/>
                <a:gd name="connsiteY4" fmla="*/ 580 h 865578"/>
                <a:gd name="connsiteX5" fmla="*/ 204970 w 622206"/>
                <a:gd name="connsiteY5" fmla="*/ 41062 h 865578"/>
                <a:gd name="connsiteX6" fmla="*/ 104958 w 622206"/>
                <a:gd name="connsiteY6" fmla="*/ 129167 h 865578"/>
                <a:gd name="connsiteX7" fmla="*/ 38289 w 622206"/>
                <a:gd name="connsiteY7" fmla="*/ 229618 h 865578"/>
                <a:gd name="connsiteX8" fmla="*/ 16852 w 622206"/>
                <a:gd name="connsiteY8" fmla="*/ 319668 h 865578"/>
                <a:gd name="connsiteX9" fmla="*/ 184 w 622206"/>
                <a:gd name="connsiteY9" fmla="*/ 438730 h 865578"/>
                <a:gd name="connsiteX10" fmla="*/ 9708 w 622206"/>
                <a:gd name="connsiteY10" fmla="*/ 541124 h 865578"/>
                <a:gd name="connsiteX11" fmla="*/ 35907 w 622206"/>
                <a:gd name="connsiteY11" fmla="*/ 624906 h 865578"/>
                <a:gd name="connsiteX12" fmla="*/ 100196 w 622206"/>
                <a:gd name="connsiteY12" fmla="*/ 719718 h 865578"/>
                <a:gd name="connsiteX13" fmla="*/ 195446 w 622206"/>
                <a:gd name="connsiteY13" fmla="*/ 772105 h 865578"/>
                <a:gd name="connsiteX14" fmla="*/ 352609 w 622206"/>
                <a:gd name="connsiteY14" fmla="*/ 776867 h 865578"/>
                <a:gd name="connsiteX15" fmla="*/ 395472 w 622206"/>
                <a:gd name="connsiteY15" fmla="*/ 772106 h 865578"/>
                <a:gd name="connsiteX16" fmla="*/ 452622 w 622206"/>
                <a:gd name="connsiteY16" fmla="*/ 836399 h 865578"/>
                <a:gd name="connsiteX17" fmla="*/ 488339 w 622206"/>
                <a:gd name="connsiteY17" fmla="*/ 862593 h 865578"/>
                <a:gd name="connsiteX18" fmla="*/ 564539 w 622206"/>
                <a:gd name="connsiteY18" fmla="*/ 862595 h 865578"/>
                <a:gd name="connsiteX19" fmla="*/ 621689 w 622206"/>
                <a:gd name="connsiteY19" fmla="*/ 841162 h 865578"/>
                <a:gd name="connsiteX20" fmla="*/ 531204 w 622206"/>
                <a:gd name="connsiteY20" fmla="*/ 676856 h 865578"/>
                <a:gd name="connsiteX21" fmla="*/ 497866 w 622206"/>
                <a:gd name="connsiteY21" fmla="*/ 476831 h 865578"/>
                <a:gd name="connsiteX22" fmla="*/ 478815 w 622206"/>
                <a:gd name="connsiteY22" fmla="*/ 395867 h 865578"/>
                <a:gd name="connsiteX23" fmla="*/ 424047 w 622206"/>
                <a:gd name="connsiteY23" fmla="*/ 386345 h 865578"/>
                <a:gd name="connsiteX24" fmla="*/ 371658 w 622206"/>
                <a:gd name="connsiteY24" fmla="*/ 410155 h 865578"/>
                <a:gd name="connsiteX25" fmla="*/ 376421 w 622206"/>
                <a:gd name="connsiteY25" fmla="*/ 600656 h 865578"/>
                <a:gd name="connsiteX26" fmla="*/ 338321 w 622206"/>
                <a:gd name="connsiteY26" fmla="*/ 650661 h 865578"/>
                <a:gd name="connsiteX27" fmla="*/ 259740 w 622206"/>
                <a:gd name="connsiteY27" fmla="*/ 629230 h 865578"/>
                <a:gd name="connsiteX28" fmla="*/ 181159 w 622206"/>
                <a:gd name="connsiteY28" fmla="*/ 557793 h 865578"/>
                <a:gd name="connsiteX29" fmla="*/ 150202 w 622206"/>
                <a:gd name="connsiteY29" fmla="*/ 467305 h 865578"/>
                <a:gd name="connsiteX30" fmla="*/ 147820 w 622206"/>
                <a:gd name="connsiteY30" fmla="*/ 326812 h 865578"/>
                <a:gd name="connsiteX31" fmla="*/ 197827 w 622206"/>
                <a:gd name="connsiteY31" fmla="*/ 205368 h 865578"/>
                <a:gd name="connsiteX32" fmla="*/ 252595 w 622206"/>
                <a:gd name="connsiteY32" fmla="*/ 141075 h 865578"/>
                <a:gd name="connsiteX33" fmla="*/ 333558 w 622206"/>
                <a:gd name="connsiteY33" fmla="*/ 110118 h 865578"/>
                <a:gd name="connsiteX34" fmla="*/ 395471 w 622206"/>
                <a:gd name="connsiteY34" fmla="*/ 131550 h 865578"/>
                <a:gd name="connsiteX35" fmla="*/ 412139 w 622206"/>
                <a:gd name="connsiteY35" fmla="*/ 191080 h 865578"/>
                <a:gd name="connsiteX36" fmla="*/ 481202 w 622206"/>
                <a:gd name="connsiteY36" fmla="*/ 198663 h 865578"/>
                <a:gd name="connsiteX37" fmla="*/ 528821 w 622206"/>
                <a:gd name="connsiteY37" fmla="*/ 188699 h 865578"/>
                <a:gd name="connsiteX0" fmla="*/ 528821 w 622206"/>
                <a:gd name="connsiteY0" fmla="*/ 190111 h 866990"/>
                <a:gd name="connsiteX1" fmla="*/ 524063 w 622206"/>
                <a:gd name="connsiteY1" fmla="*/ 109588 h 866990"/>
                <a:gd name="connsiteX2" fmla="*/ 497864 w 622206"/>
                <a:gd name="connsiteY2" fmla="*/ 61525 h 866990"/>
                <a:gd name="connsiteX3" fmla="*/ 426432 w 622206"/>
                <a:gd name="connsiteY3" fmla="*/ 11956 h 866990"/>
                <a:gd name="connsiteX4" fmla="*/ 352608 w 622206"/>
                <a:gd name="connsiteY4" fmla="*/ 1992 h 866990"/>
                <a:gd name="connsiteX5" fmla="*/ 204970 w 622206"/>
                <a:gd name="connsiteY5" fmla="*/ 42474 h 866990"/>
                <a:gd name="connsiteX6" fmla="*/ 104958 w 622206"/>
                <a:gd name="connsiteY6" fmla="*/ 130579 h 866990"/>
                <a:gd name="connsiteX7" fmla="*/ 38289 w 622206"/>
                <a:gd name="connsiteY7" fmla="*/ 231030 h 866990"/>
                <a:gd name="connsiteX8" fmla="*/ 16852 w 622206"/>
                <a:gd name="connsiteY8" fmla="*/ 321080 h 866990"/>
                <a:gd name="connsiteX9" fmla="*/ 184 w 622206"/>
                <a:gd name="connsiteY9" fmla="*/ 440142 h 866990"/>
                <a:gd name="connsiteX10" fmla="*/ 9708 w 622206"/>
                <a:gd name="connsiteY10" fmla="*/ 542536 h 866990"/>
                <a:gd name="connsiteX11" fmla="*/ 35907 w 622206"/>
                <a:gd name="connsiteY11" fmla="*/ 626318 h 866990"/>
                <a:gd name="connsiteX12" fmla="*/ 100196 w 622206"/>
                <a:gd name="connsiteY12" fmla="*/ 721130 h 866990"/>
                <a:gd name="connsiteX13" fmla="*/ 195446 w 622206"/>
                <a:gd name="connsiteY13" fmla="*/ 773517 h 866990"/>
                <a:gd name="connsiteX14" fmla="*/ 352609 w 622206"/>
                <a:gd name="connsiteY14" fmla="*/ 778279 h 866990"/>
                <a:gd name="connsiteX15" fmla="*/ 395472 w 622206"/>
                <a:gd name="connsiteY15" fmla="*/ 773518 h 866990"/>
                <a:gd name="connsiteX16" fmla="*/ 452622 w 622206"/>
                <a:gd name="connsiteY16" fmla="*/ 837811 h 866990"/>
                <a:gd name="connsiteX17" fmla="*/ 488339 w 622206"/>
                <a:gd name="connsiteY17" fmla="*/ 864005 h 866990"/>
                <a:gd name="connsiteX18" fmla="*/ 564539 w 622206"/>
                <a:gd name="connsiteY18" fmla="*/ 864007 h 866990"/>
                <a:gd name="connsiteX19" fmla="*/ 621689 w 622206"/>
                <a:gd name="connsiteY19" fmla="*/ 842574 h 866990"/>
                <a:gd name="connsiteX20" fmla="*/ 531204 w 622206"/>
                <a:gd name="connsiteY20" fmla="*/ 678268 h 866990"/>
                <a:gd name="connsiteX21" fmla="*/ 497866 w 622206"/>
                <a:gd name="connsiteY21" fmla="*/ 478243 h 866990"/>
                <a:gd name="connsiteX22" fmla="*/ 478815 w 622206"/>
                <a:gd name="connsiteY22" fmla="*/ 397279 h 866990"/>
                <a:gd name="connsiteX23" fmla="*/ 424047 w 622206"/>
                <a:gd name="connsiteY23" fmla="*/ 387757 h 866990"/>
                <a:gd name="connsiteX24" fmla="*/ 371658 w 622206"/>
                <a:gd name="connsiteY24" fmla="*/ 411567 h 866990"/>
                <a:gd name="connsiteX25" fmla="*/ 376421 w 622206"/>
                <a:gd name="connsiteY25" fmla="*/ 602068 h 866990"/>
                <a:gd name="connsiteX26" fmla="*/ 338321 w 622206"/>
                <a:gd name="connsiteY26" fmla="*/ 652073 h 866990"/>
                <a:gd name="connsiteX27" fmla="*/ 259740 w 622206"/>
                <a:gd name="connsiteY27" fmla="*/ 630642 h 866990"/>
                <a:gd name="connsiteX28" fmla="*/ 181159 w 622206"/>
                <a:gd name="connsiteY28" fmla="*/ 559205 h 866990"/>
                <a:gd name="connsiteX29" fmla="*/ 150202 w 622206"/>
                <a:gd name="connsiteY29" fmla="*/ 468717 h 866990"/>
                <a:gd name="connsiteX30" fmla="*/ 147820 w 622206"/>
                <a:gd name="connsiteY30" fmla="*/ 328224 h 866990"/>
                <a:gd name="connsiteX31" fmla="*/ 197827 w 622206"/>
                <a:gd name="connsiteY31" fmla="*/ 206780 h 866990"/>
                <a:gd name="connsiteX32" fmla="*/ 252595 w 622206"/>
                <a:gd name="connsiteY32" fmla="*/ 142487 h 866990"/>
                <a:gd name="connsiteX33" fmla="*/ 333558 w 622206"/>
                <a:gd name="connsiteY33" fmla="*/ 111530 h 866990"/>
                <a:gd name="connsiteX34" fmla="*/ 395471 w 622206"/>
                <a:gd name="connsiteY34" fmla="*/ 132962 h 866990"/>
                <a:gd name="connsiteX35" fmla="*/ 412139 w 622206"/>
                <a:gd name="connsiteY35" fmla="*/ 192492 h 866990"/>
                <a:gd name="connsiteX36" fmla="*/ 481202 w 622206"/>
                <a:gd name="connsiteY36" fmla="*/ 200075 h 866990"/>
                <a:gd name="connsiteX37" fmla="*/ 528821 w 622206"/>
                <a:gd name="connsiteY37" fmla="*/ 190111 h 866990"/>
                <a:gd name="connsiteX0" fmla="*/ 528821 w 622206"/>
                <a:gd name="connsiteY0" fmla="*/ 181521 h 858400"/>
                <a:gd name="connsiteX1" fmla="*/ 524063 w 622206"/>
                <a:gd name="connsiteY1" fmla="*/ 100998 h 858400"/>
                <a:gd name="connsiteX2" fmla="*/ 497864 w 622206"/>
                <a:gd name="connsiteY2" fmla="*/ 52935 h 858400"/>
                <a:gd name="connsiteX3" fmla="*/ 426432 w 622206"/>
                <a:gd name="connsiteY3" fmla="*/ 3366 h 858400"/>
                <a:gd name="connsiteX4" fmla="*/ 352608 w 622206"/>
                <a:gd name="connsiteY4" fmla="*/ 7689 h 858400"/>
                <a:gd name="connsiteX5" fmla="*/ 204970 w 622206"/>
                <a:gd name="connsiteY5" fmla="*/ 33884 h 858400"/>
                <a:gd name="connsiteX6" fmla="*/ 104958 w 622206"/>
                <a:gd name="connsiteY6" fmla="*/ 121989 h 858400"/>
                <a:gd name="connsiteX7" fmla="*/ 38289 w 622206"/>
                <a:gd name="connsiteY7" fmla="*/ 222440 h 858400"/>
                <a:gd name="connsiteX8" fmla="*/ 16852 w 622206"/>
                <a:gd name="connsiteY8" fmla="*/ 312490 h 858400"/>
                <a:gd name="connsiteX9" fmla="*/ 184 w 622206"/>
                <a:gd name="connsiteY9" fmla="*/ 431552 h 858400"/>
                <a:gd name="connsiteX10" fmla="*/ 9708 w 622206"/>
                <a:gd name="connsiteY10" fmla="*/ 533946 h 858400"/>
                <a:gd name="connsiteX11" fmla="*/ 35907 w 622206"/>
                <a:gd name="connsiteY11" fmla="*/ 617728 h 858400"/>
                <a:gd name="connsiteX12" fmla="*/ 100196 w 622206"/>
                <a:gd name="connsiteY12" fmla="*/ 712540 h 858400"/>
                <a:gd name="connsiteX13" fmla="*/ 195446 w 622206"/>
                <a:gd name="connsiteY13" fmla="*/ 764927 h 858400"/>
                <a:gd name="connsiteX14" fmla="*/ 352609 w 622206"/>
                <a:gd name="connsiteY14" fmla="*/ 769689 h 858400"/>
                <a:gd name="connsiteX15" fmla="*/ 395472 w 622206"/>
                <a:gd name="connsiteY15" fmla="*/ 764928 h 858400"/>
                <a:gd name="connsiteX16" fmla="*/ 452622 w 622206"/>
                <a:gd name="connsiteY16" fmla="*/ 829221 h 858400"/>
                <a:gd name="connsiteX17" fmla="*/ 488339 w 622206"/>
                <a:gd name="connsiteY17" fmla="*/ 855415 h 858400"/>
                <a:gd name="connsiteX18" fmla="*/ 564539 w 622206"/>
                <a:gd name="connsiteY18" fmla="*/ 855417 h 858400"/>
                <a:gd name="connsiteX19" fmla="*/ 621689 w 622206"/>
                <a:gd name="connsiteY19" fmla="*/ 833984 h 858400"/>
                <a:gd name="connsiteX20" fmla="*/ 531204 w 622206"/>
                <a:gd name="connsiteY20" fmla="*/ 669678 h 858400"/>
                <a:gd name="connsiteX21" fmla="*/ 497866 w 622206"/>
                <a:gd name="connsiteY21" fmla="*/ 469653 h 858400"/>
                <a:gd name="connsiteX22" fmla="*/ 478815 w 622206"/>
                <a:gd name="connsiteY22" fmla="*/ 388689 h 858400"/>
                <a:gd name="connsiteX23" fmla="*/ 424047 w 622206"/>
                <a:gd name="connsiteY23" fmla="*/ 379167 h 858400"/>
                <a:gd name="connsiteX24" fmla="*/ 371658 w 622206"/>
                <a:gd name="connsiteY24" fmla="*/ 402977 h 858400"/>
                <a:gd name="connsiteX25" fmla="*/ 376421 w 622206"/>
                <a:gd name="connsiteY25" fmla="*/ 593478 h 858400"/>
                <a:gd name="connsiteX26" fmla="*/ 338321 w 622206"/>
                <a:gd name="connsiteY26" fmla="*/ 643483 h 858400"/>
                <a:gd name="connsiteX27" fmla="*/ 259740 w 622206"/>
                <a:gd name="connsiteY27" fmla="*/ 622052 h 858400"/>
                <a:gd name="connsiteX28" fmla="*/ 181159 w 622206"/>
                <a:gd name="connsiteY28" fmla="*/ 550615 h 858400"/>
                <a:gd name="connsiteX29" fmla="*/ 150202 w 622206"/>
                <a:gd name="connsiteY29" fmla="*/ 460127 h 858400"/>
                <a:gd name="connsiteX30" fmla="*/ 147820 w 622206"/>
                <a:gd name="connsiteY30" fmla="*/ 319634 h 858400"/>
                <a:gd name="connsiteX31" fmla="*/ 197827 w 622206"/>
                <a:gd name="connsiteY31" fmla="*/ 198190 h 858400"/>
                <a:gd name="connsiteX32" fmla="*/ 252595 w 622206"/>
                <a:gd name="connsiteY32" fmla="*/ 133897 h 858400"/>
                <a:gd name="connsiteX33" fmla="*/ 333558 w 622206"/>
                <a:gd name="connsiteY33" fmla="*/ 102940 h 858400"/>
                <a:gd name="connsiteX34" fmla="*/ 395471 w 622206"/>
                <a:gd name="connsiteY34" fmla="*/ 124372 h 858400"/>
                <a:gd name="connsiteX35" fmla="*/ 412139 w 622206"/>
                <a:gd name="connsiteY35" fmla="*/ 183902 h 858400"/>
                <a:gd name="connsiteX36" fmla="*/ 481202 w 622206"/>
                <a:gd name="connsiteY36" fmla="*/ 191485 h 858400"/>
                <a:gd name="connsiteX37" fmla="*/ 528821 w 622206"/>
                <a:gd name="connsiteY37" fmla="*/ 181521 h 858400"/>
                <a:gd name="connsiteX0" fmla="*/ 528821 w 622206"/>
                <a:gd name="connsiteY0" fmla="*/ 188152 h 865031"/>
                <a:gd name="connsiteX1" fmla="*/ 524063 w 622206"/>
                <a:gd name="connsiteY1" fmla="*/ 107629 h 865031"/>
                <a:gd name="connsiteX2" fmla="*/ 497864 w 622206"/>
                <a:gd name="connsiteY2" fmla="*/ 59566 h 865031"/>
                <a:gd name="connsiteX3" fmla="*/ 426432 w 622206"/>
                <a:gd name="connsiteY3" fmla="*/ 9997 h 865031"/>
                <a:gd name="connsiteX4" fmla="*/ 331177 w 622206"/>
                <a:gd name="connsiteY4" fmla="*/ 2414 h 865031"/>
                <a:gd name="connsiteX5" fmla="*/ 204970 w 622206"/>
                <a:gd name="connsiteY5" fmla="*/ 40515 h 865031"/>
                <a:gd name="connsiteX6" fmla="*/ 104958 w 622206"/>
                <a:gd name="connsiteY6" fmla="*/ 128620 h 865031"/>
                <a:gd name="connsiteX7" fmla="*/ 38289 w 622206"/>
                <a:gd name="connsiteY7" fmla="*/ 229071 h 865031"/>
                <a:gd name="connsiteX8" fmla="*/ 16852 w 622206"/>
                <a:gd name="connsiteY8" fmla="*/ 319121 h 865031"/>
                <a:gd name="connsiteX9" fmla="*/ 184 w 622206"/>
                <a:gd name="connsiteY9" fmla="*/ 438183 h 865031"/>
                <a:gd name="connsiteX10" fmla="*/ 9708 w 622206"/>
                <a:gd name="connsiteY10" fmla="*/ 540577 h 865031"/>
                <a:gd name="connsiteX11" fmla="*/ 35907 w 622206"/>
                <a:gd name="connsiteY11" fmla="*/ 624359 h 865031"/>
                <a:gd name="connsiteX12" fmla="*/ 100196 w 622206"/>
                <a:gd name="connsiteY12" fmla="*/ 719171 h 865031"/>
                <a:gd name="connsiteX13" fmla="*/ 195446 w 622206"/>
                <a:gd name="connsiteY13" fmla="*/ 771558 h 865031"/>
                <a:gd name="connsiteX14" fmla="*/ 352609 w 622206"/>
                <a:gd name="connsiteY14" fmla="*/ 776320 h 865031"/>
                <a:gd name="connsiteX15" fmla="*/ 395472 w 622206"/>
                <a:gd name="connsiteY15" fmla="*/ 771559 h 865031"/>
                <a:gd name="connsiteX16" fmla="*/ 452622 w 622206"/>
                <a:gd name="connsiteY16" fmla="*/ 835852 h 865031"/>
                <a:gd name="connsiteX17" fmla="*/ 488339 w 622206"/>
                <a:gd name="connsiteY17" fmla="*/ 862046 h 865031"/>
                <a:gd name="connsiteX18" fmla="*/ 564539 w 622206"/>
                <a:gd name="connsiteY18" fmla="*/ 862048 h 865031"/>
                <a:gd name="connsiteX19" fmla="*/ 621689 w 622206"/>
                <a:gd name="connsiteY19" fmla="*/ 840615 h 865031"/>
                <a:gd name="connsiteX20" fmla="*/ 531204 w 622206"/>
                <a:gd name="connsiteY20" fmla="*/ 676309 h 865031"/>
                <a:gd name="connsiteX21" fmla="*/ 497866 w 622206"/>
                <a:gd name="connsiteY21" fmla="*/ 476284 h 865031"/>
                <a:gd name="connsiteX22" fmla="*/ 478815 w 622206"/>
                <a:gd name="connsiteY22" fmla="*/ 395320 h 865031"/>
                <a:gd name="connsiteX23" fmla="*/ 424047 w 622206"/>
                <a:gd name="connsiteY23" fmla="*/ 385798 h 865031"/>
                <a:gd name="connsiteX24" fmla="*/ 371658 w 622206"/>
                <a:gd name="connsiteY24" fmla="*/ 409608 h 865031"/>
                <a:gd name="connsiteX25" fmla="*/ 376421 w 622206"/>
                <a:gd name="connsiteY25" fmla="*/ 600109 h 865031"/>
                <a:gd name="connsiteX26" fmla="*/ 338321 w 622206"/>
                <a:gd name="connsiteY26" fmla="*/ 650114 h 865031"/>
                <a:gd name="connsiteX27" fmla="*/ 259740 w 622206"/>
                <a:gd name="connsiteY27" fmla="*/ 628683 h 865031"/>
                <a:gd name="connsiteX28" fmla="*/ 181159 w 622206"/>
                <a:gd name="connsiteY28" fmla="*/ 557246 h 865031"/>
                <a:gd name="connsiteX29" fmla="*/ 150202 w 622206"/>
                <a:gd name="connsiteY29" fmla="*/ 466758 h 865031"/>
                <a:gd name="connsiteX30" fmla="*/ 147820 w 622206"/>
                <a:gd name="connsiteY30" fmla="*/ 326265 h 865031"/>
                <a:gd name="connsiteX31" fmla="*/ 197827 w 622206"/>
                <a:gd name="connsiteY31" fmla="*/ 204821 h 865031"/>
                <a:gd name="connsiteX32" fmla="*/ 252595 w 622206"/>
                <a:gd name="connsiteY32" fmla="*/ 140528 h 865031"/>
                <a:gd name="connsiteX33" fmla="*/ 333558 w 622206"/>
                <a:gd name="connsiteY33" fmla="*/ 109571 h 865031"/>
                <a:gd name="connsiteX34" fmla="*/ 395471 w 622206"/>
                <a:gd name="connsiteY34" fmla="*/ 131003 h 865031"/>
                <a:gd name="connsiteX35" fmla="*/ 412139 w 622206"/>
                <a:gd name="connsiteY35" fmla="*/ 190533 h 865031"/>
                <a:gd name="connsiteX36" fmla="*/ 481202 w 622206"/>
                <a:gd name="connsiteY36" fmla="*/ 198116 h 865031"/>
                <a:gd name="connsiteX37" fmla="*/ 528821 w 622206"/>
                <a:gd name="connsiteY37" fmla="*/ 188152 h 865031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31177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38289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38289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28821 w 622206"/>
                <a:gd name="connsiteY37" fmla="*/ 184775 h 861654"/>
                <a:gd name="connsiteX0" fmla="*/ 502627 w 622206"/>
                <a:gd name="connsiteY0" fmla="*/ 196681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02627 w 622206"/>
                <a:gd name="connsiteY37" fmla="*/ 196681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9502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209027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62146 w 622206"/>
                <a:gd name="connsiteY22" fmla="*/ 380037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209027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3582 w 622206"/>
                <a:gd name="connsiteY22" fmla="*/ 418576 h 861654"/>
                <a:gd name="connsiteX23" fmla="*/ 462146 w 622206"/>
                <a:gd name="connsiteY23" fmla="*/ 380037 h 861654"/>
                <a:gd name="connsiteX24" fmla="*/ 424047 w 622206"/>
                <a:gd name="connsiteY24" fmla="*/ 382421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62146 w 622206"/>
                <a:gd name="connsiteY23" fmla="*/ 380037 h 861654"/>
                <a:gd name="connsiteX24" fmla="*/ 424047 w 622206"/>
                <a:gd name="connsiteY24" fmla="*/ 382421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62146 w 622206"/>
                <a:gd name="connsiteY23" fmla="*/ 380037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88341 w 622206"/>
                <a:gd name="connsiteY21" fmla="*/ 491957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88341 w 622206"/>
                <a:gd name="connsiteY21" fmla="*/ 501482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024"/>
                <a:gd name="connsiteY0" fmla="*/ 191918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0233 w 622024"/>
                <a:gd name="connsiteY36" fmla="*/ 203825 h 861654"/>
                <a:gd name="connsiteX37" fmla="*/ 457390 w 622024"/>
                <a:gd name="connsiteY37" fmla="*/ 209027 h 861654"/>
                <a:gd name="connsiteX38" fmla="*/ 500246 w 622024"/>
                <a:gd name="connsiteY38" fmla="*/ 191918 h 861654"/>
                <a:gd name="connsiteX0" fmla="*/ 507390 w 622024"/>
                <a:gd name="connsiteY0" fmla="*/ 196681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0233 w 622024"/>
                <a:gd name="connsiteY36" fmla="*/ 203825 h 861654"/>
                <a:gd name="connsiteX37" fmla="*/ 457390 w 622024"/>
                <a:gd name="connsiteY37" fmla="*/ 209027 h 861654"/>
                <a:gd name="connsiteX38" fmla="*/ 507390 w 622024"/>
                <a:gd name="connsiteY38" fmla="*/ 196681 h 861654"/>
                <a:gd name="connsiteX0" fmla="*/ 507390 w 622024"/>
                <a:gd name="connsiteY0" fmla="*/ 196681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57390 w 622024"/>
                <a:gd name="connsiteY37" fmla="*/ 209027 h 861654"/>
                <a:gd name="connsiteX38" fmla="*/ 507390 w 622024"/>
                <a:gd name="connsiteY38" fmla="*/ 196681 h 861654"/>
                <a:gd name="connsiteX0" fmla="*/ 514534 w 622024"/>
                <a:gd name="connsiteY0" fmla="*/ 199063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57390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24063 w 622024"/>
                <a:gd name="connsiteY1" fmla="*/ 106633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12157 w 622024"/>
                <a:gd name="connsiteY1" fmla="*/ 101870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22024" h="861654">
                  <a:moveTo>
                    <a:pt x="514534" y="199063"/>
                  </a:moveTo>
                  <a:cubicBezTo>
                    <a:pt x="521281" y="186363"/>
                    <a:pt x="514935" y="125682"/>
                    <a:pt x="512157" y="101870"/>
                  </a:cubicBezTo>
                  <a:cubicBezTo>
                    <a:pt x="509379" y="78058"/>
                    <a:pt x="512152" y="72064"/>
                    <a:pt x="497864" y="56189"/>
                  </a:cubicBezTo>
                  <a:cubicBezTo>
                    <a:pt x="483577" y="40314"/>
                    <a:pt x="458579" y="15352"/>
                    <a:pt x="426432" y="6620"/>
                  </a:cubicBezTo>
                  <a:cubicBezTo>
                    <a:pt x="394285" y="-2112"/>
                    <a:pt x="341893" y="-1287"/>
                    <a:pt x="304983" y="3799"/>
                  </a:cubicBezTo>
                  <a:cubicBezTo>
                    <a:pt x="268073" y="8885"/>
                    <a:pt x="238307" y="16897"/>
                    <a:pt x="204970" y="37138"/>
                  </a:cubicBezTo>
                  <a:cubicBezTo>
                    <a:pt x="171633" y="57379"/>
                    <a:pt x="131547" y="93817"/>
                    <a:pt x="104958" y="125243"/>
                  </a:cubicBezTo>
                  <a:cubicBezTo>
                    <a:pt x="78369" y="156669"/>
                    <a:pt x="60117" y="193944"/>
                    <a:pt x="45433" y="225694"/>
                  </a:cubicBezTo>
                  <a:cubicBezTo>
                    <a:pt x="30749" y="257444"/>
                    <a:pt x="24393" y="280892"/>
                    <a:pt x="16852" y="315744"/>
                  </a:cubicBezTo>
                  <a:cubicBezTo>
                    <a:pt x="9311" y="350596"/>
                    <a:pt x="1375" y="397897"/>
                    <a:pt x="184" y="434806"/>
                  </a:cubicBezTo>
                  <a:cubicBezTo>
                    <a:pt x="-1007" y="471715"/>
                    <a:pt x="3754" y="506171"/>
                    <a:pt x="9708" y="537200"/>
                  </a:cubicBezTo>
                  <a:cubicBezTo>
                    <a:pt x="15662" y="568229"/>
                    <a:pt x="20826" y="591216"/>
                    <a:pt x="35907" y="620982"/>
                  </a:cubicBezTo>
                  <a:cubicBezTo>
                    <a:pt x="50988" y="650748"/>
                    <a:pt x="73606" y="691261"/>
                    <a:pt x="100196" y="715794"/>
                  </a:cubicBezTo>
                  <a:cubicBezTo>
                    <a:pt x="126786" y="740327"/>
                    <a:pt x="153377" y="758656"/>
                    <a:pt x="195446" y="768181"/>
                  </a:cubicBezTo>
                  <a:cubicBezTo>
                    <a:pt x="237515" y="777706"/>
                    <a:pt x="319271" y="772943"/>
                    <a:pt x="352609" y="772943"/>
                  </a:cubicBezTo>
                  <a:cubicBezTo>
                    <a:pt x="385947" y="772943"/>
                    <a:pt x="378803" y="758260"/>
                    <a:pt x="395472" y="768182"/>
                  </a:cubicBezTo>
                  <a:cubicBezTo>
                    <a:pt x="412141" y="778104"/>
                    <a:pt x="437144" y="817394"/>
                    <a:pt x="452622" y="832475"/>
                  </a:cubicBezTo>
                  <a:cubicBezTo>
                    <a:pt x="468100" y="847556"/>
                    <a:pt x="469686" y="854303"/>
                    <a:pt x="488339" y="858669"/>
                  </a:cubicBezTo>
                  <a:cubicBezTo>
                    <a:pt x="506992" y="863035"/>
                    <a:pt x="542314" y="862243"/>
                    <a:pt x="564539" y="858671"/>
                  </a:cubicBezTo>
                  <a:cubicBezTo>
                    <a:pt x="586764" y="855099"/>
                    <a:pt x="626054" y="868195"/>
                    <a:pt x="621689" y="837238"/>
                  </a:cubicBezTo>
                  <a:cubicBezTo>
                    <a:pt x="617324" y="806282"/>
                    <a:pt x="560573" y="728891"/>
                    <a:pt x="538348" y="672932"/>
                  </a:cubicBezTo>
                  <a:cubicBezTo>
                    <a:pt x="516123" y="616973"/>
                    <a:pt x="499850" y="549828"/>
                    <a:pt x="488341" y="501482"/>
                  </a:cubicBezTo>
                  <a:cubicBezTo>
                    <a:pt x="476832" y="453136"/>
                    <a:pt x="475248" y="398335"/>
                    <a:pt x="469295" y="382857"/>
                  </a:cubicBezTo>
                  <a:cubicBezTo>
                    <a:pt x="463342" y="367379"/>
                    <a:pt x="452225" y="375744"/>
                    <a:pt x="440715" y="375275"/>
                  </a:cubicBezTo>
                  <a:cubicBezTo>
                    <a:pt x="429205" y="374806"/>
                    <a:pt x="410554" y="374881"/>
                    <a:pt x="400235" y="380040"/>
                  </a:cubicBezTo>
                  <a:cubicBezTo>
                    <a:pt x="389916" y="385199"/>
                    <a:pt x="382771" y="370116"/>
                    <a:pt x="378802" y="406231"/>
                  </a:cubicBezTo>
                  <a:cubicBezTo>
                    <a:pt x="374833" y="442346"/>
                    <a:pt x="383168" y="556648"/>
                    <a:pt x="376421" y="596732"/>
                  </a:cubicBezTo>
                  <a:cubicBezTo>
                    <a:pt x="369674" y="636816"/>
                    <a:pt x="357768" y="641975"/>
                    <a:pt x="338321" y="646737"/>
                  </a:cubicBezTo>
                  <a:cubicBezTo>
                    <a:pt x="318874" y="651499"/>
                    <a:pt x="285934" y="640784"/>
                    <a:pt x="259740" y="625306"/>
                  </a:cubicBezTo>
                  <a:cubicBezTo>
                    <a:pt x="233546" y="609828"/>
                    <a:pt x="199415" y="580857"/>
                    <a:pt x="181159" y="553869"/>
                  </a:cubicBezTo>
                  <a:cubicBezTo>
                    <a:pt x="162903" y="526882"/>
                    <a:pt x="155758" y="501878"/>
                    <a:pt x="150202" y="463381"/>
                  </a:cubicBezTo>
                  <a:cubicBezTo>
                    <a:pt x="144646" y="424884"/>
                    <a:pt x="139883" y="366544"/>
                    <a:pt x="147820" y="322888"/>
                  </a:cubicBezTo>
                  <a:cubicBezTo>
                    <a:pt x="155757" y="279232"/>
                    <a:pt x="180365" y="232400"/>
                    <a:pt x="197827" y="201444"/>
                  </a:cubicBezTo>
                  <a:cubicBezTo>
                    <a:pt x="215289" y="170488"/>
                    <a:pt x="229973" y="153026"/>
                    <a:pt x="252595" y="137151"/>
                  </a:cubicBezTo>
                  <a:cubicBezTo>
                    <a:pt x="275217" y="121276"/>
                    <a:pt x="309745" y="107782"/>
                    <a:pt x="333558" y="106194"/>
                  </a:cubicBezTo>
                  <a:cubicBezTo>
                    <a:pt x="357371" y="104606"/>
                    <a:pt x="383168" y="112148"/>
                    <a:pt x="395471" y="127626"/>
                  </a:cubicBezTo>
                  <a:cubicBezTo>
                    <a:pt x="407774" y="143104"/>
                    <a:pt x="396264" y="185496"/>
                    <a:pt x="407377" y="199063"/>
                  </a:cubicBezTo>
                  <a:cubicBezTo>
                    <a:pt x="418490" y="212630"/>
                    <a:pt x="444293" y="209027"/>
                    <a:pt x="462152" y="209027"/>
                  </a:cubicBezTo>
                  <a:cubicBezTo>
                    <a:pt x="480011" y="209027"/>
                    <a:pt x="509376" y="221361"/>
                    <a:pt x="514534" y="199063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</p:grpSp>
      <p:grpSp>
        <p:nvGrpSpPr>
          <p:cNvPr id="393" name="グループ化 392">
            <a:extLst>
              <a:ext uri="{FF2B5EF4-FFF2-40B4-BE49-F238E27FC236}">
                <a16:creationId xmlns:a16="http://schemas.microsoft.com/office/drawing/2014/main" id="{F49F1A07-2016-4A8E-9847-3C8349563FB7}"/>
              </a:ext>
            </a:extLst>
          </p:cNvPr>
          <p:cNvGrpSpPr>
            <a:grpSpLocks noChangeAspect="1"/>
          </p:cNvGrpSpPr>
          <p:nvPr/>
        </p:nvGrpSpPr>
        <p:grpSpPr>
          <a:xfrm>
            <a:off x="5767013" y="5422879"/>
            <a:ext cx="670511" cy="670511"/>
            <a:chOff x="3333486" y="723231"/>
            <a:chExt cx="5525029" cy="5525029"/>
          </a:xfrm>
        </p:grpSpPr>
        <p:sp>
          <p:nvSpPr>
            <p:cNvPr id="394" name="楕円 393">
              <a:extLst>
                <a:ext uri="{FF2B5EF4-FFF2-40B4-BE49-F238E27FC236}">
                  <a16:creationId xmlns:a16="http://schemas.microsoft.com/office/drawing/2014/main" id="{31C990CD-1C8D-4DCD-8411-A1226F55737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33486" y="723231"/>
              <a:ext cx="5525029" cy="5525029"/>
            </a:xfrm>
            <a:prstGeom prst="ellipse">
              <a:avLst/>
            </a:pr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395" name="楕円 394">
              <a:extLst>
                <a:ext uri="{FF2B5EF4-FFF2-40B4-BE49-F238E27FC236}">
                  <a16:creationId xmlns:a16="http://schemas.microsoft.com/office/drawing/2014/main" id="{F1A3E2FF-D0A5-4ED7-9664-1D809338CD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78023" y="967771"/>
              <a:ext cx="5035954" cy="5035954"/>
            </a:xfrm>
            <a:prstGeom prst="ellipse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grpSp>
          <p:nvGrpSpPr>
            <p:cNvPr id="396" name="グループ化 395">
              <a:extLst>
                <a:ext uri="{FF2B5EF4-FFF2-40B4-BE49-F238E27FC236}">
                  <a16:creationId xmlns:a16="http://schemas.microsoft.com/office/drawing/2014/main" id="{8C06AE27-33B6-4492-B863-39885D83DB98}"/>
                </a:ext>
              </a:extLst>
            </p:cNvPr>
            <p:cNvGrpSpPr/>
            <p:nvPr/>
          </p:nvGrpSpPr>
          <p:grpSpPr>
            <a:xfrm>
              <a:off x="4370574" y="2250939"/>
              <a:ext cx="3460942" cy="2011054"/>
              <a:chOff x="3985911" y="2053139"/>
              <a:chExt cx="3944074" cy="2291788"/>
            </a:xfrm>
          </p:grpSpPr>
          <p:sp>
            <p:nvSpPr>
              <p:cNvPr id="407" name="フリーフォーム: 図形 406">
                <a:extLst>
                  <a:ext uri="{FF2B5EF4-FFF2-40B4-BE49-F238E27FC236}">
                    <a16:creationId xmlns:a16="http://schemas.microsoft.com/office/drawing/2014/main" id="{502A888C-30EA-4494-926D-0F76FF133958}"/>
                  </a:ext>
                </a:extLst>
              </p:cNvPr>
              <p:cNvSpPr/>
              <p:nvPr/>
            </p:nvSpPr>
            <p:spPr>
              <a:xfrm>
                <a:off x="3985911" y="2053139"/>
                <a:ext cx="3944074" cy="2291788"/>
              </a:xfrm>
              <a:custGeom>
                <a:avLst/>
                <a:gdLst>
                  <a:gd name="connsiteX0" fmla="*/ 5788 w 3949861"/>
                  <a:gd name="connsiteY0" fmla="*/ 1556795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5788 w 3949861"/>
                  <a:gd name="connsiteY13" fmla="*/ 1556795 h 2291788"/>
                  <a:gd name="connsiteX0" fmla="*/ 5788 w 3949861"/>
                  <a:gd name="connsiteY0" fmla="*/ 1556795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5788 w 3949861"/>
                  <a:gd name="connsiteY13" fmla="*/ 1556795 h 2291788"/>
                  <a:gd name="connsiteX0" fmla="*/ 11576 w 3949861"/>
                  <a:gd name="connsiteY0" fmla="*/ 1559688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11576 w 3949861"/>
                  <a:gd name="connsiteY13" fmla="*/ 1559688 h 2291788"/>
                  <a:gd name="connsiteX0" fmla="*/ 11576 w 3949861"/>
                  <a:gd name="connsiteY0" fmla="*/ 1559688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11576 w 3949861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28464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37145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8286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44074" h="2291788">
                    <a:moveTo>
                      <a:pt x="5789" y="1559688"/>
                    </a:moveTo>
                    <a:lnTo>
                      <a:pt x="355922" y="1556795"/>
                    </a:lnTo>
                    <a:lnTo>
                      <a:pt x="1166150" y="292261"/>
                    </a:lnTo>
                    <a:lnTo>
                      <a:pt x="1406325" y="813122"/>
                    </a:lnTo>
                    <a:lnTo>
                      <a:pt x="1999527" y="0"/>
                    </a:lnTo>
                    <a:lnTo>
                      <a:pt x="2479877" y="772610"/>
                    </a:lnTo>
                    <a:lnTo>
                      <a:pt x="2740307" y="234388"/>
                    </a:lnTo>
                    <a:lnTo>
                      <a:pt x="3446363" y="1857737"/>
                    </a:lnTo>
                    <a:lnTo>
                      <a:pt x="3944074" y="1857737"/>
                    </a:lnTo>
                    <a:cubicBezTo>
                      <a:pt x="3942145" y="1999527"/>
                      <a:pt x="3940215" y="2141317"/>
                      <a:pt x="3938286" y="2283107"/>
                    </a:cubicBezTo>
                    <a:lnTo>
                      <a:pt x="1469985" y="2291788"/>
                    </a:lnTo>
                    <a:lnTo>
                      <a:pt x="1637818" y="2042933"/>
                    </a:lnTo>
                    <a:lnTo>
                      <a:pt x="0" y="2057400"/>
                    </a:lnTo>
                    <a:cubicBezTo>
                      <a:pt x="1930" y="1891496"/>
                      <a:pt x="3859" y="1725592"/>
                      <a:pt x="5789" y="1559688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408" name="フリーフォーム: 図形 407">
                <a:extLst>
                  <a:ext uri="{FF2B5EF4-FFF2-40B4-BE49-F238E27FC236}">
                    <a16:creationId xmlns:a16="http://schemas.microsoft.com/office/drawing/2014/main" id="{FD288A35-677D-4E0F-BBC5-578F2D0ADDA6}"/>
                  </a:ext>
                </a:extLst>
              </p:cNvPr>
              <p:cNvSpPr/>
              <p:nvPr/>
            </p:nvSpPr>
            <p:spPr>
              <a:xfrm>
                <a:off x="4119020" y="2258591"/>
                <a:ext cx="3701005" cy="1961908"/>
              </a:xfrm>
              <a:custGeom>
                <a:avLst/>
                <a:gdLst>
                  <a:gd name="connsiteX0" fmla="*/ 2893 w 3701005"/>
                  <a:gd name="connsiteY0" fmla="*/ 1461304 h 1959015"/>
                  <a:gd name="connsiteX1" fmla="*/ 318303 w 3701005"/>
                  <a:gd name="connsiteY1" fmla="*/ 1458410 h 1959015"/>
                  <a:gd name="connsiteX2" fmla="*/ 1021465 w 3701005"/>
                  <a:gd name="connsiteY2" fmla="*/ 350134 h 1959015"/>
                  <a:gd name="connsiteX3" fmla="*/ 1267427 w 3701005"/>
                  <a:gd name="connsiteY3" fmla="*/ 862314 h 1959015"/>
                  <a:gd name="connsiteX4" fmla="*/ 1863524 w 3701005"/>
                  <a:gd name="connsiteY4" fmla="*/ 0 h 1959015"/>
                  <a:gd name="connsiteX5" fmla="*/ 2364129 w 3701005"/>
                  <a:gd name="connsiteY5" fmla="*/ 824696 h 1959015"/>
                  <a:gd name="connsiteX6" fmla="*/ 2601410 w 3701005"/>
                  <a:gd name="connsiteY6" fmla="*/ 321197 h 1959015"/>
                  <a:gd name="connsiteX7" fmla="*/ 3243805 w 3701005"/>
                  <a:gd name="connsiteY7" fmla="*/ 1791182 h 1959015"/>
                  <a:gd name="connsiteX8" fmla="*/ 3701005 w 3701005"/>
                  <a:gd name="connsiteY8" fmla="*/ 1788289 h 1959015"/>
                  <a:gd name="connsiteX9" fmla="*/ 3695217 w 3701005"/>
                  <a:gd name="connsiteY9" fmla="*/ 1956121 h 1959015"/>
                  <a:gd name="connsiteX10" fmla="*/ 1568369 w 3701005"/>
                  <a:gd name="connsiteY10" fmla="*/ 1959015 h 1959015"/>
                  <a:gd name="connsiteX11" fmla="*/ 1715946 w 3701005"/>
                  <a:gd name="connsiteY11" fmla="*/ 1718840 h 1959015"/>
                  <a:gd name="connsiteX12" fmla="*/ 0 w 3701005"/>
                  <a:gd name="connsiteY12" fmla="*/ 1713053 h 1959015"/>
                  <a:gd name="connsiteX13" fmla="*/ 2893 w 3701005"/>
                  <a:gd name="connsiteY13" fmla="*/ 1461304 h 1959015"/>
                  <a:gd name="connsiteX0" fmla="*/ 2893 w 3701005"/>
                  <a:gd name="connsiteY0" fmla="*/ 1461304 h 1959015"/>
                  <a:gd name="connsiteX1" fmla="*/ 318303 w 3701005"/>
                  <a:gd name="connsiteY1" fmla="*/ 1458410 h 1959015"/>
                  <a:gd name="connsiteX2" fmla="*/ 1021465 w 3701005"/>
                  <a:gd name="connsiteY2" fmla="*/ 350134 h 1959015"/>
                  <a:gd name="connsiteX3" fmla="*/ 1261640 w 3701005"/>
                  <a:gd name="connsiteY3" fmla="*/ 856526 h 1959015"/>
                  <a:gd name="connsiteX4" fmla="*/ 1863524 w 3701005"/>
                  <a:gd name="connsiteY4" fmla="*/ 0 h 1959015"/>
                  <a:gd name="connsiteX5" fmla="*/ 2364129 w 3701005"/>
                  <a:gd name="connsiteY5" fmla="*/ 824696 h 1959015"/>
                  <a:gd name="connsiteX6" fmla="*/ 2601410 w 3701005"/>
                  <a:gd name="connsiteY6" fmla="*/ 321197 h 1959015"/>
                  <a:gd name="connsiteX7" fmla="*/ 3243805 w 3701005"/>
                  <a:gd name="connsiteY7" fmla="*/ 1791182 h 1959015"/>
                  <a:gd name="connsiteX8" fmla="*/ 3701005 w 3701005"/>
                  <a:gd name="connsiteY8" fmla="*/ 1788289 h 1959015"/>
                  <a:gd name="connsiteX9" fmla="*/ 3695217 w 3701005"/>
                  <a:gd name="connsiteY9" fmla="*/ 1956121 h 1959015"/>
                  <a:gd name="connsiteX10" fmla="*/ 1568369 w 3701005"/>
                  <a:gd name="connsiteY10" fmla="*/ 1959015 h 1959015"/>
                  <a:gd name="connsiteX11" fmla="*/ 1715946 w 3701005"/>
                  <a:gd name="connsiteY11" fmla="*/ 1718840 h 1959015"/>
                  <a:gd name="connsiteX12" fmla="*/ 0 w 3701005"/>
                  <a:gd name="connsiteY12" fmla="*/ 1713053 h 1959015"/>
                  <a:gd name="connsiteX13" fmla="*/ 2893 w 3701005"/>
                  <a:gd name="connsiteY13" fmla="*/ 1461304 h 1959015"/>
                  <a:gd name="connsiteX0" fmla="*/ 2893 w 3701005"/>
                  <a:gd name="connsiteY0" fmla="*/ 1461304 h 1964802"/>
                  <a:gd name="connsiteX1" fmla="*/ 318303 w 3701005"/>
                  <a:gd name="connsiteY1" fmla="*/ 1458410 h 1964802"/>
                  <a:gd name="connsiteX2" fmla="*/ 1021465 w 3701005"/>
                  <a:gd name="connsiteY2" fmla="*/ 350134 h 1964802"/>
                  <a:gd name="connsiteX3" fmla="*/ 1261640 w 3701005"/>
                  <a:gd name="connsiteY3" fmla="*/ 856526 h 1964802"/>
                  <a:gd name="connsiteX4" fmla="*/ 1863524 w 3701005"/>
                  <a:gd name="connsiteY4" fmla="*/ 0 h 1964802"/>
                  <a:gd name="connsiteX5" fmla="*/ 2364129 w 3701005"/>
                  <a:gd name="connsiteY5" fmla="*/ 824696 h 1964802"/>
                  <a:gd name="connsiteX6" fmla="*/ 2601410 w 3701005"/>
                  <a:gd name="connsiteY6" fmla="*/ 321197 h 1964802"/>
                  <a:gd name="connsiteX7" fmla="*/ 3243805 w 3701005"/>
                  <a:gd name="connsiteY7" fmla="*/ 1791182 h 1964802"/>
                  <a:gd name="connsiteX8" fmla="*/ 3701005 w 3701005"/>
                  <a:gd name="connsiteY8" fmla="*/ 1788289 h 1964802"/>
                  <a:gd name="connsiteX9" fmla="*/ 3695217 w 3701005"/>
                  <a:gd name="connsiteY9" fmla="*/ 1956121 h 1964802"/>
                  <a:gd name="connsiteX10" fmla="*/ 1565475 w 3701005"/>
                  <a:gd name="connsiteY10" fmla="*/ 1964802 h 1964802"/>
                  <a:gd name="connsiteX11" fmla="*/ 1715946 w 3701005"/>
                  <a:gd name="connsiteY11" fmla="*/ 1718840 h 1964802"/>
                  <a:gd name="connsiteX12" fmla="*/ 0 w 3701005"/>
                  <a:gd name="connsiteY12" fmla="*/ 1713053 h 1964802"/>
                  <a:gd name="connsiteX13" fmla="*/ 2893 w 3701005"/>
                  <a:gd name="connsiteY13" fmla="*/ 1461304 h 1964802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13053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13053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79608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58342 w 3701005"/>
                  <a:gd name="connsiteY5" fmla="*/ 827589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79608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01005" h="1961908">
                    <a:moveTo>
                      <a:pt x="2893" y="1461304"/>
                    </a:moveTo>
                    <a:lnTo>
                      <a:pt x="318303" y="1458410"/>
                    </a:lnTo>
                    <a:lnTo>
                      <a:pt x="1021465" y="350134"/>
                    </a:lnTo>
                    <a:lnTo>
                      <a:pt x="1261640" y="856526"/>
                    </a:lnTo>
                    <a:lnTo>
                      <a:pt x="1863524" y="0"/>
                    </a:lnTo>
                    <a:lnTo>
                      <a:pt x="2358342" y="827589"/>
                    </a:lnTo>
                    <a:lnTo>
                      <a:pt x="2601410" y="321197"/>
                    </a:lnTo>
                    <a:lnTo>
                      <a:pt x="3243805" y="1782501"/>
                    </a:lnTo>
                    <a:lnTo>
                      <a:pt x="3701005" y="1779608"/>
                    </a:lnTo>
                    <a:lnTo>
                      <a:pt x="3695217" y="1956121"/>
                    </a:lnTo>
                    <a:lnTo>
                      <a:pt x="1568368" y="1961908"/>
                    </a:lnTo>
                    <a:lnTo>
                      <a:pt x="1715946" y="1718840"/>
                    </a:lnTo>
                    <a:lnTo>
                      <a:pt x="0" y="1704372"/>
                    </a:lnTo>
                    <a:cubicBezTo>
                      <a:pt x="964" y="1620456"/>
                      <a:pt x="1929" y="1545220"/>
                      <a:pt x="2893" y="146130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</p:grpSp>
        <p:grpSp>
          <p:nvGrpSpPr>
            <p:cNvPr id="397" name="グループ化 396">
              <a:extLst>
                <a:ext uri="{FF2B5EF4-FFF2-40B4-BE49-F238E27FC236}">
                  <a16:creationId xmlns:a16="http://schemas.microsoft.com/office/drawing/2014/main" id="{F9E55AC2-E081-492F-A20A-FA3FD32DDC94}"/>
                </a:ext>
              </a:extLst>
            </p:cNvPr>
            <p:cNvGrpSpPr/>
            <p:nvPr/>
          </p:nvGrpSpPr>
          <p:grpSpPr>
            <a:xfrm>
              <a:off x="4403323" y="1982235"/>
              <a:ext cx="3347483" cy="2905788"/>
              <a:chOff x="4023232" y="1746925"/>
              <a:chExt cx="3814776" cy="3311422"/>
            </a:xfrm>
          </p:grpSpPr>
          <p:sp>
            <p:nvSpPr>
              <p:cNvPr id="405" name="フリーフォーム: 図形 404">
                <a:extLst>
                  <a:ext uri="{FF2B5EF4-FFF2-40B4-BE49-F238E27FC236}">
                    <a16:creationId xmlns:a16="http://schemas.microsoft.com/office/drawing/2014/main" id="{F6E52730-1C9E-4FA8-8BE6-254D7221EFD2}"/>
                  </a:ext>
                </a:extLst>
              </p:cNvPr>
              <p:cNvSpPr/>
              <p:nvPr/>
            </p:nvSpPr>
            <p:spPr>
              <a:xfrm>
                <a:off x="4023232" y="3352211"/>
                <a:ext cx="3814776" cy="180862"/>
              </a:xfrm>
              <a:custGeom>
                <a:avLst/>
                <a:gdLst>
                  <a:gd name="connsiteX0" fmla="*/ 0 w 3782028"/>
                  <a:gd name="connsiteY0" fmla="*/ 26043 h 196770"/>
                  <a:gd name="connsiteX1" fmla="*/ 3782028 w 3782028"/>
                  <a:gd name="connsiteY1" fmla="*/ 0 h 196770"/>
                  <a:gd name="connsiteX2" fmla="*/ 3779134 w 3782028"/>
                  <a:gd name="connsiteY2" fmla="*/ 190982 h 196770"/>
                  <a:gd name="connsiteX3" fmla="*/ 0 w 3782028"/>
                  <a:gd name="connsiteY3" fmla="*/ 196770 h 196770"/>
                  <a:gd name="connsiteX4" fmla="*/ 0 w 3782028"/>
                  <a:gd name="connsiteY4" fmla="*/ 26043 h 196770"/>
                  <a:gd name="connsiteX0" fmla="*/ 0 w 3782028"/>
                  <a:gd name="connsiteY0" fmla="*/ 26043 h 196770"/>
                  <a:gd name="connsiteX1" fmla="*/ 3782028 w 3782028"/>
                  <a:gd name="connsiteY1" fmla="*/ 0 h 196770"/>
                  <a:gd name="connsiteX2" fmla="*/ 3779134 w 3782028"/>
                  <a:gd name="connsiteY2" fmla="*/ 190982 h 196770"/>
                  <a:gd name="connsiteX3" fmla="*/ 0 w 3782028"/>
                  <a:gd name="connsiteY3" fmla="*/ 196770 h 196770"/>
                  <a:gd name="connsiteX4" fmla="*/ 0 w 3782028"/>
                  <a:gd name="connsiteY4" fmla="*/ 26043 h 196770"/>
                  <a:gd name="connsiteX0" fmla="*/ 0 w 3782028"/>
                  <a:gd name="connsiteY0" fmla="*/ 26043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0 w 3782028"/>
                  <a:gd name="connsiteY4" fmla="*/ 26043 h 193876"/>
                  <a:gd name="connsiteX0" fmla="*/ 2893 w 3782028"/>
                  <a:gd name="connsiteY0" fmla="*/ 31830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2893 w 3782028"/>
                  <a:gd name="connsiteY4" fmla="*/ 31830 h 193876"/>
                  <a:gd name="connsiteX0" fmla="*/ 2893 w 3782028"/>
                  <a:gd name="connsiteY0" fmla="*/ 26043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2893 w 3782028"/>
                  <a:gd name="connsiteY4" fmla="*/ 26043 h 193876"/>
                  <a:gd name="connsiteX0" fmla="*/ 2893 w 3782028"/>
                  <a:gd name="connsiteY0" fmla="*/ 26043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26043 h 202557"/>
                  <a:gd name="connsiteX0" fmla="*/ 2893 w 3782028"/>
                  <a:gd name="connsiteY0" fmla="*/ 43460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43460 h 202557"/>
                  <a:gd name="connsiteX0" fmla="*/ 2893 w 3782028"/>
                  <a:gd name="connsiteY0" fmla="*/ 32443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32443 h 202557"/>
                  <a:gd name="connsiteX0" fmla="*/ 100 w 3779235"/>
                  <a:gd name="connsiteY0" fmla="*/ 32443 h 190982"/>
                  <a:gd name="connsiteX1" fmla="*/ 3779235 w 3779235"/>
                  <a:gd name="connsiteY1" fmla="*/ 0 h 190982"/>
                  <a:gd name="connsiteX2" fmla="*/ 3776341 w 3779235"/>
                  <a:gd name="connsiteY2" fmla="*/ 190982 h 190982"/>
                  <a:gd name="connsiteX3" fmla="*/ 4551 w 3779235"/>
                  <a:gd name="connsiteY3" fmla="*/ 184195 h 190982"/>
                  <a:gd name="connsiteX4" fmla="*/ 100 w 3779235"/>
                  <a:gd name="connsiteY4" fmla="*/ 32443 h 190982"/>
                  <a:gd name="connsiteX0" fmla="*/ 100 w 3779235"/>
                  <a:gd name="connsiteY0" fmla="*/ 32443 h 184195"/>
                  <a:gd name="connsiteX1" fmla="*/ 3779235 w 3779235"/>
                  <a:gd name="connsiteY1" fmla="*/ 0 h 184195"/>
                  <a:gd name="connsiteX2" fmla="*/ 3772669 w 3779235"/>
                  <a:gd name="connsiteY2" fmla="*/ 168949 h 184195"/>
                  <a:gd name="connsiteX3" fmla="*/ 4551 w 3779235"/>
                  <a:gd name="connsiteY3" fmla="*/ 184195 h 184195"/>
                  <a:gd name="connsiteX4" fmla="*/ 100 w 3779235"/>
                  <a:gd name="connsiteY4" fmla="*/ 32443 h 184195"/>
                  <a:gd name="connsiteX0" fmla="*/ 100 w 3779235"/>
                  <a:gd name="connsiteY0" fmla="*/ 32443 h 190983"/>
                  <a:gd name="connsiteX1" fmla="*/ 3779235 w 3779235"/>
                  <a:gd name="connsiteY1" fmla="*/ 0 h 190983"/>
                  <a:gd name="connsiteX2" fmla="*/ 3768997 w 3779235"/>
                  <a:gd name="connsiteY2" fmla="*/ 190983 h 190983"/>
                  <a:gd name="connsiteX3" fmla="*/ 4551 w 3779235"/>
                  <a:gd name="connsiteY3" fmla="*/ 184195 h 190983"/>
                  <a:gd name="connsiteX4" fmla="*/ 100 w 3779235"/>
                  <a:gd name="connsiteY4" fmla="*/ 32443 h 190983"/>
                  <a:gd name="connsiteX0" fmla="*/ 100 w 3775562"/>
                  <a:gd name="connsiteY0" fmla="*/ 21426 h 179966"/>
                  <a:gd name="connsiteX1" fmla="*/ 3775562 w 3775562"/>
                  <a:gd name="connsiteY1" fmla="*/ 0 h 179966"/>
                  <a:gd name="connsiteX2" fmla="*/ 3768997 w 3775562"/>
                  <a:gd name="connsiteY2" fmla="*/ 179966 h 179966"/>
                  <a:gd name="connsiteX3" fmla="*/ 4551 w 3775562"/>
                  <a:gd name="connsiteY3" fmla="*/ 173178 h 179966"/>
                  <a:gd name="connsiteX4" fmla="*/ 100 w 3775562"/>
                  <a:gd name="connsiteY4" fmla="*/ 21426 h 179966"/>
                  <a:gd name="connsiteX0" fmla="*/ 100 w 3775562"/>
                  <a:gd name="connsiteY0" fmla="*/ 28770 h 187310"/>
                  <a:gd name="connsiteX1" fmla="*/ 3775562 w 3775562"/>
                  <a:gd name="connsiteY1" fmla="*/ 0 h 187310"/>
                  <a:gd name="connsiteX2" fmla="*/ 3768997 w 3775562"/>
                  <a:gd name="connsiteY2" fmla="*/ 187310 h 187310"/>
                  <a:gd name="connsiteX3" fmla="*/ 4551 w 3775562"/>
                  <a:gd name="connsiteY3" fmla="*/ 180522 h 187310"/>
                  <a:gd name="connsiteX4" fmla="*/ 100 w 3775562"/>
                  <a:gd name="connsiteY4" fmla="*/ 28770 h 187310"/>
                  <a:gd name="connsiteX0" fmla="*/ 100 w 3775562"/>
                  <a:gd name="connsiteY0" fmla="*/ 17753 h 187310"/>
                  <a:gd name="connsiteX1" fmla="*/ 3775562 w 3775562"/>
                  <a:gd name="connsiteY1" fmla="*/ 0 h 187310"/>
                  <a:gd name="connsiteX2" fmla="*/ 3768997 w 3775562"/>
                  <a:gd name="connsiteY2" fmla="*/ 187310 h 187310"/>
                  <a:gd name="connsiteX3" fmla="*/ 4551 w 3775562"/>
                  <a:gd name="connsiteY3" fmla="*/ 180522 h 187310"/>
                  <a:gd name="connsiteX4" fmla="*/ 100 w 3775562"/>
                  <a:gd name="connsiteY4" fmla="*/ 17753 h 187310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1652 w 3775562"/>
                  <a:gd name="connsiteY2" fmla="*/ 165277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91538"/>
                  <a:gd name="connsiteX1" fmla="*/ 3775562 w 3775562"/>
                  <a:gd name="connsiteY1" fmla="*/ 0 h 191538"/>
                  <a:gd name="connsiteX2" fmla="*/ 3761652 w 3775562"/>
                  <a:gd name="connsiteY2" fmla="*/ 165277 h 191538"/>
                  <a:gd name="connsiteX3" fmla="*/ 4551 w 3775562"/>
                  <a:gd name="connsiteY3" fmla="*/ 191538 h 191538"/>
                  <a:gd name="connsiteX4" fmla="*/ 100 w 3775562"/>
                  <a:gd name="connsiteY4" fmla="*/ 17753 h 191538"/>
                  <a:gd name="connsiteX0" fmla="*/ 100 w 3764545"/>
                  <a:gd name="connsiteY0" fmla="*/ 3064 h 176849"/>
                  <a:gd name="connsiteX1" fmla="*/ 3764545 w 3764545"/>
                  <a:gd name="connsiteY1" fmla="*/ 0 h 176849"/>
                  <a:gd name="connsiteX2" fmla="*/ 3761652 w 3764545"/>
                  <a:gd name="connsiteY2" fmla="*/ 150588 h 176849"/>
                  <a:gd name="connsiteX3" fmla="*/ 4551 w 3764545"/>
                  <a:gd name="connsiteY3" fmla="*/ 176849 h 176849"/>
                  <a:gd name="connsiteX4" fmla="*/ 100 w 3764545"/>
                  <a:gd name="connsiteY4" fmla="*/ 3064 h 176849"/>
                  <a:gd name="connsiteX0" fmla="*/ 100 w 3769096"/>
                  <a:gd name="connsiteY0" fmla="*/ 3064 h 176849"/>
                  <a:gd name="connsiteX1" fmla="*/ 3764545 w 3769096"/>
                  <a:gd name="connsiteY1" fmla="*/ 0 h 176849"/>
                  <a:gd name="connsiteX2" fmla="*/ 3768997 w 3769096"/>
                  <a:gd name="connsiteY2" fmla="*/ 150588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69207"/>
                  <a:gd name="connsiteY0" fmla="*/ 3064 h 176849"/>
                  <a:gd name="connsiteX1" fmla="*/ 3768217 w 3769207"/>
                  <a:gd name="connsiteY1" fmla="*/ 0 h 176849"/>
                  <a:gd name="connsiteX2" fmla="*/ 3768997 w 3769207"/>
                  <a:gd name="connsiteY2" fmla="*/ 150588 h 176849"/>
                  <a:gd name="connsiteX3" fmla="*/ 4551 w 3769207"/>
                  <a:gd name="connsiteY3" fmla="*/ 176849 h 176849"/>
                  <a:gd name="connsiteX4" fmla="*/ 100 w 3769207"/>
                  <a:gd name="connsiteY4" fmla="*/ 3064 h 176849"/>
                  <a:gd name="connsiteX0" fmla="*/ 100 w 3769207"/>
                  <a:gd name="connsiteY0" fmla="*/ 0 h 173785"/>
                  <a:gd name="connsiteX1" fmla="*/ 3768217 w 3769207"/>
                  <a:gd name="connsiteY1" fmla="*/ 11625 h 173785"/>
                  <a:gd name="connsiteX2" fmla="*/ 3768997 w 3769207"/>
                  <a:gd name="connsiteY2" fmla="*/ 147524 h 173785"/>
                  <a:gd name="connsiteX3" fmla="*/ 4551 w 3769207"/>
                  <a:gd name="connsiteY3" fmla="*/ 173785 h 173785"/>
                  <a:gd name="connsiteX4" fmla="*/ 100 w 3769207"/>
                  <a:gd name="connsiteY4" fmla="*/ 0 h 173785"/>
                  <a:gd name="connsiteX0" fmla="*/ 100 w 3769096"/>
                  <a:gd name="connsiteY0" fmla="*/ 3064 h 176849"/>
                  <a:gd name="connsiteX1" fmla="*/ 3764544 w 3769096"/>
                  <a:gd name="connsiteY1" fmla="*/ 0 h 176849"/>
                  <a:gd name="connsiteX2" fmla="*/ 3768997 w 3769096"/>
                  <a:gd name="connsiteY2" fmla="*/ 150588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69096"/>
                  <a:gd name="connsiteY0" fmla="*/ 3064 h 176849"/>
                  <a:gd name="connsiteX1" fmla="*/ 3764544 w 3769096"/>
                  <a:gd name="connsiteY1" fmla="*/ 0 h 176849"/>
                  <a:gd name="connsiteX2" fmla="*/ 3768997 w 3769096"/>
                  <a:gd name="connsiteY2" fmla="*/ 160113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71452"/>
                  <a:gd name="connsiteY0" fmla="*/ 3064 h 176849"/>
                  <a:gd name="connsiteX1" fmla="*/ 3764544 w 3771452"/>
                  <a:gd name="connsiteY1" fmla="*/ 0 h 176849"/>
                  <a:gd name="connsiteX2" fmla="*/ 3771378 w 3771452"/>
                  <a:gd name="connsiteY2" fmla="*/ 172020 h 176849"/>
                  <a:gd name="connsiteX3" fmla="*/ 4551 w 3771452"/>
                  <a:gd name="connsiteY3" fmla="*/ 176849 h 176849"/>
                  <a:gd name="connsiteX4" fmla="*/ 100 w 3771452"/>
                  <a:gd name="connsiteY4" fmla="*/ 3064 h 176849"/>
                  <a:gd name="connsiteX0" fmla="*/ 100 w 3774069"/>
                  <a:gd name="connsiteY0" fmla="*/ 12589 h 186374"/>
                  <a:gd name="connsiteX1" fmla="*/ 3774069 w 3774069"/>
                  <a:gd name="connsiteY1" fmla="*/ 0 h 186374"/>
                  <a:gd name="connsiteX2" fmla="*/ 3771378 w 3774069"/>
                  <a:gd name="connsiteY2" fmla="*/ 181545 h 186374"/>
                  <a:gd name="connsiteX3" fmla="*/ 4551 w 3774069"/>
                  <a:gd name="connsiteY3" fmla="*/ 186374 h 186374"/>
                  <a:gd name="connsiteX4" fmla="*/ 100 w 3774069"/>
                  <a:gd name="connsiteY4" fmla="*/ 12589 h 186374"/>
                  <a:gd name="connsiteX0" fmla="*/ 100 w 3774069"/>
                  <a:gd name="connsiteY0" fmla="*/ 3064 h 176849"/>
                  <a:gd name="connsiteX1" fmla="*/ 3774069 w 3774069"/>
                  <a:gd name="connsiteY1" fmla="*/ 0 h 176849"/>
                  <a:gd name="connsiteX2" fmla="*/ 3771378 w 3774069"/>
                  <a:gd name="connsiteY2" fmla="*/ 172020 h 176849"/>
                  <a:gd name="connsiteX3" fmla="*/ 4551 w 3774069"/>
                  <a:gd name="connsiteY3" fmla="*/ 176849 h 176849"/>
                  <a:gd name="connsiteX4" fmla="*/ 100 w 3774069"/>
                  <a:gd name="connsiteY4" fmla="*/ 3064 h 176849"/>
                  <a:gd name="connsiteX0" fmla="*/ 100 w 3774069"/>
                  <a:gd name="connsiteY0" fmla="*/ 3064 h 181545"/>
                  <a:gd name="connsiteX1" fmla="*/ 3774069 w 3774069"/>
                  <a:gd name="connsiteY1" fmla="*/ 0 h 181545"/>
                  <a:gd name="connsiteX2" fmla="*/ 3768997 w 3774069"/>
                  <a:gd name="connsiteY2" fmla="*/ 181545 h 181545"/>
                  <a:gd name="connsiteX3" fmla="*/ 4551 w 3774069"/>
                  <a:gd name="connsiteY3" fmla="*/ 176849 h 181545"/>
                  <a:gd name="connsiteX4" fmla="*/ 100 w 3774069"/>
                  <a:gd name="connsiteY4" fmla="*/ 3064 h 181545"/>
                  <a:gd name="connsiteX0" fmla="*/ 100 w 3774069"/>
                  <a:gd name="connsiteY0" fmla="*/ 3064 h 176849"/>
                  <a:gd name="connsiteX1" fmla="*/ 3774069 w 3774069"/>
                  <a:gd name="connsiteY1" fmla="*/ 0 h 176849"/>
                  <a:gd name="connsiteX2" fmla="*/ 3768997 w 3774069"/>
                  <a:gd name="connsiteY2" fmla="*/ 176782 h 176849"/>
                  <a:gd name="connsiteX3" fmla="*/ 4551 w 3774069"/>
                  <a:gd name="connsiteY3" fmla="*/ 176849 h 176849"/>
                  <a:gd name="connsiteX4" fmla="*/ 100 w 3774069"/>
                  <a:gd name="connsiteY4" fmla="*/ 3064 h 176849"/>
                  <a:gd name="connsiteX0" fmla="*/ 28887 w 3802856"/>
                  <a:gd name="connsiteY0" fmla="*/ 3064 h 176782"/>
                  <a:gd name="connsiteX1" fmla="*/ 3802856 w 3802856"/>
                  <a:gd name="connsiteY1" fmla="*/ 0 h 176782"/>
                  <a:gd name="connsiteX2" fmla="*/ 3797784 w 3802856"/>
                  <a:gd name="connsiteY2" fmla="*/ 176782 h 176782"/>
                  <a:gd name="connsiteX3" fmla="*/ 0 w 3802856"/>
                  <a:gd name="connsiteY3" fmla="*/ 174468 h 176782"/>
                  <a:gd name="connsiteX4" fmla="*/ 28887 w 3802856"/>
                  <a:gd name="connsiteY4" fmla="*/ 3064 h 176782"/>
                  <a:gd name="connsiteX0" fmla="*/ 5074 w 3802856"/>
                  <a:gd name="connsiteY0" fmla="*/ 0 h 180862"/>
                  <a:gd name="connsiteX1" fmla="*/ 3802856 w 3802856"/>
                  <a:gd name="connsiteY1" fmla="*/ 4080 h 180862"/>
                  <a:gd name="connsiteX2" fmla="*/ 3797784 w 3802856"/>
                  <a:gd name="connsiteY2" fmla="*/ 180862 h 180862"/>
                  <a:gd name="connsiteX3" fmla="*/ 0 w 3802856"/>
                  <a:gd name="connsiteY3" fmla="*/ 178548 h 180862"/>
                  <a:gd name="connsiteX4" fmla="*/ 5074 w 3802856"/>
                  <a:gd name="connsiteY4" fmla="*/ 0 h 180862"/>
                  <a:gd name="connsiteX0" fmla="*/ 151 w 3805077"/>
                  <a:gd name="connsiteY0" fmla="*/ 0 h 180862"/>
                  <a:gd name="connsiteX1" fmla="*/ 3805077 w 3805077"/>
                  <a:gd name="connsiteY1" fmla="*/ 4080 h 180862"/>
                  <a:gd name="connsiteX2" fmla="*/ 3800005 w 3805077"/>
                  <a:gd name="connsiteY2" fmla="*/ 180862 h 180862"/>
                  <a:gd name="connsiteX3" fmla="*/ 2221 w 3805077"/>
                  <a:gd name="connsiteY3" fmla="*/ 178548 h 180862"/>
                  <a:gd name="connsiteX4" fmla="*/ 151 w 3805077"/>
                  <a:gd name="connsiteY4" fmla="*/ 0 h 180862"/>
                  <a:gd name="connsiteX0" fmla="*/ 9798 w 3802856"/>
                  <a:gd name="connsiteY0" fmla="*/ 0 h 180862"/>
                  <a:gd name="connsiteX1" fmla="*/ 3802856 w 3802856"/>
                  <a:gd name="connsiteY1" fmla="*/ 4080 h 180862"/>
                  <a:gd name="connsiteX2" fmla="*/ 3797784 w 3802856"/>
                  <a:gd name="connsiteY2" fmla="*/ 180862 h 180862"/>
                  <a:gd name="connsiteX3" fmla="*/ 0 w 3802856"/>
                  <a:gd name="connsiteY3" fmla="*/ 178548 h 180862"/>
                  <a:gd name="connsiteX4" fmla="*/ 9798 w 3802856"/>
                  <a:gd name="connsiteY4" fmla="*/ 0 h 180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2856" h="180862">
                    <a:moveTo>
                      <a:pt x="9798" y="0"/>
                    </a:moveTo>
                    <a:lnTo>
                      <a:pt x="3802856" y="4080"/>
                    </a:lnTo>
                    <a:cubicBezTo>
                      <a:pt x="3801892" y="54276"/>
                      <a:pt x="3798748" y="130666"/>
                      <a:pt x="3797784" y="180862"/>
                    </a:cubicBezTo>
                    <a:lnTo>
                      <a:pt x="0" y="178548"/>
                    </a:lnTo>
                    <a:cubicBezTo>
                      <a:pt x="964" y="124533"/>
                      <a:pt x="8834" y="54015"/>
                      <a:pt x="9798" y="0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406" name="フリーフォーム: 図形 405">
                <a:extLst>
                  <a:ext uri="{FF2B5EF4-FFF2-40B4-BE49-F238E27FC236}">
                    <a16:creationId xmlns:a16="http://schemas.microsoft.com/office/drawing/2014/main" id="{A2D46E0D-18FE-4BCB-909F-A0F78C38B15E}"/>
                  </a:ext>
                </a:extLst>
              </p:cNvPr>
              <p:cNvSpPr/>
              <p:nvPr/>
            </p:nvSpPr>
            <p:spPr>
              <a:xfrm>
                <a:off x="5897087" y="1746925"/>
                <a:ext cx="160310" cy="3311422"/>
              </a:xfrm>
              <a:custGeom>
                <a:avLst/>
                <a:gdLst>
                  <a:gd name="connsiteX0" fmla="*/ 0 w 174567"/>
                  <a:gd name="connsiteY0" fmla="*/ 4156 h 3316778"/>
                  <a:gd name="connsiteX1" fmla="*/ 166254 w 174567"/>
                  <a:gd name="connsiteY1" fmla="*/ 0 h 3316778"/>
                  <a:gd name="connsiteX2" fmla="*/ 174567 w 174567"/>
                  <a:gd name="connsiteY2" fmla="*/ 3316778 h 3316778"/>
                  <a:gd name="connsiteX3" fmla="*/ 0 w 174567"/>
                  <a:gd name="connsiteY3" fmla="*/ 3312622 h 3316778"/>
                  <a:gd name="connsiteX4" fmla="*/ 0 w 174567"/>
                  <a:gd name="connsiteY4" fmla="*/ 4156 h 3316778"/>
                  <a:gd name="connsiteX0" fmla="*/ 0 w 179682"/>
                  <a:gd name="connsiteY0" fmla="*/ 4156 h 3316778"/>
                  <a:gd name="connsiteX1" fmla="*/ 179682 w 179682"/>
                  <a:gd name="connsiteY1" fmla="*/ 0 h 3316778"/>
                  <a:gd name="connsiteX2" fmla="*/ 174567 w 179682"/>
                  <a:gd name="connsiteY2" fmla="*/ 3316778 h 3316778"/>
                  <a:gd name="connsiteX3" fmla="*/ 0 w 179682"/>
                  <a:gd name="connsiteY3" fmla="*/ 3312622 h 3316778"/>
                  <a:gd name="connsiteX4" fmla="*/ 0 w 179682"/>
                  <a:gd name="connsiteY4" fmla="*/ 4156 h 3316778"/>
                  <a:gd name="connsiteX0" fmla="*/ 0 w 187995"/>
                  <a:gd name="connsiteY0" fmla="*/ 4156 h 3320945"/>
                  <a:gd name="connsiteX1" fmla="*/ 179682 w 187995"/>
                  <a:gd name="connsiteY1" fmla="*/ 0 h 3320945"/>
                  <a:gd name="connsiteX2" fmla="*/ 187995 w 187995"/>
                  <a:gd name="connsiteY2" fmla="*/ 3320945 h 3320945"/>
                  <a:gd name="connsiteX3" fmla="*/ 0 w 187995"/>
                  <a:gd name="connsiteY3" fmla="*/ 3312622 h 3320945"/>
                  <a:gd name="connsiteX4" fmla="*/ 0 w 187995"/>
                  <a:gd name="connsiteY4" fmla="*/ 4156 h 3320945"/>
                  <a:gd name="connsiteX0" fmla="*/ 0 w 187995"/>
                  <a:gd name="connsiteY0" fmla="*/ 4156 h 3320956"/>
                  <a:gd name="connsiteX1" fmla="*/ 179682 w 187995"/>
                  <a:gd name="connsiteY1" fmla="*/ 0 h 3320956"/>
                  <a:gd name="connsiteX2" fmla="*/ 187995 w 187995"/>
                  <a:gd name="connsiteY2" fmla="*/ 3320945 h 3320956"/>
                  <a:gd name="connsiteX3" fmla="*/ 8951 w 187995"/>
                  <a:gd name="connsiteY3" fmla="*/ 3320956 h 3320956"/>
                  <a:gd name="connsiteX4" fmla="*/ 0 w 187995"/>
                  <a:gd name="connsiteY4" fmla="*/ 4156 h 3320956"/>
                  <a:gd name="connsiteX0" fmla="*/ 9350 w 197345"/>
                  <a:gd name="connsiteY0" fmla="*/ 4156 h 3320945"/>
                  <a:gd name="connsiteX1" fmla="*/ 189032 w 197345"/>
                  <a:gd name="connsiteY1" fmla="*/ 0 h 3320945"/>
                  <a:gd name="connsiteX2" fmla="*/ 197345 w 197345"/>
                  <a:gd name="connsiteY2" fmla="*/ 3320945 h 3320945"/>
                  <a:gd name="connsiteX3" fmla="*/ 396 w 197345"/>
                  <a:gd name="connsiteY3" fmla="*/ 3316789 h 3320945"/>
                  <a:gd name="connsiteX4" fmla="*/ 9350 w 197345"/>
                  <a:gd name="connsiteY4" fmla="*/ 4156 h 3320945"/>
                  <a:gd name="connsiteX0" fmla="*/ 9350 w 215250"/>
                  <a:gd name="connsiteY0" fmla="*/ 4156 h 3320945"/>
                  <a:gd name="connsiteX1" fmla="*/ 189032 w 215250"/>
                  <a:gd name="connsiteY1" fmla="*/ 0 h 3320945"/>
                  <a:gd name="connsiteX2" fmla="*/ 215250 w 215250"/>
                  <a:gd name="connsiteY2" fmla="*/ 3320945 h 3320945"/>
                  <a:gd name="connsiteX3" fmla="*/ 396 w 215250"/>
                  <a:gd name="connsiteY3" fmla="*/ 3316789 h 3320945"/>
                  <a:gd name="connsiteX4" fmla="*/ 9350 w 215250"/>
                  <a:gd name="connsiteY4" fmla="*/ 4156 h 3320945"/>
                  <a:gd name="connsiteX0" fmla="*/ 9350 w 215250"/>
                  <a:gd name="connsiteY0" fmla="*/ 4156 h 3320945"/>
                  <a:gd name="connsiteX1" fmla="*/ 193509 w 215250"/>
                  <a:gd name="connsiteY1" fmla="*/ 0 h 3320945"/>
                  <a:gd name="connsiteX2" fmla="*/ 215250 w 215250"/>
                  <a:gd name="connsiteY2" fmla="*/ 3320945 h 3320945"/>
                  <a:gd name="connsiteX3" fmla="*/ 396 w 215250"/>
                  <a:gd name="connsiteY3" fmla="*/ 3316789 h 3320945"/>
                  <a:gd name="connsiteX4" fmla="*/ 9350 w 215250"/>
                  <a:gd name="connsiteY4" fmla="*/ 4156 h 3320945"/>
                  <a:gd name="connsiteX0" fmla="*/ 9350 w 215250"/>
                  <a:gd name="connsiteY0" fmla="*/ 12490 h 3329279"/>
                  <a:gd name="connsiteX1" fmla="*/ 184557 w 215250"/>
                  <a:gd name="connsiteY1" fmla="*/ 0 h 3329279"/>
                  <a:gd name="connsiteX2" fmla="*/ 215250 w 215250"/>
                  <a:gd name="connsiteY2" fmla="*/ 3329279 h 3329279"/>
                  <a:gd name="connsiteX3" fmla="*/ 396 w 215250"/>
                  <a:gd name="connsiteY3" fmla="*/ 3325123 h 3329279"/>
                  <a:gd name="connsiteX4" fmla="*/ 9350 w 215250"/>
                  <a:gd name="connsiteY4" fmla="*/ 12490 h 3329279"/>
                  <a:gd name="connsiteX0" fmla="*/ 9350 w 206298"/>
                  <a:gd name="connsiteY0" fmla="*/ 12490 h 3329279"/>
                  <a:gd name="connsiteX1" fmla="*/ 184557 w 206298"/>
                  <a:gd name="connsiteY1" fmla="*/ 0 h 3329279"/>
                  <a:gd name="connsiteX2" fmla="*/ 206298 w 206298"/>
                  <a:gd name="connsiteY2" fmla="*/ 3329279 h 3329279"/>
                  <a:gd name="connsiteX3" fmla="*/ 396 w 206298"/>
                  <a:gd name="connsiteY3" fmla="*/ 3325123 h 3329279"/>
                  <a:gd name="connsiteX4" fmla="*/ 9350 w 206298"/>
                  <a:gd name="connsiteY4" fmla="*/ 12490 h 3329279"/>
                  <a:gd name="connsiteX0" fmla="*/ 0 w 196948"/>
                  <a:gd name="connsiteY0" fmla="*/ 12490 h 3329290"/>
                  <a:gd name="connsiteX1" fmla="*/ 175207 w 196948"/>
                  <a:gd name="connsiteY1" fmla="*/ 0 h 3329290"/>
                  <a:gd name="connsiteX2" fmla="*/ 196948 w 196948"/>
                  <a:gd name="connsiteY2" fmla="*/ 3329279 h 3329290"/>
                  <a:gd name="connsiteX3" fmla="*/ 4474 w 196948"/>
                  <a:gd name="connsiteY3" fmla="*/ 3329290 h 3329290"/>
                  <a:gd name="connsiteX4" fmla="*/ 0 w 196948"/>
                  <a:gd name="connsiteY4" fmla="*/ 12490 h 3329290"/>
                  <a:gd name="connsiteX0" fmla="*/ 0 w 196948"/>
                  <a:gd name="connsiteY0" fmla="*/ 5328 h 3322128"/>
                  <a:gd name="connsiteX1" fmla="*/ 175207 w 196948"/>
                  <a:gd name="connsiteY1" fmla="*/ 0 h 3322128"/>
                  <a:gd name="connsiteX2" fmla="*/ 196948 w 196948"/>
                  <a:gd name="connsiteY2" fmla="*/ 3322117 h 3322128"/>
                  <a:gd name="connsiteX3" fmla="*/ 4474 w 196948"/>
                  <a:gd name="connsiteY3" fmla="*/ 3322128 h 3322128"/>
                  <a:gd name="connsiteX4" fmla="*/ 0 w 196948"/>
                  <a:gd name="connsiteY4" fmla="*/ 5328 h 3322128"/>
                  <a:gd name="connsiteX0" fmla="*/ 0 w 196948"/>
                  <a:gd name="connsiteY0" fmla="*/ 2941 h 3319741"/>
                  <a:gd name="connsiteX1" fmla="*/ 175207 w 196948"/>
                  <a:gd name="connsiteY1" fmla="*/ 0 h 3319741"/>
                  <a:gd name="connsiteX2" fmla="*/ 196948 w 196948"/>
                  <a:gd name="connsiteY2" fmla="*/ 3319730 h 3319741"/>
                  <a:gd name="connsiteX3" fmla="*/ 4474 w 196948"/>
                  <a:gd name="connsiteY3" fmla="*/ 3319741 h 3319741"/>
                  <a:gd name="connsiteX4" fmla="*/ 0 w 196948"/>
                  <a:gd name="connsiteY4" fmla="*/ 2941 h 3319741"/>
                  <a:gd name="connsiteX0" fmla="*/ 0 w 196948"/>
                  <a:gd name="connsiteY0" fmla="*/ 2941 h 3319741"/>
                  <a:gd name="connsiteX1" fmla="*/ 188029 w 196948"/>
                  <a:gd name="connsiteY1" fmla="*/ 0 h 3319741"/>
                  <a:gd name="connsiteX2" fmla="*/ 196948 w 196948"/>
                  <a:gd name="connsiteY2" fmla="*/ 3319730 h 3319741"/>
                  <a:gd name="connsiteX3" fmla="*/ 4474 w 196948"/>
                  <a:gd name="connsiteY3" fmla="*/ 3319741 h 3319741"/>
                  <a:gd name="connsiteX4" fmla="*/ 0 w 196948"/>
                  <a:gd name="connsiteY4" fmla="*/ 2941 h 3319741"/>
                  <a:gd name="connsiteX0" fmla="*/ 0 w 198287"/>
                  <a:gd name="connsiteY0" fmla="*/ 2941 h 3319741"/>
                  <a:gd name="connsiteX1" fmla="*/ 198287 w 198287"/>
                  <a:gd name="connsiteY1" fmla="*/ 0 h 3319741"/>
                  <a:gd name="connsiteX2" fmla="*/ 196948 w 198287"/>
                  <a:gd name="connsiteY2" fmla="*/ 3319730 h 3319741"/>
                  <a:gd name="connsiteX3" fmla="*/ 4474 w 198287"/>
                  <a:gd name="connsiteY3" fmla="*/ 3319741 h 3319741"/>
                  <a:gd name="connsiteX4" fmla="*/ 0 w 198287"/>
                  <a:gd name="connsiteY4" fmla="*/ 2941 h 3319741"/>
                  <a:gd name="connsiteX0" fmla="*/ 3824 w 202111"/>
                  <a:gd name="connsiteY0" fmla="*/ 2941 h 3319741"/>
                  <a:gd name="connsiteX1" fmla="*/ 202111 w 202111"/>
                  <a:gd name="connsiteY1" fmla="*/ 0 h 3319741"/>
                  <a:gd name="connsiteX2" fmla="*/ 200772 w 202111"/>
                  <a:gd name="connsiteY2" fmla="*/ 3319730 h 3319741"/>
                  <a:gd name="connsiteX3" fmla="*/ 604 w 202111"/>
                  <a:gd name="connsiteY3" fmla="*/ 3319741 h 3319741"/>
                  <a:gd name="connsiteX4" fmla="*/ 3824 w 202111"/>
                  <a:gd name="connsiteY4" fmla="*/ 2941 h 3319741"/>
                  <a:gd name="connsiteX0" fmla="*/ 3824 w 200786"/>
                  <a:gd name="connsiteY0" fmla="*/ 10103 h 3326903"/>
                  <a:gd name="connsiteX1" fmla="*/ 191853 w 200786"/>
                  <a:gd name="connsiteY1" fmla="*/ 0 h 3326903"/>
                  <a:gd name="connsiteX2" fmla="*/ 200772 w 200786"/>
                  <a:gd name="connsiteY2" fmla="*/ 3326892 h 3326903"/>
                  <a:gd name="connsiteX3" fmla="*/ 604 w 200786"/>
                  <a:gd name="connsiteY3" fmla="*/ 3326903 h 3326903"/>
                  <a:gd name="connsiteX4" fmla="*/ 3824 w 200786"/>
                  <a:gd name="connsiteY4" fmla="*/ 10103 h 3326903"/>
                  <a:gd name="connsiteX0" fmla="*/ 3824 w 200777"/>
                  <a:gd name="connsiteY0" fmla="*/ 5329 h 3322129"/>
                  <a:gd name="connsiteX1" fmla="*/ 176466 w 200777"/>
                  <a:gd name="connsiteY1" fmla="*/ 0 h 3322129"/>
                  <a:gd name="connsiteX2" fmla="*/ 200772 w 200777"/>
                  <a:gd name="connsiteY2" fmla="*/ 3322118 h 3322129"/>
                  <a:gd name="connsiteX3" fmla="*/ 604 w 200777"/>
                  <a:gd name="connsiteY3" fmla="*/ 3322129 h 3322129"/>
                  <a:gd name="connsiteX4" fmla="*/ 3824 w 200777"/>
                  <a:gd name="connsiteY4" fmla="*/ 5329 h 3322129"/>
                  <a:gd name="connsiteX0" fmla="*/ 3824 w 200776"/>
                  <a:gd name="connsiteY0" fmla="*/ 5329 h 3322129"/>
                  <a:gd name="connsiteX1" fmla="*/ 171337 w 200776"/>
                  <a:gd name="connsiteY1" fmla="*/ 0 h 3322129"/>
                  <a:gd name="connsiteX2" fmla="*/ 200772 w 200776"/>
                  <a:gd name="connsiteY2" fmla="*/ 3322118 h 3322129"/>
                  <a:gd name="connsiteX3" fmla="*/ 604 w 200776"/>
                  <a:gd name="connsiteY3" fmla="*/ 3322129 h 3322129"/>
                  <a:gd name="connsiteX4" fmla="*/ 3824 w 200776"/>
                  <a:gd name="connsiteY4" fmla="*/ 5329 h 3322129"/>
                  <a:gd name="connsiteX0" fmla="*/ 3824 w 182831"/>
                  <a:gd name="connsiteY0" fmla="*/ 5329 h 3324506"/>
                  <a:gd name="connsiteX1" fmla="*/ 171337 w 182831"/>
                  <a:gd name="connsiteY1" fmla="*/ 0 h 3324506"/>
                  <a:gd name="connsiteX2" fmla="*/ 182820 w 182831"/>
                  <a:gd name="connsiteY2" fmla="*/ 3324506 h 3324506"/>
                  <a:gd name="connsiteX3" fmla="*/ 604 w 182831"/>
                  <a:gd name="connsiteY3" fmla="*/ 3322129 h 3324506"/>
                  <a:gd name="connsiteX4" fmla="*/ 3824 w 182831"/>
                  <a:gd name="connsiteY4" fmla="*/ 5329 h 3324506"/>
                  <a:gd name="connsiteX0" fmla="*/ 3824 w 171337"/>
                  <a:gd name="connsiteY0" fmla="*/ 5329 h 3322129"/>
                  <a:gd name="connsiteX1" fmla="*/ 171337 w 171337"/>
                  <a:gd name="connsiteY1" fmla="*/ 0 h 3322129"/>
                  <a:gd name="connsiteX2" fmla="*/ 169998 w 171337"/>
                  <a:gd name="connsiteY2" fmla="*/ 3319731 h 3322129"/>
                  <a:gd name="connsiteX3" fmla="*/ 604 w 171337"/>
                  <a:gd name="connsiteY3" fmla="*/ 3322129 h 3322129"/>
                  <a:gd name="connsiteX4" fmla="*/ 3824 w 171337"/>
                  <a:gd name="connsiteY4" fmla="*/ 5329 h 3322129"/>
                  <a:gd name="connsiteX0" fmla="*/ 0 w 172641"/>
                  <a:gd name="connsiteY0" fmla="*/ 5329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5329 h 3322129"/>
                  <a:gd name="connsiteX0" fmla="*/ 0 w 172641"/>
                  <a:gd name="connsiteY0" fmla="*/ 2942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2942 h 3322129"/>
                  <a:gd name="connsiteX0" fmla="*/ 0 w 175205"/>
                  <a:gd name="connsiteY0" fmla="*/ 0 h 3323961"/>
                  <a:gd name="connsiteX1" fmla="*/ 175205 w 175205"/>
                  <a:gd name="connsiteY1" fmla="*/ 1832 h 3323961"/>
                  <a:gd name="connsiteX2" fmla="*/ 173866 w 175205"/>
                  <a:gd name="connsiteY2" fmla="*/ 3321563 h 3323961"/>
                  <a:gd name="connsiteX3" fmla="*/ 4472 w 175205"/>
                  <a:gd name="connsiteY3" fmla="*/ 3323961 h 3323961"/>
                  <a:gd name="connsiteX4" fmla="*/ 0 w 175205"/>
                  <a:gd name="connsiteY4" fmla="*/ 0 h 3323961"/>
                  <a:gd name="connsiteX0" fmla="*/ 0 w 175205"/>
                  <a:gd name="connsiteY0" fmla="*/ 5330 h 3322129"/>
                  <a:gd name="connsiteX1" fmla="*/ 175205 w 175205"/>
                  <a:gd name="connsiteY1" fmla="*/ 0 h 3322129"/>
                  <a:gd name="connsiteX2" fmla="*/ 173866 w 175205"/>
                  <a:gd name="connsiteY2" fmla="*/ 3319731 h 3322129"/>
                  <a:gd name="connsiteX3" fmla="*/ 4472 w 175205"/>
                  <a:gd name="connsiteY3" fmla="*/ 3322129 h 3322129"/>
                  <a:gd name="connsiteX4" fmla="*/ 0 w 175205"/>
                  <a:gd name="connsiteY4" fmla="*/ 5330 h 3322129"/>
                  <a:gd name="connsiteX0" fmla="*/ 0 w 172641"/>
                  <a:gd name="connsiteY0" fmla="*/ 5330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5330 h 3322129"/>
                  <a:gd name="connsiteX0" fmla="*/ 0 w 172641"/>
                  <a:gd name="connsiteY0" fmla="*/ 5330 h 3319742"/>
                  <a:gd name="connsiteX1" fmla="*/ 172641 w 172641"/>
                  <a:gd name="connsiteY1" fmla="*/ 0 h 3319742"/>
                  <a:gd name="connsiteX2" fmla="*/ 171302 w 172641"/>
                  <a:gd name="connsiteY2" fmla="*/ 3319731 h 3319742"/>
                  <a:gd name="connsiteX3" fmla="*/ 4472 w 172641"/>
                  <a:gd name="connsiteY3" fmla="*/ 3319742 h 3319742"/>
                  <a:gd name="connsiteX4" fmla="*/ 0 w 172641"/>
                  <a:gd name="connsiteY4" fmla="*/ 5330 h 3319742"/>
                  <a:gd name="connsiteX0" fmla="*/ 0 w 172641"/>
                  <a:gd name="connsiteY0" fmla="*/ 5330 h 3319742"/>
                  <a:gd name="connsiteX1" fmla="*/ 172641 w 172641"/>
                  <a:gd name="connsiteY1" fmla="*/ 0 h 3319742"/>
                  <a:gd name="connsiteX2" fmla="*/ 171302 w 172641"/>
                  <a:gd name="connsiteY2" fmla="*/ 3319731 h 3319742"/>
                  <a:gd name="connsiteX3" fmla="*/ 1907 w 172641"/>
                  <a:gd name="connsiteY3" fmla="*/ 3319742 h 3319742"/>
                  <a:gd name="connsiteX4" fmla="*/ 0 w 172641"/>
                  <a:gd name="connsiteY4" fmla="*/ 5330 h 331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641" h="3319742">
                    <a:moveTo>
                      <a:pt x="0" y="5330"/>
                    </a:moveTo>
                    <a:lnTo>
                      <a:pt x="172641" y="0"/>
                    </a:lnTo>
                    <a:cubicBezTo>
                      <a:pt x="172195" y="1106577"/>
                      <a:pt x="171748" y="2213154"/>
                      <a:pt x="171302" y="3319731"/>
                    </a:cubicBezTo>
                    <a:lnTo>
                      <a:pt x="1907" y="3319742"/>
                    </a:lnTo>
                    <a:cubicBezTo>
                      <a:pt x="-1077" y="2214142"/>
                      <a:pt x="2984" y="1110930"/>
                      <a:pt x="0" y="5330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</p:grpSp>
        <p:grpSp>
          <p:nvGrpSpPr>
            <p:cNvPr id="398" name="グループ化 397">
              <a:extLst>
                <a:ext uri="{FF2B5EF4-FFF2-40B4-BE49-F238E27FC236}">
                  <a16:creationId xmlns:a16="http://schemas.microsoft.com/office/drawing/2014/main" id="{2B178F51-907A-4522-B3DA-6B025E884B4F}"/>
                </a:ext>
              </a:extLst>
            </p:cNvPr>
            <p:cNvGrpSpPr/>
            <p:nvPr/>
          </p:nvGrpSpPr>
          <p:grpSpPr>
            <a:xfrm>
              <a:off x="5701658" y="1081726"/>
              <a:ext cx="685680" cy="864206"/>
              <a:chOff x="5502808" y="690565"/>
              <a:chExt cx="781398" cy="984845"/>
            </a:xfrm>
          </p:grpSpPr>
          <p:sp>
            <p:nvSpPr>
              <p:cNvPr id="402" name="フリーフォーム: 図形 401">
                <a:extLst>
                  <a:ext uri="{FF2B5EF4-FFF2-40B4-BE49-F238E27FC236}">
                    <a16:creationId xmlns:a16="http://schemas.microsoft.com/office/drawing/2014/main" id="{063E817B-336D-4D68-80C3-BB68EFF262AF}"/>
                  </a:ext>
                </a:extLst>
              </p:cNvPr>
              <p:cNvSpPr/>
              <p:nvPr/>
            </p:nvSpPr>
            <p:spPr>
              <a:xfrm>
                <a:off x="5834429" y="690565"/>
                <a:ext cx="309377" cy="549541"/>
              </a:xfrm>
              <a:custGeom>
                <a:avLst/>
                <a:gdLst>
                  <a:gd name="connsiteX0" fmla="*/ 11906 w 302419"/>
                  <a:gd name="connsiteY0" fmla="*/ 514350 h 514350"/>
                  <a:gd name="connsiteX1" fmla="*/ 0 w 302419"/>
                  <a:gd name="connsiteY1" fmla="*/ 330994 h 514350"/>
                  <a:gd name="connsiteX2" fmla="*/ 9525 w 302419"/>
                  <a:gd name="connsiteY2" fmla="*/ 176213 h 514350"/>
                  <a:gd name="connsiteX3" fmla="*/ 78581 w 302419"/>
                  <a:gd name="connsiteY3" fmla="*/ 52388 h 514350"/>
                  <a:gd name="connsiteX4" fmla="*/ 154781 w 302419"/>
                  <a:gd name="connsiteY4" fmla="*/ 0 h 514350"/>
                  <a:gd name="connsiteX5" fmla="*/ 216694 w 302419"/>
                  <a:gd name="connsiteY5" fmla="*/ 7144 h 514350"/>
                  <a:gd name="connsiteX6" fmla="*/ 297656 w 302419"/>
                  <a:gd name="connsiteY6" fmla="*/ 90488 h 514350"/>
                  <a:gd name="connsiteX7" fmla="*/ 302419 w 302419"/>
                  <a:gd name="connsiteY7" fmla="*/ 257175 h 514350"/>
                  <a:gd name="connsiteX8" fmla="*/ 285750 w 302419"/>
                  <a:gd name="connsiteY8" fmla="*/ 385763 h 514350"/>
                  <a:gd name="connsiteX9" fmla="*/ 180975 w 302419"/>
                  <a:gd name="connsiteY9" fmla="*/ 395288 h 514350"/>
                  <a:gd name="connsiteX10" fmla="*/ 202406 w 302419"/>
                  <a:gd name="connsiteY10" fmla="*/ 288132 h 514350"/>
                  <a:gd name="connsiteX11" fmla="*/ 190500 w 302419"/>
                  <a:gd name="connsiteY11" fmla="*/ 195263 h 514350"/>
                  <a:gd name="connsiteX12" fmla="*/ 154781 w 302419"/>
                  <a:gd name="connsiteY12" fmla="*/ 159544 h 514350"/>
                  <a:gd name="connsiteX13" fmla="*/ 111919 w 302419"/>
                  <a:gd name="connsiteY13" fmla="*/ 195263 h 514350"/>
                  <a:gd name="connsiteX14" fmla="*/ 88106 w 302419"/>
                  <a:gd name="connsiteY14" fmla="*/ 257175 h 514350"/>
                  <a:gd name="connsiteX15" fmla="*/ 92869 w 302419"/>
                  <a:gd name="connsiteY15" fmla="*/ 338138 h 514350"/>
                  <a:gd name="connsiteX16" fmla="*/ 85725 w 302419"/>
                  <a:gd name="connsiteY16" fmla="*/ 428625 h 514350"/>
                  <a:gd name="connsiteX17" fmla="*/ 95250 w 302419"/>
                  <a:gd name="connsiteY17" fmla="*/ 469107 h 514350"/>
                  <a:gd name="connsiteX18" fmla="*/ 11906 w 302419"/>
                  <a:gd name="connsiteY18" fmla="*/ 514350 h 514350"/>
                  <a:gd name="connsiteX0" fmla="*/ 11906 w 302419"/>
                  <a:gd name="connsiteY0" fmla="*/ 519453 h 519453"/>
                  <a:gd name="connsiteX1" fmla="*/ 0 w 302419"/>
                  <a:gd name="connsiteY1" fmla="*/ 336097 h 519453"/>
                  <a:gd name="connsiteX2" fmla="*/ 9525 w 302419"/>
                  <a:gd name="connsiteY2" fmla="*/ 181316 h 519453"/>
                  <a:gd name="connsiteX3" fmla="*/ 78581 w 302419"/>
                  <a:gd name="connsiteY3" fmla="*/ 57491 h 519453"/>
                  <a:gd name="connsiteX4" fmla="*/ 154781 w 302419"/>
                  <a:gd name="connsiteY4" fmla="*/ 5103 h 519453"/>
                  <a:gd name="connsiteX5" fmla="*/ 216694 w 302419"/>
                  <a:gd name="connsiteY5" fmla="*/ 12247 h 519453"/>
                  <a:gd name="connsiteX6" fmla="*/ 297656 w 302419"/>
                  <a:gd name="connsiteY6" fmla="*/ 95591 h 519453"/>
                  <a:gd name="connsiteX7" fmla="*/ 302419 w 302419"/>
                  <a:gd name="connsiteY7" fmla="*/ 262278 h 519453"/>
                  <a:gd name="connsiteX8" fmla="*/ 285750 w 302419"/>
                  <a:gd name="connsiteY8" fmla="*/ 390866 h 519453"/>
                  <a:gd name="connsiteX9" fmla="*/ 180975 w 302419"/>
                  <a:gd name="connsiteY9" fmla="*/ 400391 h 519453"/>
                  <a:gd name="connsiteX10" fmla="*/ 202406 w 302419"/>
                  <a:gd name="connsiteY10" fmla="*/ 293235 h 519453"/>
                  <a:gd name="connsiteX11" fmla="*/ 190500 w 302419"/>
                  <a:gd name="connsiteY11" fmla="*/ 200366 h 519453"/>
                  <a:gd name="connsiteX12" fmla="*/ 154781 w 302419"/>
                  <a:gd name="connsiteY12" fmla="*/ 164647 h 519453"/>
                  <a:gd name="connsiteX13" fmla="*/ 111919 w 302419"/>
                  <a:gd name="connsiteY13" fmla="*/ 200366 h 519453"/>
                  <a:gd name="connsiteX14" fmla="*/ 88106 w 302419"/>
                  <a:gd name="connsiteY14" fmla="*/ 262278 h 519453"/>
                  <a:gd name="connsiteX15" fmla="*/ 92869 w 302419"/>
                  <a:gd name="connsiteY15" fmla="*/ 343241 h 519453"/>
                  <a:gd name="connsiteX16" fmla="*/ 85725 w 302419"/>
                  <a:gd name="connsiteY16" fmla="*/ 433728 h 519453"/>
                  <a:gd name="connsiteX17" fmla="*/ 95250 w 302419"/>
                  <a:gd name="connsiteY17" fmla="*/ 474210 h 519453"/>
                  <a:gd name="connsiteX18" fmla="*/ 11906 w 302419"/>
                  <a:gd name="connsiteY18" fmla="*/ 519453 h 519453"/>
                  <a:gd name="connsiteX0" fmla="*/ 11906 w 302419"/>
                  <a:gd name="connsiteY0" fmla="*/ 524114 h 524114"/>
                  <a:gd name="connsiteX1" fmla="*/ 0 w 302419"/>
                  <a:gd name="connsiteY1" fmla="*/ 340758 h 524114"/>
                  <a:gd name="connsiteX2" fmla="*/ 9525 w 302419"/>
                  <a:gd name="connsiteY2" fmla="*/ 185977 h 524114"/>
                  <a:gd name="connsiteX3" fmla="*/ 78581 w 302419"/>
                  <a:gd name="connsiteY3" fmla="*/ 62152 h 524114"/>
                  <a:gd name="connsiteX4" fmla="*/ 154781 w 302419"/>
                  <a:gd name="connsiteY4" fmla="*/ 9764 h 524114"/>
                  <a:gd name="connsiteX5" fmla="*/ 216694 w 302419"/>
                  <a:gd name="connsiteY5" fmla="*/ 16908 h 524114"/>
                  <a:gd name="connsiteX6" fmla="*/ 297656 w 302419"/>
                  <a:gd name="connsiteY6" fmla="*/ 100252 h 524114"/>
                  <a:gd name="connsiteX7" fmla="*/ 302419 w 302419"/>
                  <a:gd name="connsiteY7" fmla="*/ 266939 h 524114"/>
                  <a:gd name="connsiteX8" fmla="*/ 285750 w 302419"/>
                  <a:gd name="connsiteY8" fmla="*/ 395527 h 524114"/>
                  <a:gd name="connsiteX9" fmla="*/ 180975 w 302419"/>
                  <a:gd name="connsiteY9" fmla="*/ 405052 h 524114"/>
                  <a:gd name="connsiteX10" fmla="*/ 202406 w 302419"/>
                  <a:gd name="connsiteY10" fmla="*/ 297896 h 524114"/>
                  <a:gd name="connsiteX11" fmla="*/ 190500 w 302419"/>
                  <a:gd name="connsiteY11" fmla="*/ 205027 h 524114"/>
                  <a:gd name="connsiteX12" fmla="*/ 154781 w 302419"/>
                  <a:gd name="connsiteY12" fmla="*/ 169308 h 524114"/>
                  <a:gd name="connsiteX13" fmla="*/ 111919 w 302419"/>
                  <a:gd name="connsiteY13" fmla="*/ 205027 h 524114"/>
                  <a:gd name="connsiteX14" fmla="*/ 88106 w 302419"/>
                  <a:gd name="connsiteY14" fmla="*/ 266939 h 524114"/>
                  <a:gd name="connsiteX15" fmla="*/ 92869 w 302419"/>
                  <a:gd name="connsiteY15" fmla="*/ 347902 h 524114"/>
                  <a:gd name="connsiteX16" fmla="*/ 85725 w 302419"/>
                  <a:gd name="connsiteY16" fmla="*/ 438389 h 524114"/>
                  <a:gd name="connsiteX17" fmla="*/ 95250 w 302419"/>
                  <a:gd name="connsiteY17" fmla="*/ 478871 h 524114"/>
                  <a:gd name="connsiteX18" fmla="*/ 11906 w 302419"/>
                  <a:gd name="connsiteY18" fmla="*/ 524114 h 524114"/>
                  <a:gd name="connsiteX0" fmla="*/ 11906 w 311565"/>
                  <a:gd name="connsiteY0" fmla="*/ 524114 h 524114"/>
                  <a:gd name="connsiteX1" fmla="*/ 0 w 311565"/>
                  <a:gd name="connsiteY1" fmla="*/ 340758 h 524114"/>
                  <a:gd name="connsiteX2" fmla="*/ 9525 w 311565"/>
                  <a:gd name="connsiteY2" fmla="*/ 185977 h 524114"/>
                  <a:gd name="connsiteX3" fmla="*/ 78581 w 311565"/>
                  <a:gd name="connsiteY3" fmla="*/ 62152 h 524114"/>
                  <a:gd name="connsiteX4" fmla="*/ 154781 w 311565"/>
                  <a:gd name="connsiteY4" fmla="*/ 9764 h 524114"/>
                  <a:gd name="connsiteX5" fmla="*/ 216694 w 311565"/>
                  <a:gd name="connsiteY5" fmla="*/ 16908 h 524114"/>
                  <a:gd name="connsiteX6" fmla="*/ 297656 w 311565"/>
                  <a:gd name="connsiteY6" fmla="*/ 100252 h 524114"/>
                  <a:gd name="connsiteX7" fmla="*/ 302419 w 311565"/>
                  <a:gd name="connsiteY7" fmla="*/ 266939 h 524114"/>
                  <a:gd name="connsiteX8" fmla="*/ 285750 w 311565"/>
                  <a:gd name="connsiteY8" fmla="*/ 395527 h 524114"/>
                  <a:gd name="connsiteX9" fmla="*/ 180975 w 311565"/>
                  <a:gd name="connsiteY9" fmla="*/ 405052 h 524114"/>
                  <a:gd name="connsiteX10" fmla="*/ 202406 w 311565"/>
                  <a:gd name="connsiteY10" fmla="*/ 297896 h 524114"/>
                  <a:gd name="connsiteX11" fmla="*/ 190500 w 311565"/>
                  <a:gd name="connsiteY11" fmla="*/ 205027 h 524114"/>
                  <a:gd name="connsiteX12" fmla="*/ 154781 w 311565"/>
                  <a:gd name="connsiteY12" fmla="*/ 169308 h 524114"/>
                  <a:gd name="connsiteX13" fmla="*/ 111919 w 311565"/>
                  <a:gd name="connsiteY13" fmla="*/ 205027 h 524114"/>
                  <a:gd name="connsiteX14" fmla="*/ 88106 w 311565"/>
                  <a:gd name="connsiteY14" fmla="*/ 266939 h 524114"/>
                  <a:gd name="connsiteX15" fmla="*/ 92869 w 311565"/>
                  <a:gd name="connsiteY15" fmla="*/ 347902 h 524114"/>
                  <a:gd name="connsiteX16" fmla="*/ 85725 w 311565"/>
                  <a:gd name="connsiteY16" fmla="*/ 438389 h 524114"/>
                  <a:gd name="connsiteX17" fmla="*/ 95250 w 311565"/>
                  <a:gd name="connsiteY17" fmla="*/ 478871 h 524114"/>
                  <a:gd name="connsiteX18" fmla="*/ 11906 w 311565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2868 w 307481"/>
                  <a:gd name="connsiteY17" fmla="*/ 507446 h 524114"/>
                  <a:gd name="connsiteX18" fmla="*/ 11906 w 307481"/>
                  <a:gd name="connsiteY18" fmla="*/ 524114 h 524114"/>
                  <a:gd name="connsiteX0" fmla="*/ 12527 w 308102"/>
                  <a:gd name="connsiteY0" fmla="*/ 524114 h 524114"/>
                  <a:gd name="connsiteX1" fmla="*/ 621 w 308102"/>
                  <a:gd name="connsiteY1" fmla="*/ 340758 h 524114"/>
                  <a:gd name="connsiteX2" fmla="*/ 10146 w 308102"/>
                  <a:gd name="connsiteY2" fmla="*/ 185977 h 524114"/>
                  <a:gd name="connsiteX3" fmla="*/ 79202 w 308102"/>
                  <a:gd name="connsiteY3" fmla="*/ 62152 h 524114"/>
                  <a:gd name="connsiteX4" fmla="*/ 155402 w 308102"/>
                  <a:gd name="connsiteY4" fmla="*/ 9764 h 524114"/>
                  <a:gd name="connsiteX5" fmla="*/ 217315 w 308102"/>
                  <a:gd name="connsiteY5" fmla="*/ 16908 h 524114"/>
                  <a:gd name="connsiteX6" fmla="*/ 298277 w 308102"/>
                  <a:gd name="connsiteY6" fmla="*/ 100252 h 524114"/>
                  <a:gd name="connsiteX7" fmla="*/ 303040 w 308102"/>
                  <a:gd name="connsiteY7" fmla="*/ 266939 h 524114"/>
                  <a:gd name="connsiteX8" fmla="*/ 286371 w 308102"/>
                  <a:gd name="connsiteY8" fmla="*/ 395527 h 524114"/>
                  <a:gd name="connsiteX9" fmla="*/ 181596 w 308102"/>
                  <a:gd name="connsiteY9" fmla="*/ 405052 h 524114"/>
                  <a:gd name="connsiteX10" fmla="*/ 203027 w 308102"/>
                  <a:gd name="connsiteY10" fmla="*/ 297896 h 524114"/>
                  <a:gd name="connsiteX11" fmla="*/ 191121 w 308102"/>
                  <a:gd name="connsiteY11" fmla="*/ 205027 h 524114"/>
                  <a:gd name="connsiteX12" fmla="*/ 155402 w 308102"/>
                  <a:gd name="connsiteY12" fmla="*/ 169308 h 524114"/>
                  <a:gd name="connsiteX13" fmla="*/ 112540 w 308102"/>
                  <a:gd name="connsiteY13" fmla="*/ 205027 h 524114"/>
                  <a:gd name="connsiteX14" fmla="*/ 88727 w 308102"/>
                  <a:gd name="connsiteY14" fmla="*/ 266939 h 524114"/>
                  <a:gd name="connsiteX15" fmla="*/ 93490 w 308102"/>
                  <a:gd name="connsiteY15" fmla="*/ 347902 h 524114"/>
                  <a:gd name="connsiteX16" fmla="*/ 86346 w 308102"/>
                  <a:gd name="connsiteY16" fmla="*/ 438389 h 524114"/>
                  <a:gd name="connsiteX17" fmla="*/ 93489 w 308102"/>
                  <a:gd name="connsiteY17" fmla="*/ 507446 h 524114"/>
                  <a:gd name="connsiteX18" fmla="*/ 12527 w 308102"/>
                  <a:gd name="connsiteY18" fmla="*/ 524114 h 524114"/>
                  <a:gd name="connsiteX0" fmla="*/ 12527 w 308102"/>
                  <a:gd name="connsiteY0" fmla="*/ 524114 h 524114"/>
                  <a:gd name="connsiteX1" fmla="*/ 621 w 308102"/>
                  <a:gd name="connsiteY1" fmla="*/ 340758 h 524114"/>
                  <a:gd name="connsiteX2" fmla="*/ 10146 w 308102"/>
                  <a:gd name="connsiteY2" fmla="*/ 185977 h 524114"/>
                  <a:gd name="connsiteX3" fmla="*/ 79202 w 308102"/>
                  <a:gd name="connsiteY3" fmla="*/ 62152 h 524114"/>
                  <a:gd name="connsiteX4" fmla="*/ 155402 w 308102"/>
                  <a:gd name="connsiteY4" fmla="*/ 9764 h 524114"/>
                  <a:gd name="connsiteX5" fmla="*/ 217315 w 308102"/>
                  <a:gd name="connsiteY5" fmla="*/ 16908 h 524114"/>
                  <a:gd name="connsiteX6" fmla="*/ 298277 w 308102"/>
                  <a:gd name="connsiteY6" fmla="*/ 100252 h 524114"/>
                  <a:gd name="connsiteX7" fmla="*/ 303040 w 308102"/>
                  <a:gd name="connsiteY7" fmla="*/ 266939 h 524114"/>
                  <a:gd name="connsiteX8" fmla="*/ 286371 w 308102"/>
                  <a:gd name="connsiteY8" fmla="*/ 395527 h 524114"/>
                  <a:gd name="connsiteX9" fmla="*/ 181596 w 308102"/>
                  <a:gd name="connsiteY9" fmla="*/ 405052 h 524114"/>
                  <a:gd name="connsiteX10" fmla="*/ 203027 w 308102"/>
                  <a:gd name="connsiteY10" fmla="*/ 297896 h 524114"/>
                  <a:gd name="connsiteX11" fmla="*/ 191121 w 308102"/>
                  <a:gd name="connsiteY11" fmla="*/ 205027 h 524114"/>
                  <a:gd name="connsiteX12" fmla="*/ 155402 w 308102"/>
                  <a:gd name="connsiteY12" fmla="*/ 169308 h 524114"/>
                  <a:gd name="connsiteX13" fmla="*/ 112540 w 308102"/>
                  <a:gd name="connsiteY13" fmla="*/ 205027 h 524114"/>
                  <a:gd name="connsiteX14" fmla="*/ 88727 w 308102"/>
                  <a:gd name="connsiteY14" fmla="*/ 266939 h 524114"/>
                  <a:gd name="connsiteX15" fmla="*/ 93490 w 308102"/>
                  <a:gd name="connsiteY15" fmla="*/ 347902 h 524114"/>
                  <a:gd name="connsiteX16" fmla="*/ 86346 w 308102"/>
                  <a:gd name="connsiteY16" fmla="*/ 438389 h 524114"/>
                  <a:gd name="connsiteX17" fmla="*/ 93489 w 308102"/>
                  <a:gd name="connsiteY17" fmla="*/ 507446 h 524114"/>
                  <a:gd name="connsiteX18" fmla="*/ 12527 w 308102"/>
                  <a:gd name="connsiteY18" fmla="*/ 524114 h 524114"/>
                  <a:gd name="connsiteX0" fmla="*/ 15973 w 311548"/>
                  <a:gd name="connsiteY0" fmla="*/ 524114 h 524114"/>
                  <a:gd name="connsiteX1" fmla="*/ 4067 w 311548"/>
                  <a:gd name="connsiteY1" fmla="*/ 340758 h 524114"/>
                  <a:gd name="connsiteX2" fmla="*/ 13592 w 311548"/>
                  <a:gd name="connsiteY2" fmla="*/ 185977 h 524114"/>
                  <a:gd name="connsiteX3" fmla="*/ 82648 w 311548"/>
                  <a:gd name="connsiteY3" fmla="*/ 62152 h 524114"/>
                  <a:gd name="connsiteX4" fmla="*/ 158848 w 311548"/>
                  <a:gd name="connsiteY4" fmla="*/ 9764 h 524114"/>
                  <a:gd name="connsiteX5" fmla="*/ 220761 w 311548"/>
                  <a:gd name="connsiteY5" fmla="*/ 16908 h 524114"/>
                  <a:gd name="connsiteX6" fmla="*/ 301723 w 311548"/>
                  <a:gd name="connsiteY6" fmla="*/ 100252 h 524114"/>
                  <a:gd name="connsiteX7" fmla="*/ 306486 w 311548"/>
                  <a:gd name="connsiteY7" fmla="*/ 266939 h 524114"/>
                  <a:gd name="connsiteX8" fmla="*/ 289817 w 311548"/>
                  <a:gd name="connsiteY8" fmla="*/ 395527 h 524114"/>
                  <a:gd name="connsiteX9" fmla="*/ 185042 w 311548"/>
                  <a:gd name="connsiteY9" fmla="*/ 405052 h 524114"/>
                  <a:gd name="connsiteX10" fmla="*/ 206473 w 311548"/>
                  <a:gd name="connsiteY10" fmla="*/ 297896 h 524114"/>
                  <a:gd name="connsiteX11" fmla="*/ 194567 w 311548"/>
                  <a:gd name="connsiteY11" fmla="*/ 205027 h 524114"/>
                  <a:gd name="connsiteX12" fmla="*/ 158848 w 311548"/>
                  <a:gd name="connsiteY12" fmla="*/ 169308 h 524114"/>
                  <a:gd name="connsiteX13" fmla="*/ 115986 w 311548"/>
                  <a:gd name="connsiteY13" fmla="*/ 205027 h 524114"/>
                  <a:gd name="connsiteX14" fmla="*/ 92173 w 311548"/>
                  <a:gd name="connsiteY14" fmla="*/ 266939 h 524114"/>
                  <a:gd name="connsiteX15" fmla="*/ 96936 w 311548"/>
                  <a:gd name="connsiteY15" fmla="*/ 347902 h 524114"/>
                  <a:gd name="connsiteX16" fmla="*/ 89792 w 311548"/>
                  <a:gd name="connsiteY16" fmla="*/ 438389 h 524114"/>
                  <a:gd name="connsiteX17" fmla="*/ 96935 w 311548"/>
                  <a:gd name="connsiteY17" fmla="*/ 507446 h 524114"/>
                  <a:gd name="connsiteX18" fmla="*/ 15973 w 311548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191122 w 307674"/>
                  <a:gd name="connsiteY11" fmla="*/ 208128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205409 w 307674"/>
                  <a:gd name="connsiteY11" fmla="*/ 196222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62547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205408 w 307674"/>
                  <a:gd name="connsiteY11" fmla="*/ 208129 h 527215"/>
                  <a:gd name="connsiteX12" fmla="*/ 162547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0650 w 308177"/>
                  <a:gd name="connsiteY0" fmla="*/ 565315 h 565315"/>
                  <a:gd name="connsiteX1" fmla="*/ 1125 w 308177"/>
                  <a:gd name="connsiteY1" fmla="*/ 343859 h 565315"/>
                  <a:gd name="connsiteX2" fmla="*/ 10650 w 308177"/>
                  <a:gd name="connsiteY2" fmla="*/ 189078 h 565315"/>
                  <a:gd name="connsiteX3" fmla="*/ 79706 w 308177"/>
                  <a:gd name="connsiteY3" fmla="*/ 65253 h 565315"/>
                  <a:gd name="connsiteX4" fmla="*/ 155906 w 308177"/>
                  <a:gd name="connsiteY4" fmla="*/ 12865 h 565315"/>
                  <a:gd name="connsiteX5" fmla="*/ 224963 w 308177"/>
                  <a:gd name="connsiteY5" fmla="*/ 15247 h 565315"/>
                  <a:gd name="connsiteX6" fmla="*/ 298781 w 308177"/>
                  <a:gd name="connsiteY6" fmla="*/ 103353 h 565315"/>
                  <a:gd name="connsiteX7" fmla="*/ 303544 w 308177"/>
                  <a:gd name="connsiteY7" fmla="*/ 270040 h 565315"/>
                  <a:gd name="connsiteX8" fmla="*/ 286875 w 308177"/>
                  <a:gd name="connsiteY8" fmla="*/ 398628 h 565315"/>
                  <a:gd name="connsiteX9" fmla="*/ 189243 w 308177"/>
                  <a:gd name="connsiteY9" fmla="*/ 465303 h 565315"/>
                  <a:gd name="connsiteX10" fmla="*/ 203531 w 308177"/>
                  <a:gd name="connsiteY10" fmla="*/ 300997 h 565315"/>
                  <a:gd name="connsiteX11" fmla="*/ 205911 w 308177"/>
                  <a:gd name="connsiteY11" fmla="*/ 208129 h 565315"/>
                  <a:gd name="connsiteX12" fmla="*/ 163050 w 308177"/>
                  <a:gd name="connsiteY12" fmla="*/ 172409 h 565315"/>
                  <a:gd name="connsiteX13" fmla="*/ 113044 w 308177"/>
                  <a:gd name="connsiteY13" fmla="*/ 208128 h 565315"/>
                  <a:gd name="connsiteX14" fmla="*/ 89231 w 308177"/>
                  <a:gd name="connsiteY14" fmla="*/ 270040 h 565315"/>
                  <a:gd name="connsiteX15" fmla="*/ 77325 w 308177"/>
                  <a:gd name="connsiteY15" fmla="*/ 351003 h 565315"/>
                  <a:gd name="connsiteX16" fmla="*/ 86850 w 308177"/>
                  <a:gd name="connsiteY16" fmla="*/ 441490 h 565315"/>
                  <a:gd name="connsiteX17" fmla="*/ 93993 w 308177"/>
                  <a:gd name="connsiteY17" fmla="*/ 510547 h 565315"/>
                  <a:gd name="connsiteX18" fmla="*/ 10650 w 308177"/>
                  <a:gd name="connsiteY18" fmla="*/ 565315 h 565315"/>
                  <a:gd name="connsiteX0" fmla="*/ 10650 w 307130"/>
                  <a:gd name="connsiteY0" fmla="*/ 560791 h 560791"/>
                  <a:gd name="connsiteX1" fmla="*/ 1125 w 307130"/>
                  <a:gd name="connsiteY1" fmla="*/ 339335 h 560791"/>
                  <a:gd name="connsiteX2" fmla="*/ 10650 w 307130"/>
                  <a:gd name="connsiteY2" fmla="*/ 184554 h 560791"/>
                  <a:gd name="connsiteX3" fmla="*/ 79706 w 307130"/>
                  <a:gd name="connsiteY3" fmla="*/ 60729 h 560791"/>
                  <a:gd name="connsiteX4" fmla="*/ 155906 w 307130"/>
                  <a:gd name="connsiteY4" fmla="*/ 8341 h 560791"/>
                  <a:gd name="connsiteX5" fmla="*/ 244013 w 307130"/>
                  <a:gd name="connsiteY5" fmla="*/ 17867 h 560791"/>
                  <a:gd name="connsiteX6" fmla="*/ 298781 w 307130"/>
                  <a:gd name="connsiteY6" fmla="*/ 98829 h 560791"/>
                  <a:gd name="connsiteX7" fmla="*/ 303544 w 307130"/>
                  <a:gd name="connsiteY7" fmla="*/ 265516 h 560791"/>
                  <a:gd name="connsiteX8" fmla="*/ 286875 w 307130"/>
                  <a:gd name="connsiteY8" fmla="*/ 394104 h 560791"/>
                  <a:gd name="connsiteX9" fmla="*/ 189243 w 307130"/>
                  <a:gd name="connsiteY9" fmla="*/ 460779 h 560791"/>
                  <a:gd name="connsiteX10" fmla="*/ 203531 w 307130"/>
                  <a:gd name="connsiteY10" fmla="*/ 296473 h 560791"/>
                  <a:gd name="connsiteX11" fmla="*/ 205911 w 307130"/>
                  <a:gd name="connsiteY11" fmla="*/ 203605 h 560791"/>
                  <a:gd name="connsiteX12" fmla="*/ 163050 w 307130"/>
                  <a:gd name="connsiteY12" fmla="*/ 167885 h 560791"/>
                  <a:gd name="connsiteX13" fmla="*/ 113044 w 307130"/>
                  <a:gd name="connsiteY13" fmla="*/ 203604 h 560791"/>
                  <a:gd name="connsiteX14" fmla="*/ 89231 w 307130"/>
                  <a:gd name="connsiteY14" fmla="*/ 265516 h 560791"/>
                  <a:gd name="connsiteX15" fmla="*/ 77325 w 307130"/>
                  <a:gd name="connsiteY15" fmla="*/ 346479 h 560791"/>
                  <a:gd name="connsiteX16" fmla="*/ 86850 w 307130"/>
                  <a:gd name="connsiteY16" fmla="*/ 436966 h 560791"/>
                  <a:gd name="connsiteX17" fmla="*/ 93993 w 307130"/>
                  <a:gd name="connsiteY17" fmla="*/ 506023 h 560791"/>
                  <a:gd name="connsiteX18" fmla="*/ 10650 w 307130"/>
                  <a:gd name="connsiteY18" fmla="*/ 560791 h 560791"/>
                  <a:gd name="connsiteX0" fmla="*/ 10650 w 307130"/>
                  <a:gd name="connsiteY0" fmla="*/ 552021 h 552021"/>
                  <a:gd name="connsiteX1" fmla="*/ 1125 w 307130"/>
                  <a:gd name="connsiteY1" fmla="*/ 330565 h 552021"/>
                  <a:gd name="connsiteX2" fmla="*/ 10650 w 307130"/>
                  <a:gd name="connsiteY2" fmla="*/ 175784 h 552021"/>
                  <a:gd name="connsiteX3" fmla="*/ 79706 w 307130"/>
                  <a:gd name="connsiteY3" fmla="*/ 51959 h 552021"/>
                  <a:gd name="connsiteX4" fmla="*/ 155906 w 307130"/>
                  <a:gd name="connsiteY4" fmla="*/ 6715 h 552021"/>
                  <a:gd name="connsiteX5" fmla="*/ 244013 w 307130"/>
                  <a:gd name="connsiteY5" fmla="*/ 9097 h 552021"/>
                  <a:gd name="connsiteX6" fmla="*/ 298781 w 307130"/>
                  <a:gd name="connsiteY6" fmla="*/ 90059 h 552021"/>
                  <a:gd name="connsiteX7" fmla="*/ 303544 w 307130"/>
                  <a:gd name="connsiteY7" fmla="*/ 256746 h 552021"/>
                  <a:gd name="connsiteX8" fmla="*/ 286875 w 307130"/>
                  <a:gd name="connsiteY8" fmla="*/ 385334 h 552021"/>
                  <a:gd name="connsiteX9" fmla="*/ 189243 w 307130"/>
                  <a:gd name="connsiteY9" fmla="*/ 452009 h 552021"/>
                  <a:gd name="connsiteX10" fmla="*/ 203531 w 307130"/>
                  <a:gd name="connsiteY10" fmla="*/ 287703 h 552021"/>
                  <a:gd name="connsiteX11" fmla="*/ 205911 w 307130"/>
                  <a:gd name="connsiteY11" fmla="*/ 194835 h 552021"/>
                  <a:gd name="connsiteX12" fmla="*/ 163050 w 307130"/>
                  <a:gd name="connsiteY12" fmla="*/ 159115 h 552021"/>
                  <a:gd name="connsiteX13" fmla="*/ 113044 w 307130"/>
                  <a:gd name="connsiteY13" fmla="*/ 194834 h 552021"/>
                  <a:gd name="connsiteX14" fmla="*/ 89231 w 307130"/>
                  <a:gd name="connsiteY14" fmla="*/ 256746 h 552021"/>
                  <a:gd name="connsiteX15" fmla="*/ 77325 w 307130"/>
                  <a:gd name="connsiteY15" fmla="*/ 337709 h 552021"/>
                  <a:gd name="connsiteX16" fmla="*/ 86850 w 307130"/>
                  <a:gd name="connsiteY16" fmla="*/ 428196 h 552021"/>
                  <a:gd name="connsiteX17" fmla="*/ 93993 w 307130"/>
                  <a:gd name="connsiteY17" fmla="*/ 497253 h 552021"/>
                  <a:gd name="connsiteX18" fmla="*/ 10650 w 307130"/>
                  <a:gd name="connsiteY18" fmla="*/ 552021 h 552021"/>
                  <a:gd name="connsiteX0" fmla="*/ 10650 w 307765"/>
                  <a:gd name="connsiteY0" fmla="*/ 549541 h 549541"/>
                  <a:gd name="connsiteX1" fmla="*/ 1125 w 307765"/>
                  <a:gd name="connsiteY1" fmla="*/ 328085 h 549541"/>
                  <a:gd name="connsiteX2" fmla="*/ 10650 w 307765"/>
                  <a:gd name="connsiteY2" fmla="*/ 173304 h 549541"/>
                  <a:gd name="connsiteX3" fmla="*/ 79706 w 307765"/>
                  <a:gd name="connsiteY3" fmla="*/ 49479 h 549541"/>
                  <a:gd name="connsiteX4" fmla="*/ 155906 w 307765"/>
                  <a:gd name="connsiteY4" fmla="*/ 4235 h 549541"/>
                  <a:gd name="connsiteX5" fmla="*/ 232106 w 307765"/>
                  <a:gd name="connsiteY5" fmla="*/ 11379 h 549541"/>
                  <a:gd name="connsiteX6" fmla="*/ 298781 w 307765"/>
                  <a:gd name="connsiteY6" fmla="*/ 87579 h 549541"/>
                  <a:gd name="connsiteX7" fmla="*/ 303544 w 307765"/>
                  <a:gd name="connsiteY7" fmla="*/ 254266 h 549541"/>
                  <a:gd name="connsiteX8" fmla="*/ 286875 w 307765"/>
                  <a:gd name="connsiteY8" fmla="*/ 382854 h 549541"/>
                  <a:gd name="connsiteX9" fmla="*/ 189243 w 307765"/>
                  <a:gd name="connsiteY9" fmla="*/ 449529 h 549541"/>
                  <a:gd name="connsiteX10" fmla="*/ 203531 w 307765"/>
                  <a:gd name="connsiteY10" fmla="*/ 285223 h 549541"/>
                  <a:gd name="connsiteX11" fmla="*/ 205911 w 307765"/>
                  <a:gd name="connsiteY11" fmla="*/ 192355 h 549541"/>
                  <a:gd name="connsiteX12" fmla="*/ 163050 w 307765"/>
                  <a:gd name="connsiteY12" fmla="*/ 156635 h 549541"/>
                  <a:gd name="connsiteX13" fmla="*/ 113044 w 307765"/>
                  <a:gd name="connsiteY13" fmla="*/ 192354 h 549541"/>
                  <a:gd name="connsiteX14" fmla="*/ 89231 w 307765"/>
                  <a:gd name="connsiteY14" fmla="*/ 254266 h 549541"/>
                  <a:gd name="connsiteX15" fmla="*/ 77325 w 307765"/>
                  <a:gd name="connsiteY15" fmla="*/ 335229 h 549541"/>
                  <a:gd name="connsiteX16" fmla="*/ 86850 w 307765"/>
                  <a:gd name="connsiteY16" fmla="*/ 425716 h 549541"/>
                  <a:gd name="connsiteX17" fmla="*/ 93993 w 307765"/>
                  <a:gd name="connsiteY17" fmla="*/ 494773 h 549541"/>
                  <a:gd name="connsiteX18" fmla="*/ 10650 w 307765"/>
                  <a:gd name="connsiteY18" fmla="*/ 549541 h 549541"/>
                  <a:gd name="connsiteX0" fmla="*/ 10650 w 307765"/>
                  <a:gd name="connsiteY0" fmla="*/ 549541 h 549541"/>
                  <a:gd name="connsiteX1" fmla="*/ 1125 w 307765"/>
                  <a:gd name="connsiteY1" fmla="*/ 328085 h 549541"/>
                  <a:gd name="connsiteX2" fmla="*/ 10650 w 307765"/>
                  <a:gd name="connsiteY2" fmla="*/ 173304 h 549541"/>
                  <a:gd name="connsiteX3" fmla="*/ 79706 w 307765"/>
                  <a:gd name="connsiteY3" fmla="*/ 49479 h 549541"/>
                  <a:gd name="connsiteX4" fmla="*/ 155906 w 307765"/>
                  <a:gd name="connsiteY4" fmla="*/ 4235 h 549541"/>
                  <a:gd name="connsiteX5" fmla="*/ 232106 w 307765"/>
                  <a:gd name="connsiteY5" fmla="*/ 11379 h 549541"/>
                  <a:gd name="connsiteX6" fmla="*/ 298781 w 307765"/>
                  <a:gd name="connsiteY6" fmla="*/ 87579 h 549541"/>
                  <a:gd name="connsiteX7" fmla="*/ 303544 w 307765"/>
                  <a:gd name="connsiteY7" fmla="*/ 254266 h 549541"/>
                  <a:gd name="connsiteX8" fmla="*/ 286875 w 307765"/>
                  <a:gd name="connsiteY8" fmla="*/ 382854 h 549541"/>
                  <a:gd name="connsiteX9" fmla="*/ 189243 w 307765"/>
                  <a:gd name="connsiteY9" fmla="*/ 449529 h 549541"/>
                  <a:gd name="connsiteX10" fmla="*/ 203531 w 307765"/>
                  <a:gd name="connsiteY10" fmla="*/ 285223 h 549541"/>
                  <a:gd name="connsiteX11" fmla="*/ 205911 w 307765"/>
                  <a:gd name="connsiteY11" fmla="*/ 192355 h 549541"/>
                  <a:gd name="connsiteX12" fmla="*/ 163050 w 307765"/>
                  <a:gd name="connsiteY12" fmla="*/ 156635 h 549541"/>
                  <a:gd name="connsiteX13" fmla="*/ 113044 w 307765"/>
                  <a:gd name="connsiteY13" fmla="*/ 192354 h 549541"/>
                  <a:gd name="connsiteX14" fmla="*/ 89231 w 307765"/>
                  <a:gd name="connsiteY14" fmla="*/ 254266 h 549541"/>
                  <a:gd name="connsiteX15" fmla="*/ 89231 w 307765"/>
                  <a:gd name="connsiteY15" fmla="*/ 335229 h 549541"/>
                  <a:gd name="connsiteX16" fmla="*/ 86850 w 307765"/>
                  <a:gd name="connsiteY16" fmla="*/ 425716 h 549541"/>
                  <a:gd name="connsiteX17" fmla="*/ 93993 w 307765"/>
                  <a:gd name="connsiteY17" fmla="*/ 494773 h 549541"/>
                  <a:gd name="connsiteX18" fmla="*/ 10650 w 307765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90855 w 309377"/>
                  <a:gd name="connsiteY9" fmla="*/ 449529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90843 w 309377"/>
                  <a:gd name="connsiteY15" fmla="*/ 335229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90855 w 309377"/>
                  <a:gd name="connsiteY9" fmla="*/ 449529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61435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78280 w 309377"/>
                  <a:gd name="connsiteY10" fmla="*/ 432862 h 549541"/>
                  <a:gd name="connsiteX11" fmla="*/ 205143 w 309377"/>
                  <a:gd name="connsiteY11" fmla="*/ 285223 h 549541"/>
                  <a:gd name="connsiteX12" fmla="*/ 207523 w 309377"/>
                  <a:gd name="connsiteY12" fmla="*/ 192355 h 549541"/>
                  <a:gd name="connsiteX13" fmla="*/ 164662 w 309377"/>
                  <a:gd name="connsiteY13" fmla="*/ 156635 h 549541"/>
                  <a:gd name="connsiteX14" fmla="*/ 114656 w 309377"/>
                  <a:gd name="connsiteY14" fmla="*/ 192354 h 549541"/>
                  <a:gd name="connsiteX15" fmla="*/ 90843 w 309377"/>
                  <a:gd name="connsiteY15" fmla="*/ 254266 h 549541"/>
                  <a:gd name="connsiteX16" fmla="*/ 81318 w 309377"/>
                  <a:gd name="connsiteY16" fmla="*/ 342373 h 549541"/>
                  <a:gd name="connsiteX17" fmla="*/ 88462 w 309377"/>
                  <a:gd name="connsiteY17" fmla="*/ 425716 h 549541"/>
                  <a:gd name="connsiteX18" fmla="*/ 95605 w 309377"/>
                  <a:gd name="connsiteY18" fmla="*/ 494773 h 549541"/>
                  <a:gd name="connsiteX19" fmla="*/ 12262 w 309377"/>
                  <a:gd name="connsiteY19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90186 w 309377"/>
                  <a:gd name="connsiteY10" fmla="*/ 394762 h 549541"/>
                  <a:gd name="connsiteX11" fmla="*/ 205143 w 309377"/>
                  <a:gd name="connsiteY11" fmla="*/ 285223 h 549541"/>
                  <a:gd name="connsiteX12" fmla="*/ 207523 w 309377"/>
                  <a:gd name="connsiteY12" fmla="*/ 192355 h 549541"/>
                  <a:gd name="connsiteX13" fmla="*/ 164662 w 309377"/>
                  <a:gd name="connsiteY13" fmla="*/ 156635 h 549541"/>
                  <a:gd name="connsiteX14" fmla="*/ 114656 w 309377"/>
                  <a:gd name="connsiteY14" fmla="*/ 192354 h 549541"/>
                  <a:gd name="connsiteX15" fmla="*/ 90843 w 309377"/>
                  <a:gd name="connsiteY15" fmla="*/ 254266 h 549541"/>
                  <a:gd name="connsiteX16" fmla="*/ 81318 w 309377"/>
                  <a:gd name="connsiteY16" fmla="*/ 342373 h 549541"/>
                  <a:gd name="connsiteX17" fmla="*/ 88462 w 309377"/>
                  <a:gd name="connsiteY17" fmla="*/ 425716 h 549541"/>
                  <a:gd name="connsiteX18" fmla="*/ 95605 w 309377"/>
                  <a:gd name="connsiteY18" fmla="*/ 494773 h 549541"/>
                  <a:gd name="connsiteX19" fmla="*/ 12262 w 309377"/>
                  <a:gd name="connsiteY19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80661 w 309377"/>
                  <a:gd name="connsiteY10" fmla="*/ 449531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18749 w 309377"/>
                  <a:gd name="connsiteY10" fmla="*/ 487631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7511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36086 w 309377"/>
                  <a:gd name="connsiteY19" fmla="*/ 547160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9699 w 309377"/>
                  <a:gd name="connsiteY19" fmla="*/ 473343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66200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9224 w 309377"/>
                  <a:gd name="connsiteY19" fmla="*/ 466200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82869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82869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4462 w 309377"/>
                  <a:gd name="connsiteY19" fmla="*/ 480487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37799 w 309377"/>
                  <a:gd name="connsiteY10" fmla="*/ 454293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4462 w 309377"/>
                  <a:gd name="connsiteY19" fmla="*/ 480487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54467 w 309377"/>
                  <a:gd name="connsiteY10" fmla="*/ 480487 h 549541"/>
                  <a:gd name="connsiteX11" fmla="*/ 137799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7799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68743 w 309377"/>
                  <a:gd name="connsiteY20" fmla="*/ 478106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7805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3517 w 309377"/>
                  <a:gd name="connsiteY12" fmla="*/ 385237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3042 w 309377"/>
                  <a:gd name="connsiteY12" fmla="*/ 368568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3042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4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4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92568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5899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5899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78093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78093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25716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118748 w 309377"/>
                  <a:gd name="connsiteY20" fmla="*/ 485249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109224 w 309377"/>
                  <a:gd name="connsiteY11" fmla="*/ 454293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118748 w 309377"/>
                  <a:gd name="connsiteY20" fmla="*/ 485249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09377" h="549541">
                    <a:moveTo>
                      <a:pt x="12262" y="549541"/>
                    </a:moveTo>
                    <a:cubicBezTo>
                      <a:pt x="-3216" y="521760"/>
                      <a:pt x="356" y="390791"/>
                      <a:pt x="356" y="328085"/>
                    </a:cubicBezTo>
                    <a:cubicBezTo>
                      <a:pt x="356" y="265379"/>
                      <a:pt x="-1232" y="219738"/>
                      <a:pt x="12262" y="173304"/>
                    </a:cubicBezTo>
                    <a:cubicBezTo>
                      <a:pt x="25756" y="126870"/>
                      <a:pt x="57109" y="77657"/>
                      <a:pt x="81318" y="49479"/>
                    </a:cubicBezTo>
                    <a:cubicBezTo>
                      <a:pt x="105527" y="21301"/>
                      <a:pt x="132118" y="10585"/>
                      <a:pt x="157518" y="4235"/>
                    </a:cubicBezTo>
                    <a:cubicBezTo>
                      <a:pt x="182918" y="-2115"/>
                      <a:pt x="209906" y="-2512"/>
                      <a:pt x="233718" y="11379"/>
                    </a:cubicBezTo>
                    <a:cubicBezTo>
                      <a:pt x="257531" y="25270"/>
                      <a:pt x="288487" y="47098"/>
                      <a:pt x="300393" y="87579"/>
                    </a:cubicBezTo>
                    <a:cubicBezTo>
                      <a:pt x="312299" y="128060"/>
                      <a:pt x="310712" y="211403"/>
                      <a:pt x="305156" y="254266"/>
                    </a:cubicBezTo>
                    <a:lnTo>
                      <a:pt x="288487" y="382854"/>
                    </a:lnTo>
                    <a:lnTo>
                      <a:pt x="183711" y="492391"/>
                    </a:lnTo>
                    <a:cubicBezTo>
                      <a:pt x="161374" y="508663"/>
                      <a:pt x="35913" y="491600"/>
                      <a:pt x="28261" y="485250"/>
                    </a:cubicBezTo>
                    <a:cubicBezTo>
                      <a:pt x="20609" y="478900"/>
                      <a:pt x="83824" y="467787"/>
                      <a:pt x="109224" y="454293"/>
                    </a:cubicBezTo>
                    <a:cubicBezTo>
                      <a:pt x="134624" y="440799"/>
                      <a:pt x="163882" y="432068"/>
                      <a:pt x="180662" y="404287"/>
                    </a:cubicBezTo>
                    <a:cubicBezTo>
                      <a:pt x="197442" y="376506"/>
                      <a:pt x="205428" y="322926"/>
                      <a:pt x="209905" y="287604"/>
                    </a:cubicBezTo>
                    <a:cubicBezTo>
                      <a:pt x="214382" y="252282"/>
                      <a:pt x="215064" y="214183"/>
                      <a:pt x="207523" y="192355"/>
                    </a:cubicBezTo>
                    <a:cubicBezTo>
                      <a:pt x="199983" y="170527"/>
                      <a:pt x="180140" y="156635"/>
                      <a:pt x="164662" y="156635"/>
                    </a:cubicBezTo>
                    <a:cubicBezTo>
                      <a:pt x="149184" y="156635"/>
                      <a:pt x="126959" y="176082"/>
                      <a:pt x="114656" y="192354"/>
                    </a:cubicBezTo>
                    <a:cubicBezTo>
                      <a:pt x="102353" y="208626"/>
                      <a:pt x="96399" y="229263"/>
                      <a:pt x="90843" y="254266"/>
                    </a:cubicBezTo>
                    <a:cubicBezTo>
                      <a:pt x="85287" y="279269"/>
                      <a:pt x="80127" y="312608"/>
                      <a:pt x="81318" y="342373"/>
                    </a:cubicBezTo>
                    <a:cubicBezTo>
                      <a:pt x="82509" y="372138"/>
                      <a:pt x="91749" y="409046"/>
                      <a:pt x="97987" y="432859"/>
                    </a:cubicBezTo>
                    <a:cubicBezTo>
                      <a:pt x="104225" y="456672"/>
                      <a:pt x="112398" y="466199"/>
                      <a:pt x="118748" y="485249"/>
                    </a:cubicBezTo>
                    <a:cubicBezTo>
                      <a:pt x="125098" y="504299"/>
                      <a:pt x="150659" y="534460"/>
                      <a:pt x="136086" y="547160"/>
                    </a:cubicBezTo>
                    <a:lnTo>
                      <a:pt x="12262" y="549541"/>
                    </a:ln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403" name="フリーフォーム: 図形 402">
                <a:extLst>
                  <a:ext uri="{FF2B5EF4-FFF2-40B4-BE49-F238E27FC236}">
                    <a16:creationId xmlns:a16="http://schemas.microsoft.com/office/drawing/2014/main" id="{13E2F222-DB9F-4508-B0E3-09421D5C60F5}"/>
                  </a:ext>
                </a:extLst>
              </p:cNvPr>
              <p:cNvSpPr/>
              <p:nvPr/>
            </p:nvSpPr>
            <p:spPr>
              <a:xfrm>
                <a:off x="5502808" y="1133179"/>
                <a:ext cx="602964" cy="542231"/>
              </a:xfrm>
              <a:custGeom>
                <a:avLst/>
                <a:gdLst>
                  <a:gd name="connsiteX0" fmla="*/ 583406 w 583406"/>
                  <a:gd name="connsiteY0" fmla="*/ 30956 h 540544"/>
                  <a:gd name="connsiteX1" fmla="*/ 533400 w 583406"/>
                  <a:gd name="connsiteY1" fmla="*/ 202406 h 540544"/>
                  <a:gd name="connsiteX2" fmla="*/ 435769 w 583406"/>
                  <a:gd name="connsiteY2" fmla="*/ 326231 h 540544"/>
                  <a:gd name="connsiteX3" fmla="*/ 338137 w 583406"/>
                  <a:gd name="connsiteY3" fmla="*/ 447675 h 540544"/>
                  <a:gd name="connsiteX4" fmla="*/ 214312 w 583406"/>
                  <a:gd name="connsiteY4" fmla="*/ 521494 h 540544"/>
                  <a:gd name="connsiteX5" fmla="*/ 109537 w 583406"/>
                  <a:gd name="connsiteY5" fmla="*/ 540544 h 540544"/>
                  <a:gd name="connsiteX6" fmla="*/ 35719 w 583406"/>
                  <a:gd name="connsiteY6" fmla="*/ 511969 h 540544"/>
                  <a:gd name="connsiteX7" fmla="*/ 0 w 583406"/>
                  <a:gd name="connsiteY7" fmla="*/ 459581 h 540544"/>
                  <a:gd name="connsiteX8" fmla="*/ 9525 w 583406"/>
                  <a:gd name="connsiteY8" fmla="*/ 354806 h 540544"/>
                  <a:gd name="connsiteX9" fmla="*/ 64294 w 583406"/>
                  <a:gd name="connsiteY9" fmla="*/ 257175 h 540544"/>
                  <a:gd name="connsiteX10" fmla="*/ 185737 w 583406"/>
                  <a:gd name="connsiteY10" fmla="*/ 159544 h 540544"/>
                  <a:gd name="connsiteX11" fmla="*/ 321469 w 583406"/>
                  <a:gd name="connsiteY11" fmla="*/ 80963 h 540544"/>
                  <a:gd name="connsiteX12" fmla="*/ 466725 w 583406"/>
                  <a:gd name="connsiteY12" fmla="*/ 0 h 540544"/>
                  <a:gd name="connsiteX13" fmla="*/ 447675 w 583406"/>
                  <a:gd name="connsiteY13" fmla="*/ 100013 h 540544"/>
                  <a:gd name="connsiteX14" fmla="*/ 347662 w 583406"/>
                  <a:gd name="connsiteY14" fmla="*/ 161925 h 540544"/>
                  <a:gd name="connsiteX15" fmla="*/ 223837 w 583406"/>
                  <a:gd name="connsiteY15" fmla="*/ 245269 h 540544"/>
                  <a:gd name="connsiteX16" fmla="*/ 157162 w 583406"/>
                  <a:gd name="connsiteY16" fmla="*/ 314325 h 540544"/>
                  <a:gd name="connsiteX17" fmla="*/ 150019 w 583406"/>
                  <a:gd name="connsiteY17" fmla="*/ 361950 h 540544"/>
                  <a:gd name="connsiteX18" fmla="*/ 173831 w 583406"/>
                  <a:gd name="connsiteY18" fmla="*/ 381000 h 540544"/>
                  <a:gd name="connsiteX19" fmla="*/ 252412 w 583406"/>
                  <a:gd name="connsiteY19" fmla="*/ 347663 h 540544"/>
                  <a:gd name="connsiteX20" fmla="*/ 342900 w 583406"/>
                  <a:gd name="connsiteY20" fmla="*/ 266700 h 540544"/>
                  <a:gd name="connsiteX21" fmla="*/ 416719 w 583406"/>
                  <a:gd name="connsiteY21" fmla="*/ 188119 h 540544"/>
                  <a:gd name="connsiteX22" fmla="*/ 457200 w 583406"/>
                  <a:gd name="connsiteY22" fmla="*/ 133350 h 540544"/>
                  <a:gd name="connsiteX23" fmla="*/ 583406 w 583406"/>
                  <a:gd name="connsiteY23" fmla="*/ 30956 h 540544"/>
                  <a:gd name="connsiteX0" fmla="*/ 600075 w 600075"/>
                  <a:gd name="connsiteY0" fmla="*/ 28575 h 540544"/>
                  <a:gd name="connsiteX1" fmla="*/ 533400 w 600075"/>
                  <a:gd name="connsiteY1" fmla="*/ 202406 h 540544"/>
                  <a:gd name="connsiteX2" fmla="*/ 435769 w 600075"/>
                  <a:gd name="connsiteY2" fmla="*/ 326231 h 540544"/>
                  <a:gd name="connsiteX3" fmla="*/ 338137 w 600075"/>
                  <a:gd name="connsiteY3" fmla="*/ 447675 h 540544"/>
                  <a:gd name="connsiteX4" fmla="*/ 214312 w 600075"/>
                  <a:gd name="connsiteY4" fmla="*/ 521494 h 540544"/>
                  <a:gd name="connsiteX5" fmla="*/ 109537 w 600075"/>
                  <a:gd name="connsiteY5" fmla="*/ 540544 h 540544"/>
                  <a:gd name="connsiteX6" fmla="*/ 35719 w 600075"/>
                  <a:gd name="connsiteY6" fmla="*/ 511969 h 540544"/>
                  <a:gd name="connsiteX7" fmla="*/ 0 w 600075"/>
                  <a:gd name="connsiteY7" fmla="*/ 459581 h 540544"/>
                  <a:gd name="connsiteX8" fmla="*/ 9525 w 600075"/>
                  <a:gd name="connsiteY8" fmla="*/ 354806 h 540544"/>
                  <a:gd name="connsiteX9" fmla="*/ 64294 w 600075"/>
                  <a:gd name="connsiteY9" fmla="*/ 257175 h 540544"/>
                  <a:gd name="connsiteX10" fmla="*/ 185737 w 600075"/>
                  <a:gd name="connsiteY10" fmla="*/ 159544 h 540544"/>
                  <a:gd name="connsiteX11" fmla="*/ 321469 w 600075"/>
                  <a:gd name="connsiteY11" fmla="*/ 80963 h 540544"/>
                  <a:gd name="connsiteX12" fmla="*/ 466725 w 600075"/>
                  <a:gd name="connsiteY12" fmla="*/ 0 h 540544"/>
                  <a:gd name="connsiteX13" fmla="*/ 447675 w 600075"/>
                  <a:gd name="connsiteY13" fmla="*/ 100013 h 540544"/>
                  <a:gd name="connsiteX14" fmla="*/ 347662 w 600075"/>
                  <a:gd name="connsiteY14" fmla="*/ 161925 h 540544"/>
                  <a:gd name="connsiteX15" fmla="*/ 223837 w 600075"/>
                  <a:gd name="connsiteY15" fmla="*/ 245269 h 540544"/>
                  <a:gd name="connsiteX16" fmla="*/ 157162 w 600075"/>
                  <a:gd name="connsiteY16" fmla="*/ 314325 h 540544"/>
                  <a:gd name="connsiteX17" fmla="*/ 150019 w 600075"/>
                  <a:gd name="connsiteY17" fmla="*/ 361950 h 540544"/>
                  <a:gd name="connsiteX18" fmla="*/ 173831 w 600075"/>
                  <a:gd name="connsiteY18" fmla="*/ 381000 h 540544"/>
                  <a:gd name="connsiteX19" fmla="*/ 252412 w 600075"/>
                  <a:gd name="connsiteY19" fmla="*/ 347663 h 540544"/>
                  <a:gd name="connsiteX20" fmla="*/ 342900 w 600075"/>
                  <a:gd name="connsiteY20" fmla="*/ 266700 h 540544"/>
                  <a:gd name="connsiteX21" fmla="*/ 416719 w 600075"/>
                  <a:gd name="connsiteY21" fmla="*/ 188119 h 540544"/>
                  <a:gd name="connsiteX22" fmla="*/ 457200 w 600075"/>
                  <a:gd name="connsiteY22" fmla="*/ 133350 h 540544"/>
                  <a:gd name="connsiteX23" fmla="*/ 600075 w 600075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57200 w 602039"/>
                  <a:gd name="connsiteY22" fmla="*/ 133350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876"/>
                  <a:gd name="connsiteY0" fmla="*/ 28701 h 540944"/>
                  <a:gd name="connsiteX1" fmla="*/ 535295 w 603876"/>
                  <a:gd name="connsiteY1" fmla="*/ 202532 h 540944"/>
                  <a:gd name="connsiteX2" fmla="*/ 449570 w 603876"/>
                  <a:gd name="connsiteY2" fmla="*/ 319213 h 540944"/>
                  <a:gd name="connsiteX3" fmla="*/ 340032 w 603876"/>
                  <a:gd name="connsiteY3" fmla="*/ 447801 h 540944"/>
                  <a:gd name="connsiteX4" fmla="*/ 216207 w 603876"/>
                  <a:gd name="connsiteY4" fmla="*/ 521620 h 540944"/>
                  <a:gd name="connsiteX5" fmla="*/ 111432 w 603876"/>
                  <a:gd name="connsiteY5" fmla="*/ 540670 h 540944"/>
                  <a:gd name="connsiteX6" fmla="*/ 37614 w 603876"/>
                  <a:gd name="connsiteY6" fmla="*/ 512095 h 540944"/>
                  <a:gd name="connsiteX7" fmla="*/ 1895 w 603876"/>
                  <a:gd name="connsiteY7" fmla="*/ 459707 h 540944"/>
                  <a:gd name="connsiteX8" fmla="*/ 11420 w 603876"/>
                  <a:gd name="connsiteY8" fmla="*/ 354932 h 540944"/>
                  <a:gd name="connsiteX9" fmla="*/ 66189 w 603876"/>
                  <a:gd name="connsiteY9" fmla="*/ 257301 h 540944"/>
                  <a:gd name="connsiteX10" fmla="*/ 187632 w 603876"/>
                  <a:gd name="connsiteY10" fmla="*/ 159670 h 540944"/>
                  <a:gd name="connsiteX11" fmla="*/ 323364 w 603876"/>
                  <a:gd name="connsiteY11" fmla="*/ 81089 h 540944"/>
                  <a:gd name="connsiteX12" fmla="*/ 468620 w 603876"/>
                  <a:gd name="connsiteY12" fmla="*/ 126 h 540944"/>
                  <a:gd name="connsiteX13" fmla="*/ 449570 w 603876"/>
                  <a:gd name="connsiteY13" fmla="*/ 100139 h 540944"/>
                  <a:gd name="connsiteX14" fmla="*/ 349557 w 603876"/>
                  <a:gd name="connsiteY14" fmla="*/ 162051 h 540944"/>
                  <a:gd name="connsiteX15" fmla="*/ 225732 w 603876"/>
                  <a:gd name="connsiteY15" fmla="*/ 245395 h 540944"/>
                  <a:gd name="connsiteX16" fmla="*/ 159057 w 603876"/>
                  <a:gd name="connsiteY16" fmla="*/ 314451 h 540944"/>
                  <a:gd name="connsiteX17" fmla="*/ 151914 w 603876"/>
                  <a:gd name="connsiteY17" fmla="*/ 362076 h 540944"/>
                  <a:gd name="connsiteX18" fmla="*/ 175726 w 603876"/>
                  <a:gd name="connsiteY18" fmla="*/ 381126 h 540944"/>
                  <a:gd name="connsiteX19" fmla="*/ 254307 w 603876"/>
                  <a:gd name="connsiteY19" fmla="*/ 347789 h 540944"/>
                  <a:gd name="connsiteX20" fmla="*/ 344795 w 603876"/>
                  <a:gd name="connsiteY20" fmla="*/ 266826 h 540944"/>
                  <a:gd name="connsiteX21" fmla="*/ 418614 w 603876"/>
                  <a:gd name="connsiteY21" fmla="*/ 188245 h 540944"/>
                  <a:gd name="connsiteX22" fmla="*/ 490051 w 603876"/>
                  <a:gd name="connsiteY22" fmla="*/ 97757 h 540944"/>
                  <a:gd name="connsiteX23" fmla="*/ 601970 w 603876"/>
                  <a:gd name="connsiteY23" fmla="*/ 28701 h 540944"/>
                  <a:gd name="connsiteX0" fmla="*/ 601970 w 603876"/>
                  <a:gd name="connsiteY0" fmla="*/ 28701 h 541030"/>
                  <a:gd name="connsiteX1" fmla="*/ 535295 w 603876"/>
                  <a:gd name="connsiteY1" fmla="*/ 202532 h 541030"/>
                  <a:gd name="connsiteX2" fmla="*/ 449570 w 603876"/>
                  <a:gd name="connsiteY2" fmla="*/ 319213 h 541030"/>
                  <a:gd name="connsiteX3" fmla="*/ 337651 w 603876"/>
                  <a:gd name="connsiteY3" fmla="*/ 435895 h 541030"/>
                  <a:gd name="connsiteX4" fmla="*/ 216207 w 603876"/>
                  <a:gd name="connsiteY4" fmla="*/ 521620 h 541030"/>
                  <a:gd name="connsiteX5" fmla="*/ 111432 w 603876"/>
                  <a:gd name="connsiteY5" fmla="*/ 540670 h 541030"/>
                  <a:gd name="connsiteX6" fmla="*/ 37614 w 603876"/>
                  <a:gd name="connsiteY6" fmla="*/ 512095 h 541030"/>
                  <a:gd name="connsiteX7" fmla="*/ 1895 w 603876"/>
                  <a:gd name="connsiteY7" fmla="*/ 459707 h 541030"/>
                  <a:gd name="connsiteX8" fmla="*/ 11420 w 603876"/>
                  <a:gd name="connsiteY8" fmla="*/ 354932 h 541030"/>
                  <a:gd name="connsiteX9" fmla="*/ 66189 w 603876"/>
                  <a:gd name="connsiteY9" fmla="*/ 257301 h 541030"/>
                  <a:gd name="connsiteX10" fmla="*/ 187632 w 603876"/>
                  <a:gd name="connsiteY10" fmla="*/ 159670 h 541030"/>
                  <a:gd name="connsiteX11" fmla="*/ 323364 w 603876"/>
                  <a:gd name="connsiteY11" fmla="*/ 81089 h 541030"/>
                  <a:gd name="connsiteX12" fmla="*/ 468620 w 603876"/>
                  <a:gd name="connsiteY12" fmla="*/ 126 h 541030"/>
                  <a:gd name="connsiteX13" fmla="*/ 449570 w 603876"/>
                  <a:gd name="connsiteY13" fmla="*/ 100139 h 541030"/>
                  <a:gd name="connsiteX14" fmla="*/ 349557 w 603876"/>
                  <a:gd name="connsiteY14" fmla="*/ 162051 h 541030"/>
                  <a:gd name="connsiteX15" fmla="*/ 225732 w 603876"/>
                  <a:gd name="connsiteY15" fmla="*/ 245395 h 541030"/>
                  <a:gd name="connsiteX16" fmla="*/ 159057 w 603876"/>
                  <a:gd name="connsiteY16" fmla="*/ 314451 h 541030"/>
                  <a:gd name="connsiteX17" fmla="*/ 151914 w 603876"/>
                  <a:gd name="connsiteY17" fmla="*/ 362076 h 541030"/>
                  <a:gd name="connsiteX18" fmla="*/ 175726 w 603876"/>
                  <a:gd name="connsiteY18" fmla="*/ 381126 h 541030"/>
                  <a:gd name="connsiteX19" fmla="*/ 254307 w 603876"/>
                  <a:gd name="connsiteY19" fmla="*/ 347789 h 541030"/>
                  <a:gd name="connsiteX20" fmla="*/ 344795 w 603876"/>
                  <a:gd name="connsiteY20" fmla="*/ 266826 h 541030"/>
                  <a:gd name="connsiteX21" fmla="*/ 418614 w 603876"/>
                  <a:gd name="connsiteY21" fmla="*/ 188245 h 541030"/>
                  <a:gd name="connsiteX22" fmla="*/ 490051 w 603876"/>
                  <a:gd name="connsiteY22" fmla="*/ 97757 h 541030"/>
                  <a:gd name="connsiteX23" fmla="*/ 601970 w 603876"/>
                  <a:gd name="connsiteY23" fmla="*/ 28701 h 541030"/>
                  <a:gd name="connsiteX0" fmla="*/ 601970 w 603876"/>
                  <a:gd name="connsiteY0" fmla="*/ 28701 h 533061"/>
                  <a:gd name="connsiteX1" fmla="*/ 535295 w 603876"/>
                  <a:gd name="connsiteY1" fmla="*/ 202532 h 533061"/>
                  <a:gd name="connsiteX2" fmla="*/ 449570 w 603876"/>
                  <a:gd name="connsiteY2" fmla="*/ 319213 h 533061"/>
                  <a:gd name="connsiteX3" fmla="*/ 337651 w 603876"/>
                  <a:gd name="connsiteY3" fmla="*/ 435895 h 533061"/>
                  <a:gd name="connsiteX4" fmla="*/ 216207 w 603876"/>
                  <a:gd name="connsiteY4" fmla="*/ 521620 h 533061"/>
                  <a:gd name="connsiteX5" fmla="*/ 118576 w 603876"/>
                  <a:gd name="connsiteY5" fmla="*/ 531145 h 533061"/>
                  <a:gd name="connsiteX6" fmla="*/ 37614 w 603876"/>
                  <a:gd name="connsiteY6" fmla="*/ 512095 h 533061"/>
                  <a:gd name="connsiteX7" fmla="*/ 1895 w 603876"/>
                  <a:gd name="connsiteY7" fmla="*/ 459707 h 533061"/>
                  <a:gd name="connsiteX8" fmla="*/ 11420 w 603876"/>
                  <a:gd name="connsiteY8" fmla="*/ 354932 h 533061"/>
                  <a:gd name="connsiteX9" fmla="*/ 66189 w 603876"/>
                  <a:gd name="connsiteY9" fmla="*/ 257301 h 533061"/>
                  <a:gd name="connsiteX10" fmla="*/ 187632 w 603876"/>
                  <a:gd name="connsiteY10" fmla="*/ 159670 h 533061"/>
                  <a:gd name="connsiteX11" fmla="*/ 323364 w 603876"/>
                  <a:gd name="connsiteY11" fmla="*/ 81089 h 533061"/>
                  <a:gd name="connsiteX12" fmla="*/ 468620 w 603876"/>
                  <a:gd name="connsiteY12" fmla="*/ 126 h 533061"/>
                  <a:gd name="connsiteX13" fmla="*/ 449570 w 603876"/>
                  <a:gd name="connsiteY13" fmla="*/ 100139 h 533061"/>
                  <a:gd name="connsiteX14" fmla="*/ 349557 w 603876"/>
                  <a:gd name="connsiteY14" fmla="*/ 162051 h 533061"/>
                  <a:gd name="connsiteX15" fmla="*/ 225732 w 603876"/>
                  <a:gd name="connsiteY15" fmla="*/ 245395 h 533061"/>
                  <a:gd name="connsiteX16" fmla="*/ 159057 w 603876"/>
                  <a:gd name="connsiteY16" fmla="*/ 314451 h 533061"/>
                  <a:gd name="connsiteX17" fmla="*/ 151914 w 603876"/>
                  <a:gd name="connsiteY17" fmla="*/ 362076 h 533061"/>
                  <a:gd name="connsiteX18" fmla="*/ 175726 w 603876"/>
                  <a:gd name="connsiteY18" fmla="*/ 381126 h 533061"/>
                  <a:gd name="connsiteX19" fmla="*/ 254307 w 603876"/>
                  <a:gd name="connsiteY19" fmla="*/ 347789 h 533061"/>
                  <a:gd name="connsiteX20" fmla="*/ 344795 w 603876"/>
                  <a:gd name="connsiteY20" fmla="*/ 266826 h 533061"/>
                  <a:gd name="connsiteX21" fmla="*/ 418614 w 603876"/>
                  <a:gd name="connsiteY21" fmla="*/ 188245 h 533061"/>
                  <a:gd name="connsiteX22" fmla="*/ 490051 w 603876"/>
                  <a:gd name="connsiteY22" fmla="*/ 97757 h 533061"/>
                  <a:gd name="connsiteX23" fmla="*/ 601970 w 603876"/>
                  <a:gd name="connsiteY23" fmla="*/ 28701 h 533061"/>
                  <a:gd name="connsiteX0" fmla="*/ 602843 w 604749"/>
                  <a:gd name="connsiteY0" fmla="*/ 28701 h 533061"/>
                  <a:gd name="connsiteX1" fmla="*/ 536168 w 604749"/>
                  <a:gd name="connsiteY1" fmla="*/ 202532 h 533061"/>
                  <a:gd name="connsiteX2" fmla="*/ 450443 w 604749"/>
                  <a:gd name="connsiteY2" fmla="*/ 319213 h 533061"/>
                  <a:gd name="connsiteX3" fmla="*/ 338524 w 604749"/>
                  <a:gd name="connsiteY3" fmla="*/ 435895 h 533061"/>
                  <a:gd name="connsiteX4" fmla="*/ 217080 w 604749"/>
                  <a:gd name="connsiteY4" fmla="*/ 521620 h 533061"/>
                  <a:gd name="connsiteX5" fmla="*/ 119449 w 604749"/>
                  <a:gd name="connsiteY5" fmla="*/ 531145 h 533061"/>
                  <a:gd name="connsiteX6" fmla="*/ 50393 w 604749"/>
                  <a:gd name="connsiteY6" fmla="*/ 512095 h 533061"/>
                  <a:gd name="connsiteX7" fmla="*/ 2768 w 604749"/>
                  <a:gd name="connsiteY7" fmla="*/ 459707 h 533061"/>
                  <a:gd name="connsiteX8" fmla="*/ 12293 w 604749"/>
                  <a:gd name="connsiteY8" fmla="*/ 354932 h 533061"/>
                  <a:gd name="connsiteX9" fmla="*/ 67062 w 604749"/>
                  <a:gd name="connsiteY9" fmla="*/ 257301 h 533061"/>
                  <a:gd name="connsiteX10" fmla="*/ 188505 w 604749"/>
                  <a:gd name="connsiteY10" fmla="*/ 159670 h 533061"/>
                  <a:gd name="connsiteX11" fmla="*/ 324237 w 604749"/>
                  <a:gd name="connsiteY11" fmla="*/ 81089 h 533061"/>
                  <a:gd name="connsiteX12" fmla="*/ 469493 w 604749"/>
                  <a:gd name="connsiteY12" fmla="*/ 126 h 533061"/>
                  <a:gd name="connsiteX13" fmla="*/ 450443 w 604749"/>
                  <a:gd name="connsiteY13" fmla="*/ 100139 h 533061"/>
                  <a:gd name="connsiteX14" fmla="*/ 350430 w 604749"/>
                  <a:gd name="connsiteY14" fmla="*/ 162051 h 533061"/>
                  <a:gd name="connsiteX15" fmla="*/ 226605 w 604749"/>
                  <a:gd name="connsiteY15" fmla="*/ 245395 h 533061"/>
                  <a:gd name="connsiteX16" fmla="*/ 159930 w 604749"/>
                  <a:gd name="connsiteY16" fmla="*/ 314451 h 533061"/>
                  <a:gd name="connsiteX17" fmla="*/ 152787 w 604749"/>
                  <a:gd name="connsiteY17" fmla="*/ 362076 h 533061"/>
                  <a:gd name="connsiteX18" fmla="*/ 176599 w 604749"/>
                  <a:gd name="connsiteY18" fmla="*/ 381126 h 533061"/>
                  <a:gd name="connsiteX19" fmla="*/ 255180 w 604749"/>
                  <a:gd name="connsiteY19" fmla="*/ 347789 h 533061"/>
                  <a:gd name="connsiteX20" fmla="*/ 345668 w 604749"/>
                  <a:gd name="connsiteY20" fmla="*/ 266826 h 533061"/>
                  <a:gd name="connsiteX21" fmla="*/ 419487 w 604749"/>
                  <a:gd name="connsiteY21" fmla="*/ 188245 h 533061"/>
                  <a:gd name="connsiteX22" fmla="*/ 490924 w 604749"/>
                  <a:gd name="connsiteY22" fmla="*/ 97757 h 533061"/>
                  <a:gd name="connsiteX23" fmla="*/ 602843 w 604749"/>
                  <a:gd name="connsiteY23" fmla="*/ 28701 h 533061"/>
                  <a:gd name="connsiteX0" fmla="*/ 600963 w 602869"/>
                  <a:gd name="connsiteY0" fmla="*/ 28701 h 533061"/>
                  <a:gd name="connsiteX1" fmla="*/ 534288 w 602869"/>
                  <a:gd name="connsiteY1" fmla="*/ 202532 h 533061"/>
                  <a:gd name="connsiteX2" fmla="*/ 448563 w 602869"/>
                  <a:gd name="connsiteY2" fmla="*/ 319213 h 533061"/>
                  <a:gd name="connsiteX3" fmla="*/ 336644 w 602869"/>
                  <a:gd name="connsiteY3" fmla="*/ 435895 h 533061"/>
                  <a:gd name="connsiteX4" fmla="*/ 215200 w 602869"/>
                  <a:gd name="connsiteY4" fmla="*/ 521620 h 533061"/>
                  <a:gd name="connsiteX5" fmla="*/ 117569 w 602869"/>
                  <a:gd name="connsiteY5" fmla="*/ 531145 h 533061"/>
                  <a:gd name="connsiteX6" fmla="*/ 48513 w 602869"/>
                  <a:gd name="connsiteY6" fmla="*/ 512095 h 533061"/>
                  <a:gd name="connsiteX7" fmla="*/ 3270 w 602869"/>
                  <a:gd name="connsiteY7" fmla="*/ 452563 h 533061"/>
                  <a:gd name="connsiteX8" fmla="*/ 10413 w 602869"/>
                  <a:gd name="connsiteY8" fmla="*/ 354932 h 533061"/>
                  <a:gd name="connsiteX9" fmla="*/ 65182 w 602869"/>
                  <a:gd name="connsiteY9" fmla="*/ 257301 h 533061"/>
                  <a:gd name="connsiteX10" fmla="*/ 186625 w 602869"/>
                  <a:gd name="connsiteY10" fmla="*/ 159670 h 533061"/>
                  <a:gd name="connsiteX11" fmla="*/ 322357 w 602869"/>
                  <a:gd name="connsiteY11" fmla="*/ 81089 h 533061"/>
                  <a:gd name="connsiteX12" fmla="*/ 467613 w 602869"/>
                  <a:gd name="connsiteY12" fmla="*/ 126 h 533061"/>
                  <a:gd name="connsiteX13" fmla="*/ 448563 w 602869"/>
                  <a:gd name="connsiteY13" fmla="*/ 100139 h 533061"/>
                  <a:gd name="connsiteX14" fmla="*/ 348550 w 602869"/>
                  <a:gd name="connsiteY14" fmla="*/ 162051 h 533061"/>
                  <a:gd name="connsiteX15" fmla="*/ 224725 w 602869"/>
                  <a:gd name="connsiteY15" fmla="*/ 245395 h 533061"/>
                  <a:gd name="connsiteX16" fmla="*/ 158050 w 602869"/>
                  <a:gd name="connsiteY16" fmla="*/ 314451 h 533061"/>
                  <a:gd name="connsiteX17" fmla="*/ 150907 w 602869"/>
                  <a:gd name="connsiteY17" fmla="*/ 362076 h 533061"/>
                  <a:gd name="connsiteX18" fmla="*/ 174719 w 602869"/>
                  <a:gd name="connsiteY18" fmla="*/ 381126 h 533061"/>
                  <a:gd name="connsiteX19" fmla="*/ 253300 w 602869"/>
                  <a:gd name="connsiteY19" fmla="*/ 347789 h 533061"/>
                  <a:gd name="connsiteX20" fmla="*/ 343788 w 602869"/>
                  <a:gd name="connsiteY20" fmla="*/ 266826 h 533061"/>
                  <a:gd name="connsiteX21" fmla="*/ 417607 w 602869"/>
                  <a:gd name="connsiteY21" fmla="*/ 188245 h 533061"/>
                  <a:gd name="connsiteX22" fmla="*/ 489044 w 602869"/>
                  <a:gd name="connsiteY22" fmla="*/ 97757 h 533061"/>
                  <a:gd name="connsiteX23" fmla="*/ 600963 w 602869"/>
                  <a:gd name="connsiteY23" fmla="*/ 28701 h 533061"/>
                  <a:gd name="connsiteX0" fmla="*/ 601058 w 602964"/>
                  <a:gd name="connsiteY0" fmla="*/ 28701 h 533061"/>
                  <a:gd name="connsiteX1" fmla="*/ 534383 w 602964"/>
                  <a:gd name="connsiteY1" fmla="*/ 202532 h 533061"/>
                  <a:gd name="connsiteX2" fmla="*/ 448658 w 602964"/>
                  <a:gd name="connsiteY2" fmla="*/ 319213 h 533061"/>
                  <a:gd name="connsiteX3" fmla="*/ 336739 w 602964"/>
                  <a:gd name="connsiteY3" fmla="*/ 435895 h 533061"/>
                  <a:gd name="connsiteX4" fmla="*/ 215295 w 602964"/>
                  <a:gd name="connsiteY4" fmla="*/ 521620 h 533061"/>
                  <a:gd name="connsiteX5" fmla="*/ 117664 w 602964"/>
                  <a:gd name="connsiteY5" fmla="*/ 531145 h 533061"/>
                  <a:gd name="connsiteX6" fmla="*/ 48608 w 602964"/>
                  <a:gd name="connsiteY6" fmla="*/ 512095 h 533061"/>
                  <a:gd name="connsiteX7" fmla="*/ 3365 w 602964"/>
                  <a:gd name="connsiteY7" fmla="*/ 452563 h 533061"/>
                  <a:gd name="connsiteX8" fmla="*/ 10508 w 602964"/>
                  <a:gd name="connsiteY8" fmla="*/ 354932 h 533061"/>
                  <a:gd name="connsiteX9" fmla="*/ 67658 w 602964"/>
                  <a:gd name="connsiteY9" fmla="*/ 257301 h 533061"/>
                  <a:gd name="connsiteX10" fmla="*/ 186720 w 602964"/>
                  <a:gd name="connsiteY10" fmla="*/ 159670 h 533061"/>
                  <a:gd name="connsiteX11" fmla="*/ 322452 w 602964"/>
                  <a:gd name="connsiteY11" fmla="*/ 81089 h 533061"/>
                  <a:gd name="connsiteX12" fmla="*/ 467708 w 602964"/>
                  <a:gd name="connsiteY12" fmla="*/ 126 h 533061"/>
                  <a:gd name="connsiteX13" fmla="*/ 448658 w 602964"/>
                  <a:gd name="connsiteY13" fmla="*/ 100139 h 533061"/>
                  <a:gd name="connsiteX14" fmla="*/ 348645 w 602964"/>
                  <a:gd name="connsiteY14" fmla="*/ 162051 h 533061"/>
                  <a:gd name="connsiteX15" fmla="*/ 224820 w 602964"/>
                  <a:gd name="connsiteY15" fmla="*/ 245395 h 533061"/>
                  <a:gd name="connsiteX16" fmla="*/ 158145 w 602964"/>
                  <a:gd name="connsiteY16" fmla="*/ 314451 h 533061"/>
                  <a:gd name="connsiteX17" fmla="*/ 151002 w 602964"/>
                  <a:gd name="connsiteY17" fmla="*/ 362076 h 533061"/>
                  <a:gd name="connsiteX18" fmla="*/ 174814 w 602964"/>
                  <a:gd name="connsiteY18" fmla="*/ 381126 h 533061"/>
                  <a:gd name="connsiteX19" fmla="*/ 253395 w 602964"/>
                  <a:gd name="connsiteY19" fmla="*/ 347789 h 533061"/>
                  <a:gd name="connsiteX20" fmla="*/ 343883 w 602964"/>
                  <a:gd name="connsiteY20" fmla="*/ 266826 h 533061"/>
                  <a:gd name="connsiteX21" fmla="*/ 417702 w 602964"/>
                  <a:gd name="connsiteY21" fmla="*/ 188245 h 533061"/>
                  <a:gd name="connsiteX22" fmla="*/ 489139 w 602964"/>
                  <a:gd name="connsiteY22" fmla="*/ 97757 h 533061"/>
                  <a:gd name="connsiteX23" fmla="*/ 601058 w 602964"/>
                  <a:gd name="connsiteY23" fmla="*/ 28701 h 533061"/>
                  <a:gd name="connsiteX0" fmla="*/ 601058 w 602964"/>
                  <a:gd name="connsiteY0" fmla="*/ 28701 h 533061"/>
                  <a:gd name="connsiteX1" fmla="*/ 534383 w 602964"/>
                  <a:gd name="connsiteY1" fmla="*/ 202532 h 533061"/>
                  <a:gd name="connsiteX2" fmla="*/ 448658 w 602964"/>
                  <a:gd name="connsiteY2" fmla="*/ 319213 h 533061"/>
                  <a:gd name="connsiteX3" fmla="*/ 336739 w 602964"/>
                  <a:gd name="connsiteY3" fmla="*/ 435895 h 533061"/>
                  <a:gd name="connsiteX4" fmla="*/ 215295 w 602964"/>
                  <a:gd name="connsiteY4" fmla="*/ 521620 h 533061"/>
                  <a:gd name="connsiteX5" fmla="*/ 117664 w 602964"/>
                  <a:gd name="connsiteY5" fmla="*/ 531145 h 533061"/>
                  <a:gd name="connsiteX6" fmla="*/ 48608 w 602964"/>
                  <a:gd name="connsiteY6" fmla="*/ 512095 h 533061"/>
                  <a:gd name="connsiteX7" fmla="*/ 3365 w 602964"/>
                  <a:gd name="connsiteY7" fmla="*/ 452563 h 533061"/>
                  <a:gd name="connsiteX8" fmla="*/ 10508 w 602964"/>
                  <a:gd name="connsiteY8" fmla="*/ 354932 h 533061"/>
                  <a:gd name="connsiteX9" fmla="*/ 67658 w 602964"/>
                  <a:gd name="connsiteY9" fmla="*/ 257301 h 533061"/>
                  <a:gd name="connsiteX10" fmla="*/ 191482 w 602964"/>
                  <a:gd name="connsiteY10" fmla="*/ 159670 h 533061"/>
                  <a:gd name="connsiteX11" fmla="*/ 322452 w 602964"/>
                  <a:gd name="connsiteY11" fmla="*/ 81089 h 533061"/>
                  <a:gd name="connsiteX12" fmla="*/ 467708 w 602964"/>
                  <a:gd name="connsiteY12" fmla="*/ 126 h 533061"/>
                  <a:gd name="connsiteX13" fmla="*/ 448658 w 602964"/>
                  <a:gd name="connsiteY13" fmla="*/ 100139 h 533061"/>
                  <a:gd name="connsiteX14" fmla="*/ 348645 w 602964"/>
                  <a:gd name="connsiteY14" fmla="*/ 162051 h 533061"/>
                  <a:gd name="connsiteX15" fmla="*/ 224820 w 602964"/>
                  <a:gd name="connsiteY15" fmla="*/ 245395 h 533061"/>
                  <a:gd name="connsiteX16" fmla="*/ 158145 w 602964"/>
                  <a:gd name="connsiteY16" fmla="*/ 314451 h 533061"/>
                  <a:gd name="connsiteX17" fmla="*/ 151002 w 602964"/>
                  <a:gd name="connsiteY17" fmla="*/ 362076 h 533061"/>
                  <a:gd name="connsiteX18" fmla="*/ 174814 w 602964"/>
                  <a:gd name="connsiteY18" fmla="*/ 381126 h 533061"/>
                  <a:gd name="connsiteX19" fmla="*/ 253395 w 602964"/>
                  <a:gd name="connsiteY19" fmla="*/ 347789 h 533061"/>
                  <a:gd name="connsiteX20" fmla="*/ 343883 w 602964"/>
                  <a:gd name="connsiteY20" fmla="*/ 266826 h 533061"/>
                  <a:gd name="connsiteX21" fmla="*/ 417702 w 602964"/>
                  <a:gd name="connsiteY21" fmla="*/ 188245 h 533061"/>
                  <a:gd name="connsiteX22" fmla="*/ 489139 w 602964"/>
                  <a:gd name="connsiteY22" fmla="*/ 97757 h 533061"/>
                  <a:gd name="connsiteX23" fmla="*/ 601058 w 602964"/>
                  <a:gd name="connsiteY23" fmla="*/ 28701 h 533061"/>
                  <a:gd name="connsiteX0" fmla="*/ 601058 w 602964"/>
                  <a:gd name="connsiteY0" fmla="*/ 12071 h 516431"/>
                  <a:gd name="connsiteX1" fmla="*/ 534383 w 602964"/>
                  <a:gd name="connsiteY1" fmla="*/ 185902 h 516431"/>
                  <a:gd name="connsiteX2" fmla="*/ 448658 w 602964"/>
                  <a:gd name="connsiteY2" fmla="*/ 302583 h 516431"/>
                  <a:gd name="connsiteX3" fmla="*/ 336739 w 602964"/>
                  <a:gd name="connsiteY3" fmla="*/ 419265 h 516431"/>
                  <a:gd name="connsiteX4" fmla="*/ 215295 w 602964"/>
                  <a:gd name="connsiteY4" fmla="*/ 504990 h 516431"/>
                  <a:gd name="connsiteX5" fmla="*/ 117664 w 602964"/>
                  <a:gd name="connsiteY5" fmla="*/ 514515 h 516431"/>
                  <a:gd name="connsiteX6" fmla="*/ 48608 w 602964"/>
                  <a:gd name="connsiteY6" fmla="*/ 495465 h 516431"/>
                  <a:gd name="connsiteX7" fmla="*/ 3365 w 602964"/>
                  <a:gd name="connsiteY7" fmla="*/ 435933 h 516431"/>
                  <a:gd name="connsiteX8" fmla="*/ 10508 w 602964"/>
                  <a:gd name="connsiteY8" fmla="*/ 338302 h 516431"/>
                  <a:gd name="connsiteX9" fmla="*/ 67658 w 602964"/>
                  <a:gd name="connsiteY9" fmla="*/ 240671 h 516431"/>
                  <a:gd name="connsiteX10" fmla="*/ 191482 w 602964"/>
                  <a:gd name="connsiteY10" fmla="*/ 143040 h 516431"/>
                  <a:gd name="connsiteX11" fmla="*/ 322452 w 602964"/>
                  <a:gd name="connsiteY11" fmla="*/ 64459 h 516431"/>
                  <a:gd name="connsiteX12" fmla="*/ 484377 w 602964"/>
                  <a:gd name="connsiteY12" fmla="*/ 165 h 516431"/>
                  <a:gd name="connsiteX13" fmla="*/ 448658 w 602964"/>
                  <a:gd name="connsiteY13" fmla="*/ 83509 h 516431"/>
                  <a:gd name="connsiteX14" fmla="*/ 348645 w 602964"/>
                  <a:gd name="connsiteY14" fmla="*/ 145421 h 516431"/>
                  <a:gd name="connsiteX15" fmla="*/ 224820 w 602964"/>
                  <a:gd name="connsiteY15" fmla="*/ 228765 h 516431"/>
                  <a:gd name="connsiteX16" fmla="*/ 158145 w 602964"/>
                  <a:gd name="connsiteY16" fmla="*/ 297821 h 516431"/>
                  <a:gd name="connsiteX17" fmla="*/ 151002 w 602964"/>
                  <a:gd name="connsiteY17" fmla="*/ 345446 h 516431"/>
                  <a:gd name="connsiteX18" fmla="*/ 174814 w 602964"/>
                  <a:gd name="connsiteY18" fmla="*/ 364496 h 516431"/>
                  <a:gd name="connsiteX19" fmla="*/ 253395 w 602964"/>
                  <a:gd name="connsiteY19" fmla="*/ 331159 h 516431"/>
                  <a:gd name="connsiteX20" fmla="*/ 343883 w 602964"/>
                  <a:gd name="connsiteY20" fmla="*/ 250196 h 516431"/>
                  <a:gd name="connsiteX21" fmla="*/ 417702 w 602964"/>
                  <a:gd name="connsiteY21" fmla="*/ 171615 h 516431"/>
                  <a:gd name="connsiteX22" fmla="*/ 489139 w 602964"/>
                  <a:gd name="connsiteY22" fmla="*/ 81127 h 516431"/>
                  <a:gd name="connsiteX23" fmla="*/ 601058 w 602964"/>
                  <a:gd name="connsiteY23" fmla="*/ 12071 h 516431"/>
                  <a:gd name="connsiteX0" fmla="*/ 601058 w 602964"/>
                  <a:gd name="connsiteY0" fmla="*/ 33455 h 537815"/>
                  <a:gd name="connsiteX1" fmla="*/ 534383 w 602964"/>
                  <a:gd name="connsiteY1" fmla="*/ 207286 h 537815"/>
                  <a:gd name="connsiteX2" fmla="*/ 448658 w 602964"/>
                  <a:gd name="connsiteY2" fmla="*/ 323967 h 537815"/>
                  <a:gd name="connsiteX3" fmla="*/ 336739 w 602964"/>
                  <a:gd name="connsiteY3" fmla="*/ 440649 h 537815"/>
                  <a:gd name="connsiteX4" fmla="*/ 215295 w 602964"/>
                  <a:gd name="connsiteY4" fmla="*/ 526374 h 537815"/>
                  <a:gd name="connsiteX5" fmla="*/ 117664 w 602964"/>
                  <a:gd name="connsiteY5" fmla="*/ 535899 h 537815"/>
                  <a:gd name="connsiteX6" fmla="*/ 48608 w 602964"/>
                  <a:gd name="connsiteY6" fmla="*/ 516849 h 537815"/>
                  <a:gd name="connsiteX7" fmla="*/ 3365 w 602964"/>
                  <a:gd name="connsiteY7" fmla="*/ 457317 h 537815"/>
                  <a:gd name="connsiteX8" fmla="*/ 10508 w 602964"/>
                  <a:gd name="connsiteY8" fmla="*/ 359686 h 537815"/>
                  <a:gd name="connsiteX9" fmla="*/ 67658 w 602964"/>
                  <a:gd name="connsiteY9" fmla="*/ 262055 h 537815"/>
                  <a:gd name="connsiteX10" fmla="*/ 191482 w 602964"/>
                  <a:gd name="connsiteY10" fmla="*/ 164424 h 537815"/>
                  <a:gd name="connsiteX11" fmla="*/ 322452 w 602964"/>
                  <a:gd name="connsiteY11" fmla="*/ 85843 h 537815"/>
                  <a:gd name="connsiteX12" fmla="*/ 562959 w 602964"/>
                  <a:gd name="connsiteY12" fmla="*/ 118 h 537815"/>
                  <a:gd name="connsiteX13" fmla="*/ 448658 w 602964"/>
                  <a:gd name="connsiteY13" fmla="*/ 104893 h 537815"/>
                  <a:gd name="connsiteX14" fmla="*/ 348645 w 602964"/>
                  <a:gd name="connsiteY14" fmla="*/ 166805 h 537815"/>
                  <a:gd name="connsiteX15" fmla="*/ 224820 w 602964"/>
                  <a:gd name="connsiteY15" fmla="*/ 250149 h 537815"/>
                  <a:gd name="connsiteX16" fmla="*/ 158145 w 602964"/>
                  <a:gd name="connsiteY16" fmla="*/ 319205 h 537815"/>
                  <a:gd name="connsiteX17" fmla="*/ 151002 w 602964"/>
                  <a:gd name="connsiteY17" fmla="*/ 366830 h 537815"/>
                  <a:gd name="connsiteX18" fmla="*/ 174814 w 602964"/>
                  <a:gd name="connsiteY18" fmla="*/ 385880 h 537815"/>
                  <a:gd name="connsiteX19" fmla="*/ 253395 w 602964"/>
                  <a:gd name="connsiteY19" fmla="*/ 352543 h 537815"/>
                  <a:gd name="connsiteX20" fmla="*/ 343883 w 602964"/>
                  <a:gd name="connsiteY20" fmla="*/ 271580 h 537815"/>
                  <a:gd name="connsiteX21" fmla="*/ 417702 w 602964"/>
                  <a:gd name="connsiteY21" fmla="*/ 192999 h 537815"/>
                  <a:gd name="connsiteX22" fmla="*/ 489139 w 602964"/>
                  <a:gd name="connsiteY22" fmla="*/ 102511 h 537815"/>
                  <a:gd name="connsiteX23" fmla="*/ 601058 w 602964"/>
                  <a:gd name="connsiteY23" fmla="*/ 33455 h 537815"/>
                  <a:gd name="connsiteX0" fmla="*/ 601058 w 602964"/>
                  <a:gd name="connsiteY0" fmla="*/ 35732 h 540092"/>
                  <a:gd name="connsiteX1" fmla="*/ 534383 w 602964"/>
                  <a:gd name="connsiteY1" fmla="*/ 209563 h 540092"/>
                  <a:gd name="connsiteX2" fmla="*/ 448658 w 602964"/>
                  <a:gd name="connsiteY2" fmla="*/ 326244 h 540092"/>
                  <a:gd name="connsiteX3" fmla="*/ 336739 w 602964"/>
                  <a:gd name="connsiteY3" fmla="*/ 442926 h 540092"/>
                  <a:gd name="connsiteX4" fmla="*/ 215295 w 602964"/>
                  <a:gd name="connsiteY4" fmla="*/ 528651 h 540092"/>
                  <a:gd name="connsiteX5" fmla="*/ 117664 w 602964"/>
                  <a:gd name="connsiteY5" fmla="*/ 538176 h 540092"/>
                  <a:gd name="connsiteX6" fmla="*/ 48608 w 602964"/>
                  <a:gd name="connsiteY6" fmla="*/ 519126 h 540092"/>
                  <a:gd name="connsiteX7" fmla="*/ 3365 w 602964"/>
                  <a:gd name="connsiteY7" fmla="*/ 459594 h 540092"/>
                  <a:gd name="connsiteX8" fmla="*/ 10508 w 602964"/>
                  <a:gd name="connsiteY8" fmla="*/ 361963 h 540092"/>
                  <a:gd name="connsiteX9" fmla="*/ 67658 w 602964"/>
                  <a:gd name="connsiteY9" fmla="*/ 264332 h 540092"/>
                  <a:gd name="connsiteX10" fmla="*/ 191482 w 602964"/>
                  <a:gd name="connsiteY10" fmla="*/ 166701 h 540092"/>
                  <a:gd name="connsiteX11" fmla="*/ 322452 w 602964"/>
                  <a:gd name="connsiteY11" fmla="*/ 88120 h 540092"/>
                  <a:gd name="connsiteX12" fmla="*/ 431320 w 602964"/>
                  <a:gd name="connsiteY12" fmla="*/ 38114 h 540092"/>
                  <a:gd name="connsiteX13" fmla="*/ 562959 w 602964"/>
                  <a:gd name="connsiteY13" fmla="*/ 2395 h 540092"/>
                  <a:gd name="connsiteX14" fmla="*/ 448658 w 602964"/>
                  <a:gd name="connsiteY14" fmla="*/ 107170 h 540092"/>
                  <a:gd name="connsiteX15" fmla="*/ 348645 w 602964"/>
                  <a:gd name="connsiteY15" fmla="*/ 169082 h 540092"/>
                  <a:gd name="connsiteX16" fmla="*/ 224820 w 602964"/>
                  <a:gd name="connsiteY16" fmla="*/ 252426 h 540092"/>
                  <a:gd name="connsiteX17" fmla="*/ 158145 w 602964"/>
                  <a:gd name="connsiteY17" fmla="*/ 321482 h 540092"/>
                  <a:gd name="connsiteX18" fmla="*/ 151002 w 602964"/>
                  <a:gd name="connsiteY18" fmla="*/ 369107 h 540092"/>
                  <a:gd name="connsiteX19" fmla="*/ 174814 w 602964"/>
                  <a:gd name="connsiteY19" fmla="*/ 388157 h 540092"/>
                  <a:gd name="connsiteX20" fmla="*/ 253395 w 602964"/>
                  <a:gd name="connsiteY20" fmla="*/ 354820 h 540092"/>
                  <a:gd name="connsiteX21" fmla="*/ 343883 w 602964"/>
                  <a:gd name="connsiteY21" fmla="*/ 273857 h 540092"/>
                  <a:gd name="connsiteX22" fmla="*/ 417702 w 602964"/>
                  <a:gd name="connsiteY22" fmla="*/ 195276 h 540092"/>
                  <a:gd name="connsiteX23" fmla="*/ 489139 w 602964"/>
                  <a:gd name="connsiteY23" fmla="*/ 104788 h 540092"/>
                  <a:gd name="connsiteX24" fmla="*/ 601058 w 602964"/>
                  <a:gd name="connsiteY24" fmla="*/ 35732 h 540092"/>
                  <a:gd name="connsiteX0" fmla="*/ 601058 w 602964"/>
                  <a:gd name="connsiteY0" fmla="*/ 38036 h 542396"/>
                  <a:gd name="connsiteX1" fmla="*/ 534383 w 602964"/>
                  <a:gd name="connsiteY1" fmla="*/ 211867 h 542396"/>
                  <a:gd name="connsiteX2" fmla="*/ 448658 w 602964"/>
                  <a:gd name="connsiteY2" fmla="*/ 328548 h 542396"/>
                  <a:gd name="connsiteX3" fmla="*/ 336739 w 602964"/>
                  <a:gd name="connsiteY3" fmla="*/ 445230 h 542396"/>
                  <a:gd name="connsiteX4" fmla="*/ 215295 w 602964"/>
                  <a:gd name="connsiteY4" fmla="*/ 530955 h 542396"/>
                  <a:gd name="connsiteX5" fmla="*/ 117664 w 602964"/>
                  <a:gd name="connsiteY5" fmla="*/ 540480 h 542396"/>
                  <a:gd name="connsiteX6" fmla="*/ 48608 w 602964"/>
                  <a:gd name="connsiteY6" fmla="*/ 521430 h 542396"/>
                  <a:gd name="connsiteX7" fmla="*/ 3365 w 602964"/>
                  <a:gd name="connsiteY7" fmla="*/ 461898 h 542396"/>
                  <a:gd name="connsiteX8" fmla="*/ 10508 w 602964"/>
                  <a:gd name="connsiteY8" fmla="*/ 364267 h 542396"/>
                  <a:gd name="connsiteX9" fmla="*/ 67658 w 602964"/>
                  <a:gd name="connsiteY9" fmla="*/ 266636 h 542396"/>
                  <a:gd name="connsiteX10" fmla="*/ 191482 w 602964"/>
                  <a:gd name="connsiteY10" fmla="*/ 169005 h 542396"/>
                  <a:gd name="connsiteX11" fmla="*/ 322452 w 602964"/>
                  <a:gd name="connsiteY11" fmla="*/ 90424 h 542396"/>
                  <a:gd name="connsiteX12" fmla="*/ 474182 w 602964"/>
                  <a:gd name="connsiteY12" fmla="*/ 18987 h 542396"/>
                  <a:gd name="connsiteX13" fmla="*/ 562959 w 602964"/>
                  <a:gd name="connsiteY13" fmla="*/ 4699 h 542396"/>
                  <a:gd name="connsiteX14" fmla="*/ 448658 w 602964"/>
                  <a:gd name="connsiteY14" fmla="*/ 109474 h 542396"/>
                  <a:gd name="connsiteX15" fmla="*/ 348645 w 602964"/>
                  <a:gd name="connsiteY15" fmla="*/ 171386 h 542396"/>
                  <a:gd name="connsiteX16" fmla="*/ 224820 w 602964"/>
                  <a:gd name="connsiteY16" fmla="*/ 254730 h 542396"/>
                  <a:gd name="connsiteX17" fmla="*/ 158145 w 602964"/>
                  <a:gd name="connsiteY17" fmla="*/ 323786 h 542396"/>
                  <a:gd name="connsiteX18" fmla="*/ 151002 w 602964"/>
                  <a:gd name="connsiteY18" fmla="*/ 371411 h 542396"/>
                  <a:gd name="connsiteX19" fmla="*/ 174814 w 602964"/>
                  <a:gd name="connsiteY19" fmla="*/ 390461 h 542396"/>
                  <a:gd name="connsiteX20" fmla="*/ 253395 w 602964"/>
                  <a:gd name="connsiteY20" fmla="*/ 357124 h 542396"/>
                  <a:gd name="connsiteX21" fmla="*/ 343883 w 602964"/>
                  <a:gd name="connsiteY21" fmla="*/ 276161 h 542396"/>
                  <a:gd name="connsiteX22" fmla="*/ 417702 w 602964"/>
                  <a:gd name="connsiteY22" fmla="*/ 197580 h 542396"/>
                  <a:gd name="connsiteX23" fmla="*/ 489139 w 602964"/>
                  <a:gd name="connsiteY23" fmla="*/ 107092 h 542396"/>
                  <a:gd name="connsiteX24" fmla="*/ 601058 w 602964"/>
                  <a:gd name="connsiteY24" fmla="*/ 38036 h 54239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02745 w 602964"/>
                  <a:gd name="connsiteY12" fmla="*/ 513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24176 w 602964"/>
                  <a:gd name="connsiteY12" fmla="*/ 132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24176 w 602964"/>
                  <a:gd name="connsiteY12" fmla="*/ 132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871 h 542231"/>
                  <a:gd name="connsiteX1" fmla="*/ 534383 w 602964"/>
                  <a:gd name="connsiteY1" fmla="*/ 211702 h 542231"/>
                  <a:gd name="connsiteX2" fmla="*/ 448658 w 602964"/>
                  <a:gd name="connsiteY2" fmla="*/ 328383 h 542231"/>
                  <a:gd name="connsiteX3" fmla="*/ 336739 w 602964"/>
                  <a:gd name="connsiteY3" fmla="*/ 445065 h 542231"/>
                  <a:gd name="connsiteX4" fmla="*/ 215295 w 602964"/>
                  <a:gd name="connsiteY4" fmla="*/ 530790 h 542231"/>
                  <a:gd name="connsiteX5" fmla="*/ 117664 w 602964"/>
                  <a:gd name="connsiteY5" fmla="*/ 540315 h 542231"/>
                  <a:gd name="connsiteX6" fmla="*/ 48608 w 602964"/>
                  <a:gd name="connsiteY6" fmla="*/ 521265 h 542231"/>
                  <a:gd name="connsiteX7" fmla="*/ 3365 w 602964"/>
                  <a:gd name="connsiteY7" fmla="*/ 461733 h 542231"/>
                  <a:gd name="connsiteX8" fmla="*/ 10508 w 602964"/>
                  <a:gd name="connsiteY8" fmla="*/ 364102 h 542231"/>
                  <a:gd name="connsiteX9" fmla="*/ 67658 w 602964"/>
                  <a:gd name="connsiteY9" fmla="*/ 266471 h 542231"/>
                  <a:gd name="connsiteX10" fmla="*/ 191482 w 602964"/>
                  <a:gd name="connsiteY10" fmla="*/ 168840 h 542231"/>
                  <a:gd name="connsiteX11" fmla="*/ 322452 w 602964"/>
                  <a:gd name="connsiteY11" fmla="*/ 90259 h 542231"/>
                  <a:gd name="connsiteX12" fmla="*/ 424176 w 602964"/>
                  <a:gd name="connsiteY12" fmla="*/ 14060 h 542231"/>
                  <a:gd name="connsiteX13" fmla="*/ 474182 w 602964"/>
                  <a:gd name="connsiteY13" fmla="*/ 14059 h 542231"/>
                  <a:gd name="connsiteX14" fmla="*/ 562959 w 602964"/>
                  <a:gd name="connsiteY14" fmla="*/ 4534 h 542231"/>
                  <a:gd name="connsiteX15" fmla="*/ 448658 w 602964"/>
                  <a:gd name="connsiteY15" fmla="*/ 109309 h 542231"/>
                  <a:gd name="connsiteX16" fmla="*/ 348645 w 602964"/>
                  <a:gd name="connsiteY16" fmla="*/ 171221 h 542231"/>
                  <a:gd name="connsiteX17" fmla="*/ 224820 w 602964"/>
                  <a:gd name="connsiteY17" fmla="*/ 254565 h 542231"/>
                  <a:gd name="connsiteX18" fmla="*/ 158145 w 602964"/>
                  <a:gd name="connsiteY18" fmla="*/ 323621 h 542231"/>
                  <a:gd name="connsiteX19" fmla="*/ 151002 w 602964"/>
                  <a:gd name="connsiteY19" fmla="*/ 371246 h 542231"/>
                  <a:gd name="connsiteX20" fmla="*/ 174814 w 602964"/>
                  <a:gd name="connsiteY20" fmla="*/ 390296 h 542231"/>
                  <a:gd name="connsiteX21" fmla="*/ 253395 w 602964"/>
                  <a:gd name="connsiteY21" fmla="*/ 356959 h 542231"/>
                  <a:gd name="connsiteX22" fmla="*/ 343883 w 602964"/>
                  <a:gd name="connsiteY22" fmla="*/ 275996 h 542231"/>
                  <a:gd name="connsiteX23" fmla="*/ 417702 w 602964"/>
                  <a:gd name="connsiteY23" fmla="*/ 197415 h 542231"/>
                  <a:gd name="connsiteX24" fmla="*/ 489139 w 602964"/>
                  <a:gd name="connsiteY24" fmla="*/ 106927 h 542231"/>
                  <a:gd name="connsiteX25" fmla="*/ 601058 w 602964"/>
                  <a:gd name="connsiteY25" fmla="*/ 37871 h 542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02964" h="542231">
                    <a:moveTo>
                      <a:pt x="601058" y="37871"/>
                    </a:moveTo>
                    <a:cubicBezTo>
                      <a:pt x="613758" y="49380"/>
                      <a:pt x="559783" y="163283"/>
                      <a:pt x="534383" y="211702"/>
                    </a:cubicBezTo>
                    <a:cubicBezTo>
                      <a:pt x="508983" y="260121"/>
                      <a:pt x="481599" y="289489"/>
                      <a:pt x="448658" y="328383"/>
                    </a:cubicBezTo>
                    <a:cubicBezTo>
                      <a:pt x="415717" y="367277"/>
                      <a:pt x="375633" y="411331"/>
                      <a:pt x="336739" y="445065"/>
                    </a:cubicBezTo>
                    <a:cubicBezTo>
                      <a:pt x="297845" y="478800"/>
                      <a:pt x="251808" y="514915"/>
                      <a:pt x="215295" y="530790"/>
                    </a:cubicBezTo>
                    <a:cubicBezTo>
                      <a:pt x="178783" y="546665"/>
                      <a:pt x="145445" y="541902"/>
                      <a:pt x="117664" y="540315"/>
                    </a:cubicBezTo>
                    <a:cubicBezTo>
                      <a:pt x="89883" y="538728"/>
                      <a:pt x="67658" y="534362"/>
                      <a:pt x="48608" y="521265"/>
                    </a:cubicBezTo>
                    <a:cubicBezTo>
                      <a:pt x="29558" y="508168"/>
                      <a:pt x="9715" y="487927"/>
                      <a:pt x="3365" y="461733"/>
                    </a:cubicBezTo>
                    <a:cubicBezTo>
                      <a:pt x="-2985" y="435539"/>
                      <a:pt x="-208" y="396646"/>
                      <a:pt x="10508" y="364102"/>
                    </a:cubicBezTo>
                    <a:cubicBezTo>
                      <a:pt x="21224" y="331558"/>
                      <a:pt x="37496" y="299015"/>
                      <a:pt x="67658" y="266471"/>
                    </a:cubicBezTo>
                    <a:cubicBezTo>
                      <a:pt x="97820" y="233927"/>
                      <a:pt x="149016" y="198209"/>
                      <a:pt x="191482" y="168840"/>
                    </a:cubicBezTo>
                    <a:cubicBezTo>
                      <a:pt x="233948" y="139471"/>
                      <a:pt x="283670" y="116056"/>
                      <a:pt x="322452" y="90259"/>
                    </a:cubicBezTo>
                    <a:cubicBezTo>
                      <a:pt x="361234" y="64462"/>
                      <a:pt x="398888" y="26760"/>
                      <a:pt x="424176" y="14060"/>
                    </a:cubicBezTo>
                    <a:cubicBezTo>
                      <a:pt x="449464" y="1360"/>
                      <a:pt x="447480" y="21997"/>
                      <a:pt x="474182" y="14059"/>
                    </a:cubicBezTo>
                    <a:cubicBezTo>
                      <a:pt x="500884" y="6121"/>
                      <a:pt x="560069" y="-6975"/>
                      <a:pt x="562959" y="4534"/>
                    </a:cubicBezTo>
                    <a:lnTo>
                      <a:pt x="448658" y="109309"/>
                    </a:lnTo>
                    <a:cubicBezTo>
                      <a:pt x="428814" y="136296"/>
                      <a:pt x="385951" y="147012"/>
                      <a:pt x="348645" y="171221"/>
                    </a:cubicBezTo>
                    <a:cubicBezTo>
                      <a:pt x="311339" y="195430"/>
                      <a:pt x="256570" y="229165"/>
                      <a:pt x="224820" y="254565"/>
                    </a:cubicBezTo>
                    <a:cubicBezTo>
                      <a:pt x="193070" y="279965"/>
                      <a:pt x="170448" y="304174"/>
                      <a:pt x="158145" y="323621"/>
                    </a:cubicBezTo>
                    <a:cubicBezTo>
                      <a:pt x="145842" y="343068"/>
                      <a:pt x="148224" y="360134"/>
                      <a:pt x="151002" y="371246"/>
                    </a:cubicBezTo>
                    <a:cubicBezTo>
                      <a:pt x="153780" y="382358"/>
                      <a:pt x="157748" y="392677"/>
                      <a:pt x="174814" y="390296"/>
                    </a:cubicBezTo>
                    <a:cubicBezTo>
                      <a:pt x="191880" y="387915"/>
                      <a:pt x="225217" y="376009"/>
                      <a:pt x="253395" y="356959"/>
                    </a:cubicBezTo>
                    <a:cubicBezTo>
                      <a:pt x="281573" y="337909"/>
                      <a:pt x="316499" y="302587"/>
                      <a:pt x="343883" y="275996"/>
                    </a:cubicBezTo>
                    <a:cubicBezTo>
                      <a:pt x="371267" y="249405"/>
                      <a:pt x="393493" y="225593"/>
                      <a:pt x="417702" y="197415"/>
                    </a:cubicBezTo>
                    <a:cubicBezTo>
                      <a:pt x="441911" y="169237"/>
                      <a:pt x="458580" y="133518"/>
                      <a:pt x="489139" y="106927"/>
                    </a:cubicBezTo>
                    <a:lnTo>
                      <a:pt x="601058" y="37871"/>
                    </a:ln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404" name="フリーフォーム: 図形 403">
                <a:extLst>
                  <a:ext uri="{FF2B5EF4-FFF2-40B4-BE49-F238E27FC236}">
                    <a16:creationId xmlns:a16="http://schemas.microsoft.com/office/drawing/2014/main" id="{27AA9541-3989-403C-8EED-AE1DB9C7C5C3}"/>
                  </a:ext>
                </a:extLst>
              </p:cNvPr>
              <p:cNvSpPr/>
              <p:nvPr/>
            </p:nvSpPr>
            <p:spPr>
              <a:xfrm>
                <a:off x="5857765" y="1006980"/>
                <a:ext cx="426441" cy="352689"/>
              </a:xfrm>
              <a:custGeom>
                <a:avLst/>
                <a:gdLst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9063 w 395288"/>
                  <a:gd name="connsiteY2" fmla="*/ 35719 h 273844"/>
                  <a:gd name="connsiteX3" fmla="*/ 0 w 395288"/>
                  <a:gd name="connsiteY3" fmla="*/ 195263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95263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23813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8944"/>
                  <a:gd name="connsiteX1" fmla="*/ 273844 w 400076"/>
                  <a:gd name="connsiteY1" fmla="*/ 26775 h 278944"/>
                  <a:gd name="connsiteX2" fmla="*/ 116682 w 400076"/>
                  <a:gd name="connsiteY2" fmla="*/ 122025 h 278944"/>
                  <a:gd name="connsiteX3" fmla="*/ 0 w 400076"/>
                  <a:gd name="connsiteY3" fmla="*/ 183937 h 278944"/>
                  <a:gd name="connsiteX4" fmla="*/ 0 w 400076"/>
                  <a:gd name="connsiteY4" fmla="*/ 276806 h 278944"/>
                  <a:gd name="connsiteX5" fmla="*/ 107156 w 400076"/>
                  <a:gd name="connsiteY5" fmla="*/ 245850 h 278944"/>
                  <a:gd name="connsiteX6" fmla="*/ 207169 w 400076"/>
                  <a:gd name="connsiteY6" fmla="*/ 207750 h 278944"/>
                  <a:gd name="connsiteX7" fmla="*/ 283369 w 400076"/>
                  <a:gd name="connsiteY7" fmla="*/ 160125 h 278944"/>
                  <a:gd name="connsiteX8" fmla="*/ 366713 w 400076"/>
                  <a:gd name="connsiteY8" fmla="*/ 81543 h 278944"/>
                  <a:gd name="connsiteX9" fmla="*/ 395288 w 400076"/>
                  <a:gd name="connsiteY9" fmla="*/ 2962 h 278944"/>
                  <a:gd name="connsiteX0" fmla="*/ 395288 w 400076"/>
                  <a:gd name="connsiteY0" fmla="*/ 2962 h 286717"/>
                  <a:gd name="connsiteX1" fmla="*/ 273844 w 400076"/>
                  <a:gd name="connsiteY1" fmla="*/ 26775 h 286717"/>
                  <a:gd name="connsiteX2" fmla="*/ 116682 w 400076"/>
                  <a:gd name="connsiteY2" fmla="*/ 122025 h 286717"/>
                  <a:gd name="connsiteX3" fmla="*/ 0 w 400076"/>
                  <a:gd name="connsiteY3" fmla="*/ 183937 h 286717"/>
                  <a:gd name="connsiteX4" fmla="*/ 0 w 400076"/>
                  <a:gd name="connsiteY4" fmla="*/ 276806 h 286717"/>
                  <a:gd name="connsiteX5" fmla="*/ 107156 w 400076"/>
                  <a:gd name="connsiteY5" fmla="*/ 245850 h 286717"/>
                  <a:gd name="connsiteX6" fmla="*/ 207169 w 400076"/>
                  <a:gd name="connsiteY6" fmla="*/ 207750 h 286717"/>
                  <a:gd name="connsiteX7" fmla="*/ 283369 w 400076"/>
                  <a:gd name="connsiteY7" fmla="*/ 160125 h 286717"/>
                  <a:gd name="connsiteX8" fmla="*/ 366713 w 400076"/>
                  <a:gd name="connsiteY8" fmla="*/ 81543 h 286717"/>
                  <a:gd name="connsiteX9" fmla="*/ 395288 w 400076"/>
                  <a:gd name="connsiteY9" fmla="*/ 2962 h 286717"/>
                  <a:gd name="connsiteX0" fmla="*/ 414338 w 419126"/>
                  <a:gd name="connsiteY0" fmla="*/ 2962 h 270411"/>
                  <a:gd name="connsiteX1" fmla="*/ 292894 w 419126"/>
                  <a:gd name="connsiteY1" fmla="*/ 26775 h 270411"/>
                  <a:gd name="connsiteX2" fmla="*/ 135732 w 419126"/>
                  <a:gd name="connsiteY2" fmla="*/ 122025 h 270411"/>
                  <a:gd name="connsiteX3" fmla="*/ 19050 w 419126"/>
                  <a:gd name="connsiteY3" fmla="*/ 183937 h 270411"/>
                  <a:gd name="connsiteX4" fmla="*/ 0 w 419126"/>
                  <a:gd name="connsiteY4" fmla="*/ 257756 h 270411"/>
                  <a:gd name="connsiteX5" fmla="*/ 126206 w 419126"/>
                  <a:gd name="connsiteY5" fmla="*/ 245850 h 270411"/>
                  <a:gd name="connsiteX6" fmla="*/ 226219 w 419126"/>
                  <a:gd name="connsiteY6" fmla="*/ 207750 h 270411"/>
                  <a:gd name="connsiteX7" fmla="*/ 302419 w 419126"/>
                  <a:gd name="connsiteY7" fmla="*/ 160125 h 270411"/>
                  <a:gd name="connsiteX8" fmla="*/ 385763 w 419126"/>
                  <a:gd name="connsiteY8" fmla="*/ 81543 h 270411"/>
                  <a:gd name="connsiteX9" fmla="*/ 414338 w 419126"/>
                  <a:gd name="connsiteY9" fmla="*/ 2962 h 270411"/>
                  <a:gd name="connsiteX0" fmla="*/ 420246 w 425034"/>
                  <a:gd name="connsiteY0" fmla="*/ 2962 h 260588"/>
                  <a:gd name="connsiteX1" fmla="*/ 298802 w 425034"/>
                  <a:gd name="connsiteY1" fmla="*/ 26775 h 260588"/>
                  <a:gd name="connsiteX2" fmla="*/ 141640 w 425034"/>
                  <a:gd name="connsiteY2" fmla="*/ 122025 h 260588"/>
                  <a:gd name="connsiteX3" fmla="*/ 22577 w 425034"/>
                  <a:gd name="connsiteY3" fmla="*/ 195843 h 260588"/>
                  <a:gd name="connsiteX4" fmla="*/ 5908 w 425034"/>
                  <a:gd name="connsiteY4" fmla="*/ 257756 h 260588"/>
                  <a:gd name="connsiteX5" fmla="*/ 132114 w 425034"/>
                  <a:gd name="connsiteY5" fmla="*/ 245850 h 260588"/>
                  <a:gd name="connsiteX6" fmla="*/ 232127 w 425034"/>
                  <a:gd name="connsiteY6" fmla="*/ 207750 h 260588"/>
                  <a:gd name="connsiteX7" fmla="*/ 308327 w 425034"/>
                  <a:gd name="connsiteY7" fmla="*/ 160125 h 260588"/>
                  <a:gd name="connsiteX8" fmla="*/ 391671 w 425034"/>
                  <a:gd name="connsiteY8" fmla="*/ 81543 h 260588"/>
                  <a:gd name="connsiteX9" fmla="*/ 420246 w 425034"/>
                  <a:gd name="connsiteY9" fmla="*/ 2962 h 260588"/>
                  <a:gd name="connsiteX0" fmla="*/ 420246 w 425034"/>
                  <a:gd name="connsiteY0" fmla="*/ 2962 h 260588"/>
                  <a:gd name="connsiteX1" fmla="*/ 298802 w 425034"/>
                  <a:gd name="connsiteY1" fmla="*/ 26775 h 260588"/>
                  <a:gd name="connsiteX2" fmla="*/ 141640 w 425034"/>
                  <a:gd name="connsiteY2" fmla="*/ 122025 h 260588"/>
                  <a:gd name="connsiteX3" fmla="*/ 22577 w 425034"/>
                  <a:gd name="connsiteY3" fmla="*/ 195843 h 260588"/>
                  <a:gd name="connsiteX4" fmla="*/ 5908 w 425034"/>
                  <a:gd name="connsiteY4" fmla="*/ 257756 h 260588"/>
                  <a:gd name="connsiteX5" fmla="*/ 132114 w 425034"/>
                  <a:gd name="connsiteY5" fmla="*/ 245850 h 260588"/>
                  <a:gd name="connsiteX6" fmla="*/ 232127 w 425034"/>
                  <a:gd name="connsiteY6" fmla="*/ 207750 h 260588"/>
                  <a:gd name="connsiteX7" fmla="*/ 308327 w 425034"/>
                  <a:gd name="connsiteY7" fmla="*/ 160125 h 260588"/>
                  <a:gd name="connsiteX8" fmla="*/ 391671 w 425034"/>
                  <a:gd name="connsiteY8" fmla="*/ 81543 h 260588"/>
                  <a:gd name="connsiteX9" fmla="*/ 420246 w 425034"/>
                  <a:gd name="connsiteY9" fmla="*/ 2962 h 260588"/>
                  <a:gd name="connsiteX0" fmla="*/ 418956 w 423744"/>
                  <a:gd name="connsiteY0" fmla="*/ 2962 h 261421"/>
                  <a:gd name="connsiteX1" fmla="*/ 297512 w 423744"/>
                  <a:gd name="connsiteY1" fmla="*/ 26775 h 261421"/>
                  <a:gd name="connsiteX2" fmla="*/ 140350 w 423744"/>
                  <a:gd name="connsiteY2" fmla="*/ 122025 h 261421"/>
                  <a:gd name="connsiteX3" fmla="*/ 28431 w 423744"/>
                  <a:gd name="connsiteY3" fmla="*/ 183937 h 261421"/>
                  <a:gd name="connsiteX4" fmla="*/ 4618 w 423744"/>
                  <a:gd name="connsiteY4" fmla="*/ 257756 h 261421"/>
                  <a:gd name="connsiteX5" fmla="*/ 130824 w 423744"/>
                  <a:gd name="connsiteY5" fmla="*/ 245850 h 261421"/>
                  <a:gd name="connsiteX6" fmla="*/ 230837 w 423744"/>
                  <a:gd name="connsiteY6" fmla="*/ 207750 h 261421"/>
                  <a:gd name="connsiteX7" fmla="*/ 307037 w 423744"/>
                  <a:gd name="connsiteY7" fmla="*/ 160125 h 261421"/>
                  <a:gd name="connsiteX8" fmla="*/ 390381 w 423744"/>
                  <a:gd name="connsiteY8" fmla="*/ 81543 h 261421"/>
                  <a:gd name="connsiteX9" fmla="*/ 418956 w 423744"/>
                  <a:gd name="connsiteY9" fmla="*/ 2962 h 261421"/>
                  <a:gd name="connsiteX0" fmla="*/ 418956 w 422806"/>
                  <a:gd name="connsiteY0" fmla="*/ 4037 h 262496"/>
                  <a:gd name="connsiteX1" fmla="*/ 311800 w 422806"/>
                  <a:gd name="connsiteY1" fmla="*/ 23087 h 262496"/>
                  <a:gd name="connsiteX2" fmla="*/ 140350 w 422806"/>
                  <a:gd name="connsiteY2" fmla="*/ 123100 h 262496"/>
                  <a:gd name="connsiteX3" fmla="*/ 28431 w 422806"/>
                  <a:gd name="connsiteY3" fmla="*/ 185012 h 262496"/>
                  <a:gd name="connsiteX4" fmla="*/ 4618 w 422806"/>
                  <a:gd name="connsiteY4" fmla="*/ 258831 h 262496"/>
                  <a:gd name="connsiteX5" fmla="*/ 130824 w 422806"/>
                  <a:gd name="connsiteY5" fmla="*/ 246925 h 262496"/>
                  <a:gd name="connsiteX6" fmla="*/ 230837 w 422806"/>
                  <a:gd name="connsiteY6" fmla="*/ 208825 h 262496"/>
                  <a:gd name="connsiteX7" fmla="*/ 307037 w 422806"/>
                  <a:gd name="connsiteY7" fmla="*/ 161200 h 262496"/>
                  <a:gd name="connsiteX8" fmla="*/ 390381 w 422806"/>
                  <a:gd name="connsiteY8" fmla="*/ 82618 h 262496"/>
                  <a:gd name="connsiteX9" fmla="*/ 418956 w 422806"/>
                  <a:gd name="connsiteY9" fmla="*/ 4037 h 262496"/>
                  <a:gd name="connsiteX0" fmla="*/ 416574 w 420655"/>
                  <a:gd name="connsiteY0" fmla="*/ 4529 h 260607"/>
                  <a:gd name="connsiteX1" fmla="*/ 311800 w 420655"/>
                  <a:gd name="connsiteY1" fmla="*/ 21198 h 260607"/>
                  <a:gd name="connsiteX2" fmla="*/ 140350 w 420655"/>
                  <a:gd name="connsiteY2" fmla="*/ 121211 h 260607"/>
                  <a:gd name="connsiteX3" fmla="*/ 28431 w 420655"/>
                  <a:gd name="connsiteY3" fmla="*/ 183123 h 260607"/>
                  <a:gd name="connsiteX4" fmla="*/ 4618 w 420655"/>
                  <a:gd name="connsiteY4" fmla="*/ 256942 h 260607"/>
                  <a:gd name="connsiteX5" fmla="*/ 130824 w 420655"/>
                  <a:gd name="connsiteY5" fmla="*/ 245036 h 260607"/>
                  <a:gd name="connsiteX6" fmla="*/ 230837 w 420655"/>
                  <a:gd name="connsiteY6" fmla="*/ 206936 h 260607"/>
                  <a:gd name="connsiteX7" fmla="*/ 307037 w 420655"/>
                  <a:gd name="connsiteY7" fmla="*/ 159311 h 260607"/>
                  <a:gd name="connsiteX8" fmla="*/ 390381 w 420655"/>
                  <a:gd name="connsiteY8" fmla="*/ 80729 h 260607"/>
                  <a:gd name="connsiteX9" fmla="*/ 416574 w 420655"/>
                  <a:gd name="connsiteY9" fmla="*/ 4529 h 260607"/>
                  <a:gd name="connsiteX0" fmla="*/ 416574 w 420655"/>
                  <a:gd name="connsiteY0" fmla="*/ 4529 h 261039"/>
                  <a:gd name="connsiteX1" fmla="*/ 311800 w 420655"/>
                  <a:gd name="connsiteY1" fmla="*/ 21198 h 261039"/>
                  <a:gd name="connsiteX2" fmla="*/ 140350 w 420655"/>
                  <a:gd name="connsiteY2" fmla="*/ 121211 h 261039"/>
                  <a:gd name="connsiteX3" fmla="*/ 28431 w 420655"/>
                  <a:gd name="connsiteY3" fmla="*/ 183123 h 261039"/>
                  <a:gd name="connsiteX4" fmla="*/ 4618 w 420655"/>
                  <a:gd name="connsiteY4" fmla="*/ 256942 h 261039"/>
                  <a:gd name="connsiteX5" fmla="*/ 130824 w 420655"/>
                  <a:gd name="connsiteY5" fmla="*/ 245036 h 261039"/>
                  <a:gd name="connsiteX6" fmla="*/ 230837 w 420655"/>
                  <a:gd name="connsiteY6" fmla="*/ 190267 h 261039"/>
                  <a:gd name="connsiteX7" fmla="*/ 307037 w 420655"/>
                  <a:gd name="connsiteY7" fmla="*/ 159311 h 261039"/>
                  <a:gd name="connsiteX8" fmla="*/ 390381 w 420655"/>
                  <a:gd name="connsiteY8" fmla="*/ 80729 h 261039"/>
                  <a:gd name="connsiteX9" fmla="*/ 416574 w 420655"/>
                  <a:gd name="connsiteY9" fmla="*/ 4529 h 261039"/>
                  <a:gd name="connsiteX0" fmla="*/ 416574 w 420700"/>
                  <a:gd name="connsiteY0" fmla="*/ 4529 h 261039"/>
                  <a:gd name="connsiteX1" fmla="*/ 311800 w 420700"/>
                  <a:gd name="connsiteY1" fmla="*/ 21198 h 261039"/>
                  <a:gd name="connsiteX2" fmla="*/ 140350 w 420700"/>
                  <a:gd name="connsiteY2" fmla="*/ 121211 h 261039"/>
                  <a:gd name="connsiteX3" fmla="*/ 28431 w 420700"/>
                  <a:gd name="connsiteY3" fmla="*/ 183123 h 261039"/>
                  <a:gd name="connsiteX4" fmla="*/ 4618 w 420700"/>
                  <a:gd name="connsiteY4" fmla="*/ 256942 h 261039"/>
                  <a:gd name="connsiteX5" fmla="*/ 130824 w 420700"/>
                  <a:gd name="connsiteY5" fmla="*/ 245036 h 261039"/>
                  <a:gd name="connsiteX6" fmla="*/ 230837 w 420700"/>
                  <a:gd name="connsiteY6" fmla="*/ 190267 h 261039"/>
                  <a:gd name="connsiteX7" fmla="*/ 304656 w 420700"/>
                  <a:gd name="connsiteY7" fmla="*/ 154548 h 261039"/>
                  <a:gd name="connsiteX8" fmla="*/ 390381 w 420700"/>
                  <a:gd name="connsiteY8" fmla="*/ 80729 h 261039"/>
                  <a:gd name="connsiteX9" fmla="*/ 416574 w 420700"/>
                  <a:gd name="connsiteY9" fmla="*/ 4529 h 261039"/>
                  <a:gd name="connsiteX0" fmla="*/ 416574 w 420700"/>
                  <a:gd name="connsiteY0" fmla="*/ 4529 h 261039"/>
                  <a:gd name="connsiteX1" fmla="*/ 311800 w 420700"/>
                  <a:gd name="connsiteY1" fmla="*/ 21198 h 261039"/>
                  <a:gd name="connsiteX2" fmla="*/ 140350 w 420700"/>
                  <a:gd name="connsiteY2" fmla="*/ 121211 h 261039"/>
                  <a:gd name="connsiteX3" fmla="*/ 28431 w 420700"/>
                  <a:gd name="connsiteY3" fmla="*/ 183123 h 261039"/>
                  <a:gd name="connsiteX4" fmla="*/ 4618 w 420700"/>
                  <a:gd name="connsiteY4" fmla="*/ 256942 h 261039"/>
                  <a:gd name="connsiteX5" fmla="*/ 130824 w 420700"/>
                  <a:gd name="connsiteY5" fmla="*/ 245036 h 261039"/>
                  <a:gd name="connsiteX6" fmla="*/ 230837 w 420700"/>
                  <a:gd name="connsiteY6" fmla="*/ 190267 h 261039"/>
                  <a:gd name="connsiteX7" fmla="*/ 304656 w 420700"/>
                  <a:gd name="connsiteY7" fmla="*/ 154548 h 261039"/>
                  <a:gd name="connsiteX8" fmla="*/ 390381 w 420700"/>
                  <a:gd name="connsiteY8" fmla="*/ 80729 h 261039"/>
                  <a:gd name="connsiteX9" fmla="*/ 416574 w 420700"/>
                  <a:gd name="connsiteY9" fmla="*/ 4529 h 261039"/>
                  <a:gd name="connsiteX0" fmla="*/ 416425 w 420551"/>
                  <a:gd name="connsiteY0" fmla="*/ 4529 h 259165"/>
                  <a:gd name="connsiteX1" fmla="*/ 311651 w 420551"/>
                  <a:gd name="connsiteY1" fmla="*/ 21198 h 259165"/>
                  <a:gd name="connsiteX2" fmla="*/ 140201 w 420551"/>
                  <a:gd name="connsiteY2" fmla="*/ 121211 h 259165"/>
                  <a:gd name="connsiteX3" fmla="*/ 28282 w 420551"/>
                  <a:gd name="connsiteY3" fmla="*/ 183123 h 259165"/>
                  <a:gd name="connsiteX4" fmla="*/ 4469 w 420551"/>
                  <a:gd name="connsiteY4" fmla="*/ 256942 h 259165"/>
                  <a:gd name="connsiteX5" fmla="*/ 128294 w 420551"/>
                  <a:gd name="connsiteY5" fmla="*/ 235511 h 259165"/>
                  <a:gd name="connsiteX6" fmla="*/ 230688 w 420551"/>
                  <a:gd name="connsiteY6" fmla="*/ 190267 h 259165"/>
                  <a:gd name="connsiteX7" fmla="*/ 304507 w 420551"/>
                  <a:gd name="connsiteY7" fmla="*/ 154548 h 259165"/>
                  <a:gd name="connsiteX8" fmla="*/ 390232 w 420551"/>
                  <a:gd name="connsiteY8" fmla="*/ 80729 h 259165"/>
                  <a:gd name="connsiteX9" fmla="*/ 416425 w 420551"/>
                  <a:gd name="connsiteY9" fmla="*/ 4529 h 259165"/>
                  <a:gd name="connsiteX0" fmla="*/ 412009 w 416135"/>
                  <a:gd name="connsiteY0" fmla="*/ 4529 h 261663"/>
                  <a:gd name="connsiteX1" fmla="*/ 307235 w 416135"/>
                  <a:gd name="connsiteY1" fmla="*/ 21198 h 261663"/>
                  <a:gd name="connsiteX2" fmla="*/ 135785 w 416135"/>
                  <a:gd name="connsiteY2" fmla="*/ 121211 h 261663"/>
                  <a:gd name="connsiteX3" fmla="*/ 23866 w 416135"/>
                  <a:gd name="connsiteY3" fmla="*/ 183123 h 261663"/>
                  <a:gd name="connsiteX4" fmla="*/ 53 w 416135"/>
                  <a:gd name="connsiteY4" fmla="*/ 256942 h 261663"/>
                  <a:gd name="connsiteX5" fmla="*/ 31009 w 416135"/>
                  <a:gd name="connsiteY5" fmla="*/ 252179 h 261663"/>
                  <a:gd name="connsiteX6" fmla="*/ 123878 w 416135"/>
                  <a:gd name="connsiteY6" fmla="*/ 235511 h 261663"/>
                  <a:gd name="connsiteX7" fmla="*/ 226272 w 416135"/>
                  <a:gd name="connsiteY7" fmla="*/ 190267 h 261663"/>
                  <a:gd name="connsiteX8" fmla="*/ 300091 w 416135"/>
                  <a:gd name="connsiteY8" fmla="*/ 154548 h 261663"/>
                  <a:gd name="connsiteX9" fmla="*/ 385816 w 416135"/>
                  <a:gd name="connsiteY9" fmla="*/ 80729 h 261663"/>
                  <a:gd name="connsiteX10" fmla="*/ 412009 w 416135"/>
                  <a:gd name="connsiteY10" fmla="*/ 4529 h 261663"/>
                  <a:gd name="connsiteX0" fmla="*/ 412207 w 416333"/>
                  <a:gd name="connsiteY0" fmla="*/ 4529 h 265573"/>
                  <a:gd name="connsiteX1" fmla="*/ 307433 w 416333"/>
                  <a:gd name="connsiteY1" fmla="*/ 21198 h 265573"/>
                  <a:gd name="connsiteX2" fmla="*/ 135983 w 416333"/>
                  <a:gd name="connsiteY2" fmla="*/ 121211 h 265573"/>
                  <a:gd name="connsiteX3" fmla="*/ 24064 w 416333"/>
                  <a:gd name="connsiteY3" fmla="*/ 183123 h 265573"/>
                  <a:gd name="connsiteX4" fmla="*/ 251 w 416333"/>
                  <a:gd name="connsiteY4" fmla="*/ 256942 h 265573"/>
                  <a:gd name="connsiteX5" fmla="*/ 40732 w 416333"/>
                  <a:gd name="connsiteY5" fmla="*/ 261704 h 265573"/>
                  <a:gd name="connsiteX6" fmla="*/ 124076 w 416333"/>
                  <a:gd name="connsiteY6" fmla="*/ 235511 h 265573"/>
                  <a:gd name="connsiteX7" fmla="*/ 226470 w 416333"/>
                  <a:gd name="connsiteY7" fmla="*/ 190267 h 265573"/>
                  <a:gd name="connsiteX8" fmla="*/ 300289 w 416333"/>
                  <a:gd name="connsiteY8" fmla="*/ 154548 h 265573"/>
                  <a:gd name="connsiteX9" fmla="*/ 386014 w 416333"/>
                  <a:gd name="connsiteY9" fmla="*/ 80729 h 265573"/>
                  <a:gd name="connsiteX10" fmla="*/ 412207 w 416333"/>
                  <a:gd name="connsiteY10" fmla="*/ 4529 h 265573"/>
                  <a:gd name="connsiteX0" fmla="*/ 412207 w 416333"/>
                  <a:gd name="connsiteY0" fmla="*/ 4529 h 324863"/>
                  <a:gd name="connsiteX1" fmla="*/ 307433 w 416333"/>
                  <a:gd name="connsiteY1" fmla="*/ 21198 h 324863"/>
                  <a:gd name="connsiteX2" fmla="*/ 135983 w 416333"/>
                  <a:gd name="connsiteY2" fmla="*/ 121211 h 324863"/>
                  <a:gd name="connsiteX3" fmla="*/ 24064 w 416333"/>
                  <a:gd name="connsiteY3" fmla="*/ 183123 h 324863"/>
                  <a:gd name="connsiteX4" fmla="*/ 251 w 416333"/>
                  <a:gd name="connsiteY4" fmla="*/ 256942 h 324863"/>
                  <a:gd name="connsiteX5" fmla="*/ 40732 w 416333"/>
                  <a:gd name="connsiteY5" fmla="*/ 261704 h 324863"/>
                  <a:gd name="connsiteX6" fmla="*/ 140745 w 416333"/>
                  <a:gd name="connsiteY6" fmla="*/ 323617 h 324863"/>
                  <a:gd name="connsiteX7" fmla="*/ 226470 w 416333"/>
                  <a:gd name="connsiteY7" fmla="*/ 190267 h 324863"/>
                  <a:gd name="connsiteX8" fmla="*/ 300289 w 416333"/>
                  <a:gd name="connsiteY8" fmla="*/ 154548 h 324863"/>
                  <a:gd name="connsiteX9" fmla="*/ 386014 w 416333"/>
                  <a:gd name="connsiteY9" fmla="*/ 80729 h 324863"/>
                  <a:gd name="connsiteX10" fmla="*/ 412207 w 416333"/>
                  <a:gd name="connsiteY10" fmla="*/ 4529 h 324863"/>
                  <a:gd name="connsiteX0" fmla="*/ 412207 w 416333"/>
                  <a:gd name="connsiteY0" fmla="*/ 4529 h 326789"/>
                  <a:gd name="connsiteX1" fmla="*/ 307433 w 416333"/>
                  <a:gd name="connsiteY1" fmla="*/ 21198 h 326789"/>
                  <a:gd name="connsiteX2" fmla="*/ 135983 w 416333"/>
                  <a:gd name="connsiteY2" fmla="*/ 121211 h 326789"/>
                  <a:gd name="connsiteX3" fmla="*/ 24064 w 416333"/>
                  <a:gd name="connsiteY3" fmla="*/ 183123 h 326789"/>
                  <a:gd name="connsiteX4" fmla="*/ 251 w 416333"/>
                  <a:gd name="connsiteY4" fmla="*/ 256942 h 326789"/>
                  <a:gd name="connsiteX5" fmla="*/ 40732 w 416333"/>
                  <a:gd name="connsiteY5" fmla="*/ 261704 h 326789"/>
                  <a:gd name="connsiteX6" fmla="*/ 71018 w 416333"/>
                  <a:gd name="connsiteY6" fmla="*/ 283136 h 326789"/>
                  <a:gd name="connsiteX7" fmla="*/ 140745 w 416333"/>
                  <a:gd name="connsiteY7" fmla="*/ 323617 h 326789"/>
                  <a:gd name="connsiteX8" fmla="*/ 226470 w 416333"/>
                  <a:gd name="connsiteY8" fmla="*/ 190267 h 326789"/>
                  <a:gd name="connsiteX9" fmla="*/ 300289 w 416333"/>
                  <a:gd name="connsiteY9" fmla="*/ 154548 h 326789"/>
                  <a:gd name="connsiteX10" fmla="*/ 386014 w 416333"/>
                  <a:gd name="connsiteY10" fmla="*/ 80729 h 326789"/>
                  <a:gd name="connsiteX11" fmla="*/ 412207 w 416333"/>
                  <a:gd name="connsiteY11" fmla="*/ 4529 h 326789"/>
                  <a:gd name="connsiteX0" fmla="*/ 412207 w 416333"/>
                  <a:gd name="connsiteY0" fmla="*/ 4529 h 324446"/>
                  <a:gd name="connsiteX1" fmla="*/ 307433 w 416333"/>
                  <a:gd name="connsiteY1" fmla="*/ 21198 h 324446"/>
                  <a:gd name="connsiteX2" fmla="*/ 135983 w 416333"/>
                  <a:gd name="connsiteY2" fmla="*/ 121211 h 324446"/>
                  <a:gd name="connsiteX3" fmla="*/ 24064 w 416333"/>
                  <a:gd name="connsiteY3" fmla="*/ 183123 h 324446"/>
                  <a:gd name="connsiteX4" fmla="*/ 251 w 416333"/>
                  <a:gd name="connsiteY4" fmla="*/ 256942 h 324446"/>
                  <a:gd name="connsiteX5" fmla="*/ 40732 w 416333"/>
                  <a:gd name="connsiteY5" fmla="*/ 261704 h 324446"/>
                  <a:gd name="connsiteX6" fmla="*/ 106737 w 416333"/>
                  <a:gd name="connsiteY6" fmla="*/ 247417 h 324446"/>
                  <a:gd name="connsiteX7" fmla="*/ 140745 w 416333"/>
                  <a:gd name="connsiteY7" fmla="*/ 323617 h 324446"/>
                  <a:gd name="connsiteX8" fmla="*/ 226470 w 416333"/>
                  <a:gd name="connsiteY8" fmla="*/ 190267 h 324446"/>
                  <a:gd name="connsiteX9" fmla="*/ 300289 w 416333"/>
                  <a:gd name="connsiteY9" fmla="*/ 154548 h 324446"/>
                  <a:gd name="connsiteX10" fmla="*/ 386014 w 416333"/>
                  <a:gd name="connsiteY10" fmla="*/ 80729 h 324446"/>
                  <a:gd name="connsiteX11" fmla="*/ 412207 w 416333"/>
                  <a:gd name="connsiteY11" fmla="*/ 4529 h 324446"/>
                  <a:gd name="connsiteX0" fmla="*/ 412207 w 416333"/>
                  <a:gd name="connsiteY0" fmla="*/ 4529 h 324446"/>
                  <a:gd name="connsiteX1" fmla="*/ 307433 w 416333"/>
                  <a:gd name="connsiteY1" fmla="*/ 21198 h 324446"/>
                  <a:gd name="connsiteX2" fmla="*/ 135983 w 416333"/>
                  <a:gd name="connsiteY2" fmla="*/ 121211 h 324446"/>
                  <a:gd name="connsiteX3" fmla="*/ 24064 w 416333"/>
                  <a:gd name="connsiteY3" fmla="*/ 183123 h 324446"/>
                  <a:gd name="connsiteX4" fmla="*/ 251 w 416333"/>
                  <a:gd name="connsiteY4" fmla="*/ 256942 h 324446"/>
                  <a:gd name="connsiteX5" fmla="*/ 40732 w 416333"/>
                  <a:gd name="connsiteY5" fmla="*/ 261704 h 324446"/>
                  <a:gd name="connsiteX6" fmla="*/ 106737 w 416333"/>
                  <a:gd name="connsiteY6" fmla="*/ 247417 h 324446"/>
                  <a:gd name="connsiteX7" fmla="*/ 140745 w 416333"/>
                  <a:gd name="connsiteY7" fmla="*/ 323617 h 324446"/>
                  <a:gd name="connsiteX8" fmla="*/ 226470 w 416333"/>
                  <a:gd name="connsiteY8" fmla="*/ 190267 h 324446"/>
                  <a:gd name="connsiteX9" fmla="*/ 300289 w 416333"/>
                  <a:gd name="connsiteY9" fmla="*/ 154548 h 324446"/>
                  <a:gd name="connsiteX10" fmla="*/ 386014 w 416333"/>
                  <a:gd name="connsiteY10" fmla="*/ 80729 h 324446"/>
                  <a:gd name="connsiteX11" fmla="*/ 412207 w 416333"/>
                  <a:gd name="connsiteY11" fmla="*/ 4529 h 324446"/>
                  <a:gd name="connsiteX0" fmla="*/ 412207 w 416333"/>
                  <a:gd name="connsiteY0" fmla="*/ 4529 h 326313"/>
                  <a:gd name="connsiteX1" fmla="*/ 307433 w 416333"/>
                  <a:gd name="connsiteY1" fmla="*/ 21198 h 326313"/>
                  <a:gd name="connsiteX2" fmla="*/ 135983 w 416333"/>
                  <a:gd name="connsiteY2" fmla="*/ 121211 h 326313"/>
                  <a:gd name="connsiteX3" fmla="*/ 24064 w 416333"/>
                  <a:gd name="connsiteY3" fmla="*/ 183123 h 326313"/>
                  <a:gd name="connsiteX4" fmla="*/ 251 w 416333"/>
                  <a:gd name="connsiteY4" fmla="*/ 256942 h 326313"/>
                  <a:gd name="connsiteX5" fmla="*/ 40732 w 416333"/>
                  <a:gd name="connsiteY5" fmla="*/ 261704 h 326313"/>
                  <a:gd name="connsiteX6" fmla="*/ 78162 w 416333"/>
                  <a:gd name="connsiteY6" fmla="*/ 278374 h 326313"/>
                  <a:gd name="connsiteX7" fmla="*/ 140745 w 416333"/>
                  <a:gd name="connsiteY7" fmla="*/ 323617 h 326313"/>
                  <a:gd name="connsiteX8" fmla="*/ 226470 w 416333"/>
                  <a:gd name="connsiteY8" fmla="*/ 190267 h 326313"/>
                  <a:gd name="connsiteX9" fmla="*/ 300289 w 416333"/>
                  <a:gd name="connsiteY9" fmla="*/ 154548 h 326313"/>
                  <a:gd name="connsiteX10" fmla="*/ 386014 w 416333"/>
                  <a:gd name="connsiteY10" fmla="*/ 80729 h 326313"/>
                  <a:gd name="connsiteX11" fmla="*/ 412207 w 416333"/>
                  <a:gd name="connsiteY11" fmla="*/ 4529 h 326313"/>
                  <a:gd name="connsiteX0" fmla="*/ 412207 w 416333"/>
                  <a:gd name="connsiteY0" fmla="*/ 4529 h 340154"/>
                  <a:gd name="connsiteX1" fmla="*/ 307433 w 416333"/>
                  <a:gd name="connsiteY1" fmla="*/ 21198 h 340154"/>
                  <a:gd name="connsiteX2" fmla="*/ 135983 w 416333"/>
                  <a:gd name="connsiteY2" fmla="*/ 121211 h 340154"/>
                  <a:gd name="connsiteX3" fmla="*/ 24064 w 416333"/>
                  <a:gd name="connsiteY3" fmla="*/ 183123 h 340154"/>
                  <a:gd name="connsiteX4" fmla="*/ 251 w 416333"/>
                  <a:gd name="connsiteY4" fmla="*/ 256942 h 340154"/>
                  <a:gd name="connsiteX5" fmla="*/ 40732 w 416333"/>
                  <a:gd name="connsiteY5" fmla="*/ 261704 h 340154"/>
                  <a:gd name="connsiteX6" fmla="*/ 78162 w 416333"/>
                  <a:gd name="connsiteY6" fmla="*/ 278374 h 340154"/>
                  <a:gd name="connsiteX7" fmla="*/ 90739 w 416333"/>
                  <a:gd name="connsiteY7" fmla="*/ 337904 h 340154"/>
                  <a:gd name="connsiteX8" fmla="*/ 226470 w 416333"/>
                  <a:gd name="connsiteY8" fmla="*/ 190267 h 340154"/>
                  <a:gd name="connsiteX9" fmla="*/ 300289 w 416333"/>
                  <a:gd name="connsiteY9" fmla="*/ 154548 h 340154"/>
                  <a:gd name="connsiteX10" fmla="*/ 386014 w 416333"/>
                  <a:gd name="connsiteY10" fmla="*/ 80729 h 340154"/>
                  <a:gd name="connsiteX11" fmla="*/ 412207 w 416333"/>
                  <a:gd name="connsiteY11" fmla="*/ 4529 h 340154"/>
                  <a:gd name="connsiteX0" fmla="*/ 412207 w 416333"/>
                  <a:gd name="connsiteY0" fmla="*/ 4529 h 278712"/>
                  <a:gd name="connsiteX1" fmla="*/ 307433 w 416333"/>
                  <a:gd name="connsiteY1" fmla="*/ 21198 h 278712"/>
                  <a:gd name="connsiteX2" fmla="*/ 135983 w 416333"/>
                  <a:gd name="connsiteY2" fmla="*/ 121211 h 278712"/>
                  <a:gd name="connsiteX3" fmla="*/ 24064 w 416333"/>
                  <a:gd name="connsiteY3" fmla="*/ 183123 h 278712"/>
                  <a:gd name="connsiteX4" fmla="*/ 251 w 416333"/>
                  <a:gd name="connsiteY4" fmla="*/ 256942 h 278712"/>
                  <a:gd name="connsiteX5" fmla="*/ 40732 w 416333"/>
                  <a:gd name="connsiteY5" fmla="*/ 261704 h 278712"/>
                  <a:gd name="connsiteX6" fmla="*/ 78162 w 416333"/>
                  <a:gd name="connsiteY6" fmla="*/ 278374 h 278712"/>
                  <a:gd name="connsiteX7" fmla="*/ 174082 w 416333"/>
                  <a:gd name="connsiteY7" fmla="*/ 245036 h 278712"/>
                  <a:gd name="connsiteX8" fmla="*/ 226470 w 416333"/>
                  <a:gd name="connsiteY8" fmla="*/ 190267 h 278712"/>
                  <a:gd name="connsiteX9" fmla="*/ 300289 w 416333"/>
                  <a:gd name="connsiteY9" fmla="*/ 154548 h 278712"/>
                  <a:gd name="connsiteX10" fmla="*/ 386014 w 416333"/>
                  <a:gd name="connsiteY10" fmla="*/ 80729 h 278712"/>
                  <a:gd name="connsiteX11" fmla="*/ 412207 w 416333"/>
                  <a:gd name="connsiteY11" fmla="*/ 4529 h 278712"/>
                  <a:gd name="connsiteX0" fmla="*/ 412207 w 416333"/>
                  <a:gd name="connsiteY0" fmla="*/ 4529 h 278712"/>
                  <a:gd name="connsiteX1" fmla="*/ 307433 w 416333"/>
                  <a:gd name="connsiteY1" fmla="*/ 21198 h 278712"/>
                  <a:gd name="connsiteX2" fmla="*/ 135983 w 416333"/>
                  <a:gd name="connsiteY2" fmla="*/ 121211 h 278712"/>
                  <a:gd name="connsiteX3" fmla="*/ 24064 w 416333"/>
                  <a:gd name="connsiteY3" fmla="*/ 183123 h 278712"/>
                  <a:gd name="connsiteX4" fmla="*/ 251 w 416333"/>
                  <a:gd name="connsiteY4" fmla="*/ 256942 h 278712"/>
                  <a:gd name="connsiteX5" fmla="*/ 40732 w 416333"/>
                  <a:gd name="connsiteY5" fmla="*/ 261704 h 278712"/>
                  <a:gd name="connsiteX6" fmla="*/ 78162 w 416333"/>
                  <a:gd name="connsiteY6" fmla="*/ 278374 h 278712"/>
                  <a:gd name="connsiteX7" fmla="*/ 174082 w 416333"/>
                  <a:gd name="connsiteY7" fmla="*/ 245036 h 278712"/>
                  <a:gd name="connsiteX8" fmla="*/ 224089 w 416333"/>
                  <a:gd name="connsiteY8" fmla="*/ 197410 h 278712"/>
                  <a:gd name="connsiteX9" fmla="*/ 300289 w 416333"/>
                  <a:gd name="connsiteY9" fmla="*/ 154548 h 278712"/>
                  <a:gd name="connsiteX10" fmla="*/ 386014 w 416333"/>
                  <a:gd name="connsiteY10" fmla="*/ 80729 h 278712"/>
                  <a:gd name="connsiteX11" fmla="*/ 412207 w 416333"/>
                  <a:gd name="connsiteY11" fmla="*/ 4529 h 278712"/>
                  <a:gd name="connsiteX0" fmla="*/ 412207 w 416333"/>
                  <a:gd name="connsiteY0" fmla="*/ 4529 h 278434"/>
                  <a:gd name="connsiteX1" fmla="*/ 307433 w 416333"/>
                  <a:gd name="connsiteY1" fmla="*/ 21198 h 278434"/>
                  <a:gd name="connsiteX2" fmla="*/ 135983 w 416333"/>
                  <a:gd name="connsiteY2" fmla="*/ 121211 h 278434"/>
                  <a:gd name="connsiteX3" fmla="*/ 24064 w 416333"/>
                  <a:gd name="connsiteY3" fmla="*/ 183123 h 278434"/>
                  <a:gd name="connsiteX4" fmla="*/ 251 w 416333"/>
                  <a:gd name="connsiteY4" fmla="*/ 256942 h 278434"/>
                  <a:gd name="connsiteX5" fmla="*/ 40732 w 416333"/>
                  <a:gd name="connsiteY5" fmla="*/ 261704 h 278434"/>
                  <a:gd name="connsiteX6" fmla="*/ 78162 w 416333"/>
                  <a:gd name="connsiteY6" fmla="*/ 278374 h 278434"/>
                  <a:gd name="connsiteX7" fmla="*/ 130549 w 416333"/>
                  <a:gd name="connsiteY7" fmla="*/ 266466 h 278434"/>
                  <a:gd name="connsiteX8" fmla="*/ 174082 w 416333"/>
                  <a:gd name="connsiteY8" fmla="*/ 245036 h 278434"/>
                  <a:gd name="connsiteX9" fmla="*/ 224089 w 416333"/>
                  <a:gd name="connsiteY9" fmla="*/ 197410 h 278434"/>
                  <a:gd name="connsiteX10" fmla="*/ 300289 w 416333"/>
                  <a:gd name="connsiteY10" fmla="*/ 154548 h 278434"/>
                  <a:gd name="connsiteX11" fmla="*/ 386014 w 416333"/>
                  <a:gd name="connsiteY11" fmla="*/ 80729 h 278434"/>
                  <a:gd name="connsiteX12" fmla="*/ 412207 w 416333"/>
                  <a:gd name="connsiteY12" fmla="*/ 4529 h 278434"/>
                  <a:gd name="connsiteX0" fmla="*/ 412207 w 416333"/>
                  <a:gd name="connsiteY0" fmla="*/ 4529 h 352530"/>
                  <a:gd name="connsiteX1" fmla="*/ 307433 w 416333"/>
                  <a:gd name="connsiteY1" fmla="*/ 21198 h 352530"/>
                  <a:gd name="connsiteX2" fmla="*/ 135983 w 416333"/>
                  <a:gd name="connsiteY2" fmla="*/ 121211 h 352530"/>
                  <a:gd name="connsiteX3" fmla="*/ 24064 w 416333"/>
                  <a:gd name="connsiteY3" fmla="*/ 183123 h 352530"/>
                  <a:gd name="connsiteX4" fmla="*/ 251 w 416333"/>
                  <a:gd name="connsiteY4" fmla="*/ 256942 h 352530"/>
                  <a:gd name="connsiteX5" fmla="*/ 40732 w 416333"/>
                  <a:gd name="connsiteY5" fmla="*/ 261704 h 352530"/>
                  <a:gd name="connsiteX6" fmla="*/ 78162 w 416333"/>
                  <a:gd name="connsiteY6" fmla="*/ 278374 h 352530"/>
                  <a:gd name="connsiteX7" fmla="*/ 47205 w 416333"/>
                  <a:gd name="connsiteY7" fmla="*/ 352191 h 352530"/>
                  <a:gd name="connsiteX8" fmla="*/ 174082 w 416333"/>
                  <a:gd name="connsiteY8" fmla="*/ 245036 h 352530"/>
                  <a:gd name="connsiteX9" fmla="*/ 224089 w 416333"/>
                  <a:gd name="connsiteY9" fmla="*/ 197410 h 352530"/>
                  <a:gd name="connsiteX10" fmla="*/ 300289 w 416333"/>
                  <a:gd name="connsiteY10" fmla="*/ 154548 h 352530"/>
                  <a:gd name="connsiteX11" fmla="*/ 386014 w 416333"/>
                  <a:gd name="connsiteY11" fmla="*/ 80729 h 352530"/>
                  <a:gd name="connsiteX12" fmla="*/ 412207 w 416333"/>
                  <a:gd name="connsiteY12" fmla="*/ 4529 h 352530"/>
                  <a:gd name="connsiteX0" fmla="*/ 412207 w 416333"/>
                  <a:gd name="connsiteY0" fmla="*/ 4529 h 352619"/>
                  <a:gd name="connsiteX1" fmla="*/ 307433 w 416333"/>
                  <a:gd name="connsiteY1" fmla="*/ 21198 h 352619"/>
                  <a:gd name="connsiteX2" fmla="*/ 135983 w 416333"/>
                  <a:gd name="connsiteY2" fmla="*/ 121211 h 352619"/>
                  <a:gd name="connsiteX3" fmla="*/ 24064 w 416333"/>
                  <a:gd name="connsiteY3" fmla="*/ 183123 h 352619"/>
                  <a:gd name="connsiteX4" fmla="*/ 251 w 416333"/>
                  <a:gd name="connsiteY4" fmla="*/ 256942 h 352619"/>
                  <a:gd name="connsiteX5" fmla="*/ 40732 w 416333"/>
                  <a:gd name="connsiteY5" fmla="*/ 261704 h 352619"/>
                  <a:gd name="connsiteX6" fmla="*/ 71018 w 416333"/>
                  <a:gd name="connsiteY6" fmla="*/ 292661 h 352619"/>
                  <a:gd name="connsiteX7" fmla="*/ 47205 w 416333"/>
                  <a:gd name="connsiteY7" fmla="*/ 352191 h 352619"/>
                  <a:gd name="connsiteX8" fmla="*/ 174082 w 416333"/>
                  <a:gd name="connsiteY8" fmla="*/ 245036 h 352619"/>
                  <a:gd name="connsiteX9" fmla="*/ 224089 w 416333"/>
                  <a:gd name="connsiteY9" fmla="*/ 197410 h 352619"/>
                  <a:gd name="connsiteX10" fmla="*/ 300289 w 416333"/>
                  <a:gd name="connsiteY10" fmla="*/ 154548 h 352619"/>
                  <a:gd name="connsiteX11" fmla="*/ 386014 w 416333"/>
                  <a:gd name="connsiteY11" fmla="*/ 80729 h 352619"/>
                  <a:gd name="connsiteX12" fmla="*/ 412207 w 416333"/>
                  <a:gd name="connsiteY12" fmla="*/ 4529 h 352619"/>
                  <a:gd name="connsiteX0" fmla="*/ 412207 w 416333"/>
                  <a:gd name="connsiteY0" fmla="*/ 4529 h 352710"/>
                  <a:gd name="connsiteX1" fmla="*/ 307433 w 416333"/>
                  <a:gd name="connsiteY1" fmla="*/ 21198 h 352710"/>
                  <a:gd name="connsiteX2" fmla="*/ 135983 w 416333"/>
                  <a:gd name="connsiteY2" fmla="*/ 121211 h 352710"/>
                  <a:gd name="connsiteX3" fmla="*/ 24064 w 416333"/>
                  <a:gd name="connsiteY3" fmla="*/ 183123 h 352710"/>
                  <a:gd name="connsiteX4" fmla="*/ 251 w 416333"/>
                  <a:gd name="connsiteY4" fmla="*/ 256942 h 352710"/>
                  <a:gd name="connsiteX5" fmla="*/ 40732 w 416333"/>
                  <a:gd name="connsiteY5" fmla="*/ 261704 h 352710"/>
                  <a:gd name="connsiteX6" fmla="*/ 59112 w 416333"/>
                  <a:gd name="connsiteY6" fmla="*/ 302186 h 352710"/>
                  <a:gd name="connsiteX7" fmla="*/ 47205 w 416333"/>
                  <a:gd name="connsiteY7" fmla="*/ 352191 h 352710"/>
                  <a:gd name="connsiteX8" fmla="*/ 174082 w 416333"/>
                  <a:gd name="connsiteY8" fmla="*/ 245036 h 352710"/>
                  <a:gd name="connsiteX9" fmla="*/ 224089 w 416333"/>
                  <a:gd name="connsiteY9" fmla="*/ 197410 h 352710"/>
                  <a:gd name="connsiteX10" fmla="*/ 300289 w 416333"/>
                  <a:gd name="connsiteY10" fmla="*/ 154548 h 352710"/>
                  <a:gd name="connsiteX11" fmla="*/ 386014 w 416333"/>
                  <a:gd name="connsiteY11" fmla="*/ 80729 h 352710"/>
                  <a:gd name="connsiteX12" fmla="*/ 412207 w 416333"/>
                  <a:gd name="connsiteY12" fmla="*/ 4529 h 352710"/>
                  <a:gd name="connsiteX0" fmla="*/ 412207 w 416333"/>
                  <a:gd name="connsiteY0" fmla="*/ 4529 h 352681"/>
                  <a:gd name="connsiteX1" fmla="*/ 307433 w 416333"/>
                  <a:gd name="connsiteY1" fmla="*/ 21198 h 352681"/>
                  <a:gd name="connsiteX2" fmla="*/ 135983 w 416333"/>
                  <a:gd name="connsiteY2" fmla="*/ 121211 h 352681"/>
                  <a:gd name="connsiteX3" fmla="*/ 24064 w 416333"/>
                  <a:gd name="connsiteY3" fmla="*/ 183123 h 352681"/>
                  <a:gd name="connsiteX4" fmla="*/ 251 w 416333"/>
                  <a:gd name="connsiteY4" fmla="*/ 256942 h 352681"/>
                  <a:gd name="connsiteX5" fmla="*/ 40732 w 416333"/>
                  <a:gd name="connsiteY5" fmla="*/ 278373 h 352681"/>
                  <a:gd name="connsiteX6" fmla="*/ 59112 w 416333"/>
                  <a:gd name="connsiteY6" fmla="*/ 302186 h 352681"/>
                  <a:gd name="connsiteX7" fmla="*/ 47205 w 416333"/>
                  <a:gd name="connsiteY7" fmla="*/ 352191 h 352681"/>
                  <a:gd name="connsiteX8" fmla="*/ 174082 w 416333"/>
                  <a:gd name="connsiteY8" fmla="*/ 245036 h 352681"/>
                  <a:gd name="connsiteX9" fmla="*/ 224089 w 416333"/>
                  <a:gd name="connsiteY9" fmla="*/ 197410 h 352681"/>
                  <a:gd name="connsiteX10" fmla="*/ 300289 w 416333"/>
                  <a:gd name="connsiteY10" fmla="*/ 154548 h 352681"/>
                  <a:gd name="connsiteX11" fmla="*/ 386014 w 416333"/>
                  <a:gd name="connsiteY11" fmla="*/ 80729 h 352681"/>
                  <a:gd name="connsiteX12" fmla="*/ 412207 w 416333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35844 w 416194"/>
                  <a:gd name="connsiteY2" fmla="*/ 121211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47750 w 416194"/>
                  <a:gd name="connsiteY2" fmla="*/ 114067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28700 w 416194"/>
                  <a:gd name="connsiteY2" fmla="*/ 102160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88219 w 416194"/>
                  <a:gd name="connsiteY2" fmla="*/ 114066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88219 w 416194"/>
                  <a:gd name="connsiteY3" fmla="*/ 114066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88219 w 416194"/>
                  <a:gd name="connsiteY3" fmla="*/ 125973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64406 w 416194"/>
                  <a:gd name="connsiteY3" fmla="*/ 125973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27770 w 431896"/>
                  <a:gd name="connsiteY0" fmla="*/ 4529 h 352681"/>
                  <a:gd name="connsiteX1" fmla="*/ 322996 w 431896"/>
                  <a:gd name="connsiteY1" fmla="*/ 21198 h 352681"/>
                  <a:gd name="connsiteX2" fmla="*/ 119918 w 431896"/>
                  <a:gd name="connsiteY2" fmla="*/ 118828 h 352681"/>
                  <a:gd name="connsiteX3" fmla="*/ 80108 w 431896"/>
                  <a:gd name="connsiteY3" fmla="*/ 125973 h 352681"/>
                  <a:gd name="connsiteX4" fmla="*/ 1527 w 431896"/>
                  <a:gd name="connsiteY4" fmla="*/ 133118 h 352681"/>
                  <a:gd name="connsiteX5" fmla="*/ 15814 w 431896"/>
                  <a:gd name="connsiteY5" fmla="*/ 256942 h 352681"/>
                  <a:gd name="connsiteX6" fmla="*/ 56295 w 431896"/>
                  <a:gd name="connsiteY6" fmla="*/ 278373 h 352681"/>
                  <a:gd name="connsiteX7" fmla="*/ 74675 w 431896"/>
                  <a:gd name="connsiteY7" fmla="*/ 302186 h 352681"/>
                  <a:gd name="connsiteX8" fmla="*/ 62768 w 431896"/>
                  <a:gd name="connsiteY8" fmla="*/ 352191 h 352681"/>
                  <a:gd name="connsiteX9" fmla="*/ 189645 w 431896"/>
                  <a:gd name="connsiteY9" fmla="*/ 245036 h 352681"/>
                  <a:gd name="connsiteX10" fmla="*/ 239652 w 431896"/>
                  <a:gd name="connsiteY10" fmla="*/ 197410 h 352681"/>
                  <a:gd name="connsiteX11" fmla="*/ 315852 w 431896"/>
                  <a:gd name="connsiteY11" fmla="*/ 154548 h 352681"/>
                  <a:gd name="connsiteX12" fmla="*/ 401577 w 431896"/>
                  <a:gd name="connsiteY12" fmla="*/ 80729 h 352681"/>
                  <a:gd name="connsiteX13" fmla="*/ 427770 w 431896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3845 w 425633"/>
                  <a:gd name="connsiteY3" fmla="*/ 125973 h 352681"/>
                  <a:gd name="connsiteX4" fmla="*/ 2408 w 425633"/>
                  <a:gd name="connsiteY4" fmla="*/ 97399 h 352681"/>
                  <a:gd name="connsiteX5" fmla="*/ 9551 w 425633"/>
                  <a:gd name="connsiteY5" fmla="*/ 256942 h 352681"/>
                  <a:gd name="connsiteX6" fmla="*/ 50032 w 425633"/>
                  <a:gd name="connsiteY6" fmla="*/ 278373 h 352681"/>
                  <a:gd name="connsiteX7" fmla="*/ 68412 w 425633"/>
                  <a:gd name="connsiteY7" fmla="*/ 302186 h 352681"/>
                  <a:gd name="connsiteX8" fmla="*/ 56505 w 425633"/>
                  <a:gd name="connsiteY8" fmla="*/ 352191 h 352681"/>
                  <a:gd name="connsiteX9" fmla="*/ 183382 w 425633"/>
                  <a:gd name="connsiteY9" fmla="*/ 245036 h 352681"/>
                  <a:gd name="connsiteX10" fmla="*/ 233389 w 425633"/>
                  <a:gd name="connsiteY10" fmla="*/ 197410 h 352681"/>
                  <a:gd name="connsiteX11" fmla="*/ 309589 w 425633"/>
                  <a:gd name="connsiteY11" fmla="*/ 154548 h 352681"/>
                  <a:gd name="connsiteX12" fmla="*/ 395314 w 425633"/>
                  <a:gd name="connsiteY12" fmla="*/ 80729 h 352681"/>
                  <a:gd name="connsiteX13" fmla="*/ 421507 w 425633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2408 w 425633"/>
                  <a:gd name="connsiteY4" fmla="*/ 97399 h 352681"/>
                  <a:gd name="connsiteX5" fmla="*/ 9551 w 425633"/>
                  <a:gd name="connsiteY5" fmla="*/ 256942 h 352681"/>
                  <a:gd name="connsiteX6" fmla="*/ 50032 w 425633"/>
                  <a:gd name="connsiteY6" fmla="*/ 278373 h 352681"/>
                  <a:gd name="connsiteX7" fmla="*/ 68412 w 425633"/>
                  <a:gd name="connsiteY7" fmla="*/ 302186 h 352681"/>
                  <a:gd name="connsiteX8" fmla="*/ 56505 w 425633"/>
                  <a:gd name="connsiteY8" fmla="*/ 352191 h 352681"/>
                  <a:gd name="connsiteX9" fmla="*/ 183382 w 425633"/>
                  <a:gd name="connsiteY9" fmla="*/ 245036 h 352681"/>
                  <a:gd name="connsiteX10" fmla="*/ 233389 w 425633"/>
                  <a:gd name="connsiteY10" fmla="*/ 197410 h 352681"/>
                  <a:gd name="connsiteX11" fmla="*/ 309589 w 425633"/>
                  <a:gd name="connsiteY11" fmla="*/ 154548 h 352681"/>
                  <a:gd name="connsiteX12" fmla="*/ 395314 w 425633"/>
                  <a:gd name="connsiteY12" fmla="*/ 80729 h 352681"/>
                  <a:gd name="connsiteX13" fmla="*/ 421507 w 425633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25548 w 425633"/>
                  <a:gd name="connsiteY4" fmla="*/ 95016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69083 w 425633"/>
                  <a:gd name="connsiteY3" fmla="*/ 125973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88133 w 425633"/>
                  <a:gd name="connsiteY3" fmla="*/ 13787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23180 w 425633"/>
                  <a:gd name="connsiteY2" fmla="*/ 133116 h 352681"/>
                  <a:gd name="connsiteX3" fmla="*/ 88133 w 425633"/>
                  <a:gd name="connsiteY3" fmla="*/ 13787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2315 w 426441"/>
                  <a:gd name="connsiteY0" fmla="*/ 4529 h 352689"/>
                  <a:gd name="connsiteX1" fmla="*/ 317541 w 426441"/>
                  <a:gd name="connsiteY1" fmla="*/ 21198 h 352689"/>
                  <a:gd name="connsiteX2" fmla="*/ 123988 w 426441"/>
                  <a:gd name="connsiteY2" fmla="*/ 133116 h 352689"/>
                  <a:gd name="connsiteX3" fmla="*/ 88941 w 426441"/>
                  <a:gd name="connsiteY3" fmla="*/ 137879 h 352689"/>
                  <a:gd name="connsiteX4" fmla="*/ 47787 w 426441"/>
                  <a:gd name="connsiteY4" fmla="*/ 78347 h 352689"/>
                  <a:gd name="connsiteX5" fmla="*/ 3216 w 426441"/>
                  <a:gd name="connsiteY5" fmla="*/ 97399 h 352689"/>
                  <a:gd name="connsiteX6" fmla="*/ 10359 w 426441"/>
                  <a:gd name="connsiteY6" fmla="*/ 256942 h 352689"/>
                  <a:gd name="connsiteX7" fmla="*/ 72271 w 426441"/>
                  <a:gd name="connsiteY7" fmla="*/ 273611 h 352689"/>
                  <a:gd name="connsiteX8" fmla="*/ 69220 w 426441"/>
                  <a:gd name="connsiteY8" fmla="*/ 302186 h 352689"/>
                  <a:gd name="connsiteX9" fmla="*/ 57313 w 426441"/>
                  <a:gd name="connsiteY9" fmla="*/ 352191 h 352689"/>
                  <a:gd name="connsiteX10" fmla="*/ 184190 w 426441"/>
                  <a:gd name="connsiteY10" fmla="*/ 245036 h 352689"/>
                  <a:gd name="connsiteX11" fmla="*/ 234197 w 426441"/>
                  <a:gd name="connsiteY11" fmla="*/ 197410 h 352689"/>
                  <a:gd name="connsiteX12" fmla="*/ 310397 w 426441"/>
                  <a:gd name="connsiteY12" fmla="*/ 154548 h 352689"/>
                  <a:gd name="connsiteX13" fmla="*/ 396122 w 426441"/>
                  <a:gd name="connsiteY13" fmla="*/ 80729 h 352689"/>
                  <a:gd name="connsiteX14" fmla="*/ 422315 w 426441"/>
                  <a:gd name="connsiteY14" fmla="*/ 4529 h 352689"/>
                  <a:gd name="connsiteX0" fmla="*/ 422315 w 426441"/>
                  <a:gd name="connsiteY0" fmla="*/ 4529 h 352689"/>
                  <a:gd name="connsiteX1" fmla="*/ 317541 w 426441"/>
                  <a:gd name="connsiteY1" fmla="*/ 21198 h 352689"/>
                  <a:gd name="connsiteX2" fmla="*/ 123988 w 426441"/>
                  <a:gd name="connsiteY2" fmla="*/ 133116 h 352689"/>
                  <a:gd name="connsiteX3" fmla="*/ 88941 w 426441"/>
                  <a:gd name="connsiteY3" fmla="*/ 137879 h 352689"/>
                  <a:gd name="connsiteX4" fmla="*/ 47787 w 426441"/>
                  <a:gd name="connsiteY4" fmla="*/ 78347 h 352689"/>
                  <a:gd name="connsiteX5" fmla="*/ 3216 w 426441"/>
                  <a:gd name="connsiteY5" fmla="*/ 97399 h 352689"/>
                  <a:gd name="connsiteX6" fmla="*/ 10359 w 426441"/>
                  <a:gd name="connsiteY6" fmla="*/ 256942 h 352689"/>
                  <a:gd name="connsiteX7" fmla="*/ 72271 w 426441"/>
                  <a:gd name="connsiteY7" fmla="*/ 273611 h 352689"/>
                  <a:gd name="connsiteX8" fmla="*/ 76364 w 426441"/>
                  <a:gd name="connsiteY8" fmla="*/ 302186 h 352689"/>
                  <a:gd name="connsiteX9" fmla="*/ 57313 w 426441"/>
                  <a:gd name="connsiteY9" fmla="*/ 352191 h 352689"/>
                  <a:gd name="connsiteX10" fmla="*/ 184190 w 426441"/>
                  <a:gd name="connsiteY10" fmla="*/ 245036 h 352689"/>
                  <a:gd name="connsiteX11" fmla="*/ 234197 w 426441"/>
                  <a:gd name="connsiteY11" fmla="*/ 197410 h 352689"/>
                  <a:gd name="connsiteX12" fmla="*/ 310397 w 426441"/>
                  <a:gd name="connsiteY12" fmla="*/ 154548 h 352689"/>
                  <a:gd name="connsiteX13" fmla="*/ 396122 w 426441"/>
                  <a:gd name="connsiteY13" fmla="*/ 80729 h 352689"/>
                  <a:gd name="connsiteX14" fmla="*/ 422315 w 426441"/>
                  <a:gd name="connsiteY14" fmla="*/ 4529 h 3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6441" h="352689">
                    <a:moveTo>
                      <a:pt x="422315" y="4529"/>
                    </a:moveTo>
                    <a:cubicBezTo>
                      <a:pt x="409218" y="-5393"/>
                      <a:pt x="363975" y="1354"/>
                      <a:pt x="317541" y="21198"/>
                    </a:cubicBezTo>
                    <a:cubicBezTo>
                      <a:pt x="249848" y="51360"/>
                      <a:pt x="191681" y="102954"/>
                      <a:pt x="123988" y="133116"/>
                    </a:cubicBezTo>
                    <a:cubicBezTo>
                      <a:pt x="118656" y="131529"/>
                      <a:pt x="101641" y="147007"/>
                      <a:pt x="88941" y="137879"/>
                    </a:cubicBezTo>
                    <a:cubicBezTo>
                      <a:pt x="76241" y="128751"/>
                      <a:pt x="60090" y="81919"/>
                      <a:pt x="47787" y="78347"/>
                    </a:cubicBezTo>
                    <a:cubicBezTo>
                      <a:pt x="35484" y="74775"/>
                      <a:pt x="5882" y="70411"/>
                      <a:pt x="3216" y="97399"/>
                    </a:cubicBezTo>
                    <a:cubicBezTo>
                      <a:pt x="-2340" y="118037"/>
                      <a:pt x="-1150" y="227573"/>
                      <a:pt x="10359" y="256942"/>
                    </a:cubicBezTo>
                    <a:cubicBezTo>
                      <a:pt x="21868" y="286311"/>
                      <a:pt x="60477" y="269245"/>
                      <a:pt x="72271" y="273611"/>
                    </a:cubicBezTo>
                    <a:cubicBezTo>
                      <a:pt x="84066" y="277977"/>
                      <a:pt x="78857" y="289089"/>
                      <a:pt x="76364" y="302186"/>
                    </a:cubicBezTo>
                    <a:cubicBezTo>
                      <a:pt x="73871" y="315283"/>
                      <a:pt x="41326" y="357747"/>
                      <a:pt x="57313" y="352191"/>
                    </a:cubicBezTo>
                    <a:cubicBezTo>
                      <a:pt x="73300" y="346635"/>
                      <a:pt x="154709" y="270833"/>
                      <a:pt x="184190" y="245036"/>
                    </a:cubicBezTo>
                    <a:cubicBezTo>
                      <a:pt x="213671" y="219239"/>
                      <a:pt x="213163" y="212491"/>
                      <a:pt x="234197" y="197410"/>
                    </a:cubicBezTo>
                    <a:cubicBezTo>
                      <a:pt x="255231" y="182329"/>
                      <a:pt x="283410" y="173995"/>
                      <a:pt x="310397" y="154548"/>
                    </a:cubicBezTo>
                    <a:cubicBezTo>
                      <a:pt x="337384" y="135101"/>
                      <a:pt x="377469" y="105732"/>
                      <a:pt x="396122" y="80729"/>
                    </a:cubicBezTo>
                    <a:cubicBezTo>
                      <a:pt x="414775" y="55726"/>
                      <a:pt x="435412" y="14451"/>
                      <a:pt x="422315" y="4529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 dirty="0"/>
              </a:p>
            </p:txBody>
          </p:sp>
        </p:grpSp>
        <p:sp>
          <p:nvSpPr>
            <p:cNvPr id="399" name="フリーフォーム: 図形 398">
              <a:extLst>
                <a:ext uri="{FF2B5EF4-FFF2-40B4-BE49-F238E27FC236}">
                  <a16:creationId xmlns:a16="http://schemas.microsoft.com/office/drawing/2014/main" id="{96611B07-5147-4D6B-BB41-CCA723E2F27A}"/>
                </a:ext>
              </a:extLst>
            </p:cNvPr>
            <p:cNvSpPr/>
            <p:nvPr/>
          </p:nvSpPr>
          <p:spPr>
            <a:xfrm>
              <a:off x="3742517" y="3055371"/>
              <a:ext cx="551680" cy="767334"/>
            </a:xfrm>
            <a:custGeom>
              <a:avLst/>
              <a:gdLst>
                <a:gd name="connsiteX0" fmla="*/ 428625 w 628650"/>
                <a:gd name="connsiteY0" fmla="*/ 235744 h 852488"/>
                <a:gd name="connsiteX1" fmla="*/ 440531 w 628650"/>
                <a:gd name="connsiteY1" fmla="*/ 100013 h 852488"/>
                <a:gd name="connsiteX2" fmla="*/ 350043 w 628650"/>
                <a:gd name="connsiteY2" fmla="*/ 0 h 852488"/>
                <a:gd name="connsiteX3" fmla="*/ 252412 w 628650"/>
                <a:gd name="connsiteY3" fmla="*/ 14288 h 852488"/>
                <a:gd name="connsiteX4" fmla="*/ 92868 w 628650"/>
                <a:gd name="connsiteY4" fmla="*/ 135731 h 852488"/>
                <a:gd name="connsiteX5" fmla="*/ 0 w 628650"/>
                <a:gd name="connsiteY5" fmla="*/ 333375 h 852488"/>
                <a:gd name="connsiteX6" fmla="*/ 7143 w 628650"/>
                <a:gd name="connsiteY6" fmla="*/ 561975 h 852488"/>
                <a:gd name="connsiteX7" fmla="*/ 97631 w 628650"/>
                <a:gd name="connsiteY7" fmla="*/ 719138 h 852488"/>
                <a:gd name="connsiteX8" fmla="*/ 254793 w 628650"/>
                <a:gd name="connsiteY8" fmla="*/ 795338 h 852488"/>
                <a:gd name="connsiteX9" fmla="*/ 361950 w 628650"/>
                <a:gd name="connsiteY9" fmla="*/ 797719 h 852488"/>
                <a:gd name="connsiteX10" fmla="*/ 392906 w 628650"/>
                <a:gd name="connsiteY10" fmla="*/ 766763 h 852488"/>
                <a:gd name="connsiteX11" fmla="*/ 431006 w 628650"/>
                <a:gd name="connsiteY11" fmla="*/ 762000 h 852488"/>
                <a:gd name="connsiteX12" fmla="*/ 488156 w 628650"/>
                <a:gd name="connsiteY12" fmla="*/ 852488 h 852488"/>
                <a:gd name="connsiteX13" fmla="*/ 628650 w 628650"/>
                <a:gd name="connsiteY13" fmla="*/ 852488 h 852488"/>
                <a:gd name="connsiteX14" fmla="*/ 459581 w 628650"/>
                <a:gd name="connsiteY14" fmla="*/ 407194 h 852488"/>
                <a:gd name="connsiteX15" fmla="*/ 340518 w 628650"/>
                <a:gd name="connsiteY15" fmla="*/ 409575 h 852488"/>
                <a:gd name="connsiteX16" fmla="*/ 371475 w 628650"/>
                <a:gd name="connsiteY16" fmla="*/ 614363 h 852488"/>
                <a:gd name="connsiteX17" fmla="*/ 335756 w 628650"/>
                <a:gd name="connsiteY17" fmla="*/ 650081 h 852488"/>
                <a:gd name="connsiteX18" fmla="*/ 257175 w 628650"/>
                <a:gd name="connsiteY18" fmla="*/ 645319 h 852488"/>
                <a:gd name="connsiteX19" fmla="*/ 161925 w 628650"/>
                <a:gd name="connsiteY19" fmla="*/ 566738 h 852488"/>
                <a:gd name="connsiteX20" fmla="*/ 133350 w 628650"/>
                <a:gd name="connsiteY20" fmla="*/ 476250 h 852488"/>
                <a:gd name="connsiteX21" fmla="*/ 140493 w 628650"/>
                <a:gd name="connsiteY21" fmla="*/ 309563 h 852488"/>
                <a:gd name="connsiteX22" fmla="*/ 195262 w 628650"/>
                <a:gd name="connsiteY22" fmla="*/ 204788 h 852488"/>
                <a:gd name="connsiteX23" fmla="*/ 264318 w 628650"/>
                <a:gd name="connsiteY23" fmla="*/ 119063 h 852488"/>
                <a:gd name="connsiteX24" fmla="*/ 307181 w 628650"/>
                <a:gd name="connsiteY24" fmla="*/ 119063 h 852488"/>
                <a:gd name="connsiteX25" fmla="*/ 290512 w 628650"/>
                <a:gd name="connsiteY25" fmla="*/ 195263 h 852488"/>
                <a:gd name="connsiteX26" fmla="*/ 311943 w 628650"/>
                <a:gd name="connsiteY26" fmla="*/ 228600 h 852488"/>
                <a:gd name="connsiteX27" fmla="*/ 428625 w 628650"/>
                <a:gd name="connsiteY27" fmla="*/ 235744 h 852488"/>
                <a:gd name="connsiteX0" fmla="*/ 428625 w 628650"/>
                <a:gd name="connsiteY0" fmla="*/ 243472 h 860216"/>
                <a:gd name="connsiteX1" fmla="*/ 440531 w 628650"/>
                <a:gd name="connsiteY1" fmla="*/ 107741 h 860216"/>
                <a:gd name="connsiteX2" fmla="*/ 350043 w 628650"/>
                <a:gd name="connsiteY2" fmla="*/ 7728 h 860216"/>
                <a:gd name="connsiteX3" fmla="*/ 252412 w 628650"/>
                <a:gd name="connsiteY3" fmla="*/ 22016 h 860216"/>
                <a:gd name="connsiteX4" fmla="*/ 92868 w 628650"/>
                <a:gd name="connsiteY4" fmla="*/ 143459 h 860216"/>
                <a:gd name="connsiteX5" fmla="*/ 0 w 628650"/>
                <a:gd name="connsiteY5" fmla="*/ 341103 h 860216"/>
                <a:gd name="connsiteX6" fmla="*/ 7143 w 628650"/>
                <a:gd name="connsiteY6" fmla="*/ 569703 h 860216"/>
                <a:gd name="connsiteX7" fmla="*/ 97631 w 628650"/>
                <a:gd name="connsiteY7" fmla="*/ 726866 h 860216"/>
                <a:gd name="connsiteX8" fmla="*/ 254793 w 628650"/>
                <a:gd name="connsiteY8" fmla="*/ 803066 h 860216"/>
                <a:gd name="connsiteX9" fmla="*/ 361950 w 628650"/>
                <a:gd name="connsiteY9" fmla="*/ 805447 h 860216"/>
                <a:gd name="connsiteX10" fmla="*/ 392906 w 628650"/>
                <a:gd name="connsiteY10" fmla="*/ 774491 h 860216"/>
                <a:gd name="connsiteX11" fmla="*/ 431006 w 628650"/>
                <a:gd name="connsiteY11" fmla="*/ 769728 h 860216"/>
                <a:gd name="connsiteX12" fmla="*/ 488156 w 628650"/>
                <a:gd name="connsiteY12" fmla="*/ 860216 h 860216"/>
                <a:gd name="connsiteX13" fmla="*/ 628650 w 628650"/>
                <a:gd name="connsiteY13" fmla="*/ 860216 h 860216"/>
                <a:gd name="connsiteX14" fmla="*/ 459581 w 628650"/>
                <a:gd name="connsiteY14" fmla="*/ 414922 h 860216"/>
                <a:gd name="connsiteX15" fmla="*/ 340518 w 628650"/>
                <a:gd name="connsiteY15" fmla="*/ 417303 h 860216"/>
                <a:gd name="connsiteX16" fmla="*/ 371475 w 628650"/>
                <a:gd name="connsiteY16" fmla="*/ 622091 h 860216"/>
                <a:gd name="connsiteX17" fmla="*/ 335756 w 628650"/>
                <a:gd name="connsiteY17" fmla="*/ 657809 h 860216"/>
                <a:gd name="connsiteX18" fmla="*/ 257175 w 628650"/>
                <a:gd name="connsiteY18" fmla="*/ 653047 h 860216"/>
                <a:gd name="connsiteX19" fmla="*/ 161925 w 628650"/>
                <a:gd name="connsiteY19" fmla="*/ 574466 h 860216"/>
                <a:gd name="connsiteX20" fmla="*/ 133350 w 628650"/>
                <a:gd name="connsiteY20" fmla="*/ 483978 h 860216"/>
                <a:gd name="connsiteX21" fmla="*/ 140493 w 628650"/>
                <a:gd name="connsiteY21" fmla="*/ 317291 h 860216"/>
                <a:gd name="connsiteX22" fmla="*/ 195262 w 628650"/>
                <a:gd name="connsiteY22" fmla="*/ 212516 h 860216"/>
                <a:gd name="connsiteX23" fmla="*/ 264318 w 628650"/>
                <a:gd name="connsiteY23" fmla="*/ 126791 h 860216"/>
                <a:gd name="connsiteX24" fmla="*/ 307181 w 628650"/>
                <a:gd name="connsiteY24" fmla="*/ 126791 h 860216"/>
                <a:gd name="connsiteX25" fmla="*/ 290512 w 628650"/>
                <a:gd name="connsiteY25" fmla="*/ 202991 h 860216"/>
                <a:gd name="connsiteX26" fmla="*/ 311943 w 628650"/>
                <a:gd name="connsiteY26" fmla="*/ 236328 h 860216"/>
                <a:gd name="connsiteX27" fmla="*/ 428625 w 628650"/>
                <a:gd name="connsiteY27" fmla="*/ 243472 h 860216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33464 w 628727"/>
                <a:gd name="connsiteY14" fmla="*/ 427741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92984 w 628727"/>
                <a:gd name="connsiteY15" fmla="*/ 411073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421559 w 628727"/>
                <a:gd name="connsiteY15" fmla="*/ 425361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69184 w 628727"/>
                <a:gd name="connsiteY14" fmla="*/ 444410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31"/>
                <a:gd name="connsiteY0" fmla="*/ 249147 h 865891"/>
                <a:gd name="connsiteX1" fmla="*/ 440608 w 628731"/>
                <a:gd name="connsiteY1" fmla="*/ 113416 h 865891"/>
                <a:gd name="connsiteX2" fmla="*/ 350120 w 628731"/>
                <a:gd name="connsiteY2" fmla="*/ 13403 h 865891"/>
                <a:gd name="connsiteX3" fmla="*/ 252489 w 628731"/>
                <a:gd name="connsiteY3" fmla="*/ 27691 h 865891"/>
                <a:gd name="connsiteX4" fmla="*/ 92945 w 628731"/>
                <a:gd name="connsiteY4" fmla="*/ 149134 h 865891"/>
                <a:gd name="connsiteX5" fmla="*/ 77 w 628731"/>
                <a:gd name="connsiteY5" fmla="*/ 346778 h 865891"/>
                <a:gd name="connsiteX6" fmla="*/ 7220 w 628731"/>
                <a:gd name="connsiteY6" fmla="*/ 575378 h 865891"/>
                <a:gd name="connsiteX7" fmla="*/ 97708 w 628731"/>
                <a:gd name="connsiteY7" fmla="*/ 732541 h 865891"/>
                <a:gd name="connsiteX8" fmla="*/ 254870 w 628731"/>
                <a:gd name="connsiteY8" fmla="*/ 808741 h 865891"/>
                <a:gd name="connsiteX9" fmla="*/ 362027 w 628731"/>
                <a:gd name="connsiteY9" fmla="*/ 811122 h 865891"/>
                <a:gd name="connsiteX10" fmla="*/ 392983 w 628731"/>
                <a:gd name="connsiteY10" fmla="*/ 780166 h 865891"/>
                <a:gd name="connsiteX11" fmla="*/ 431083 w 628731"/>
                <a:gd name="connsiteY11" fmla="*/ 775403 h 865891"/>
                <a:gd name="connsiteX12" fmla="*/ 488233 w 628731"/>
                <a:gd name="connsiteY12" fmla="*/ 865891 h 865891"/>
                <a:gd name="connsiteX13" fmla="*/ 628727 w 628731"/>
                <a:gd name="connsiteY13" fmla="*/ 865891 h 865891"/>
                <a:gd name="connsiteX14" fmla="*/ 492997 w 628731"/>
                <a:gd name="connsiteY14" fmla="*/ 484892 h 865891"/>
                <a:gd name="connsiteX15" fmla="*/ 452514 w 628731"/>
                <a:gd name="connsiteY15" fmla="*/ 401547 h 865891"/>
                <a:gd name="connsiteX16" fmla="*/ 421559 w 628731"/>
                <a:gd name="connsiteY16" fmla="*/ 425361 h 865891"/>
                <a:gd name="connsiteX17" fmla="*/ 340595 w 628731"/>
                <a:gd name="connsiteY17" fmla="*/ 422978 h 865891"/>
                <a:gd name="connsiteX18" fmla="*/ 371552 w 628731"/>
                <a:gd name="connsiteY18" fmla="*/ 627766 h 865891"/>
                <a:gd name="connsiteX19" fmla="*/ 335833 w 628731"/>
                <a:gd name="connsiteY19" fmla="*/ 663484 h 865891"/>
                <a:gd name="connsiteX20" fmla="*/ 257252 w 628731"/>
                <a:gd name="connsiteY20" fmla="*/ 658722 h 865891"/>
                <a:gd name="connsiteX21" fmla="*/ 162002 w 628731"/>
                <a:gd name="connsiteY21" fmla="*/ 580141 h 865891"/>
                <a:gd name="connsiteX22" fmla="*/ 133427 w 628731"/>
                <a:gd name="connsiteY22" fmla="*/ 489653 h 865891"/>
                <a:gd name="connsiteX23" fmla="*/ 140570 w 628731"/>
                <a:gd name="connsiteY23" fmla="*/ 322966 h 865891"/>
                <a:gd name="connsiteX24" fmla="*/ 195339 w 628731"/>
                <a:gd name="connsiteY24" fmla="*/ 218191 h 865891"/>
                <a:gd name="connsiteX25" fmla="*/ 264395 w 628731"/>
                <a:gd name="connsiteY25" fmla="*/ 132466 h 865891"/>
                <a:gd name="connsiteX26" fmla="*/ 307258 w 628731"/>
                <a:gd name="connsiteY26" fmla="*/ 132466 h 865891"/>
                <a:gd name="connsiteX27" fmla="*/ 290589 w 628731"/>
                <a:gd name="connsiteY27" fmla="*/ 208666 h 865891"/>
                <a:gd name="connsiteX28" fmla="*/ 312020 w 628731"/>
                <a:gd name="connsiteY28" fmla="*/ 242003 h 865891"/>
                <a:gd name="connsiteX29" fmla="*/ 428702 w 628731"/>
                <a:gd name="connsiteY29" fmla="*/ 249147 h 865891"/>
                <a:gd name="connsiteX0" fmla="*/ 428702 w 628731"/>
                <a:gd name="connsiteY0" fmla="*/ 249147 h 897772"/>
                <a:gd name="connsiteX1" fmla="*/ 440608 w 628731"/>
                <a:gd name="connsiteY1" fmla="*/ 113416 h 897772"/>
                <a:gd name="connsiteX2" fmla="*/ 350120 w 628731"/>
                <a:gd name="connsiteY2" fmla="*/ 13403 h 897772"/>
                <a:gd name="connsiteX3" fmla="*/ 252489 w 628731"/>
                <a:gd name="connsiteY3" fmla="*/ 27691 h 897772"/>
                <a:gd name="connsiteX4" fmla="*/ 92945 w 628731"/>
                <a:gd name="connsiteY4" fmla="*/ 149134 h 897772"/>
                <a:gd name="connsiteX5" fmla="*/ 77 w 628731"/>
                <a:gd name="connsiteY5" fmla="*/ 346778 h 897772"/>
                <a:gd name="connsiteX6" fmla="*/ 7220 w 628731"/>
                <a:gd name="connsiteY6" fmla="*/ 575378 h 897772"/>
                <a:gd name="connsiteX7" fmla="*/ 97708 w 628731"/>
                <a:gd name="connsiteY7" fmla="*/ 732541 h 897772"/>
                <a:gd name="connsiteX8" fmla="*/ 254870 w 628731"/>
                <a:gd name="connsiteY8" fmla="*/ 808741 h 897772"/>
                <a:gd name="connsiteX9" fmla="*/ 362027 w 628731"/>
                <a:gd name="connsiteY9" fmla="*/ 811122 h 897772"/>
                <a:gd name="connsiteX10" fmla="*/ 392983 w 628731"/>
                <a:gd name="connsiteY10" fmla="*/ 780166 h 897772"/>
                <a:gd name="connsiteX11" fmla="*/ 431083 w 628731"/>
                <a:gd name="connsiteY11" fmla="*/ 775403 h 897772"/>
                <a:gd name="connsiteX12" fmla="*/ 488233 w 628731"/>
                <a:gd name="connsiteY12" fmla="*/ 865891 h 897772"/>
                <a:gd name="connsiteX13" fmla="*/ 628727 w 628731"/>
                <a:gd name="connsiteY13" fmla="*/ 865891 h 897772"/>
                <a:gd name="connsiteX14" fmla="*/ 492997 w 628731"/>
                <a:gd name="connsiteY14" fmla="*/ 484892 h 897772"/>
                <a:gd name="connsiteX15" fmla="*/ 452514 w 628731"/>
                <a:gd name="connsiteY15" fmla="*/ 401547 h 897772"/>
                <a:gd name="connsiteX16" fmla="*/ 421559 w 628731"/>
                <a:gd name="connsiteY16" fmla="*/ 425361 h 897772"/>
                <a:gd name="connsiteX17" fmla="*/ 340595 w 628731"/>
                <a:gd name="connsiteY17" fmla="*/ 422978 h 897772"/>
                <a:gd name="connsiteX18" fmla="*/ 371552 w 628731"/>
                <a:gd name="connsiteY18" fmla="*/ 627766 h 897772"/>
                <a:gd name="connsiteX19" fmla="*/ 335833 w 628731"/>
                <a:gd name="connsiteY19" fmla="*/ 663484 h 897772"/>
                <a:gd name="connsiteX20" fmla="*/ 257252 w 628731"/>
                <a:gd name="connsiteY20" fmla="*/ 658722 h 897772"/>
                <a:gd name="connsiteX21" fmla="*/ 162002 w 628731"/>
                <a:gd name="connsiteY21" fmla="*/ 580141 h 897772"/>
                <a:gd name="connsiteX22" fmla="*/ 133427 w 628731"/>
                <a:gd name="connsiteY22" fmla="*/ 489653 h 897772"/>
                <a:gd name="connsiteX23" fmla="*/ 140570 w 628731"/>
                <a:gd name="connsiteY23" fmla="*/ 322966 h 897772"/>
                <a:gd name="connsiteX24" fmla="*/ 195339 w 628731"/>
                <a:gd name="connsiteY24" fmla="*/ 218191 h 897772"/>
                <a:gd name="connsiteX25" fmla="*/ 264395 w 628731"/>
                <a:gd name="connsiteY25" fmla="*/ 132466 h 897772"/>
                <a:gd name="connsiteX26" fmla="*/ 307258 w 628731"/>
                <a:gd name="connsiteY26" fmla="*/ 132466 h 897772"/>
                <a:gd name="connsiteX27" fmla="*/ 290589 w 628731"/>
                <a:gd name="connsiteY27" fmla="*/ 208666 h 897772"/>
                <a:gd name="connsiteX28" fmla="*/ 312020 w 628731"/>
                <a:gd name="connsiteY28" fmla="*/ 242003 h 897772"/>
                <a:gd name="connsiteX29" fmla="*/ 428702 w 628731"/>
                <a:gd name="connsiteY29" fmla="*/ 249147 h 897772"/>
                <a:gd name="connsiteX0" fmla="*/ 428702 w 626349"/>
                <a:gd name="connsiteY0" fmla="*/ 249147 h 884679"/>
                <a:gd name="connsiteX1" fmla="*/ 440608 w 626349"/>
                <a:gd name="connsiteY1" fmla="*/ 113416 h 884679"/>
                <a:gd name="connsiteX2" fmla="*/ 350120 w 626349"/>
                <a:gd name="connsiteY2" fmla="*/ 13403 h 884679"/>
                <a:gd name="connsiteX3" fmla="*/ 252489 w 626349"/>
                <a:gd name="connsiteY3" fmla="*/ 27691 h 884679"/>
                <a:gd name="connsiteX4" fmla="*/ 92945 w 626349"/>
                <a:gd name="connsiteY4" fmla="*/ 149134 h 884679"/>
                <a:gd name="connsiteX5" fmla="*/ 77 w 626349"/>
                <a:gd name="connsiteY5" fmla="*/ 346778 h 884679"/>
                <a:gd name="connsiteX6" fmla="*/ 7220 w 626349"/>
                <a:gd name="connsiteY6" fmla="*/ 575378 h 884679"/>
                <a:gd name="connsiteX7" fmla="*/ 97708 w 626349"/>
                <a:gd name="connsiteY7" fmla="*/ 732541 h 884679"/>
                <a:gd name="connsiteX8" fmla="*/ 254870 w 626349"/>
                <a:gd name="connsiteY8" fmla="*/ 808741 h 884679"/>
                <a:gd name="connsiteX9" fmla="*/ 362027 w 626349"/>
                <a:gd name="connsiteY9" fmla="*/ 811122 h 884679"/>
                <a:gd name="connsiteX10" fmla="*/ 392983 w 626349"/>
                <a:gd name="connsiteY10" fmla="*/ 780166 h 884679"/>
                <a:gd name="connsiteX11" fmla="*/ 431083 w 626349"/>
                <a:gd name="connsiteY11" fmla="*/ 775403 h 884679"/>
                <a:gd name="connsiteX12" fmla="*/ 488233 w 626349"/>
                <a:gd name="connsiteY12" fmla="*/ 865891 h 884679"/>
                <a:gd name="connsiteX13" fmla="*/ 626345 w 626349"/>
                <a:gd name="connsiteY13" fmla="*/ 844460 h 884679"/>
                <a:gd name="connsiteX14" fmla="*/ 492997 w 626349"/>
                <a:gd name="connsiteY14" fmla="*/ 484892 h 884679"/>
                <a:gd name="connsiteX15" fmla="*/ 452514 w 626349"/>
                <a:gd name="connsiteY15" fmla="*/ 401547 h 884679"/>
                <a:gd name="connsiteX16" fmla="*/ 421559 w 626349"/>
                <a:gd name="connsiteY16" fmla="*/ 425361 h 884679"/>
                <a:gd name="connsiteX17" fmla="*/ 340595 w 626349"/>
                <a:gd name="connsiteY17" fmla="*/ 422978 h 884679"/>
                <a:gd name="connsiteX18" fmla="*/ 371552 w 626349"/>
                <a:gd name="connsiteY18" fmla="*/ 627766 h 884679"/>
                <a:gd name="connsiteX19" fmla="*/ 335833 w 626349"/>
                <a:gd name="connsiteY19" fmla="*/ 663484 h 884679"/>
                <a:gd name="connsiteX20" fmla="*/ 257252 w 626349"/>
                <a:gd name="connsiteY20" fmla="*/ 658722 h 884679"/>
                <a:gd name="connsiteX21" fmla="*/ 162002 w 626349"/>
                <a:gd name="connsiteY21" fmla="*/ 580141 h 884679"/>
                <a:gd name="connsiteX22" fmla="*/ 133427 w 626349"/>
                <a:gd name="connsiteY22" fmla="*/ 489653 h 884679"/>
                <a:gd name="connsiteX23" fmla="*/ 140570 w 626349"/>
                <a:gd name="connsiteY23" fmla="*/ 322966 h 884679"/>
                <a:gd name="connsiteX24" fmla="*/ 195339 w 626349"/>
                <a:gd name="connsiteY24" fmla="*/ 218191 h 884679"/>
                <a:gd name="connsiteX25" fmla="*/ 264395 w 626349"/>
                <a:gd name="connsiteY25" fmla="*/ 132466 h 884679"/>
                <a:gd name="connsiteX26" fmla="*/ 307258 w 626349"/>
                <a:gd name="connsiteY26" fmla="*/ 132466 h 884679"/>
                <a:gd name="connsiteX27" fmla="*/ 290589 w 626349"/>
                <a:gd name="connsiteY27" fmla="*/ 208666 h 884679"/>
                <a:gd name="connsiteX28" fmla="*/ 312020 w 626349"/>
                <a:gd name="connsiteY28" fmla="*/ 242003 h 884679"/>
                <a:gd name="connsiteX29" fmla="*/ 428702 w 626349"/>
                <a:gd name="connsiteY29" fmla="*/ 249147 h 884679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07254 w 626345"/>
                <a:gd name="connsiteY26" fmla="*/ 127826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9142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6578 w 624225"/>
                <a:gd name="connsiteY0" fmla="*/ 244507 h 885750"/>
                <a:gd name="connsiteX1" fmla="*/ 438484 w 624225"/>
                <a:gd name="connsiteY1" fmla="*/ 108776 h 885750"/>
                <a:gd name="connsiteX2" fmla="*/ 347996 w 624225"/>
                <a:gd name="connsiteY2" fmla="*/ 8763 h 885750"/>
                <a:gd name="connsiteX3" fmla="*/ 228933 w 624225"/>
                <a:gd name="connsiteY3" fmla="*/ 32576 h 885750"/>
                <a:gd name="connsiteX4" fmla="*/ 90821 w 624225"/>
                <a:gd name="connsiteY4" fmla="*/ 144494 h 885750"/>
                <a:gd name="connsiteX5" fmla="*/ 12240 w 624225"/>
                <a:gd name="connsiteY5" fmla="*/ 327851 h 885750"/>
                <a:gd name="connsiteX6" fmla="*/ 5096 w 624225"/>
                <a:gd name="connsiteY6" fmla="*/ 570738 h 885750"/>
                <a:gd name="connsiteX7" fmla="*/ 95584 w 624225"/>
                <a:gd name="connsiteY7" fmla="*/ 727901 h 885750"/>
                <a:gd name="connsiteX8" fmla="*/ 252746 w 624225"/>
                <a:gd name="connsiteY8" fmla="*/ 804101 h 885750"/>
                <a:gd name="connsiteX9" fmla="*/ 359903 w 624225"/>
                <a:gd name="connsiteY9" fmla="*/ 806482 h 885750"/>
                <a:gd name="connsiteX10" fmla="*/ 390859 w 624225"/>
                <a:gd name="connsiteY10" fmla="*/ 775526 h 885750"/>
                <a:gd name="connsiteX11" fmla="*/ 428959 w 624225"/>
                <a:gd name="connsiteY11" fmla="*/ 770763 h 885750"/>
                <a:gd name="connsiteX12" fmla="*/ 486109 w 624225"/>
                <a:gd name="connsiteY12" fmla="*/ 861251 h 885750"/>
                <a:gd name="connsiteX13" fmla="*/ 624221 w 624225"/>
                <a:gd name="connsiteY13" fmla="*/ 839820 h 885750"/>
                <a:gd name="connsiteX14" fmla="*/ 490873 w 624225"/>
                <a:gd name="connsiteY14" fmla="*/ 480252 h 885750"/>
                <a:gd name="connsiteX15" fmla="*/ 450390 w 624225"/>
                <a:gd name="connsiteY15" fmla="*/ 396907 h 885750"/>
                <a:gd name="connsiteX16" fmla="*/ 419435 w 624225"/>
                <a:gd name="connsiteY16" fmla="*/ 420721 h 885750"/>
                <a:gd name="connsiteX17" fmla="*/ 338471 w 624225"/>
                <a:gd name="connsiteY17" fmla="*/ 418338 h 885750"/>
                <a:gd name="connsiteX18" fmla="*/ 371809 w 624225"/>
                <a:gd name="connsiteY18" fmla="*/ 608839 h 885750"/>
                <a:gd name="connsiteX19" fmla="*/ 333709 w 624225"/>
                <a:gd name="connsiteY19" fmla="*/ 658844 h 885750"/>
                <a:gd name="connsiteX20" fmla="*/ 255128 w 624225"/>
                <a:gd name="connsiteY20" fmla="*/ 646938 h 885750"/>
                <a:gd name="connsiteX21" fmla="*/ 167022 w 624225"/>
                <a:gd name="connsiteY21" fmla="*/ 575501 h 885750"/>
                <a:gd name="connsiteX22" fmla="*/ 133684 w 624225"/>
                <a:gd name="connsiteY22" fmla="*/ 477869 h 885750"/>
                <a:gd name="connsiteX23" fmla="*/ 145589 w 624225"/>
                <a:gd name="connsiteY23" fmla="*/ 318326 h 885750"/>
                <a:gd name="connsiteX24" fmla="*/ 193215 w 624225"/>
                <a:gd name="connsiteY24" fmla="*/ 213551 h 885750"/>
                <a:gd name="connsiteX25" fmla="*/ 262271 w 624225"/>
                <a:gd name="connsiteY25" fmla="*/ 137351 h 885750"/>
                <a:gd name="connsiteX26" fmla="*/ 319421 w 624225"/>
                <a:gd name="connsiteY26" fmla="*/ 158783 h 885750"/>
                <a:gd name="connsiteX27" fmla="*/ 288465 w 624225"/>
                <a:gd name="connsiteY27" fmla="*/ 204026 h 885750"/>
                <a:gd name="connsiteX28" fmla="*/ 309896 w 624225"/>
                <a:gd name="connsiteY28" fmla="*/ 237363 h 885750"/>
                <a:gd name="connsiteX29" fmla="*/ 426578 w 624225"/>
                <a:gd name="connsiteY29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33012 w 630659"/>
                <a:gd name="connsiteY0" fmla="*/ 244507 h 885750"/>
                <a:gd name="connsiteX1" fmla="*/ 444918 w 630659"/>
                <a:gd name="connsiteY1" fmla="*/ 108776 h 885750"/>
                <a:gd name="connsiteX2" fmla="*/ 354430 w 630659"/>
                <a:gd name="connsiteY2" fmla="*/ 8763 h 885750"/>
                <a:gd name="connsiteX3" fmla="*/ 235367 w 630659"/>
                <a:gd name="connsiteY3" fmla="*/ 32576 h 885750"/>
                <a:gd name="connsiteX4" fmla="*/ 97255 w 630659"/>
                <a:gd name="connsiteY4" fmla="*/ 144494 h 885750"/>
                <a:gd name="connsiteX5" fmla="*/ 18674 w 630659"/>
                <a:gd name="connsiteY5" fmla="*/ 327851 h 885750"/>
                <a:gd name="connsiteX6" fmla="*/ 2006 w 630659"/>
                <a:gd name="connsiteY6" fmla="*/ 446913 h 885750"/>
                <a:gd name="connsiteX7" fmla="*/ 11530 w 630659"/>
                <a:gd name="connsiteY7" fmla="*/ 570738 h 885750"/>
                <a:gd name="connsiteX8" fmla="*/ 102018 w 630659"/>
                <a:gd name="connsiteY8" fmla="*/ 727901 h 885750"/>
                <a:gd name="connsiteX9" fmla="*/ 259180 w 630659"/>
                <a:gd name="connsiteY9" fmla="*/ 804101 h 885750"/>
                <a:gd name="connsiteX10" fmla="*/ 366337 w 630659"/>
                <a:gd name="connsiteY10" fmla="*/ 806482 h 885750"/>
                <a:gd name="connsiteX11" fmla="*/ 397293 w 630659"/>
                <a:gd name="connsiteY11" fmla="*/ 775526 h 885750"/>
                <a:gd name="connsiteX12" fmla="*/ 435393 w 630659"/>
                <a:gd name="connsiteY12" fmla="*/ 770763 h 885750"/>
                <a:gd name="connsiteX13" fmla="*/ 492543 w 630659"/>
                <a:gd name="connsiteY13" fmla="*/ 861251 h 885750"/>
                <a:gd name="connsiteX14" fmla="*/ 630655 w 630659"/>
                <a:gd name="connsiteY14" fmla="*/ 839820 h 885750"/>
                <a:gd name="connsiteX15" fmla="*/ 497307 w 630659"/>
                <a:gd name="connsiteY15" fmla="*/ 480252 h 885750"/>
                <a:gd name="connsiteX16" fmla="*/ 456824 w 630659"/>
                <a:gd name="connsiteY16" fmla="*/ 396907 h 885750"/>
                <a:gd name="connsiteX17" fmla="*/ 425869 w 630659"/>
                <a:gd name="connsiteY17" fmla="*/ 420721 h 885750"/>
                <a:gd name="connsiteX18" fmla="*/ 344905 w 630659"/>
                <a:gd name="connsiteY18" fmla="*/ 418338 h 885750"/>
                <a:gd name="connsiteX19" fmla="*/ 378243 w 630659"/>
                <a:gd name="connsiteY19" fmla="*/ 608839 h 885750"/>
                <a:gd name="connsiteX20" fmla="*/ 340143 w 630659"/>
                <a:gd name="connsiteY20" fmla="*/ 658844 h 885750"/>
                <a:gd name="connsiteX21" fmla="*/ 261562 w 630659"/>
                <a:gd name="connsiteY21" fmla="*/ 646938 h 885750"/>
                <a:gd name="connsiteX22" fmla="*/ 173456 w 630659"/>
                <a:gd name="connsiteY22" fmla="*/ 575501 h 885750"/>
                <a:gd name="connsiteX23" fmla="*/ 140118 w 630659"/>
                <a:gd name="connsiteY23" fmla="*/ 477869 h 885750"/>
                <a:gd name="connsiteX24" fmla="*/ 152023 w 630659"/>
                <a:gd name="connsiteY24" fmla="*/ 318326 h 885750"/>
                <a:gd name="connsiteX25" fmla="*/ 199649 w 630659"/>
                <a:gd name="connsiteY25" fmla="*/ 213551 h 885750"/>
                <a:gd name="connsiteX26" fmla="*/ 268705 w 630659"/>
                <a:gd name="connsiteY26" fmla="*/ 137351 h 885750"/>
                <a:gd name="connsiteX27" fmla="*/ 325855 w 630659"/>
                <a:gd name="connsiteY27" fmla="*/ 158783 h 885750"/>
                <a:gd name="connsiteX28" fmla="*/ 294899 w 630659"/>
                <a:gd name="connsiteY28" fmla="*/ 204026 h 885750"/>
                <a:gd name="connsiteX29" fmla="*/ 316330 w 630659"/>
                <a:gd name="connsiteY29" fmla="*/ 237363 h 885750"/>
                <a:gd name="connsiteX30" fmla="*/ 433012 w 630659"/>
                <a:gd name="connsiteY30" fmla="*/ 244507 h 885750"/>
                <a:gd name="connsiteX0" fmla="*/ 433012 w 630659"/>
                <a:gd name="connsiteY0" fmla="*/ 249147 h 890390"/>
                <a:gd name="connsiteX1" fmla="*/ 444918 w 630659"/>
                <a:gd name="connsiteY1" fmla="*/ 113416 h 890390"/>
                <a:gd name="connsiteX2" fmla="*/ 354430 w 630659"/>
                <a:gd name="connsiteY2" fmla="*/ 13403 h 890390"/>
                <a:gd name="connsiteX3" fmla="*/ 223461 w 630659"/>
                <a:gd name="connsiteY3" fmla="*/ 27691 h 890390"/>
                <a:gd name="connsiteX4" fmla="*/ 97255 w 630659"/>
                <a:gd name="connsiteY4" fmla="*/ 149134 h 890390"/>
                <a:gd name="connsiteX5" fmla="*/ 18674 w 630659"/>
                <a:gd name="connsiteY5" fmla="*/ 332491 h 890390"/>
                <a:gd name="connsiteX6" fmla="*/ 2006 w 630659"/>
                <a:gd name="connsiteY6" fmla="*/ 451553 h 890390"/>
                <a:gd name="connsiteX7" fmla="*/ 11530 w 630659"/>
                <a:gd name="connsiteY7" fmla="*/ 575378 h 890390"/>
                <a:gd name="connsiteX8" fmla="*/ 102018 w 630659"/>
                <a:gd name="connsiteY8" fmla="*/ 732541 h 890390"/>
                <a:gd name="connsiteX9" fmla="*/ 259180 w 630659"/>
                <a:gd name="connsiteY9" fmla="*/ 808741 h 890390"/>
                <a:gd name="connsiteX10" fmla="*/ 366337 w 630659"/>
                <a:gd name="connsiteY10" fmla="*/ 811122 h 890390"/>
                <a:gd name="connsiteX11" fmla="*/ 397293 w 630659"/>
                <a:gd name="connsiteY11" fmla="*/ 780166 h 890390"/>
                <a:gd name="connsiteX12" fmla="*/ 435393 w 630659"/>
                <a:gd name="connsiteY12" fmla="*/ 775403 h 890390"/>
                <a:gd name="connsiteX13" fmla="*/ 492543 w 630659"/>
                <a:gd name="connsiteY13" fmla="*/ 865891 h 890390"/>
                <a:gd name="connsiteX14" fmla="*/ 630655 w 630659"/>
                <a:gd name="connsiteY14" fmla="*/ 844460 h 890390"/>
                <a:gd name="connsiteX15" fmla="*/ 497307 w 630659"/>
                <a:gd name="connsiteY15" fmla="*/ 484892 h 890390"/>
                <a:gd name="connsiteX16" fmla="*/ 456824 w 630659"/>
                <a:gd name="connsiteY16" fmla="*/ 401547 h 890390"/>
                <a:gd name="connsiteX17" fmla="*/ 425869 w 630659"/>
                <a:gd name="connsiteY17" fmla="*/ 425361 h 890390"/>
                <a:gd name="connsiteX18" fmla="*/ 344905 w 630659"/>
                <a:gd name="connsiteY18" fmla="*/ 422978 h 890390"/>
                <a:gd name="connsiteX19" fmla="*/ 378243 w 630659"/>
                <a:gd name="connsiteY19" fmla="*/ 613479 h 890390"/>
                <a:gd name="connsiteX20" fmla="*/ 340143 w 630659"/>
                <a:gd name="connsiteY20" fmla="*/ 663484 h 890390"/>
                <a:gd name="connsiteX21" fmla="*/ 261562 w 630659"/>
                <a:gd name="connsiteY21" fmla="*/ 651578 h 890390"/>
                <a:gd name="connsiteX22" fmla="*/ 173456 w 630659"/>
                <a:gd name="connsiteY22" fmla="*/ 580141 h 890390"/>
                <a:gd name="connsiteX23" fmla="*/ 140118 w 630659"/>
                <a:gd name="connsiteY23" fmla="*/ 482509 h 890390"/>
                <a:gd name="connsiteX24" fmla="*/ 152023 w 630659"/>
                <a:gd name="connsiteY24" fmla="*/ 322966 h 890390"/>
                <a:gd name="connsiteX25" fmla="*/ 199649 w 630659"/>
                <a:gd name="connsiteY25" fmla="*/ 218191 h 890390"/>
                <a:gd name="connsiteX26" fmla="*/ 268705 w 630659"/>
                <a:gd name="connsiteY26" fmla="*/ 141991 h 890390"/>
                <a:gd name="connsiteX27" fmla="*/ 325855 w 630659"/>
                <a:gd name="connsiteY27" fmla="*/ 163423 h 890390"/>
                <a:gd name="connsiteX28" fmla="*/ 294899 w 630659"/>
                <a:gd name="connsiteY28" fmla="*/ 208666 h 890390"/>
                <a:gd name="connsiteX29" fmla="*/ 316330 w 630659"/>
                <a:gd name="connsiteY29" fmla="*/ 242003 h 890390"/>
                <a:gd name="connsiteX30" fmla="*/ 433012 w 630659"/>
                <a:gd name="connsiteY30" fmla="*/ 249147 h 890390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5869 w 630659"/>
                <a:gd name="connsiteY17" fmla="*/ 422894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1106 w 630659"/>
                <a:gd name="connsiteY17" fmla="*/ 408607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1383"/>
                <a:gd name="connsiteY0" fmla="*/ 246680 h 878073"/>
                <a:gd name="connsiteX1" fmla="*/ 444918 w 631383"/>
                <a:gd name="connsiteY1" fmla="*/ 110949 h 878073"/>
                <a:gd name="connsiteX2" fmla="*/ 354430 w 631383"/>
                <a:gd name="connsiteY2" fmla="*/ 10936 h 878073"/>
                <a:gd name="connsiteX3" fmla="*/ 209174 w 631383"/>
                <a:gd name="connsiteY3" fmla="*/ 29987 h 878073"/>
                <a:gd name="connsiteX4" fmla="*/ 97255 w 631383"/>
                <a:gd name="connsiteY4" fmla="*/ 146667 h 878073"/>
                <a:gd name="connsiteX5" fmla="*/ 18674 w 631383"/>
                <a:gd name="connsiteY5" fmla="*/ 330024 h 878073"/>
                <a:gd name="connsiteX6" fmla="*/ 2006 w 631383"/>
                <a:gd name="connsiteY6" fmla="*/ 449086 h 878073"/>
                <a:gd name="connsiteX7" fmla="*/ 11530 w 631383"/>
                <a:gd name="connsiteY7" fmla="*/ 572911 h 878073"/>
                <a:gd name="connsiteX8" fmla="*/ 102018 w 631383"/>
                <a:gd name="connsiteY8" fmla="*/ 730074 h 878073"/>
                <a:gd name="connsiteX9" fmla="*/ 259180 w 631383"/>
                <a:gd name="connsiteY9" fmla="*/ 806274 h 878073"/>
                <a:gd name="connsiteX10" fmla="*/ 366337 w 631383"/>
                <a:gd name="connsiteY10" fmla="*/ 808655 h 878073"/>
                <a:gd name="connsiteX11" fmla="*/ 397293 w 631383"/>
                <a:gd name="connsiteY11" fmla="*/ 777699 h 878073"/>
                <a:gd name="connsiteX12" fmla="*/ 435393 w 631383"/>
                <a:gd name="connsiteY12" fmla="*/ 772936 h 878073"/>
                <a:gd name="connsiteX13" fmla="*/ 492543 w 631383"/>
                <a:gd name="connsiteY13" fmla="*/ 863424 h 878073"/>
                <a:gd name="connsiteX14" fmla="*/ 630655 w 631383"/>
                <a:gd name="connsiteY14" fmla="*/ 841993 h 878073"/>
                <a:gd name="connsiteX15" fmla="*/ 544932 w 631383"/>
                <a:gd name="connsiteY15" fmla="*/ 680068 h 878073"/>
                <a:gd name="connsiteX16" fmla="*/ 497307 w 631383"/>
                <a:gd name="connsiteY16" fmla="*/ 482425 h 878073"/>
                <a:gd name="connsiteX17" fmla="*/ 456824 w 631383"/>
                <a:gd name="connsiteY17" fmla="*/ 399080 h 878073"/>
                <a:gd name="connsiteX18" fmla="*/ 421106 w 631383"/>
                <a:gd name="connsiteY18" fmla="*/ 408607 h 878073"/>
                <a:gd name="connsiteX19" fmla="*/ 344905 w 631383"/>
                <a:gd name="connsiteY19" fmla="*/ 420511 h 878073"/>
                <a:gd name="connsiteX20" fmla="*/ 378243 w 631383"/>
                <a:gd name="connsiteY20" fmla="*/ 611012 h 878073"/>
                <a:gd name="connsiteX21" fmla="*/ 340143 w 631383"/>
                <a:gd name="connsiteY21" fmla="*/ 661017 h 878073"/>
                <a:gd name="connsiteX22" fmla="*/ 261562 w 631383"/>
                <a:gd name="connsiteY22" fmla="*/ 649111 h 878073"/>
                <a:gd name="connsiteX23" fmla="*/ 173456 w 631383"/>
                <a:gd name="connsiteY23" fmla="*/ 577674 h 878073"/>
                <a:gd name="connsiteX24" fmla="*/ 140118 w 631383"/>
                <a:gd name="connsiteY24" fmla="*/ 480042 h 878073"/>
                <a:gd name="connsiteX25" fmla="*/ 152023 w 631383"/>
                <a:gd name="connsiteY25" fmla="*/ 320499 h 878073"/>
                <a:gd name="connsiteX26" fmla="*/ 199649 w 631383"/>
                <a:gd name="connsiteY26" fmla="*/ 215724 h 878073"/>
                <a:gd name="connsiteX27" fmla="*/ 268705 w 631383"/>
                <a:gd name="connsiteY27" fmla="*/ 139524 h 878073"/>
                <a:gd name="connsiteX28" fmla="*/ 325855 w 631383"/>
                <a:gd name="connsiteY28" fmla="*/ 160956 h 878073"/>
                <a:gd name="connsiteX29" fmla="*/ 294899 w 631383"/>
                <a:gd name="connsiteY29" fmla="*/ 206199 h 878073"/>
                <a:gd name="connsiteX30" fmla="*/ 316330 w 631383"/>
                <a:gd name="connsiteY30" fmla="*/ 239536 h 878073"/>
                <a:gd name="connsiteX31" fmla="*/ 433012 w 631383"/>
                <a:gd name="connsiteY31" fmla="*/ 246680 h 878073"/>
                <a:gd name="connsiteX0" fmla="*/ 433012 w 631560"/>
                <a:gd name="connsiteY0" fmla="*/ 246680 h 877891"/>
                <a:gd name="connsiteX1" fmla="*/ 444918 w 631560"/>
                <a:gd name="connsiteY1" fmla="*/ 110949 h 877891"/>
                <a:gd name="connsiteX2" fmla="*/ 354430 w 631560"/>
                <a:gd name="connsiteY2" fmla="*/ 10936 h 877891"/>
                <a:gd name="connsiteX3" fmla="*/ 209174 w 631560"/>
                <a:gd name="connsiteY3" fmla="*/ 29987 h 877891"/>
                <a:gd name="connsiteX4" fmla="*/ 97255 w 631560"/>
                <a:gd name="connsiteY4" fmla="*/ 146667 h 877891"/>
                <a:gd name="connsiteX5" fmla="*/ 18674 w 631560"/>
                <a:gd name="connsiteY5" fmla="*/ 330024 h 877891"/>
                <a:gd name="connsiteX6" fmla="*/ 2006 w 631560"/>
                <a:gd name="connsiteY6" fmla="*/ 449086 h 877891"/>
                <a:gd name="connsiteX7" fmla="*/ 11530 w 631560"/>
                <a:gd name="connsiteY7" fmla="*/ 572911 h 877891"/>
                <a:gd name="connsiteX8" fmla="*/ 102018 w 631560"/>
                <a:gd name="connsiteY8" fmla="*/ 730074 h 877891"/>
                <a:gd name="connsiteX9" fmla="*/ 259180 w 631560"/>
                <a:gd name="connsiteY9" fmla="*/ 806274 h 877891"/>
                <a:gd name="connsiteX10" fmla="*/ 366337 w 631560"/>
                <a:gd name="connsiteY10" fmla="*/ 808655 h 877891"/>
                <a:gd name="connsiteX11" fmla="*/ 397293 w 631560"/>
                <a:gd name="connsiteY11" fmla="*/ 777699 h 877891"/>
                <a:gd name="connsiteX12" fmla="*/ 435393 w 631560"/>
                <a:gd name="connsiteY12" fmla="*/ 772936 h 877891"/>
                <a:gd name="connsiteX13" fmla="*/ 492543 w 631560"/>
                <a:gd name="connsiteY13" fmla="*/ 863424 h 877891"/>
                <a:gd name="connsiteX14" fmla="*/ 630655 w 631560"/>
                <a:gd name="connsiteY14" fmla="*/ 841993 h 877891"/>
                <a:gd name="connsiteX15" fmla="*/ 549695 w 631560"/>
                <a:gd name="connsiteY15" fmla="*/ 684830 h 877891"/>
                <a:gd name="connsiteX16" fmla="*/ 497307 w 631560"/>
                <a:gd name="connsiteY16" fmla="*/ 482425 h 877891"/>
                <a:gd name="connsiteX17" fmla="*/ 456824 w 631560"/>
                <a:gd name="connsiteY17" fmla="*/ 399080 h 877891"/>
                <a:gd name="connsiteX18" fmla="*/ 421106 w 631560"/>
                <a:gd name="connsiteY18" fmla="*/ 408607 h 877891"/>
                <a:gd name="connsiteX19" fmla="*/ 344905 w 631560"/>
                <a:gd name="connsiteY19" fmla="*/ 420511 h 877891"/>
                <a:gd name="connsiteX20" fmla="*/ 378243 w 631560"/>
                <a:gd name="connsiteY20" fmla="*/ 611012 h 877891"/>
                <a:gd name="connsiteX21" fmla="*/ 340143 w 631560"/>
                <a:gd name="connsiteY21" fmla="*/ 661017 h 877891"/>
                <a:gd name="connsiteX22" fmla="*/ 261562 w 631560"/>
                <a:gd name="connsiteY22" fmla="*/ 649111 h 877891"/>
                <a:gd name="connsiteX23" fmla="*/ 173456 w 631560"/>
                <a:gd name="connsiteY23" fmla="*/ 577674 h 877891"/>
                <a:gd name="connsiteX24" fmla="*/ 140118 w 631560"/>
                <a:gd name="connsiteY24" fmla="*/ 480042 h 877891"/>
                <a:gd name="connsiteX25" fmla="*/ 152023 w 631560"/>
                <a:gd name="connsiteY25" fmla="*/ 320499 h 877891"/>
                <a:gd name="connsiteX26" fmla="*/ 199649 w 631560"/>
                <a:gd name="connsiteY26" fmla="*/ 215724 h 877891"/>
                <a:gd name="connsiteX27" fmla="*/ 268705 w 631560"/>
                <a:gd name="connsiteY27" fmla="*/ 139524 h 877891"/>
                <a:gd name="connsiteX28" fmla="*/ 325855 w 631560"/>
                <a:gd name="connsiteY28" fmla="*/ 160956 h 877891"/>
                <a:gd name="connsiteX29" fmla="*/ 294899 w 631560"/>
                <a:gd name="connsiteY29" fmla="*/ 206199 h 877891"/>
                <a:gd name="connsiteX30" fmla="*/ 316330 w 631560"/>
                <a:gd name="connsiteY30" fmla="*/ 239536 h 877891"/>
                <a:gd name="connsiteX31" fmla="*/ 433012 w 631560"/>
                <a:gd name="connsiteY31" fmla="*/ 246680 h 877891"/>
                <a:gd name="connsiteX0" fmla="*/ 433012 w 631579"/>
                <a:gd name="connsiteY0" fmla="*/ 246680 h 877891"/>
                <a:gd name="connsiteX1" fmla="*/ 444918 w 631579"/>
                <a:gd name="connsiteY1" fmla="*/ 110949 h 877891"/>
                <a:gd name="connsiteX2" fmla="*/ 354430 w 631579"/>
                <a:gd name="connsiteY2" fmla="*/ 10936 h 877891"/>
                <a:gd name="connsiteX3" fmla="*/ 209174 w 631579"/>
                <a:gd name="connsiteY3" fmla="*/ 29987 h 877891"/>
                <a:gd name="connsiteX4" fmla="*/ 97255 w 631579"/>
                <a:gd name="connsiteY4" fmla="*/ 146667 h 877891"/>
                <a:gd name="connsiteX5" fmla="*/ 18674 w 631579"/>
                <a:gd name="connsiteY5" fmla="*/ 330024 h 877891"/>
                <a:gd name="connsiteX6" fmla="*/ 2006 w 631579"/>
                <a:gd name="connsiteY6" fmla="*/ 449086 h 877891"/>
                <a:gd name="connsiteX7" fmla="*/ 11530 w 631579"/>
                <a:gd name="connsiteY7" fmla="*/ 572911 h 877891"/>
                <a:gd name="connsiteX8" fmla="*/ 102018 w 631579"/>
                <a:gd name="connsiteY8" fmla="*/ 730074 h 877891"/>
                <a:gd name="connsiteX9" fmla="*/ 259180 w 631579"/>
                <a:gd name="connsiteY9" fmla="*/ 806274 h 877891"/>
                <a:gd name="connsiteX10" fmla="*/ 366337 w 631579"/>
                <a:gd name="connsiteY10" fmla="*/ 808655 h 877891"/>
                <a:gd name="connsiteX11" fmla="*/ 397293 w 631579"/>
                <a:gd name="connsiteY11" fmla="*/ 777699 h 877891"/>
                <a:gd name="connsiteX12" fmla="*/ 435393 w 631579"/>
                <a:gd name="connsiteY12" fmla="*/ 772936 h 877891"/>
                <a:gd name="connsiteX13" fmla="*/ 492543 w 631579"/>
                <a:gd name="connsiteY13" fmla="*/ 863424 h 877891"/>
                <a:gd name="connsiteX14" fmla="*/ 630655 w 631579"/>
                <a:gd name="connsiteY14" fmla="*/ 841993 h 877891"/>
                <a:gd name="connsiteX15" fmla="*/ 549695 w 631579"/>
                <a:gd name="connsiteY15" fmla="*/ 684830 h 877891"/>
                <a:gd name="connsiteX16" fmla="*/ 487782 w 631579"/>
                <a:gd name="connsiteY16" fmla="*/ 491950 h 877891"/>
                <a:gd name="connsiteX17" fmla="*/ 456824 w 631579"/>
                <a:gd name="connsiteY17" fmla="*/ 399080 h 877891"/>
                <a:gd name="connsiteX18" fmla="*/ 421106 w 631579"/>
                <a:gd name="connsiteY18" fmla="*/ 408607 h 877891"/>
                <a:gd name="connsiteX19" fmla="*/ 344905 w 631579"/>
                <a:gd name="connsiteY19" fmla="*/ 420511 h 877891"/>
                <a:gd name="connsiteX20" fmla="*/ 378243 w 631579"/>
                <a:gd name="connsiteY20" fmla="*/ 611012 h 877891"/>
                <a:gd name="connsiteX21" fmla="*/ 340143 w 631579"/>
                <a:gd name="connsiteY21" fmla="*/ 661017 h 877891"/>
                <a:gd name="connsiteX22" fmla="*/ 261562 w 631579"/>
                <a:gd name="connsiteY22" fmla="*/ 649111 h 877891"/>
                <a:gd name="connsiteX23" fmla="*/ 173456 w 631579"/>
                <a:gd name="connsiteY23" fmla="*/ 577674 h 877891"/>
                <a:gd name="connsiteX24" fmla="*/ 140118 w 631579"/>
                <a:gd name="connsiteY24" fmla="*/ 480042 h 877891"/>
                <a:gd name="connsiteX25" fmla="*/ 152023 w 631579"/>
                <a:gd name="connsiteY25" fmla="*/ 320499 h 877891"/>
                <a:gd name="connsiteX26" fmla="*/ 199649 w 631579"/>
                <a:gd name="connsiteY26" fmla="*/ 215724 h 877891"/>
                <a:gd name="connsiteX27" fmla="*/ 268705 w 631579"/>
                <a:gd name="connsiteY27" fmla="*/ 139524 h 877891"/>
                <a:gd name="connsiteX28" fmla="*/ 325855 w 631579"/>
                <a:gd name="connsiteY28" fmla="*/ 160956 h 877891"/>
                <a:gd name="connsiteX29" fmla="*/ 294899 w 631579"/>
                <a:gd name="connsiteY29" fmla="*/ 206199 h 877891"/>
                <a:gd name="connsiteX30" fmla="*/ 316330 w 631579"/>
                <a:gd name="connsiteY30" fmla="*/ 239536 h 877891"/>
                <a:gd name="connsiteX31" fmla="*/ 433012 w 631579"/>
                <a:gd name="connsiteY31" fmla="*/ 246680 h 877891"/>
                <a:gd name="connsiteX0" fmla="*/ 433012 w 631910"/>
                <a:gd name="connsiteY0" fmla="*/ 246680 h 878073"/>
                <a:gd name="connsiteX1" fmla="*/ 444918 w 631910"/>
                <a:gd name="connsiteY1" fmla="*/ 110949 h 878073"/>
                <a:gd name="connsiteX2" fmla="*/ 354430 w 631910"/>
                <a:gd name="connsiteY2" fmla="*/ 10936 h 878073"/>
                <a:gd name="connsiteX3" fmla="*/ 209174 w 631910"/>
                <a:gd name="connsiteY3" fmla="*/ 29987 h 878073"/>
                <a:gd name="connsiteX4" fmla="*/ 97255 w 631910"/>
                <a:gd name="connsiteY4" fmla="*/ 146667 h 878073"/>
                <a:gd name="connsiteX5" fmla="*/ 18674 w 631910"/>
                <a:gd name="connsiteY5" fmla="*/ 330024 h 878073"/>
                <a:gd name="connsiteX6" fmla="*/ 2006 w 631910"/>
                <a:gd name="connsiteY6" fmla="*/ 449086 h 878073"/>
                <a:gd name="connsiteX7" fmla="*/ 11530 w 631910"/>
                <a:gd name="connsiteY7" fmla="*/ 572911 h 878073"/>
                <a:gd name="connsiteX8" fmla="*/ 102018 w 631910"/>
                <a:gd name="connsiteY8" fmla="*/ 730074 h 878073"/>
                <a:gd name="connsiteX9" fmla="*/ 259180 w 631910"/>
                <a:gd name="connsiteY9" fmla="*/ 806274 h 878073"/>
                <a:gd name="connsiteX10" fmla="*/ 366337 w 631910"/>
                <a:gd name="connsiteY10" fmla="*/ 808655 h 878073"/>
                <a:gd name="connsiteX11" fmla="*/ 397293 w 631910"/>
                <a:gd name="connsiteY11" fmla="*/ 777699 h 878073"/>
                <a:gd name="connsiteX12" fmla="*/ 435393 w 631910"/>
                <a:gd name="connsiteY12" fmla="*/ 772936 h 878073"/>
                <a:gd name="connsiteX13" fmla="*/ 492543 w 631910"/>
                <a:gd name="connsiteY13" fmla="*/ 863424 h 878073"/>
                <a:gd name="connsiteX14" fmla="*/ 630655 w 631910"/>
                <a:gd name="connsiteY14" fmla="*/ 841993 h 878073"/>
                <a:gd name="connsiteX15" fmla="*/ 556838 w 631910"/>
                <a:gd name="connsiteY15" fmla="*/ 680068 h 878073"/>
                <a:gd name="connsiteX16" fmla="*/ 487782 w 631910"/>
                <a:gd name="connsiteY16" fmla="*/ 491950 h 878073"/>
                <a:gd name="connsiteX17" fmla="*/ 456824 w 631910"/>
                <a:gd name="connsiteY17" fmla="*/ 399080 h 878073"/>
                <a:gd name="connsiteX18" fmla="*/ 421106 w 631910"/>
                <a:gd name="connsiteY18" fmla="*/ 408607 h 878073"/>
                <a:gd name="connsiteX19" fmla="*/ 344905 w 631910"/>
                <a:gd name="connsiteY19" fmla="*/ 420511 h 878073"/>
                <a:gd name="connsiteX20" fmla="*/ 378243 w 631910"/>
                <a:gd name="connsiteY20" fmla="*/ 611012 h 878073"/>
                <a:gd name="connsiteX21" fmla="*/ 340143 w 631910"/>
                <a:gd name="connsiteY21" fmla="*/ 661017 h 878073"/>
                <a:gd name="connsiteX22" fmla="*/ 261562 w 631910"/>
                <a:gd name="connsiteY22" fmla="*/ 649111 h 878073"/>
                <a:gd name="connsiteX23" fmla="*/ 173456 w 631910"/>
                <a:gd name="connsiteY23" fmla="*/ 577674 h 878073"/>
                <a:gd name="connsiteX24" fmla="*/ 140118 w 631910"/>
                <a:gd name="connsiteY24" fmla="*/ 480042 h 878073"/>
                <a:gd name="connsiteX25" fmla="*/ 152023 w 631910"/>
                <a:gd name="connsiteY25" fmla="*/ 320499 h 878073"/>
                <a:gd name="connsiteX26" fmla="*/ 199649 w 631910"/>
                <a:gd name="connsiteY26" fmla="*/ 215724 h 878073"/>
                <a:gd name="connsiteX27" fmla="*/ 268705 w 631910"/>
                <a:gd name="connsiteY27" fmla="*/ 139524 h 878073"/>
                <a:gd name="connsiteX28" fmla="*/ 325855 w 631910"/>
                <a:gd name="connsiteY28" fmla="*/ 160956 h 878073"/>
                <a:gd name="connsiteX29" fmla="*/ 294899 w 631910"/>
                <a:gd name="connsiteY29" fmla="*/ 206199 h 878073"/>
                <a:gd name="connsiteX30" fmla="*/ 316330 w 631910"/>
                <a:gd name="connsiteY30" fmla="*/ 239536 h 878073"/>
                <a:gd name="connsiteX31" fmla="*/ 433012 w 631910"/>
                <a:gd name="connsiteY31" fmla="*/ 246680 h 878073"/>
                <a:gd name="connsiteX0" fmla="*/ 433012 w 630697"/>
                <a:gd name="connsiteY0" fmla="*/ 246680 h 877639"/>
                <a:gd name="connsiteX1" fmla="*/ 444918 w 630697"/>
                <a:gd name="connsiteY1" fmla="*/ 110949 h 877639"/>
                <a:gd name="connsiteX2" fmla="*/ 354430 w 630697"/>
                <a:gd name="connsiteY2" fmla="*/ 10936 h 877639"/>
                <a:gd name="connsiteX3" fmla="*/ 209174 w 630697"/>
                <a:gd name="connsiteY3" fmla="*/ 29987 h 877639"/>
                <a:gd name="connsiteX4" fmla="*/ 97255 w 630697"/>
                <a:gd name="connsiteY4" fmla="*/ 146667 h 877639"/>
                <a:gd name="connsiteX5" fmla="*/ 18674 w 630697"/>
                <a:gd name="connsiteY5" fmla="*/ 330024 h 877639"/>
                <a:gd name="connsiteX6" fmla="*/ 2006 w 630697"/>
                <a:gd name="connsiteY6" fmla="*/ 449086 h 877639"/>
                <a:gd name="connsiteX7" fmla="*/ 11530 w 630697"/>
                <a:gd name="connsiteY7" fmla="*/ 572911 h 877639"/>
                <a:gd name="connsiteX8" fmla="*/ 102018 w 630697"/>
                <a:gd name="connsiteY8" fmla="*/ 730074 h 877639"/>
                <a:gd name="connsiteX9" fmla="*/ 259180 w 630697"/>
                <a:gd name="connsiteY9" fmla="*/ 806274 h 877639"/>
                <a:gd name="connsiteX10" fmla="*/ 366337 w 630697"/>
                <a:gd name="connsiteY10" fmla="*/ 808655 h 877639"/>
                <a:gd name="connsiteX11" fmla="*/ 397293 w 630697"/>
                <a:gd name="connsiteY11" fmla="*/ 777699 h 877639"/>
                <a:gd name="connsiteX12" fmla="*/ 435393 w 630697"/>
                <a:gd name="connsiteY12" fmla="*/ 772936 h 877639"/>
                <a:gd name="connsiteX13" fmla="*/ 492543 w 630697"/>
                <a:gd name="connsiteY13" fmla="*/ 863424 h 877639"/>
                <a:gd name="connsiteX14" fmla="*/ 566361 w 630697"/>
                <a:gd name="connsiteY14" fmla="*/ 875331 h 877639"/>
                <a:gd name="connsiteX15" fmla="*/ 630655 w 630697"/>
                <a:gd name="connsiteY15" fmla="*/ 841993 h 877639"/>
                <a:gd name="connsiteX16" fmla="*/ 556838 w 630697"/>
                <a:gd name="connsiteY16" fmla="*/ 680068 h 877639"/>
                <a:gd name="connsiteX17" fmla="*/ 487782 w 630697"/>
                <a:gd name="connsiteY17" fmla="*/ 491950 h 877639"/>
                <a:gd name="connsiteX18" fmla="*/ 456824 w 630697"/>
                <a:gd name="connsiteY18" fmla="*/ 399080 h 877639"/>
                <a:gd name="connsiteX19" fmla="*/ 421106 w 630697"/>
                <a:gd name="connsiteY19" fmla="*/ 408607 h 877639"/>
                <a:gd name="connsiteX20" fmla="*/ 344905 w 630697"/>
                <a:gd name="connsiteY20" fmla="*/ 420511 h 877639"/>
                <a:gd name="connsiteX21" fmla="*/ 378243 w 630697"/>
                <a:gd name="connsiteY21" fmla="*/ 611012 h 877639"/>
                <a:gd name="connsiteX22" fmla="*/ 340143 w 630697"/>
                <a:gd name="connsiteY22" fmla="*/ 661017 h 877639"/>
                <a:gd name="connsiteX23" fmla="*/ 261562 w 630697"/>
                <a:gd name="connsiteY23" fmla="*/ 649111 h 877639"/>
                <a:gd name="connsiteX24" fmla="*/ 173456 w 630697"/>
                <a:gd name="connsiteY24" fmla="*/ 577674 h 877639"/>
                <a:gd name="connsiteX25" fmla="*/ 140118 w 630697"/>
                <a:gd name="connsiteY25" fmla="*/ 480042 h 877639"/>
                <a:gd name="connsiteX26" fmla="*/ 152023 w 630697"/>
                <a:gd name="connsiteY26" fmla="*/ 320499 h 877639"/>
                <a:gd name="connsiteX27" fmla="*/ 199649 w 630697"/>
                <a:gd name="connsiteY27" fmla="*/ 215724 h 877639"/>
                <a:gd name="connsiteX28" fmla="*/ 268705 w 630697"/>
                <a:gd name="connsiteY28" fmla="*/ 139524 h 877639"/>
                <a:gd name="connsiteX29" fmla="*/ 325855 w 630697"/>
                <a:gd name="connsiteY29" fmla="*/ 160956 h 877639"/>
                <a:gd name="connsiteX30" fmla="*/ 294899 w 630697"/>
                <a:gd name="connsiteY30" fmla="*/ 206199 h 877639"/>
                <a:gd name="connsiteX31" fmla="*/ 316330 w 630697"/>
                <a:gd name="connsiteY31" fmla="*/ 239536 h 877639"/>
                <a:gd name="connsiteX32" fmla="*/ 433012 w 630697"/>
                <a:gd name="connsiteY32" fmla="*/ 246680 h 877639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1989"/>
                <a:gd name="connsiteX1" fmla="*/ 444918 w 630697"/>
                <a:gd name="connsiteY1" fmla="*/ 110949 h 871989"/>
                <a:gd name="connsiteX2" fmla="*/ 354430 w 630697"/>
                <a:gd name="connsiteY2" fmla="*/ 10936 h 871989"/>
                <a:gd name="connsiteX3" fmla="*/ 209174 w 630697"/>
                <a:gd name="connsiteY3" fmla="*/ 29987 h 871989"/>
                <a:gd name="connsiteX4" fmla="*/ 97255 w 630697"/>
                <a:gd name="connsiteY4" fmla="*/ 146667 h 871989"/>
                <a:gd name="connsiteX5" fmla="*/ 18674 w 630697"/>
                <a:gd name="connsiteY5" fmla="*/ 330024 h 871989"/>
                <a:gd name="connsiteX6" fmla="*/ 2006 w 630697"/>
                <a:gd name="connsiteY6" fmla="*/ 449086 h 871989"/>
                <a:gd name="connsiteX7" fmla="*/ 11530 w 630697"/>
                <a:gd name="connsiteY7" fmla="*/ 572911 h 871989"/>
                <a:gd name="connsiteX8" fmla="*/ 102018 w 630697"/>
                <a:gd name="connsiteY8" fmla="*/ 730074 h 871989"/>
                <a:gd name="connsiteX9" fmla="*/ 259180 w 630697"/>
                <a:gd name="connsiteY9" fmla="*/ 806274 h 871989"/>
                <a:gd name="connsiteX10" fmla="*/ 366337 w 630697"/>
                <a:gd name="connsiteY10" fmla="*/ 808655 h 871989"/>
                <a:gd name="connsiteX11" fmla="*/ 397293 w 630697"/>
                <a:gd name="connsiteY11" fmla="*/ 777699 h 871989"/>
                <a:gd name="connsiteX12" fmla="*/ 435393 w 630697"/>
                <a:gd name="connsiteY12" fmla="*/ 772936 h 871989"/>
                <a:gd name="connsiteX13" fmla="*/ 492543 w 630697"/>
                <a:gd name="connsiteY13" fmla="*/ 863424 h 871989"/>
                <a:gd name="connsiteX14" fmla="*/ 566361 w 630697"/>
                <a:gd name="connsiteY14" fmla="*/ 865807 h 871989"/>
                <a:gd name="connsiteX15" fmla="*/ 630655 w 630697"/>
                <a:gd name="connsiteY15" fmla="*/ 841993 h 871989"/>
                <a:gd name="connsiteX16" fmla="*/ 556838 w 630697"/>
                <a:gd name="connsiteY16" fmla="*/ 680068 h 871989"/>
                <a:gd name="connsiteX17" fmla="*/ 487782 w 630697"/>
                <a:gd name="connsiteY17" fmla="*/ 491950 h 871989"/>
                <a:gd name="connsiteX18" fmla="*/ 456824 w 630697"/>
                <a:gd name="connsiteY18" fmla="*/ 399080 h 871989"/>
                <a:gd name="connsiteX19" fmla="*/ 421106 w 630697"/>
                <a:gd name="connsiteY19" fmla="*/ 408607 h 871989"/>
                <a:gd name="connsiteX20" fmla="*/ 344905 w 630697"/>
                <a:gd name="connsiteY20" fmla="*/ 420511 h 871989"/>
                <a:gd name="connsiteX21" fmla="*/ 378243 w 630697"/>
                <a:gd name="connsiteY21" fmla="*/ 611012 h 871989"/>
                <a:gd name="connsiteX22" fmla="*/ 340143 w 630697"/>
                <a:gd name="connsiteY22" fmla="*/ 661017 h 871989"/>
                <a:gd name="connsiteX23" fmla="*/ 261562 w 630697"/>
                <a:gd name="connsiteY23" fmla="*/ 649111 h 871989"/>
                <a:gd name="connsiteX24" fmla="*/ 173456 w 630697"/>
                <a:gd name="connsiteY24" fmla="*/ 577674 h 871989"/>
                <a:gd name="connsiteX25" fmla="*/ 140118 w 630697"/>
                <a:gd name="connsiteY25" fmla="*/ 480042 h 871989"/>
                <a:gd name="connsiteX26" fmla="*/ 152023 w 630697"/>
                <a:gd name="connsiteY26" fmla="*/ 320499 h 871989"/>
                <a:gd name="connsiteX27" fmla="*/ 199649 w 630697"/>
                <a:gd name="connsiteY27" fmla="*/ 215724 h 871989"/>
                <a:gd name="connsiteX28" fmla="*/ 268705 w 630697"/>
                <a:gd name="connsiteY28" fmla="*/ 139524 h 871989"/>
                <a:gd name="connsiteX29" fmla="*/ 325855 w 630697"/>
                <a:gd name="connsiteY29" fmla="*/ 160956 h 871989"/>
                <a:gd name="connsiteX30" fmla="*/ 294899 w 630697"/>
                <a:gd name="connsiteY30" fmla="*/ 206199 h 871989"/>
                <a:gd name="connsiteX31" fmla="*/ 316330 w 630697"/>
                <a:gd name="connsiteY31" fmla="*/ 239536 h 871989"/>
                <a:gd name="connsiteX32" fmla="*/ 433012 w 630697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19101 w 628692"/>
                <a:gd name="connsiteY19" fmla="*/ 408607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19101 w 628692"/>
                <a:gd name="connsiteY19" fmla="*/ 403844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4528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42900 w 628692"/>
                <a:gd name="connsiteY10" fmla="*/ 799130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28613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28613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309563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09563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431007 w 628692"/>
                <a:gd name="connsiteY32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385091 w 628692"/>
                <a:gd name="connsiteY32" fmla="*/ 253825 h 874450"/>
                <a:gd name="connsiteX33" fmla="*/ 431007 w 628692"/>
                <a:gd name="connsiteY33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385091 w 628692"/>
                <a:gd name="connsiteY32" fmla="*/ 249062 h 874450"/>
                <a:gd name="connsiteX33" fmla="*/ 431007 w 628692"/>
                <a:gd name="connsiteY33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33375 w 628692"/>
                <a:gd name="connsiteY31" fmla="*/ 237154 h 874450"/>
                <a:gd name="connsiteX32" fmla="*/ 385091 w 628692"/>
                <a:gd name="connsiteY32" fmla="*/ 249062 h 874450"/>
                <a:gd name="connsiteX33" fmla="*/ 431007 w 628692"/>
                <a:gd name="connsiteY33" fmla="*/ 244299 h 87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28692" h="874450">
                  <a:moveTo>
                    <a:pt x="431007" y="244299"/>
                  </a:moveTo>
                  <a:cubicBezTo>
                    <a:pt x="440644" y="221280"/>
                    <a:pt x="456010" y="149843"/>
                    <a:pt x="442913" y="110949"/>
                  </a:cubicBezTo>
                  <a:cubicBezTo>
                    <a:pt x="429816" y="72055"/>
                    <a:pt x="391716" y="24430"/>
                    <a:pt x="352425" y="10936"/>
                  </a:cubicBezTo>
                  <a:cubicBezTo>
                    <a:pt x="313134" y="-2558"/>
                    <a:pt x="260350" y="-10494"/>
                    <a:pt x="207169" y="29987"/>
                  </a:cubicBezTo>
                  <a:cubicBezTo>
                    <a:pt x="161132" y="67293"/>
                    <a:pt x="127000" y="96661"/>
                    <a:pt x="95250" y="146667"/>
                  </a:cubicBezTo>
                  <a:cubicBezTo>
                    <a:pt x="63500" y="196673"/>
                    <a:pt x="32544" y="279621"/>
                    <a:pt x="16669" y="330024"/>
                  </a:cubicBezTo>
                  <a:cubicBezTo>
                    <a:pt x="794" y="380427"/>
                    <a:pt x="1" y="406620"/>
                    <a:pt x="1" y="449086"/>
                  </a:cubicBezTo>
                  <a:cubicBezTo>
                    <a:pt x="1" y="491552"/>
                    <a:pt x="0" y="537987"/>
                    <a:pt x="16669" y="584818"/>
                  </a:cubicBezTo>
                  <a:cubicBezTo>
                    <a:pt x="33338" y="631649"/>
                    <a:pt x="59929" y="693165"/>
                    <a:pt x="100013" y="730074"/>
                  </a:cubicBezTo>
                  <a:cubicBezTo>
                    <a:pt x="140097" y="766983"/>
                    <a:pt x="218678" y="803496"/>
                    <a:pt x="257175" y="806274"/>
                  </a:cubicBezTo>
                  <a:cubicBezTo>
                    <a:pt x="295672" y="809052"/>
                    <a:pt x="314325" y="809448"/>
                    <a:pt x="330994" y="803892"/>
                  </a:cubicBezTo>
                  <a:cubicBezTo>
                    <a:pt x="347663" y="798336"/>
                    <a:pt x="378222" y="782858"/>
                    <a:pt x="395288" y="777699"/>
                  </a:cubicBezTo>
                  <a:cubicBezTo>
                    <a:pt x="412354" y="772540"/>
                    <a:pt x="414338" y="742773"/>
                    <a:pt x="433388" y="772936"/>
                  </a:cubicBezTo>
                  <a:cubicBezTo>
                    <a:pt x="452438" y="803099"/>
                    <a:pt x="468710" y="847152"/>
                    <a:pt x="490538" y="863424"/>
                  </a:cubicBezTo>
                  <a:cubicBezTo>
                    <a:pt x="512366" y="879696"/>
                    <a:pt x="541337" y="874142"/>
                    <a:pt x="564356" y="870570"/>
                  </a:cubicBezTo>
                  <a:cubicBezTo>
                    <a:pt x="587375" y="866998"/>
                    <a:pt x="630237" y="873743"/>
                    <a:pt x="628650" y="841993"/>
                  </a:cubicBezTo>
                  <a:cubicBezTo>
                    <a:pt x="627063" y="810243"/>
                    <a:pt x="578645" y="738408"/>
                    <a:pt x="554833" y="680068"/>
                  </a:cubicBezTo>
                  <a:cubicBezTo>
                    <a:pt x="531021" y="621728"/>
                    <a:pt x="502446" y="538781"/>
                    <a:pt x="485777" y="491950"/>
                  </a:cubicBezTo>
                  <a:cubicBezTo>
                    <a:pt x="469108" y="445119"/>
                    <a:pt x="467916" y="414161"/>
                    <a:pt x="454819" y="399080"/>
                  </a:cubicBezTo>
                  <a:cubicBezTo>
                    <a:pt x="441722" y="383999"/>
                    <a:pt x="425847" y="397890"/>
                    <a:pt x="407194" y="401462"/>
                  </a:cubicBezTo>
                  <a:cubicBezTo>
                    <a:pt x="388541" y="405034"/>
                    <a:pt x="347663" y="384395"/>
                    <a:pt x="342900" y="420511"/>
                  </a:cubicBezTo>
                  <a:cubicBezTo>
                    <a:pt x="338137" y="456627"/>
                    <a:pt x="390525" y="606249"/>
                    <a:pt x="378619" y="618155"/>
                  </a:cubicBezTo>
                  <a:cubicBezTo>
                    <a:pt x="365919" y="634823"/>
                    <a:pt x="357982" y="655858"/>
                    <a:pt x="338138" y="661017"/>
                  </a:cubicBezTo>
                  <a:cubicBezTo>
                    <a:pt x="318294" y="666176"/>
                    <a:pt x="287338" y="663001"/>
                    <a:pt x="259557" y="649111"/>
                  </a:cubicBezTo>
                  <a:cubicBezTo>
                    <a:pt x="231776" y="635221"/>
                    <a:pt x="191692" y="605852"/>
                    <a:pt x="171451" y="577674"/>
                  </a:cubicBezTo>
                  <a:cubicBezTo>
                    <a:pt x="151210" y="549496"/>
                    <a:pt x="141685" y="522904"/>
                    <a:pt x="138113" y="480042"/>
                  </a:cubicBezTo>
                  <a:cubicBezTo>
                    <a:pt x="134541" y="437180"/>
                    <a:pt x="140096" y="364552"/>
                    <a:pt x="150018" y="320499"/>
                  </a:cubicBezTo>
                  <a:cubicBezTo>
                    <a:pt x="159940" y="276446"/>
                    <a:pt x="178197" y="245886"/>
                    <a:pt x="197644" y="215724"/>
                  </a:cubicBezTo>
                  <a:cubicBezTo>
                    <a:pt x="217091" y="185562"/>
                    <a:pt x="246063" y="152224"/>
                    <a:pt x="266700" y="139524"/>
                  </a:cubicBezTo>
                  <a:cubicBezTo>
                    <a:pt x="287337" y="126824"/>
                    <a:pt x="311546" y="128809"/>
                    <a:pt x="321468" y="139525"/>
                  </a:cubicBezTo>
                  <a:cubicBezTo>
                    <a:pt x="331390" y="150241"/>
                    <a:pt x="324247" y="187547"/>
                    <a:pt x="326231" y="203818"/>
                  </a:cubicBezTo>
                  <a:cubicBezTo>
                    <a:pt x="328215" y="220089"/>
                    <a:pt x="323565" y="229613"/>
                    <a:pt x="333375" y="237154"/>
                  </a:cubicBezTo>
                  <a:cubicBezTo>
                    <a:pt x="343185" y="244695"/>
                    <a:pt x="366835" y="248268"/>
                    <a:pt x="385091" y="249062"/>
                  </a:cubicBezTo>
                  <a:cubicBezTo>
                    <a:pt x="403347" y="249856"/>
                    <a:pt x="421370" y="267318"/>
                    <a:pt x="431007" y="244299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00" name="フリーフォーム: 図形 399">
              <a:extLst>
                <a:ext uri="{FF2B5EF4-FFF2-40B4-BE49-F238E27FC236}">
                  <a16:creationId xmlns:a16="http://schemas.microsoft.com/office/drawing/2014/main" id="{71019D3A-7339-4EAB-B721-4B067FA8D5CE}"/>
                </a:ext>
              </a:extLst>
            </p:cNvPr>
            <p:cNvSpPr/>
            <p:nvPr/>
          </p:nvSpPr>
          <p:spPr>
            <a:xfrm>
              <a:off x="5738009" y="5191830"/>
              <a:ext cx="852732" cy="593144"/>
            </a:xfrm>
            <a:custGeom>
              <a:avLst/>
              <a:gdLst>
                <a:gd name="connsiteX0" fmla="*/ 0 w 971550"/>
                <a:gd name="connsiteY0" fmla="*/ 230981 h 676275"/>
                <a:gd name="connsiteX1" fmla="*/ 78581 w 971550"/>
                <a:gd name="connsiteY1" fmla="*/ 140494 h 676275"/>
                <a:gd name="connsiteX2" fmla="*/ 264319 w 971550"/>
                <a:gd name="connsiteY2" fmla="*/ 64294 h 676275"/>
                <a:gd name="connsiteX3" fmla="*/ 416719 w 971550"/>
                <a:gd name="connsiteY3" fmla="*/ 23813 h 676275"/>
                <a:gd name="connsiteX4" fmla="*/ 631031 w 971550"/>
                <a:gd name="connsiteY4" fmla="*/ 0 h 676275"/>
                <a:gd name="connsiteX5" fmla="*/ 754856 w 971550"/>
                <a:gd name="connsiteY5" fmla="*/ 19050 h 676275"/>
                <a:gd name="connsiteX6" fmla="*/ 845344 w 971550"/>
                <a:gd name="connsiteY6" fmla="*/ 47625 h 676275"/>
                <a:gd name="connsiteX7" fmla="*/ 931069 w 971550"/>
                <a:gd name="connsiteY7" fmla="*/ 121444 h 676275"/>
                <a:gd name="connsiteX8" fmla="*/ 971550 w 971550"/>
                <a:gd name="connsiteY8" fmla="*/ 240506 h 676275"/>
                <a:gd name="connsiteX9" fmla="*/ 916781 w 971550"/>
                <a:gd name="connsiteY9" fmla="*/ 361950 h 676275"/>
                <a:gd name="connsiteX10" fmla="*/ 804863 w 971550"/>
                <a:gd name="connsiteY10" fmla="*/ 440531 h 676275"/>
                <a:gd name="connsiteX11" fmla="*/ 681038 w 971550"/>
                <a:gd name="connsiteY11" fmla="*/ 490538 h 676275"/>
                <a:gd name="connsiteX12" fmla="*/ 590550 w 971550"/>
                <a:gd name="connsiteY12" fmla="*/ 488156 h 676275"/>
                <a:gd name="connsiteX13" fmla="*/ 545306 w 971550"/>
                <a:gd name="connsiteY13" fmla="*/ 481013 h 676275"/>
                <a:gd name="connsiteX14" fmla="*/ 528638 w 971550"/>
                <a:gd name="connsiteY14" fmla="*/ 457200 h 676275"/>
                <a:gd name="connsiteX15" fmla="*/ 464344 w 971550"/>
                <a:gd name="connsiteY15" fmla="*/ 542925 h 676275"/>
                <a:gd name="connsiteX16" fmla="*/ 400050 w 971550"/>
                <a:gd name="connsiteY16" fmla="*/ 623888 h 676275"/>
                <a:gd name="connsiteX17" fmla="*/ 321469 w 971550"/>
                <a:gd name="connsiteY17" fmla="*/ 676275 h 676275"/>
                <a:gd name="connsiteX18" fmla="*/ 250031 w 971550"/>
                <a:gd name="connsiteY18" fmla="*/ 666750 h 676275"/>
                <a:gd name="connsiteX19" fmla="*/ 221456 w 971550"/>
                <a:gd name="connsiteY19" fmla="*/ 626269 h 676275"/>
                <a:gd name="connsiteX20" fmla="*/ 288131 w 971550"/>
                <a:gd name="connsiteY20" fmla="*/ 516731 h 676275"/>
                <a:gd name="connsiteX21" fmla="*/ 361950 w 971550"/>
                <a:gd name="connsiteY21" fmla="*/ 378619 h 676275"/>
                <a:gd name="connsiteX22" fmla="*/ 464344 w 971550"/>
                <a:gd name="connsiteY22" fmla="*/ 295275 h 676275"/>
                <a:gd name="connsiteX23" fmla="*/ 497681 w 971550"/>
                <a:gd name="connsiteY23" fmla="*/ 257175 h 676275"/>
                <a:gd name="connsiteX24" fmla="*/ 566738 w 971550"/>
                <a:gd name="connsiteY24" fmla="*/ 259556 h 676275"/>
                <a:gd name="connsiteX25" fmla="*/ 602456 w 971550"/>
                <a:gd name="connsiteY25" fmla="*/ 326231 h 676275"/>
                <a:gd name="connsiteX26" fmla="*/ 590550 w 971550"/>
                <a:gd name="connsiteY26" fmla="*/ 352425 h 676275"/>
                <a:gd name="connsiteX27" fmla="*/ 611981 w 971550"/>
                <a:gd name="connsiteY27" fmla="*/ 361950 h 676275"/>
                <a:gd name="connsiteX28" fmla="*/ 678656 w 971550"/>
                <a:gd name="connsiteY28" fmla="*/ 352425 h 676275"/>
                <a:gd name="connsiteX29" fmla="*/ 745331 w 971550"/>
                <a:gd name="connsiteY29" fmla="*/ 319088 h 676275"/>
                <a:gd name="connsiteX30" fmla="*/ 754856 w 971550"/>
                <a:gd name="connsiteY30" fmla="*/ 254794 h 676275"/>
                <a:gd name="connsiteX31" fmla="*/ 750094 w 971550"/>
                <a:gd name="connsiteY31" fmla="*/ 183356 h 676275"/>
                <a:gd name="connsiteX32" fmla="*/ 659606 w 971550"/>
                <a:gd name="connsiteY32" fmla="*/ 154781 h 676275"/>
                <a:gd name="connsiteX33" fmla="*/ 566738 w 971550"/>
                <a:gd name="connsiteY33" fmla="*/ 159544 h 676275"/>
                <a:gd name="connsiteX34" fmla="*/ 461963 w 971550"/>
                <a:gd name="connsiteY34" fmla="*/ 164306 h 676275"/>
                <a:gd name="connsiteX35" fmla="*/ 342900 w 971550"/>
                <a:gd name="connsiteY35" fmla="*/ 195263 h 676275"/>
                <a:gd name="connsiteX36" fmla="*/ 228600 w 971550"/>
                <a:gd name="connsiteY36" fmla="*/ 235744 h 676275"/>
                <a:gd name="connsiteX37" fmla="*/ 150019 w 971550"/>
                <a:gd name="connsiteY37" fmla="*/ 271463 h 676275"/>
                <a:gd name="connsiteX38" fmla="*/ 69056 w 971550"/>
                <a:gd name="connsiteY38" fmla="*/ 261938 h 676275"/>
                <a:gd name="connsiteX39" fmla="*/ 0 w 97155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845"/>
                <a:gd name="connsiteY0" fmla="*/ 232227 h 677521"/>
                <a:gd name="connsiteX1" fmla="*/ 78621 w 971845"/>
                <a:gd name="connsiteY1" fmla="*/ 141740 h 677521"/>
                <a:gd name="connsiteX2" fmla="*/ 264359 w 971845"/>
                <a:gd name="connsiteY2" fmla="*/ 65540 h 677521"/>
                <a:gd name="connsiteX3" fmla="*/ 416759 w 971845"/>
                <a:gd name="connsiteY3" fmla="*/ 25059 h 677521"/>
                <a:gd name="connsiteX4" fmla="*/ 631071 w 971845"/>
                <a:gd name="connsiteY4" fmla="*/ 1246 h 677521"/>
                <a:gd name="connsiteX5" fmla="*/ 754896 w 971845"/>
                <a:gd name="connsiteY5" fmla="*/ 20296 h 677521"/>
                <a:gd name="connsiteX6" fmla="*/ 845384 w 971845"/>
                <a:gd name="connsiteY6" fmla="*/ 48871 h 677521"/>
                <a:gd name="connsiteX7" fmla="*/ 931109 w 971845"/>
                <a:gd name="connsiteY7" fmla="*/ 122690 h 677521"/>
                <a:gd name="connsiteX8" fmla="*/ 971590 w 971845"/>
                <a:gd name="connsiteY8" fmla="*/ 241752 h 677521"/>
                <a:gd name="connsiteX9" fmla="*/ 916821 w 971845"/>
                <a:gd name="connsiteY9" fmla="*/ 363196 h 677521"/>
                <a:gd name="connsiteX10" fmla="*/ 804903 w 971845"/>
                <a:gd name="connsiteY10" fmla="*/ 441777 h 677521"/>
                <a:gd name="connsiteX11" fmla="*/ 681078 w 971845"/>
                <a:gd name="connsiteY11" fmla="*/ 491784 h 677521"/>
                <a:gd name="connsiteX12" fmla="*/ 590590 w 971845"/>
                <a:gd name="connsiteY12" fmla="*/ 489402 h 677521"/>
                <a:gd name="connsiteX13" fmla="*/ 545346 w 971845"/>
                <a:gd name="connsiteY13" fmla="*/ 482259 h 677521"/>
                <a:gd name="connsiteX14" fmla="*/ 528678 w 971845"/>
                <a:gd name="connsiteY14" fmla="*/ 458446 h 677521"/>
                <a:gd name="connsiteX15" fmla="*/ 464384 w 971845"/>
                <a:gd name="connsiteY15" fmla="*/ 544171 h 677521"/>
                <a:gd name="connsiteX16" fmla="*/ 400090 w 971845"/>
                <a:gd name="connsiteY16" fmla="*/ 625134 h 677521"/>
                <a:gd name="connsiteX17" fmla="*/ 321509 w 971845"/>
                <a:gd name="connsiteY17" fmla="*/ 677521 h 677521"/>
                <a:gd name="connsiteX18" fmla="*/ 250071 w 971845"/>
                <a:gd name="connsiteY18" fmla="*/ 667996 h 677521"/>
                <a:gd name="connsiteX19" fmla="*/ 221496 w 971845"/>
                <a:gd name="connsiteY19" fmla="*/ 627515 h 677521"/>
                <a:gd name="connsiteX20" fmla="*/ 288171 w 971845"/>
                <a:gd name="connsiteY20" fmla="*/ 517977 h 677521"/>
                <a:gd name="connsiteX21" fmla="*/ 361990 w 971845"/>
                <a:gd name="connsiteY21" fmla="*/ 379865 h 677521"/>
                <a:gd name="connsiteX22" fmla="*/ 464384 w 971845"/>
                <a:gd name="connsiteY22" fmla="*/ 296521 h 677521"/>
                <a:gd name="connsiteX23" fmla="*/ 497721 w 971845"/>
                <a:gd name="connsiteY23" fmla="*/ 258421 h 677521"/>
                <a:gd name="connsiteX24" fmla="*/ 566778 w 971845"/>
                <a:gd name="connsiteY24" fmla="*/ 260802 h 677521"/>
                <a:gd name="connsiteX25" fmla="*/ 602496 w 971845"/>
                <a:gd name="connsiteY25" fmla="*/ 327477 h 677521"/>
                <a:gd name="connsiteX26" fmla="*/ 590590 w 971845"/>
                <a:gd name="connsiteY26" fmla="*/ 353671 h 677521"/>
                <a:gd name="connsiteX27" fmla="*/ 612021 w 971845"/>
                <a:gd name="connsiteY27" fmla="*/ 363196 h 677521"/>
                <a:gd name="connsiteX28" fmla="*/ 678696 w 971845"/>
                <a:gd name="connsiteY28" fmla="*/ 353671 h 677521"/>
                <a:gd name="connsiteX29" fmla="*/ 745371 w 971845"/>
                <a:gd name="connsiteY29" fmla="*/ 320334 h 677521"/>
                <a:gd name="connsiteX30" fmla="*/ 754896 w 971845"/>
                <a:gd name="connsiteY30" fmla="*/ 256040 h 677521"/>
                <a:gd name="connsiteX31" fmla="*/ 750134 w 971845"/>
                <a:gd name="connsiteY31" fmla="*/ 184602 h 677521"/>
                <a:gd name="connsiteX32" fmla="*/ 659646 w 971845"/>
                <a:gd name="connsiteY32" fmla="*/ 156027 h 677521"/>
                <a:gd name="connsiteX33" fmla="*/ 566778 w 971845"/>
                <a:gd name="connsiteY33" fmla="*/ 160790 h 677521"/>
                <a:gd name="connsiteX34" fmla="*/ 462003 w 971845"/>
                <a:gd name="connsiteY34" fmla="*/ 165552 h 677521"/>
                <a:gd name="connsiteX35" fmla="*/ 342940 w 971845"/>
                <a:gd name="connsiteY35" fmla="*/ 196509 h 677521"/>
                <a:gd name="connsiteX36" fmla="*/ 228640 w 971845"/>
                <a:gd name="connsiteY36" fmla="*/ 236990 h 677521"/>
                <a:gd name="connsiteX37" fmla="*/ 150059 w 971845"/>
                <a:gd name="connsiteY37" fmla="*/ 272709 h 677521"/>
                <a:gd name="connsiteX38" fmla="*/ 69096 w 971845"/>
                <a:gd name="connsiteY38" fmla="*/ 263184 h 677521"/>
                <a:gd name="connsiteX39" fmla="*/ 40 w 971845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84739"/>
                <a:gd name="connsiteX1" fmla="*/ 78621 w 976436"/>
                <a:gd name="connsiteY1" fmla="*/ 141740 h 684739"/>
                <a:gd name="connsiteX2" fmla="*/ 264359 w 976436"/>
                <a:gd name="connsiteY2" fmla="*/ 65540 h 684739"/>
                <a:gd name="connsiteX3" fmla="*/ 416759 w 976436"/>
                <a:gd name="connsiteY3" fmla="*/ 25059 h 684739"/>
                <a:gd name="connsiteX4" fmla="*/ 631071 w 976436"/>
                <a:gd name="connsiteY4" fmla="*/ 1246 h 684739"/>
                <a:gd name="connsiteX5" fmla="*/ 754896 w 976436"/>
                <a:gd name="connsiteY5" fmla="*/ 20296 h 684739"/>
                <a:gd name="connsiteX6" fmla="*/ 845384 w 976436"/>
                <a:gd name="connsiteY6" fmla="*/ 48871 h 684739"/>
                <a:gd name="connsiteX7" fmla="*/ 931109 w 976436"/>
                <a:gd name="connsiteY7" fmla="*/ 122690 h 684739"/>
                <a:gd name="connsiteX8" fmla="*/ 971590 w 976436"/>
                <a:gd name="connsiteY8" fmla="*/ 241752 h 684739"/>
                <a:gd name="connsiteX9" fmla="*/ 916821 w 976436"/>
                <a:gd name="connsiteY9" fmla="*/ 363196 h 684739"/>
                <a:gd name="connsiteX10" fmla="*/ 804903 w 976436"/>
                <a:gd name="connsiteY10" fmla="*/ 441777 h 684739"/>
                <a:gd name="connsiteX11" fmla="*/ 681078 w 976436"/>
                <a:gd name="connsiteY11" fmla="*/ 491784 h 684739"/>
                <a:gd name="connsiteX12" fmla="*/ 590590 w 976436"/>
                <a:gd name="connsiteY12" fmla="*/ 489402 h 684739"/>
                <a:gd name="connsiteX13" fmla="*/ 545346 w 976436"/>
                <a:gd name="connsiteY13" fmla="*/ 482259 h 684739"/>
                <a:gd name="connsiteX14" fmla="*/ 528678 w 976436"/>
                <a:gd name="connsiteY14" fmla="*/ 458446 h 684739"/>
                <a:gd name="connsiteX15" fmla="*/ 464384 w 976436"/>
                <a:gd name="connsiteY15" fmla="*/ 544171 h 684739"/>
                <a:gd name="connsiteX16" fmla="*/ 400090 w 976436"/>
                <a:gd name="connsiteY16" fmla="*/ 625134 h 684739"/>
                <a:gd name="connsiteX17" fmla="*/ 321509 w 976436"/>
                <a:gd name="connsiteY17" fmla="*/ 677521 h 684739"/>
                <a:gd name="connsiteX18" fmla="*/ 250071 w 976436"/>
                <a:gd name="connsiteY18" fmla="*/ 667996 h 684739"/>
                <a:gd name="connsiteX19" fmla="*/ 221496 w 976436"/>
                <a:gd name="connsiteY19" fmla="*/ 627515 h 684739"/>
                <a:gd name="connsiteX20" fmla="*/ 288171 w 976436"/>
                <a:gd name="connsiteY20" fmla="*/ 517977 h 684739"/>
                <a:gd name="connsiteX21" fmla="*/ 361990 w 976436"/>
                <a:gd name="connsiteY21" fmla="*/ 379865 h 684739"/>
                <a:gd name="connsiteX22" fmla="*/ 464384 w 976436"/>
                <a:gd name="connsiteY22" fmla="*/ 296521 h 684739"/>
                <a:gd name="connsiteX23" fmla="*/ 497721 w 976436"/>
                <a:gd name="connsiteY23" fmla="*/ 258421 h 684739"/>
                <a:gd name="connsiteX24" fmla="*/ 566778 w 976436"/>
                <a:gd name="connsiteY24" fmla="*/ 260802 h 684739"/>
                <a:gd name="connsiteX25" fmla="*/ 602496 w 976436"/>
                <a:gd name="connsiteY25" fmla="*/ 327477 h 684739"/>
                <a:gd name="connsiteX26" fmla="*/ 590590 w 976436"/>
                <a:gd name="connsiteY26" fmla="*/ 353671 h 684739"/>
                <a:gd name="connsiteX27" fmla="*/ 612021 w 976436"/>
                <a:gd name="connsiteY27" fmla="*/ 363196 h 684739"/>
                <a:gd name="connsiteX28" fmla="*/ 678696 w 976436"/>
                <a:gd name="connsiteY28" fmla="*/ 353671 h 684739"/>
                <a:gd name="connsiteX29" fmla="*/ 745371 w 976436"/>
                <a:gd name="connsiteY29" fmla="*/ 320334 h 684739"/>
                <a:gd name="connsiteX30" fmla="*/ 754896 w 976436"/>
                <a:gd name="connsiteY30" fmla="*/ 256040 h 684739"/>
                <a:gd name="connsiteX31" fmla="*/ 750134 w 976436"/>
                <a:gd name="connsiteY31" fmla="*/ 184602 h 684739"/>
                <a:gd name="connsiteX32" fmla="*/ 659646 w 976436"/>
                <a:gd name="connsiteY32" fmla="*/ 156027 h 684739"/>
                <a:gd name="connsiteX33" fmla="*/ 566778 w 976436"/>
                <a:gd name="connsiteY33" fmla="*/ 160790 h 684739"/>
                <a:gd name="connsiteX34" fmla="*/ 462003 w 976436"/>
                <a:gd name="connsiteY34" fmla="*/ 165552 h 684739"/>
                <a:gd name="connsiteX35" fmla="*/ 342940 w 976436"/>
                <a:gd name="connsiteY35" fmla="*/ 196509 h 684739"/>
                <a:gd name="connsiteX36" fmla="*/ 228640 w 976436"/>
                <a:gd name="connsiteY36" fmla="*/ 236990 h 684739"/>
                <a:gd name="connsiteX37" fmla="*/ 150059 w 976436"/>
                <a:gd name="connsiteY37" fmla="*/ 272709 h 684739"/>
                <a:gd name="connsiteX38" fmla="*/ 69096 w 976436"/>
                <a:gd name="connsiteY38" fmla="*/ 263184 h 684739"/>
                <a:gd name="connsiteX39" fmla="*/ 40 w 976436"/>
                <a:gd name="connsiteY39" fmla="*/ 232227 h 684739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63184 h 681230"/>
                <a:gd name="connsiteX39" fmla="*/ 42 w 976438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63184 h 681230"/>
                <a:gd name="connsiteX39" fmla="*/ 42 w 976438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70328 h 681230"/>
                <a:gd name="connsiteX39" fmla="*/ 42 w 976438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28641 w 976437"/>
                <a:gd name="connsiteY36" fmla="*/ 236990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71516 w 976437"/>
                <a:gd name="connsiteY21" fmla="*/ 389390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5791 w 976437"/>
                <a:gd name="connsiteY20" fmla="*/ 510833 h 681230"/>
                <a:gd name="connsiteX21" fmla="*/ 371516 w 976437"/>
                <a:gd name="connsiteY21" fmla="*/ 389390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0227"/>
                <a:gd name="connsiteX1" fmla="*/ 78622 w 976437"/>
                <a:gd name="connsiteY1" fmla="*/ 141740 h 680227"/>
                <a:gd name="connsiteX2" fmla="*/ 264360 w 976437"/>
                <a:gd name="connsiteY2" fmla="*/ 65540 h 680227"/>
                <a:gd name="connsiteX3" fmla="*/ 416760 w 976437"/>
                <a:gd name="connsiteY3" fmla="*/ 25059 h 680227"/>
                <a:gd name="connsiteX4" fmla="*/ 631072 w 976437"/>
                <a:gd name="connsiteY4" fmla="*/ 1246 h 680227"/>
                <a:gd name="connsiteX5" fmla="*/ 754897 w 976437"/>
                <a:gd name="connsiteY5" fmla="*/ 20296 h 680227"/>
                <a:gd name="connsiteX6" fmla="*/ 845385 w 976437"/>
                <a:gd name="connsiteY6" fmla="*/ 48871 h 680227"/>
                <a:gd name="connsiteX7" fmla="*/ 931110 w 976437"/>
                <a:gd name="connsiteY7" fmla="*/ 122690 h 680227"/>
                <a:gd name="connsiteX8" fmla="*/ 971591 w 976437"/>
                <a:gd name="connsiteY8" fmla="*/ 241752 h 680227"/>
                <a:gd name="connsiteX9" fmla="*/ 916822 w 976437"/>
                <a:gd name="connsiteY9" fmla="*/ 363196 h 680227"/>
                <a:gd name="connsiteX10" fmla="*/ 804904 w 976437"/>
                <a:gd name="connsiteY10" fmla="*/ 441777 h 680227"/>
                <a:gd name="connsiteX11" fmla="*/ 681079 w 976437"/>
                <a:gd name="connsiteY11" fmla="*/ 491784 h 680227"/>
                <a:gd name="connsiteX12" fmla="*/ 590591 w 976437"/>
                <a:gd name="connsiteY12" fmla="*/ 489402 h 680227"/>
                <a:gd name="connsiteX13" fmla="*/ 545347 w 976437"/>
                <a:gd name="connsiteY13" fmla="*/ 482259 h 680227"/>
                <a:gd name="connsiteX14" fmla="*/ 528679 w 976437"/>
                <a:gd name="connsiteY14" fmla="*/ 458446 h 680227"/>
                <a:gd name="connsiteX15" fmla="*/ 464385 w 976437"/>
                <a:gd name="connsiteY15" fmla="*/ 544171 h 680227"/>
                <a:gd name="connsiteX16" fmla="*/ 400091 w 976437"/>
                <a:gd name="connsiteY16" fmla="*/ 625134 h 680227"/>
                <a:gd name="connsiteX17" fmla="*/ 321510 w 976437"/>
                <a:gd name="connsiteY17" fmla="*/ 677521 h 680227"/>
                <a:gd name="connsiteX18" fmla="*/ 250072 w 976437"/>
                <a:gd name="connsiteY18" fmla="*/ 667996 h 680227"/>
                <a:gd name="connsiteX19" fmla="*/ 221497 w 976437"/>
                <a:gd name="connsiteY19" fmla="*/ 627515 h 680227"/>
                <a:gd name="connsiteX20" fmla="*/ 285791 w 976437"/>
                <a:gd name="connsiteY20" fmla="*/ 510833 h 680227"/>
                <a:gd name="connsiteX21" fmla="*/ 371516 w 976437"/>
                <a:gd name="connsiteY21" fmla="*/ 389390 h 680227"/>
                <a:gd name="connsiteX22" fmla="*/ 462004 w 976437"/>
                <a:gd name="connsiteY22" fmla="*/ 296521 h 680227"/>
                <a:gd name="connsiteX23" fmla="*/ 497722 w 976437"/>
                <a:gd name="connsiteY23" fmla="*/ 267946 h 680227"/>
                <a:gd name="connsiteX24" fmla="*/ 566779 w 976437"/>
                <a:gd name="connsiteY24" fmla="*/ 260802 h 680227"/>
                <a:gd name="connsiteX25" fmla="*/ 602497 w 976437"/>
                <a:gd name="connsiteY25" fmla="*/ 320334 h 680227"/>
                <a:gd name="connsiteX26" fmla="*/ 590591 w 976437"/>
                <a:gd name="connsiteY26" fmla="*/ 353671 h 680227"/>
                <a:gd name="connsiteX27" fmla="*/ 623928 w 976437"/>
                <a:gd name="connsiteY27" fmla="*/ 363196 h 680227"/>
                <a:gd name="connsiteX28" fmla="*/ 678697 w 976437"/>
                <a:gd name="connsiteY28" fmla="*/ 353671 h 680227"/>
                <a:gd name="connsiteX29" fmla="*/ 745372 w 976437"/>
                <a:gd name="connsiteY29" fmla="*/ 320334 h 680227"/>
                <a:gd name="connsiteX30" fmla="*/ 778709 w 976437"/>
                <a:gd name="connsiteY30" fmla="*/ 256040 h 680227"/>
                <a:gd name="connsiteX31" fmla="*/ 750135 w 976437"/>
                <a:gd name="connsiteY31" fmla="*/ 184602 h 680227"/>
                <a:gd name="connsiteX32" fmla="*/ 659647 w 976437"/>
                <a:gd name="connsiteY32" fmla="*/ 146502 h 680227"/>
                <a:gd name="connsiteX33" fmla="*/ 566779 w 976437"/>
                <a:gd name="connsiteY33" fmla="*/ 146503 h 680227"/>
                <a:gd name="connsiteX34" fmla="*/ 462004 w 976437"/>
                <a:gd name="connsiteY34" fmla="*/ 165552 h 680227"/>
                <a:gd name="connsiteX35" fmla="*/ 342941 w 976437"/>
                <a:gd name="connsiteY35" fmla="*/ 196509 h 680227"/>
                <a:gd name="connsiteX36" fmla="*/ 231022 w 976437"/>
                <a:gd name="connsiteY36" fmla="*/ 241752 h 680227"/>
                <a:gd name="connsiteX37" fmla="*/ 152442 w 976437"/>
                <a:gd name="connsiteY37" fmla="*/ 265565 h 680227"/>
                <a:gd name="connsiteX38" fmla="*/ 69097 w 976437"/>
                <a:gd name="connsiteY38" fmla="*/ 270328 h 680227"/>
                <a:gd name="connsiteX39" fmla="*/ 41 w 976437"/>
                <a:gd name="connsiteY39" fmla="*/ 232227 h 680227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4904 w 976437"/>
                <a:gd name="connsiteY10" fmla="*/ 441777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64385 w 976437"/>
                <a:gd name="connsiteY15" fmla="*/ 544171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4904 w 976437"/>
                <a:gd name="connsiteY10" fmla="*/ 441777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78698 w 976437"/>
                <a:gd name="connsiteY11" fmla="*/ 482259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56039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78698 w 976437"/>
                <a:gd name="connsiteY11" fmla="*/ 482259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0591 w 971769"/>
                <a:gd name="connsiteY26" fmla="*/ 353671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51290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46528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46528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7735 w 971769"/>
                <a:gd name="connsiteY26" fmla="*/ 341766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7735 w 971769"/>
                <a:gd name="connsiteY26" fmla="*/ 341766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623928 w 971769"/>
                <a:gd name="connsiteY26" fmla="*/ 363196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609640 w 971769"/>
                <a:gd name="connsiteY26" fmla="*/ 358434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17952 h 681603"/>
                <a:gd name="connsiteX26" fmla="*/ 609640 w 971769"/>
                <a:gd name="connsiteY26" fmla="*/ 358434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306 h 681682"/>
                <a:gd name="connsiteX1" fmla="*/ 78622 w 971769"/>
                <a:gd name="connsiteY1" fmla="*/ 141819 h 681682"/>
                <a:gd name="connsiteX2" fmla="*/ 264360 w 971769"/>
                <a:gd name="connsiteY2" fmla="*/ 65619 h 681682"/>
                <a:gd name="connsiteX3" fmla="*/ 416760 w 971769"/>
                <a:gd name="connsiteY3" fmla="*/ 25138 h 681682"/>
                <a:gd name="connsiteX4" fmla="*/ 555603 w 971769"/>
                <a:gd name="connsiteY4" fmla="*/ 4230 h 681682"/>
                <a:gd name="connsiteX5" fmla="*/ 631072 w 971769"/>
                <a:gd name="connsiteY5" fmla="*/ 1325 h 681682"/>
                <a:gd name="connsiteX6" fmla="*/ 754897 w 971769"/>
                <a:gd name="connsiteY6" fmla="*/ 20375 h 681682"/>
                <a:gd name="connsiteX7" fmla="*/ 845385 w 971769"/>
                <a:gd name="connsiteY7" fmla="*/ 48950 h 681682"/>
                <a:gd name="connsiteX8" fmla="*/ 931110 w 971769"/>
                <a:gd name="connsiteY8" fmla="*/ 122769 h 681682"/>
                <a:gd name="connsiteX9" fmla="*/ 971591 w 971769"/>
                <a:gd name="connsiteY9" fmla="*/ 256118 h 681682"/>
                <a:gd name="connsiteX10" fmla="*/ 916822 w 971769"/>
                <a:gd name="connsiteY10" fmla="*/ 363275 h 681682"/>
                <a:gd name="connsiteX11" fmla="*/ 802523 w 971769"/>
                <a:gd name="connsiteY11" fmla="*/ 449000 h 681682"/>
                <a:gd name="connsiteX12" fmla="*/ 678698 w 971769"/>
                <a:gd name="connsiteY12" fmla="*/ 482338 h 681682"/>
                <a:gd name="connsiteX13" fmla="*/ 590591 w 971769"/>
                <a:gd name="connsiteY13" fmla="*/ 489481 h 681682"/>
                <a:gd name="connsiteX14" fmla="*/ 545347 w 971769"/>
                <a:gd name="connsiteY14" fmla="*/ 482338 h 681682"/>
                <a:gd name="connsiteX15" fmla="*/ 528679 w 971769"/>
                <a:gd name="connsiteY15" fmla="*/ 458525 h 681682"/>
                <a:gd name="connsiteX16" fmla="*/ 457241 w 971769"/>
                <a:gd name="connsiteY16" fmla="*/ 537106 h 681682"/>
                <a:gd name="connsiteX17" fmla="*/ 392948 w 971769"/>
                <a:gd name="connsiteY17" fmla="*/ 606163 h 681682"/>
                <a:gd name="connsiteX18" fmla="*/ 321510 w 971769"/>
                <a:gd name="connsiteY18" fmla="*/ 677600 h 681682"/>
                <a:gd name="connsiteX19" fmla="*/ 250072 w 971769"/>
                <a:gd name="connsiteY19" fmla="*/ 668075 h 681682"/>
                <a:gd name="connsiteX20" fmla="*/ 221497 w 971769"/>
                <a:gd name="connsiteY20" fmla="*/ 627594 h 681682"/>
                <a:gd name="connsiteX21" fmla="*/ 285791 w 971769"/>
                <a:gd name="connsiteY21" fmla="*/ 510912 h 681682"/>
                <a:gd name="connsiteX22" fmla="*/ 371516 w 971769"/>
                <a:gd name="connsiteY22" fmla="*/ 389469 h 681682"/>
                <a:gd name="connsiteX23" fmla="*/ 462004 w 971769"/>
                <a:gd name="connsiteY23" fmla="*/ 296600 h 681682"/>
                <a:gd name="connsiteX24" fmla="*/ 497722 w 971769"/>
                <a:gd name="connsiteY24" fmla="*/ 268025 h 681682"/>
                <a:gd name="connsiteX25" fmla="*/ 566779 w 971769"/>
                <a:gd name="connsiteY25" fmla="*/ 260881 h 681682"/>
                <a:gd name="connsiteX26" fmla="*/ 602497 w 971769"/>
                <a:gd name="connsiteY26" fmla="*/ 318031 h 681682"/>
                <a:gd name="connsiteX27" fmla="*/ 609640 w 971769"/>
                <a:gd name="connsiteY27" fmla="*/ 358513 h 681682"/>
                <a:gd name="connsiteX28" fmla="*/ 678697 w 971769"/>
                <a:gd name="connsiteY28" fmla="*/ 353750 h 681682"/>
                <a:gd name="connsiteX29" fmla="*/ 745372 w 971769"/>
                <a:gd name="connsiteY29" fmla="*/ 320413 h 681682"/>
                <a:gd name="connsiteX30" fmla="*/ 778709 w 971769"/>
                <a:gd name="connsiteY30" fmla="*/ 256119 h 681682"/>
                <a:gd name="connsiteX31" fmla="*/ 750135 w 971769"/>
                <a:gd name="connsiteY31" fmla="*/ 184681 h 681682"/>
                <a:gd name="connsiteX32" fmla="*/ 659647 w 971769"/>
                <a:gd name="connsiteY32" fmla="*/ 146581 h 681682"/>
                <a:gd name="connsiteX33" fmla="*/ 566779 w 971769"/>
                <a:gd name="connsiteY33" fmla="*/ 146582 h 681682"/>
                <a:gd name="connsiteX34" fmla="*/ 462004 w 971769"/>
                <a:gd name="connsiteY34" fmla="*/ 165631 h 681682"/>
                <a:gd name="connsiteX35" fmla="*/ 342941 w 971769"/>
                <a:gd name="connsiteY35" fmla="*/ 196588 h 681682"/>
                <a:gd name="connsiteX36" fmla="*/ 231022 w 971769"/>
                <a:gd name="connsiteY36" fmla="*/ 241831 h 681682"/>
                <a:gd name="connsiteX37" fmla="*/ 152442 w 971769"/>
                <a:gd name="connsiteY37" fmla="*/ 265644 h 681682"/>
                <a:gd name="connsiteX38" fmla="*/ 69097 w 971769"/>
                <a:gd name="connsiteY38" fmla="*/ 270407 h 681682"/>
                <a:gd name="connsiteX39" fmla="*/ 41 w 971769"/>
                <a:gd name="connsiteY39" fmla="*/ 232306 h 681682"/>
                <a:gd name="connsiteX0" fmla="*/ 41 w 971769"/>
                <a:gd name="connsiteY0" fmla="*/ 232306 h 681682"/>
                <a:gd name="connsiteX1" fmla="*/ 78622 w 971769"/>
                <a:gd name="connsiteY1" fmla="*/ 141819 h 681682"/>
                <a:gd name="connsiteX2" fmla="*/ 264360 w 971769"/>
                <a:gd name="connsiteY2" fmla="*/ 65619 h 681682"/>
                <a:gd name="connsiteX3" fmla="*/ 416760 w 971769"/>
                <a:gd name="connsiteY3" fmla="*/ 25138 h 681682"/>
                <a:gd name="connsiteX4" fmla="*/ 555603 w 971769"/>
                <a:gd name="connsiteY4" fmla="*/ 4230 h 681682"/>
                <a:gd name="connsiteX5" fmla="*/ 631072 w 971769"/>
                <a:gd name="connsiteY5" fmla="*/ 1325 h 681682"/>
                <a:gd name="connsiteX6" fmla="*/ 754897 w 971769"/>
                <a:gd name="connsiteY6" fmla="*/ 20375 h 681682"/>
                <a:gd name="connsiteX7" fmla="*/ 845385 w 971769"/>
                <a:gd name="connsiteY7" fmla="*/ 48950 h 681682"/>
                <a:gd name="connsiteX8" fmla="*/ 931110 w 971769"/>
                <a:gd name="connsiteY8" fmla="*/ 122769 h 681682"/>
                <a:gd name="connsiteX9" fmla="*/ 971591 w 971769"/>
                <a:gd name="connsiteY9" fmla="*/ 256118 h 681682"/>
                <a:gd name="connsiteX10" fmla="*/ 916822 w 971769"/>
                <a:gd name="connsiteY10" fmla="*/ 363275 h 681682"/>
                <a:gd name="connsiteX11" fmla="*/ 802523 w 971769"/>
                <a:gd name="connsiteY11" fmla="*/ 449000 h 681682"/>
                <a:gd name="connsiteX12" fmla="*/ 678698 w 971769"/>
                <a:gd name="connsiteY12" fmla="*/ 482338 h 681682"/>
                <a:gd name="connsiteX13" fmla="*/ 590591 w 971769"/>
                <a:gd name="connsiteY13" fmla="*/ 489481 h 681682"/>
                <a:gd name="connsiteX14" fmla="*/ 545347 w 971769"/>
                <a:gd name="connsiteY14" fmla="*/ 482338 h 681682"/>
                <a:gd name="connsiteX15" fmla="*/ 528679 w 971769"/>
                <a:gd name="connsiteY15" fmla="*/ 458525 h 681682"/>
                <a:gd name="connsiteX16" fmla="*/ 457241 w 971769"/>
                <a:gd name="connsiteY16" fmla="*/ 537106 h 681682"/>
                <a:gd name="connsiteX17" fmla="*/ 392948 w 971769"/>
                <a:gd name="connsiteY17" fmla="*/ 606163 h 681682"/>
                <a:gd name="connsiteX18" fmla="*/ 321510 w 971769"/>
                <a:gd name="connsiteY18" fmla="*/ 677600 h 681682"/>
                <a:gd name="connsiteX19" fmla="*/ 250072 w 971769"/>
                <a:gd name="connsiteY19" fmla="*/ 668075 h 681682"/>
                <a:gd name="connsiteX20" fmla="*/ 221497 w 971769"/>
                <a:gd name="connsiteY20" fmla="*/ 627594 h 681682"/>
                <a:gd name="connsiteX21" fmla="*/ 285791 w 971769"/>
                <a:gd name="connsiteY21" fmla="*/ 510912 h 681682"/>
                <a:gd name="connsiteX22" fmla="*/ 371516 w 971769"/>
                <a:gd name="connsiteY22" fmla="*/ 389469 h 681682"/>
                <a:gd name="connsiteX23" fmla="*/ 462004 w 971769"/>
                <a:gd name="connsiteY23" fmla="*/ 296600 h 681682"/>
                <a:gd name="connsiteX24" fmla="*/ 497722 w 971769"/>
                <a:gd name="connsiteY24" fmla="*/ 268025 h 681682"/>
                <a:gd name="connsiteX25" fmla="*/ 566779 w 971769"/>
                <a:gd name="connsiteY25" fmla="*/ 260881 h 681682"/>
                <a:gd name="connsiteX26" fmla="*/ 602497 w 971769"/>
                <a:gd name="connsiteY26" fmla="*/ 318031 h 681682"/>
                <a:gd name="connsiteX27" fmla="*/ 609640 w 971769"/>
                <a:gd name="connsiteY27" fmla="*/ 358513 h 681682"/>
                <a:gd name="connsiteX28" fmla="*/ 678697 w 971769"/>
                <a:gd name="connsiteY28" fmla="*/ 353750 h 681682"/>
                <a:gd name="connsiteX29" fmla="*/ 745372 w 971769"/>
                <a:gd name="connsiteY29" fmla="*/ 320413 h 681682"/>
                <a:gd name="connsiteX30" fmla="*/ 778709 w 971769"/>
                <a:gd name="connsiteY30" fmla="*/ 256119 h 681682"/>
                <a:gd name="connsiteX31" fmla="*/ 750135 w 971769"/>
                <a:gd name="connsiteY31" fmla="*/ 184681 h 681682"/>
                <a:gd name="connsiteX32" fmla="*/ 659647 w 971769"/>
                <a:gd name="connsiteY32" fmla="*/ 146581 h 681682"/>
                <a:gd name="connsiteX33" fmla="*/ 566779 w 971769"/>
                <a:gd name="connsiteY33" fmla="*/ 146582 h 681682"/>
                <a:gd name="connsiteX34" fmla="*/ 462004 w 971769"/>
                <a:gd name="connsiteY34" fmla="*/ 165631 h 681682"/>
                <a:gd name="connsiteX35" fmla="*/ 342941 w 971769"/>
                <a:gd name="connsiteY35" fmla="*/ 196588 h 681682"/>
                <a:gd name="connsiteX36" fmla="*/ 231022 w 971769"/>
                <a:gd name="connsiteY36" fmla="*/ 241831 h 681682"/>
                <a:gd name="connsiteX37" fmla="*/ 152442 w 971769"/>
                <a:gd name="connsiteY37" fmla="*/ 265644 h 681682"/>
                <a:gd name="connsiteX38" fmla="*/ 69097 w 971769"/>
                <a:gd name="connsiteY38" fmla="*/ 270407 h 681682"/>
                <a:gd name="connsiteX39" fmla="*/ 41 w 971769"/>
                <a:gd name="connsiteY39" fmla="*/ 232306 h 681682"/>
                <a:gd name="connsiteX0" fmla="*/ 41 w 971769"/>
                <a:gd name="connsiteY0" fmla="*/ 230688 h 680064"/>
                <a:gd name="connsiteX1" fmla="*/ 78622 w 971769"/>
                <a:gd name="connsiteY1" fmla="*/ 140201 h 680064"/>
                <a:gd name="connsiteX2" fmla="*/ 264360 w 971769"/>
                <a:gd name="connsiteY2" fmla="*/ 64001 h 680064"/>
                <a:gd name="connsiteX3" fmla="*/ 416760 w 971769"/>
                <a:gd name="connsiteY3" fmla="*/ 23520 h 680064"/>
                <a:gd name="connsiteX4" fmla="*/ 555603 w 971769"/>
                <a:gd name="connsiteY4" fmla="*/ 2612 h 680064"/>
                <a:gd name="connsiteX5" fmla="*/ 631072 w 971769"/>
                <a:gd name="connsiteY5" fmla="*/ 2088 h 680064"/>
                <a:gd name="connsiteX6" fmla="*/ 754897 w 971769"/>
                <a:gd name="connsiteY6" fmla="*/ 18757 h 680064"/>
                <a:gd name="connsiteX7" fmla="*/ 845385 w 971769"/>
                <a:gd name="connsiteY7" fmla="*/ 47332 h 680064"/>
                <a:gd name="connsiteX8" fmla="*/ 931110 w 971769"/>
                <a:gd name="connsiteY8" fmla="*/ 121151 h 680064"/>
                <a:gd name="connsiteX9" fmla="*/ 971591 w 971769"/>
                <a:gd name="connsiteY9" fmla="*/ 254500 h 680064"/>
                <a:gd name="connsiteX10" fmla="*/ 916822 w 971769"/>
                <a:gd name="connsiteY10" fmla="*/ 361657 h 680064"/>
                <a:gd name="connsiteX11" fmla="*/ 802523 w 971769"/>
                <a:gd name="connsiteY11" fmla="*/ 447382 h 680064"/>
                <a:gd name="connsiteX12" fmla="*/ 678698 w 971769"/>
                <a:gd name="connsiteY12" fmla="*/ 480720 h 680064"/>
                <a:gd name="connsiteX13" fmla="*/ 590591 w 971769"/>
                <a:gd name="connsiteY13" fmla="*/ 487863 h 680064"/>
                <a:gd name="connsiteX14" fmla="*/ 545347 w 971769"/>
                <a:gd name="connsiteY14" fmla="*/ 480720 h 680064"/>
                <a:gd name="connsiteX15" fmla="*/ 528679 w 971769"/>
                <a:gd name="connsiteY15" fmla="*/ 456907 h 680064"/>
                <a:gd name="connsiteX16" fmla="*/ 457241 w 971769"/>
                <a:gd name="connsiteY16" fmla="*/ 535488 h 680064"/>
                <a:gd name="connsiteX17" fmla="*/ 392948 w 971769"/>
                <a:gd name="connsiteY17" fmla="*/ 604545 h 680064"/>
                <a:gd name="connsiteX18" fmla="*/ 321510 w 971769"/>
                <a:gd name="connsiteY18" fmla="*/ 675982 h 680064"/>
                <a:gd name="connsiteX19" fmla="*/ 250072 w 971769"/>
                <a:gd name="connsiteY19" fmla="*/ 666457 h 680064"/>
                <a:gd name="connsiteX20" fmla="*/ 221497 w 971769"/>
                <a:gd name="connsiteY20" fmla="*/ 625976 h 680064"/>
                <a:gd name="connsiteX21" fmla="*/ 285791 w 971769"/>
                <a:gd name="connsiteY21" fmla="*/ 509294 h 680064"/>
                <a:gd name="connsiteX22" fmla="*/ 371516 w 971769"/>
                <a:gd name="connsiteY22" fmla="*/ 387851 h 680064"/>
                <a:gd name="connsiteX23" fmla="*/ 462004 w 971769"/>
                <a:gd name="connsiteY23" fmla="*/ 294982 h 680064"/>
                <a:gd name="connsiteX24" fmla="*/ 497722 w 971769"/>
                <a:gd name="connsiteY24" fmla="*/ 266407 h 680064"/>
                <a:gd name="connsiteX25" fmla="*/ 566779 w 971769"/>
                <a:gd name="connsiteY25" fmla="*/ 259263 h 680064"/>
                <a:gd name="connsiteX26" fmla="*/ 602497 w 971769"/>
                <a:gd name="connsiteY26" fmla="*/ 316413 h 680064"/>
                <a:gd name="connsiteX27" fmla="*/ 609640 w 971769"/>
                <a:gd name="connsiteY27" fmla="*/ 356895 h 680064"/>
                <a:gd name="connsiteX28" fmla="*/ 678697 w 971769"/>
                <a:gd name="connsiteY28" fmla="*/ 352132 h 680064"/>
                <a:gd name="connsiteX29" fmla="*/ 745372 w 971769"/>
                <a:gd name="connsiteY29" fmla="*/ 318795 h 680064"/>
                <a:gd name="connsiteX30" fmla="*/ 778709 w 971769"/>
                <a:gd name="connsiteY30" fmla="*/ 254501 h 680064"/>
                <a:gd name="connsiteX31" fmla="*/ 750135 w 971769"/>
                <a:gd name="connsiteY31" fmla="*/ 183063 h 680064"/>
                <a:gd name="connsiteX32" fmla="*/ 659647 w 971769"/>
                <a:gd name="connsiteY32" fmla="*/ 144963 h 680064"/>
                <a:gd name="connsiteX33" fmla="*/ 566779 w 971769"/>
                <a:gd name="connsiteY33" fmla="*/ 144964 h 680064"/>
                <a:gd name="connsiteX34" fmla="*/ 462004 w 971769"/>
                <a:gd name="connsiteY34" fmla="*/ 164013 h 680064"/>
                <a:gd name="connsiteX35" fmla="*/ 342941 w 971769"/>
                <a:gd name="connsiteY35" fmla="*/ 194970 h 680064"/>
                <a:gd name="connsiteX36" fmla="*/ 231022 w 971769"/>
                <a:gd name="connsiteY36" fmla="*/ 240213 h 680064"/>
                <a:gd name="connsiteX37" fmla="*/ 152442 w 971769"/>
                <a:gd name="connsiteY37" fmla="*/ 264026 h 680064"/>
                <a:gd name="connsiteX38" fmla="*/ 69097 w 971769"/>
                <a:gd name="connsiteY38" fmla="*/ 268789 h 680064"/>
                <a:gd name="connsiteX39" fmla="*/ 41 w 971769"/>
                <a:gd name="connsiteY39" fmla="*/ 230688 h 680064"/>
                <a:gd name="connsiteX0" fmla="*/ 41 w 971769"/>
                <a:gd name="connsiteY0" fmla="*/ 228850 h 678226"/>
                <a:gd name="connsiteX1" fmla="*/ 78622 w 971769"/>
                <a:gd name="connsiteY1" fmla="*/ 138363 h 678226"/>
                <a:gd name="connsiteX2" fmla="*/ 264360 w 971769"/>
                <a:gd name="connsiteY2" fmla="*/ 62163 h 678226"/>
                <a:gd name="connsiteX3" fmla="*/ 416760 w 971769"/>
                <a:gd name="connsiteY3" fmla="*/ 21682 h 678226"/>
                <a:gd name="connsiteX4" fmla="*/ 531791 w 971769"/>
                <a:gd name="connsiteY4" fmla="*/ 7917 h 678226"/>
                <a:gd name="connsiteX5" fmla="*/ 631072 w 971769"/>
                <a:gd name="connsiteY5" fmla="*/ 250 h 678226"/>
                <a:gd name="connsiteX6" fmla="*/ 754897 w 971769"/>
                <a:gd name="connsiteY6" fmla="*/ 16919 h 678226"/>
                <a:gd name="connsiteX7" fmla="*/ 845385 w 971769"/>
                <a:gd name="connsiteY7" fmla="*/ 45494 h 678226"/>
                <a:gd name="connsiteX8" fmla="*/ 931110 w 971769"/>
                <a:gd name="connsiteY8" fmla="*/ 119313 h 678226"/>
                <a:gd name="connsiteX9" fmla="*/ 971591 w 971769"/>
                <a:gd name="connsiteY9" fmla="*/ 252662 h 678226"/>
                <a:gd name="connsiteX10" fmla="*/ 916822 w 971769"/>
                <a:gd name="connsiteY10" fmla="*/ 359819 h 678226"/>
                <a:gd name="connsiteX11" fmla="*/ 802523 w 971769"/>
                <a:gd name="connsiteY11" fmla="*/ 445544 h 678226"/>
                <a:gd name="connsiteX12" fmla="*/ 678698 w 971769"/>
                <a:gd name="connsiteY12" fmla="*/ 478882 h 678226"/>
                <a:gd name="connsiteX13" fmla="*/ 590591 w 971769"/>
                <a:gd name="connsiteY13" fmla="*/ 486025 h 678226"/>
                <a:gd name="connsiteX14" fmla="*/ 545347 w 971769"/>
                <a:gd name="connsiteY14" fmla="*/ 478882 h 678226"/>
                <a:gd name="connsiteX15" fmla="*/ 528679 w 971769"/>
                <a:gd name="connsiteY15" fmla="*/ 455069 h 678226"/>
                <a:gd name="connsiteX16" fmla="*/ 457241 w 971769"/>
                <a:gd name="connsiteY16" fmla="*/ 533650 h 678226"/>
                <a:gd name="connsiteX17" fmla="*/ 392948 w 971769"/>
                <a:gd name="connsiteY17" fmla="*/ 602707 h 678226"/>
                <a:gd name="connsiteX18" fmla="*/ 321510 w 971769"/>
                <a:gd name="connsiteY18" fmla="*/ 674144 h 678226"/>
                <a:gd name="connsiteX19" fmla="*/ 250072 w 971769"/>
                <a:gd name="connsiteY19" fmla="*/ 664619 h 678226"/>
                <a:gd name="connsiteX20" fmla="*/ 221497 w 971769"/>
                <a:gd name="connsiteY20" fmla="*/ 624138 h 678226"/>
                <a:gd name="connsiteX21" fmla="*/ 285791 w 971769"/>
                <a:gd name="connsiteY21" fmla="*/ 507456 h 678226"/>
                <a:gd name="connsiteX22" fmla="*/ 371516 w 971769"/>
                <a:gd name="connsiteY22" fmla="*/ 386013 h 678226"/>
                <a:gd name="connsiteX23" fmla="*/ 462004 w 971769"/>
                <a:gd name="connsiteY23" fmla="*/ 293144 h 678226"/>
                <a:gd name="connsiteX24" fmla="*/ 497722 w 971769"/>
                <a:gd name="connsiteY24" fmla="*/ 264569 h 678226"/>
                <a:gd name="connsiteX25" fmla="*/ 566779 w 971769"/>
                <a:gd name="connsiteY25" fmla="*/ 257425 h 678226"/>
                <a:gd name="connsiteX26" fmla="*/ 602497 w 971769"/>
                <a:gd name="connsiteY26" fmla="*/ 314575 h 678226"/>
                <a:gd name="connsiteX27" fmla="*/ 609640 w 971769"/>
                <a:gd name="connsiteY27" fmla="*/ 355057 h 678226"/>
                <a:gd name="connsiteX28" fmla="*/ 678697 w 971769"/>
                <a:gd name="connsiteY28" fmla="*/ 350294 h 678226"/>
                <a:gd name="connsiteX29" fmla="*/ 745372 w 971769"/>
                <a:gd name="connsiteY29" fmla="*/ 316957 h 678226"/>
                <a:gd name="connsiteX30" fmla="*/ 778709 w 971769"/>
                <a:gd name="connsiteY30" fmla="*/ 252663 h 678226"/>
                <a:gd name="connsiteX31" fmla="*/ 750135 w 971769"/>
                <a:gd name="connsiteY31" fmla="*/ 181225 h 678226"/>
                <a:gd name="connsiteX32" fmla="*/ 659647 w 971769"/>
                <a:gd name="connsiteY32" fmla="*/ 143125 h 678226"/>
                <a:gd name="connsiteX33" fmla="*/ 566779 w 971769"/>
                <a:gd name="connsiteY33" fmla="*/ 143126 h 678226"/>
                <a:gd name="connsiteX34" fmla="*/ 462004 w 971769"/>
                <a:gd name="connsiteY34" fmla="*/ 162175 h 678226"/>
                <a:gd name="connsiteX35" fmla="*/ 342941 w 971769"/>
                <a:gd name="connsiteY35" fmla="*/ 193132 h 678226"/>
                <a:gd name="connsiteX36" fmla="*/ 231022 w 971769"/>
                <a:gd name="connsiteY36" fmla="*/ 238375 h 678226"/>
                <a:gd name="connsiteX37" fmla="*/ 152442 w 971769"/>
                <a:gd name="connsiteY37" fmla="*/ 262188 h 678226"/>
                <a:gd name="connsiteX38" fmla="*/ 69097 w 971769"/>
                <a:gd name="connsiteY38" fmla="*/ 266951 h 678226"/>
                <a:gd name="connsiteX39" fmla="*/ 41 w 971769"/>
                <a:gd name="connsiteY39" fmla="*/ 228850 h 678226"/>
                <a:gd name="connsiteX0" fmla="*/ 41 w 971769"/>
                <a:gd name="connsiteY0" fmla="*/ 222651 h 672027"/>
                <a:gd name="connsiteX1" fmla="*/ 78622 w 971769"/>
                <a:gd name="connsiteY1" fmla="*/ 132164 h 672027"/>
                <a:gd name="connsiteX2" fmla="*/ 264360 w 971769"/>
                <a:gd name="connsiteY2" fmla="*/ 55964 h 672027"/>
                <a:gd name="connsiteX3" fmla="*/ 416760 w 971769"/>
                <a:gd name="connsiteY3" fmla="*/ 15483 h 672027"/>
                <a:gd name="connsiteX4" fmla="*/ 531791 w 971769"/>
                <a:gd name="connsiteY4" fmla="*/ 1718 h 672027"/>
                <a:gd name="connsiteX5" fmla="*/ 631072 w 971769"/>
                <a:gd name="connsiteY5" fmla="*/ 1195 h 672027"/>
                <a:gd name="connsiteX6" fmla="*/ 754897 w 971769"/>
                <a:gd name="connsiteY6" fmla="*/ 10720 h 672027"/>
                <a:gd name="connsiteX7" fmla="*/ 845385 w 971769"/>
                <a:gd name="connsiteY7" fmla="*/ 39295 h 672027"/>
                <a:gd name="connsiteX8" fmla="*/ 931110 w 971769"/>
                <a:gd name="connsiteY8" fmla="*/ 113114 h 672027"/>
                <a:gd name="connsiteX9" fmla="*/ 971591 w 971769"/>
                <a:gd name="connsiteY9" fmla="*/ 246463 h 672027"/>
                <a:gd name="connsiteX10" fmla="*/ 916822 w 971769"/>
                <a:gd name="connsiteY10" fmla="*/ 353620 h 672027"/>
                <a:gd name="connsiteX11" fmla="*/ 802523 w 971769"/>
                <a:gd name="connsiteY11" fmla="*/ 439345 h 672027"/>
                <a:gd name="connsiteX12" fmla="*/ 678698 w 971769"/>
                <a:gd name="connsiteY12" fmla="*/ 472683 h 672027"/>
                <a:gd name="connsiteX13" fmla="*/ 590591 w 971769"/>
                <a:gd name="connsiteY13" fmla="*/ 479826 h 672027"/>
                <a:gd name="connsiteX14" fmla="*/ 545347 w 971769"/>
                <a:gd name="connsiteY14" fmla="*/ 472683 h 672027"/>
                <a:gd name="connsiteX15" fmla="*/ 528679 w 971769"/>
                <a:gd name="connsiteY15" fmla="*/ 448870 h 672027"/>
                <a:gd name="connsiteX16" fmla="*/ 457241 w 971769"/>
                <a:gd name="connsiteY16" fmla="*/ 527451 h 672027"/>
                <a:gd name="connsiteX17" fmla="*/ 392948 w 971769"/>
                <a:gd name="connsiteY17" fmla="*/ 596508 h 672027"/>
                <a:gd name="connsiteX18" fmla="*/ 321510 w 971769"/>
                <a:gd name="connsiteY18" fmla="*/ 667945 h 672027"/>
                <a:gd name="connsiteX19" fmla="*/ 250072 w 971769"/>
                <a:gd name="connsiteY19" fmla="*/ 658420 h 672027"/>
                <a:gd name="connsiteX20" fmla="*/ 221497 w 971769"/>
                <a:gd name="connsiteY20" fmla="*/ 617939 h 672027"/>
                <a:gd name="connsiteX21" fmla="*/ 285791 w 971769"/>
                <a:gd name="connsiteY21" fmla="*/ 501257 h 672027"/>
                <a:gd name="connsiteX22" fmla="*/ 371516 w 971769"/>
                <a:gd name="connsiteY22" fmla="*/ 379814 h 672027"/>
                <a:gd name="connsiteX23" fmla="*/ 462004 w 971769"/>
                <a:gd name="connsiteY23" fmla="*/ 286945 h 672027"/>
                <a:gd name="connsiteX24" fmla="*/ 497722 w 971769"/>
                <a:gd name="connsiteY24" fmla="*/ 258370 h 672027"/>
                <a:gd name="connsiteX25" fmla="*/ 566779 w 971769"/>
                <a:gd name="connsiteY25" fmla="*/ 251226 h 672027"/>
                <a:gd name="connsiteX26" fmla="*/ 602497 w 971769"/>
                <a:gd name="connsiteY26" fmla="*/ 308376 h 672027"/>
                <a:gd name="connsiteX27" fmla="*/ 609640 w 971769"/>
                <a:gd name="connsiteY27" fmla="*/ 348858 h 672027"/>
                <a:gd name="connsiteX28" fmla="*/ 678697 w 971769"/>
                <a:gd name="connsiteY28" fmla="*/ 344095 h 672027"/>
                <a:gd name="connsiteX29" fmla="*/ 745372 w 971769"/>
                <a:gd name="connsiteY29" fmla="*/ 310758 h 672027"/>
                <a:gd name="connsiteX30" fmla="*/ 778709 w 971769"/>
                <a:gd name="connsiteY30" fmla="*/ 246464 h 672027"/>
                <a:gd name="connsiteX31" fmla="*/ 750135 w 971769"/>
                <a:gd name="connsiteY31" fmla="*/ 175026 h 672027"/>
                <a:gd name="connsiteX32" fmla="*/ 659647 w 971769"/>
                <a:gd name="connsiteY32" fmla="*/ 136926 h 672027"/>
                <a:gd name="connsiteX33" fmla="*/ 566779 w 971769"/>
                <a:gd name="connsiteY33" fmla="*/ 136927 h 672027"/>
                <a:gd name="connsiteX34" fmla="*/ 462004 w 971769"/>
                <a:gd name="connsiteY34" fmla="*/ 155976 h 672027"/>
                <a:gd name="connsiteX35" fmla="*/ 342941 w 971769"/>
                <a:gd name="connsiteY35" fmla="*/ 186933 h 672027"/>
                <a:gd name="connsiteX36" fmla="*/ 231022 w 971769"/>
                <a:gd name="connsiteY36" fmla="*/ 232176 h 672027"/>
                <a:gd name="connsiteX37" fmla="*/ 152442 w 971769"/>
                <a:gd name="connsiteY37" fmla="*/ 255989 h 672027"/>
                <a:gd name="connsiteX38" fmla="*/ 69097 w 971769"/>
                <a:gd name="connsiteY38" fmla="*/ 260752 h 672027"/>
                <a:gd name="connsiteX39" fmla="*/ 41 w 971769"/>
                <a:gd name="connsiteY39" fmla="*/ 222651 h 672027"/>
                <a:gd name="connsiteX0" fmla="*/ 41 w 971769"/>
                <a:gd name="connsiteY0" fmla="*/ 226568 h 675944"/>
                <a:gd name="connsiteX1" fmla="*/ 78622 w 971769"/>
                <a:gd name="connsiteY1" fmla="*/ 136081 h 675944"/>
                <a:gd name="connsiteX2" fmla="*/ 264360 w 971769"/>
                <a:gd name="connsiteY2" fmla="*/ 59881 h 675944"/>
                <a:gd name="connsiteX3" fmla="*/ 416760 w 971769"/>
                <a:gd name="connsiteY3" fmla="*/ 19400 h 675944"/>
                <a:gd name="connsiteX4" fmla="*/ 531791 w 971769"/>
                <a:gd name="connsiteY4" fmla="*/ 5635 h 675944"/>
                <a:gd name="connsiteX5" fmla="*/ 631072 w 971769"/>
                <a:gd name="connsiteY5" fmla="*/ 350 h 675944"/>
                <a:gd name="connsiteX6" fmla="*/ 754897 w 971769"/>
                <a:gd name="connsiteY6" fmla="*/ 14637 h 675944"/>
                <a:gd name="connsiteX7" fmla="*/ 845385 w 971769"/>
                <a:gd name="connsiteY7" fmla="*/ 43212 h 675944"/>
                <a:gd name="connsiteX8" fmla="*/ 931110 w 971769"/>
                <a:gd name="connsiteY8" fmla="*/ 117031 h 675944"/>
                <a:gd name="connsiteX9" fmla="*/ 971591 w 971769"/>
                <a:gd name="connsiteY9" fmla="*/ 250380 h 675944"/>
                <a:gd name="connsiteX10" fmla="*/ 916822 w 971769"/>
                <a:gd name="connsiteY10" fmla="*/ 357537 h 675944"/>
                <a:gd name="connsiteX11" fmla="*/ 802523 w 971769"/>
                <a:gd name="connsiteY11" fmla="*/ 443262 h 675944"/>
                <a:gd name="connsiteX12" fmla="*/ 678698 w 971769"/>
                <a:gd name="connsiteY12" fmla="*/ 476600 h 675944"/>
                <a:gd name="connsiteX13" fmla="*/ 590591 w 971769"/>
                <a:gd name="connsiteY13" fmla="*/ 483743 h 675944"/>
                <a:gd name="connsiteX14" fmla="*/ 545347 w 971769"/>
                <a:gd name="connsiteY14" fmla="*/ 476600 h 675944"/>
                <a:gd name="connsiteX15" fmla="*/ 528679 w 971769"/>
                <a:gd name="connsiteY15" fmla="*/ 452787 h 675944"/>
                <a:gd name="connsiteX16" fmla="*/ 457241 w 971769"/>
                <a:gd name="connsiteY16" fmla="*/ 531368 h 675944"/>
                <a:gd name="connsiteX17" fmla="*/ 392948 w 971769"/>
                <a:gd name="connsiteY17" fmla="*/ 600425 h 675944"/>
                <a:gd name="connsiteX18" fmla="*/ 321510 w 971769"/>
                <a:gd name="connsiteY18" fmla="*/ 671862 h 675944"/>
                <a:gd name="connsiteX19" fmla="*/ 250072 w 971769"/>
                <a:gd name="connsiteY19" fmla="*/ 662337 h 675944"/>
                <a:gd name="connsiteX20" fmla="*/ 221497 w 971769"/>
                <a:gd name="connsiteY20" fmla="*/ 621856 h 675944"/>
                <a:gd name="connsiteX21" fmla="*/ 285791 w 971769"/>
                <a:gd name="connsiteY21" fmla="*/ 505174 h 675944"/>
                <a:gd name="connsiteX22" fmla="*/ 371516 w 971769"/>
                <a:gd name="connsiteY22" fmla="*/ 383731 h 675944"/>
                <a:gd name="connsiteX23" fmla="*/ 462004 w 971769"/>
                <a:gd name="connsiteY23" fmla="*/ 290862 h 675944"/>
                <a:gd name="connsiteX24" fmla="*/ 497722 w 971769"/>
                <a:gd name="connsiteY24" fmla="*/ 262287 h 675944"/>
                <a:gd name="connsiteX25" fmla="*/ 566779 w 971769"/>
                <a:gd name="connsiteY25" fmla="*/ 255143 h 675944"/>
                <a:gd name="connsiteX26" fmla="*/ 602497 w 971769"/>
                <a:gd name="connsiteY26" fmla="*/ 312293 h 675944"/>
                <a:gd name="connsiteX27" fmla="*/ 609640 w 971769"/>
                <a:gd name="connsiteY27" fmla="*/ 352775 h 675944"/>
                <a:gd name="connsiteX28" fmla="*/ 678697 w 971769"/>
                <a:gd name="connsiteY28" fmla="*/ 348012 h 675944"/>
                <a:gd name="connsiteX29" fmla="*/ 745372 w 971769"/>
                <a:gd name="connsiteY29" fmla="*/ 314675 h 675944"/>
                <a:gd name="connsiteX30" fmla="*/ 778709 w 971769"/>
                <a:gd name="connsiteY30" fmla="*/ 250381 h 675944"/>
                <a:gd name="connsiteX31" fmla="*/ 750135 w 971769"/>
                <a:gd name="connsiteY31" fmla="*/ 178943 h 675944"/>
                <a:gd name="connsiteX32" fmla="*/ 659647 w 971769"/>
                <a:gd name="connsiteY32" fmla="*/ 140843 h 675944"/>
                <a:gd name="connsiteX33" fmla="*/ 566779 w 971769"/>
                <a:gd name="connsiteY33" fmla="*/ 140844 h 675944"/>
                <a:gd name="connsiteX34" fmla="*/ 462004 w 971769"/>
                <a:gd name="connsiteY34" fmla="*/ 159893 h 675944"/>
                <a:gd name="connsiteX35" fmla="*/ 342941 w 971769"/>
                <a:gd name="connsiteY35" fmla="*/ 190850 h 675944"/>
                <a:gd name="connsiteX36" fmla="*/ 231022 w 971769"/>
                <a:gd name="connsiteY36" fmla="*/ 236093 h 675944"/>
                <a:gd name="connsiteX37" fmla="*/ 152442 w 971769"/>
                <a:gd name="connsiteY37" fmla="*/ 259906 h 675944"/>
                <a:gd name="connsiteX38" fmla="*/ 69097 w 971769"/>
                <a:gd name="connsiteY38" fmla="*/ 264669 h 675944"/>
                <a:gd name="connsiteX39" fmla="*/ 41 w 971769"/>
                <a:gd name="connsiteY39" fmla="*/ 226568 h 67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71769" h="675944">
                  <a:moveTo>
                    <a:pt x="41" y="226568"/>
                  </a:moveTo>
                  <a:cubicBezTo>
                    <a:pt x="1629" y="205137"/>
                    <a:pt x="16709" y="161481"/>
                    <a:pt x="78622" y="136081"/>
                  </a:cubicBezTo>
                  <a:lnTo>
                    <a:pt x="264360" y="59881"/>
                  </a:lnTo>
                  <a:cubicBezTo>
                    <a:pt x="320716" y="40434"/>
                    <a:pt x="372188" y="28441"/>
                    <a:pt x="416760" y="19400"/>
                  </a:cubicBezTo>
                  <a:cubicBezTo>
                    <a:pt x="461332" y="10359"/>
                    <a:pt x="496072" y="8810"/>
                    <a:pt x="531791" y="5635"/>
                  </a:cubicBezTo>
                  <a:cubicBezTo>
                    <a:pt x="567510" y="2460"/>
                    <a:pt x="593888" y="-1150"/>
                    <a:pt x="631072" y="350"/>
                  </a:cubicBezTo>
                  <a:cubicBezTo>
                    <a:pt x="668256" y="1850"/>
                    <a:pt x="719178" y="7493"/>
                    <a:pt x="754897" y="14637"/>
                  </a:cubicBezTo>
                  <a:cubicBezTo>
                    <a:pt x="790616" y="21781"/>
                    <a:pt x="816016" y="26146"/>
                    <a:pt x="845385" y="43212"/>
                  </a:cubicBezTo>
                  <a:cubicBezTo>
                    <a:pt x="874754" y="60278"/>
                    <a:pt x="910076" y="82503"/>
                    <a:pt x="931110" y="117031"/>
                  </a:cubicBezTo>
                  <a:cubicBezTo>
                    <a:pt x="952144" y="151559"/>
                    <a:pt x="973972" y="210296"/>
                    <a:pt x="971591" y="250380"/>
                  </a:cubicBezTo>
                  <a:cubicBezTo>
                    <a:pt x="969210" y="290464"/>
                    <a:pt x="945000" y="325390"/>
                    <a:pt x="916822" y="357537"/>
                  </a:cubicBezTo>
                  <a:cubicBezTo>
                    <a:pt x="888644" y="389684"/>
                    <a:pt x="842210" y="423418"/>
                    <a:pt x="802523" y="443262"/>
                  </a:cubicBezTo>
                  <a:cubicBezTo>
                    <a:pt x="762836" y="463106"/>
                    <a:pt x="714020" y="469853"/>
                    <a:pt x="678698" y="476600"/>
                  </a:cubicBezTo>
                  <a:cubicBezTo>
                    <a:pt x="643376" y="483347"/>
                    <a:pt x="612816" y="483743"/>
                    <a:pt x="590591" y="483743"/>
                  </a:cubicBezTo>
                  <a:cubicBezTo>
                    <a:pt x="568366" y="483743"/>
                    <a:pt x="560428" y="478981"/>
                    <a:pt x="545347" y="476600"/>
                  </a:cubicBezTo>
                  <a:cubicBezTo>
                    <a:pt x="535028" y="471441"/>
                    <a:pt x="543363" y="443659"/>
                    <a:pt x="528679" y="452787"/>
                  </a:cubicBezTo>
                  <a:cubicBezTo>
                    <a:pt x="513995" y="461915"/>
                    <a:pt x="479863" y="506762"/>
                    <a:pt x="457241" y="531368"/>
                  </a:cubicBezTo>
                  <a:cubicBezTo>
                    <a:pt x="434619" y="555974"/>
                    <a:pt x="415570" y="577009"/>
                    <a:pt x="392948" y="600425"/>
                  </a:cubicBezTo>
                  <a:cubicBezTo>
                    <a:pt x="370326" y="623841"/>
                    <a:pt x="345323" y="661543"/>
                    <a:pt x="321510" y="671862"/>
                  </a:cubicBezTo>
                  <a:cubicBezTo>
                    <a:pt x="297697" y="682181"/>
                    <a:pt x="266741" y="670671"/>
                    <a:pt x="250072" y="662337"/>
                  </a:cubicBezTo>
                  <a:cubicBezTo>
                    <a:pt x="233403" y="654003"/>
                    <a:pt x="215544" y="648050"/>
                    <a:pt x="221497" y="621856"/>
                  </a:cubicBezTo>
                  <a:cubicBezTo>
                    <a:pt x="227450" y="595662"/>
                    <a:pt x="260788" y="544861"/>
                    <a:pt x="285791" y="505174"/>
                  </a:cubicBezTo>
                  <a:cubicBezTo>
                    <a:pt x="310794" y="465487"/>
                    <a:pt x="342147" y="419450"/>
                    <a:pt x="371516" y="383731"/>
                  </a:cubicBezTo>
                  <a:cubicBezTo>
                    <a:pt x="400885" y="348012"/>
                    <a:pt x="440970" y="311103"/>
                    <a:pt x="462004" y="290862"/>
                  </a:cubicBezTo>
                  <a:cubicBezTo>
                    <a:pt x="483038" y="270621"/>
                    <a:pt x="480260" y="268240"/>
                    <a:pt x="497722" y="262287"/>
                  </a:cubicBezTo>
                  <a:cubicBezTo>
                    <a:pt x="515185" y="256334"/>
                    <a:pt x="549317" y="246809"/>
                    <a:pt x="566779" y="255143"/>
                  </a:cubicBezTo>
                  <a:cubicBezTo>
                    <a:pt x="584241" y="263477"/>
                    <a:pt x="595354" y="296021"/>
                    <a:pt x="602497" y="312293"/>
                  </a:cubicBezTo>
                  <a:cubicBezTo>
                    <a:pt x="609640" y="328565"/>
                    <a:pt x="596940" y="346822"/>
                    <a:pt x="609640" y="352775"/>
                  </a:cubicBezTo>
                  <a:cubicBezTo>
                    <a:pt x="622340" y="358728"/>
                    <a:pt x="656075" y="354362"/>
                    <a:pt x="678697" y="348012"/>
                  </a:cubicBezTo>
                  <a:cubicBezTo>
                    <a:pt x="701319" y="341662"/>
                    <a:pt x="728703" y="330947"/>
                    <a:pt x="745372" y="314675"/>
                  </a:cubicBezTo>
                  <a:cubicBezTo>
                    <a:pt x="762041" y="298403"/>
                    <a:pt x="777915" y="273003"/>
                    <a:pt x="778709" y="250381"/>
                  </a:cubicBezTo>
                  <a:cubicBezTo>
                    <a:pt x="779503" y="227759"/>
                    <a:pt x="769979" y="197199"/>
                    <a:pt x="750135" y="178943"/>
                  </a:cubicBezTo>
                  <a:cubicBezTo>
                    <a:pt x="730291" y="160687"/>
                    <a:pt x="690206" y="147193"/>
                    <a:pt x="659647" y="140843"/>
                  </a:cubicBezTo>
                  <a:cubicBezTo>
                    <a:pt x="629088" y="134493"/>
                    <a:pt x="599720" y="137669"/>
                    <a:pt x="566779" y="140844"/>
                  </a:cubicBezTo>
                  <a:cubicBezTo>
                    <a:pt x="533838" y="144019"/>
                    <a:pt x="499310" y="151559"/>
                    <a:pt x="462004" y="159893"/>
                  </a:cubicBezTo>
                  <a:cubicBezTo>
                    <a:pt x="424698" y="168227"/>
                    <a:pt x="381438" y="178150"/>
                    <a:pt x="342941" y="190850"/>
                  </a:cubicBezTo>
                  <a:cubicBezTo>
                    <a:pt x="304444" y="203550"/>
                    <a:pt x="262772" y="224584"/>
                    <a:pt x="231022" y="236093"/>
                  </a:cubicBezTo>
                  <a:cubicBezTo>
                    <a:pt x="199272" y="247602"/>
                    <a:pt x="179430" y="255143"/>
                    <a:pt x="152442" y="259906"/>
                  </a:cubicBezTo>
                  <a:cubicBezTo>
                    <a:pt x="125454" y="264669"/>
                    <a:pt x="94497" y="270225"/>
                    <a:pt x="69097" y="264669"/>
                  </a:cubicBezTo>
                  <a:cubicBezTo>
                    <a:pt x="43697" y="259113"/>
                    <a:pt x="-1547" y="247999"/>
                    <a:pt x="41" y="226568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01" name="フリーフォーム: 図形 400">
              <a:extLst>
                <a:ext uri="{FF2B5EF4-FFF2-40B4-BE49-F238E27FC236}">
                  <a16:creationId xmlns:a16="http://schemas.microsoft.com/office/drawing/2014/main" id="{AA89ABBE-C79A-4922-BEB3-E366051EFB51}"/>
                </a:ext>
              </a:extLst>
            </p:cNvPr>
            <p:cNvSpPr/>
            <p:nvPr/>
          </p:nvSpPr>
          <p:spPr>
            <a:xfrm>
              <a:off x="7833116" y="3163637"/>
              <a:ext cx="545829" cy="756105"/>
            </a:xfrm>
            <a:custGeom>
              <a:avLst/>
              <a:gdLst>
                <a:gd name="connsiteX0" fmla="*/ 428625 w 628650"/>
                <a:gd name="connsiteY0" fmla="*/ 235744 h 852488"/>
                <a:gd name="connsiteX1" fmla="*/ 440531 w 628650"/>
                <a:gd name="connsiteY1" fmla="*/ 100013 h 852488"/>
                <a:gd name="connsiteX2" fmla="*/ 350043 w 628650"/>
                <a:gd name="connsiteY2" fmla="*/ 0 h 852488"/>
                <a:gd name="connsiteX3" fmla="*/ 252412 w 628650"/>
                <a:gd name="connsiteY3" fmla="*/ 14288 h 852488"/>
                <a:gd name="connsiteX4" fmla="*/ 92868 w 628650"/>
                <a:gd name="connsiteY4" fmla="*/ 135731 h 852488"/>
                <a:gd name="connsiteX5" fmla="*/ 0 w 628650"/>
                <a:gd name="connsiteY5" fmla="*/ 333375 h 852488"/>
                <a:gd name="connsiteX6" fmla="*/ 7143 w 628650"/>
                <a:gd name="connsiteY6" fmla="*/ 561975 h 852488"/>
                <a:gd name="connsiteX7" fmla="*/ 97631 w 628650"/>
                <a:gd name="connsiteY7" fmla="*/ 719138 h 852488"/>
                <a:gd name="connsiteX8" fmla="*/ 254793 w 628650"/>
                <a:gd name="connsiteY8" fmla="*/ 795338 h 852488"/>
                <a:gd name="connsiteX9" fmla="*/ 361950 w 628650"/>
                <a:gd name="connsiteY9" fmla="*/ 797719 h 852488"/>
                <a:gd name="connsiteX10" fmla="*/ 392906 w 628650"/>
                <a:gd name="connsiteY10" fmla="*/ 766763 h 852488"/>
                <a:gd name="connsiteX11" fmla="*/ 431006 w 628650"/>
                <a:gd name="connsiteY11" fmla="*/ 762000 h 852488"/>
                <a:gd name="connsiteX12" fmla="*/ 488156 w 628650"/>
                <a:gd name="connsiteY12" fmla="*/ 852488 h 852488"/>
                <a:gd name="connsiteX13" fmla="*/ 628650 w 628650"/>
                <a:gd name="connsiteY13" fmla="*/ 852488 h 852488"/>
                <a:gd name="connsiteX14" fmla="*/ 459581 w 628650"/>
                <a:gd name="connsiteY14" fmla="*/ 407194 h 852488"/>
                <a:gd name="connsiteX15" fmla="*/ 340518 w 628650"/>
                <a:gd name="connsiteY15" fmla="*/ 409575 h 852488"/>
                <a:gd name="connsiteX16" fmla="*/ 371475 w 628650"/>
                <a:gd name="connsiteY16" fmla="*/ 614363 h 852488"/>
                <a:gd name="connsiteX17" fmla="*/ 335756 w 628650"/>
                <a:gd name="connsiteY17" fmla="*/ 650081 h 852488"/>
                <a:gd name="connsiteX18" fmla="*/ 257175 w 628650"/>
                <a:gd name="connsiteY18" fmla="*/ 645319 h 852488"/>
                <a:gd name="connsiteX19" fmla="*/ 161925 w 628650"/>
                <a:gd name="connsiteY19" fmla="*/ 566738 h 852488"/>
                <a:gd name="connsiteX20" fmla="*/ 133350 w 628650"/>
                <a:gd name="connsiteY20" fmla="*/ 476250 h 852488"/>
                <a:gd name="connsiteX21" fmla="*/ 140493 w 628650"/>
                <a:gd name="connsiteY21" fmla="*/ 309563 h 852488"/>
                <a:gd name="connsiteX22" fmla="*/ 195262 w 628650"/>
                <a:gd name="connsiteY22" fmla="*/ 204788 h 852488"/>
                <a:gd name="connsiteX23" fmla="*/ 264318 w 628650"/>
                <a:gd name="connsiteY23" fmla="*/ 119063 h 852488"/>
                <a:gd name="connsiteX24" fmla="*/ 307181 w 628650"/>
                <a:gd name="connsiteY24" fmla="*/ 119063 h 852488"/>
                <a:gd name="connsiteX25" fmla="*/ 290512 w 628650"/>
                <a:gd name="connsiteY25" fmla="*/ 195263 h 852488"/>
                <a:gd name="connsiteX26" fmla="*/ 311943 w 628650"/>
                <a:gd name="connsiteY26" fmla="*/ 228600 h 852488"/>
                <a:gd name="connsiteX27" fmla="*/ 428625 w 628650"/>
                <a:gd name="connsiteY27" fmla="*/ 235744 h 852488"/>
                <a:gd name="connsiteX0" fmla="*/ 428625 w 628650"/>
                <a:gd name="connsiteY0" fmla="*/ 243472 h 860216"/>
                <a:gd name="connsiteX1" fmla="*/ 440531 w 628650"/>
                <a:gd name="connsiteY1" fmla="*/ 107741 h 860216"/>
                <a:gd name="connsiteX2" fmla="*/ 350043 w 628650"/>
                <a:gd name="connsiteY2" fmla="*/ 7728 h 860216"/>
                <a:gd name="connsiteX3" fmla="*/ 252412 w 628650"/>
                <a:gd name="connsiteY3" fmla="*/ 22016 h 860216"/>
                <a:gd name="connsiteX4" fmla="*/ 92868 w 628650"/>
                <a:gd name="connsiteY4" fmla="*/ 143459 h 860216"/>
                <a:gd name="connsiteX5" fmla="*/ 0 w 628650"/>
                <a:gd name="connsiteY5" fmla="*/ 341103 h 860216"/>
                <a:gd name="connsiteX6" fmla="*/ 7143 w 628650"/>
                <a:gd name="connsiteY6" fmla="*/ 569703 h 860216"/>
                <a:gd name="connsiteX7" fmla="*/ 97631 w 628650"/>
                <a:gd name="connsiteY7" fmla="*/ 726866 h 860216"/>
                <a:gd name="connsiteX8" fmla="*/ 254793 w 628650"/>
                <a:gd name="connsiteY8" fmla="*/ 803066 h 860216"/>
                <a:gd name="connsiteX9" fmla="*/ 361950 w 628650"/>
                <a:gd name="connsiteY9" fmla="*/ 805447 h 860216"/>
                <a:gd name="connsiteX10" fmla="*/ 392906 w 628650"/>
                <a:gd name="connsiteY10" fmla="*/ 774491 h 860216"/>
                <a:gd name="connsiteX11" fmla="*/ 431006 w 628650"/>
                <a:gd name="connsiteY11" fmla="*/ 769728 h 860216"/>
                <a:gd name="connsiteX12" fmla="*/ 488156 w 628650"/>
                <a:gd name="connsiteY12" fmla="*/ 860216 h 860216"/>
                <a:gd name="connsiteX13" fmla="*/ 628650 w 628650"/>
                <a:gd name="connsiteY13" fmla="*/ 860216 h 860216"/>
                <a:gd name="connsiteX14" fmla="*/ 459581 w 628650"/>
                <a:gd name="connsiteY14" fmla="*/ 414922 h 860216"/>
                <a:gd name="connsiteX15" fmla="*/ 340518 w 628650"/>
                <a:gd name="connsiteY15" fmla="*/ 417303 h 860216"/>
                <a:gd name="connsiteX16" fmla="*/ 371475 w 628650"/>
                <a:gd name="connsiteY16" fmla="*/ 622091 h 860216"/>
                <a:gd name="connsiteX17" fmla="*/ 335756 w 628650"/>
                <a:gd name="connsiteY17" fmla="*/ 657809 h 860216"/>
                <a:gd name="connsiteX18" fmla="*/ 257175 w 628650"/>
                <a:gd name="connsiteY18" fmla="*/ 653047 h 860216"/>
                <a:gd name="connsiteX19" fmla="*/ 161925 w 628650"/>
                <a:gd name="connsiteY19" fmla="*/ 574466 h 860216"/>
                <a:gd name="connsiteX20" fmla="*/ 133350 w 628650"/>
                <a:gd name="connsiteY20" fmla="*/ 483978 h 860216"/>
                <a:gd name="connsiteX21" fmla="*/ 140493 w 628650"/>
                <a:gd name="connsiteY21" fmla="*/ 317291 h 860216"/>
                <a:gd name="connsiteX22" fmla="*/ 195262 w 628650"/>
                <a:gd name="connsiteY22" fmla="*/ 212516 h 860216"/>
                <a:gd name="connsiteX23" fmla="*/ 264318 w 628650"/>
                <a:gd name="connsiteY23" fmla="*/ 126791 h 860216"/>
                <a:gd name="connsiteX24" fmla="*/ 307181 w 628650"/>
                <a:gd name="connsiteY24" fmla="*/ 126791 h 860216"/>
                <a:gd name="connsiteX25" fmla="*/ 290512 w 628650"/>
                <a:gd name="connsiteY25" fmla="*/ 202991 h 860216"/>
                <a:gd name="connsiteX26" fmla="*/ 311943 w 628650"/>
                <a:gd name="connsiteY26" fmla="*/ 236328 h 860216"/>
                <a:gd name="connsiteX27" fmla="*/ 428625 w 628650"/>
                <a:gd name="connsiteY27" fmla="*/ 243472 h 860216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33464 w 628727"/>
                <a:gd name="connsiteY14" fmla="*/ 427741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92984 w 628727"/>
                <a:gd name="connsiteY15" fmla="*/ 411073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421559 w 628727"/>
                <a:gd name="connsiteY15" fmla="*/ 425361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69184 w 628727"/>
                <a:gd name="connsiteY14" fmla="*/ 444410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31"/>
                <a:gd name="connsiteY0" fmla="*/ 249147 h 865891"/>
                <a:gd name="connsiteX1" fmla="*/ 440608 w 628731"/>
                <a:gd name="connsiteY1" fmla="*/ 113416 h 865891"/>
                <a:gd name="connsiteX2" fmla="*/ 350120 w 628731"/>
                <a:gd name="connsiteY2" fmla="*/ 13403 h 865891"/>
                <a:gd name="connsiteX3" fmla="*/ 252489 w 628731"/>
                <a:gd name="connsiteY3" fmla="*/ 27691 h 865891"/>
                <a:gd name="connsiteX4" fmla="*/ 92945 w 628731"/>
                <a:gd name="connsiteY4" fmla="*/ 149134 h 865891"/>
                <a:gd name="connsiteX5" fmla="*/ 77 w 628731"/>
                <a:gd name="connsiteY5" fmla="*/ 346778 h 865891"/>
                <a:gd name="connsiteX6" fmla="*/ 7220 w 628731"/>
                <a:gd name="connsiteY6" fmla="*/ 575378 h 865891"/>
                <a:gd name="connsiteX7" fmla="*/ 97708 w 628731"/>
                <a:gd name="connsiteY7" fmla="*/ 732541 h 865891"/>
                <a:gd name="connsiteX8" fmla="*/ 254870 w 628731"/>
                <a:gd name="connsiteY8" fmla="*/ 808741 h 865891"/>
                <a:gd name="connsiteX9" fmla="*/ 362027 w 628731"/>
                <a:gd name="connsiteY9" fmla="*/ 811122 h 865891"/>
                <a:gd name="connsiteX10" fmla="*/ 392983 w 628731"/>
                <a:gd name="connsiteY10" fmla="*/ 780166 h 865891"/>
                <a:gd name="connsiteX11" fmla="*/ 431083 w 628731"/>
                <a:gd name="connsiteY11" fmla="*/ 775403 h 865891"/>
                <a:gd name="connsiteX12" fmla="*/ 488233 w 628731"/>
                <a:gd name="connsiteY12" fmla="*/ 865891 h 865891"/>
                <a:gd name="connsiteX13" fmla="*/ 628727 w 628731"/>
                <a:gd name="connsiteY13" fmla="*/ 865891 h 865891"/>
                <a:gd name="connsiteX14" fmla="*/ 492997 w 628731"/>
                <a:gd name="connsiteY14" fmla="*/ 484892 h 865891"/>
                <a:gd name="connsiteX15" fmla="*/ 452514 w 628731"/>
                <a:gd name="connsiteY15" fmla="*/ 401547 h 865891"/>
                <a:gd name="connsiteX16" fmla="*/ 421559 w 628731"/>
                <a:gd name="connsiteY16" fmla="*/ 425361 h 865891"/>
                <a:gd name="connsiteX17" fmla="*/ 340595 w 628731"/>
                <a:gd name="connsiteY17" fmla="*/ 422978 h 865891"/>
                <a:gd name="connsiteX18" fmla="*/ 371552 w 628731"/>
                <a:gd name="connsiteY18" fmla="*/ 627766 h 865891"/>
                <a:gd name="connsiteX19" fmla="*/ 335833 w 628731"/>
                <a:gd name="connsiteY19" fmla="*/ 663484 h 865891"/>
                <a:gd name="connsiteX20" fmla="*/ 257252 w 628731"/>
                <a:gd name="connsiteY20" fmla="*/ 658722 h 865891"/>
                <a:gd name="connsiteX21" fmla="*/ 162002 w 628731"/>
                <a:gd name="connsiteY21" fmla="*/ 580141 h 865891"/>
                <a:gd name="connsiteX22" fmla="*/ 133427 w 628731"/>
                <a:gd name="connsiteY22" fmla="*/ 489653 h 865891"/>
                <a:gd name="connsiteX23" fmla="*/ 140570 w 628731"/>
                <a:gd name="connsiteY23" fmla="*/ 322966 h 865891"/>
                <a:gd name="connsiteX24" fmla="*/ 195339 w 628731"/>
                <a:gd name="connsiteY24" fmla="*/ 218191 h 865891"/>
                <a:gd name="connsiteX25" fmla="*/ 264395 w 628731"/>
                <a:gd name="connsiteY25" fmla="*/ 132466 h 865891"/>
                <a:gd name="connsiteX26" fmla="*/ 307258 w 628731"/>
                <a:gd name="connsiteY26" fmla="*/ 132466 h 865891"/>
                <a:gd name="connsiteX27" fmla="*/ 290589 w 628731"/>
                <a:gd name="connsiteY27" fmla="*/ 208666 h 865891"/>
                <a:gd name="connsiteX28" fmla="*/ 312020 w 628731"/>
                <a:gd name="connsiteY28" fmla="*/ 242003 h 865891"/>
                <a:gd name="connsiteX29" fmla="*/ 428702 w 628731"/>
                <a:gd name="connsiteY29" fmla="*/ 249147 h 865891"/>
                <a:gd name="connsiteX0" fmla="*/ 428702 w 628731"/>
                <a:gd name="connsiteY0" fmla="*/ 249147 h 897772"/>
                <a:gd name="connsiteX1" fmla="*/ 440608 w 628731"/>
                <a:gd name="connsiteY1" fmla="*/ 113416 h 897772"/>
                <a:gd name="connsiteX2" fmla="*/ 350120 w 628731"/>
                <a:gd name="connsiteY2" fmla="*/ 13403 h 897772"/>
                <a:gd name="connsiteX3" fmla="*/ 252489 w 628731"/>
                <a:gd name="connsiteY3" fmla="*/ 27691 h 897772"/>
                <a:gd name="connsiteX4" fmla="*/ 92945 w 628731"/>
                <a:gd name="connsiteY4" fmla="*/ 149134 h 897772"/>
                <a:gd name="connsiteX5" fmla="*/ 77 w 628731"/>
                <a:gd name="connsiteY5" fmla="*/ 346778 h 897772"/>
                <a:gd name="connsiteX6" fmla="*/ 7220 w 628731"/>
                <a:gd name="connsiteY6" fmla="*/ 575378 h 897772"/>
                <a:gd name="connsiteX7" fmla="*/ 97708 w 628731"/>
                <a:gd name="connsiteY7" fmla="*/ 732541 h 897772"/>
                <a:gd name="connsiteX8" fmla="*/ 254870 w 628731"/>
                <a:gd name="connsiteY8" fmla="*/ 808741 h 897772"/>
                <a:gd name="connsiteX9" fmla="*/ 362027 w 628731"/>
                <a:gd name="connsiteY9" fmla="*/ 811122 h 897772"/>
                <a:gd name="connsiteX10" fmla="*/ 392983 w 628731"/>
                <a:gd name="connsiteY10" fmla="*/ 780166 h 897772"/>
                <a:gd name="connsiteX11" fmla="*/ 431083 w 628731"/>
                <a:gd name="connsiteY11" fmla="*/ 775403 h 897772"/>
                <a:gd name="connsiteX12" fmla="*/ 488233 w 628731"/>
                <a:gd name="connsiteY12" fmla="*/ 865891 h 897772"/>
                <a:gd name="connsiteX13" fmla="*/ 628727 w 628731"/>
                <a:gd name="connsiteY13" fmla="*/ 865891 h 897772"/>
                <a:gd name="connsiteX14" fmla="*/ 492997 w 628731"/>
                <a:gd name="connsiteY14" fmla="*/ 484892 h 897772"/>
                <a:gd name="connsiteX15" fmla="*/ 452514 w 628731"/>
                <a:gd name="connsiteY15" fmla="*/ 401547 h 897772"/>
                <a:gd name="connsiteX16" fmla="*/ 421559 w 628731"/>
                <a:gd name="connsiteY16" fmla="*/ 425361 h 897772"/>
                <a:gd name="connsiteX17" fmla="*/ 340595 w 628731"/>
                <a:gd name="connsiteY17" fmla="*/ 422978 h 897772"/>
                <a:gd name="connsiteX18" fmla="*/ 371552 w 628731"/>
                <a:gd name="connsiteY18" fmla="*/ 627766 h 897772"/>
                <a:gd name="connsiteX19" fmla="*/ 335833 w 628731"/>
                <a:gd name="connsiteY19" fmla="*/ 663484 h 897772"/>
                <a:gd name="connsiteX20" fmla="*/ 257252 w 628731"/>
                <a:gd name="connsiteY20" fmla="*/ 658722 h 897772"/>
                <a:gd name="connsiteX21" fmla="*/ 162002 w 628731"/>
                <a:gd name="connsiteY21" fmla="*/ 580141 h 897772"/>
                <a:gd name="connsiteX22" fmla="*/ 133427 w 628731"/>
                <a:gd name="connsiteY22" fmla="*/ 489653 h 897772"/>
                <a:gd name="connsiteX23" fmla="*/ 140570 w 628731"/>
                <a:gd name="connsiteY23" fmla="*/ 322966 h 897772"/>
                <a:gd name="connsiteX24" fmla="*/ 195339 w 628731"/>
                <a:gd name="connsiteY24" fmla="*/ 218191 h 897772"/>
                <a:gd name="connsiteX25" fmla="*/ 264395 w 628731"/>
                <a:gd name="connsiteY25" fmla="*/ 132466 h 897772"/>
                <a:gd name="connsiteX26" fmla="*/ 307258 w 628731"/>
                <a:gd name="connsiteY26" fmla="*/ 132466 h 897772"/>
                <a:gd name="connsiteX27" fmla="*/ 290589 w 628731"/>
                <a:gd name="connsiteY27" fmla="*/ 208666 h 897772"/>
                <a:gd name="connsiteX28" fmla="*/ 312020 w 628731"/>
                <a:gd name="connsiteY28" fmla="*/ 242003 h 897772"/>
                <a:gd name="connsiteX29" fmla="*/ 428702 w 628731"/>
                <a:gd name="connsiteY29" fmla="*/ 249147 h 897772"/>
                <a:gd name="connsiteX0" fmla="*/ 428702 w 626349"/>
                <a:gd name="connsiteY0" fmla="*/ 249147 h 884679"/>
                <a:gd name="connsiteX1" fmla="*/ 440608 w 626349"/>
                <a:gd name="connsiteY1" fmla="*/ 113416 h 884679"/>
                <a:gd name="connsiteX2" fmla="*/ 350120 w 626349"/>
                <a:gd name="connsiteY2" fmla="*/ 13403 h 884679"/>
                <a:gd name="connsiteX3" fmla="*/ 252489 w 626349"/>
                <a:gd name="connsiteY3" fmla="*/ 27691 h 884679"/>
                <a:gd name="connsiteX4" fmla="*/ 92945 w 626349"/>
                <a:gd name="connsiteY4" fmla="*/ 149134 h 884679"/>
                <a:gd name="connsiteX5" fmla="*/ 77 w 626349"/>
                <a:gd name="connsiteY5" fmla="*/ 346778 h 884679"/>
                <a:gd name="connsiteX6" fmla="*/ 7220 w 626349"/>
                <a:gd name="connsiteY6" fmla="*/ 575378 h 884679"/>
                <a:gd name="connsiteX7" fmla="*/ 97708 w 626349"/>
                <a:gd name="connsiteY7" fmla="*/ 732541 h 884679"/>
                <a:gd name="connsiteX8" fmla="*/ 254870 w 626349"/>
                <a:gd name="connsiteY8" fmla="*/ 808741 h 884679"/>
                <a:gd name="connsiteX9" fmla="*/ 362027 w 626349"/>
                <a:gd name="connsiteY9" fmla="*/ 811122 h 884679"/>
                <a:gd name="connsiteX10" fmla="*/ 392983 w 626349"/>
                <a:gd name="connsiteY10" fmla="*/ 780166 h 884679"/>
                <a:gd name="connsiteX11" fmla="*/ 431083 w 626349"/>
                <a:gd name="connsiteY11" fmla="*/ 775403 h 884679"/>
                <a:gd name="connsiteX12" fmla="*/ 488233 w 626349"/>
                <a:gd name="connsiteY12" fmla="*/ 865891 h 884679"/>
                <a:gd name="connsiteX13" fmla="*/ 626345 w 626349"/>
                <a:gd name="connsiteY13" fmla="*/ 844460 h 884679"/>
                <a:gd name="connsiteX14" fmla="*/ 492997 w 626349"/>
                <a:gd name="connsiteY14" fmla="*/ 484892 h 884679"/>
                <a:gd name="connsiteX15" fmla="*/ 452514 w 626349"/>
                <a:gd name="connsiteY15" fmla="*/ 401547 h 884679"/>
                <a:gd name="connsiteX16" fmla="*/ 421559 w 626349"/>
                <a:gd name="connsiteY16" fmla="*/ 425361 h 884679"/>
                <a:gd name="connsiteX17" fmla="*/ 340595 w 626349"/>
                <a:gd name="connsiteY17" fmla="*/ 422978 h 884679"/>
                <a:gd name="connsiteX18" fmla="*/ 371552 w 626349"/>
                <a:gd name="connsiteY18" fmla="*/ 627766 h 884679"/>
                <a:gd name="connsiteX19" fmla="*/ 335833 w 626349"/>
                <a:gd name="connsiteY19" fmla="*/ 663484 h 884679"/>
                <a:gd name="connsiteX20" fmla="*/ 257252 w 626349"/>
                <a:gd name="connsiteY20" fmla="*/ 658722 h 884679"/>
                <a:gd name="connsiteX21" fmla="*/ 162002 w 626349"/>
                <a:gd name="connsiteY21" fmla="*/ 580141 h 884679"/>
                <a:gd name="connsiteX22" fmla="*/ 133427 w 626349"/>
                <a:gd name="connsiteY22" fmla="*/ 489653 h 884679"/>
                <a:gd name="connsiteX23" fmla="*/ 140570 w 626349"/>
                <a:gd name="connsiteY23" fmla="*/ 322966 h 884679"/>
                <a:gd name="connsiteX24" fmla="*/ 195339 w 626349"/>
                <a:gd name="connsiteY24" fmla="*/ 218191 h 884679"/>
                <a:gd name="connsiteX25" fmla="*/ 264395 w 626349"/>
                <a:gd name="connsiteY25" fmla="*/ 132466 h 884679"/>
                <a:gd name="connsiteX26" fmla="*/ 307258 w 626349"/>
                <a:gd name="connsiteY26" fmla="*/ 132466 h 884679"/>
                <a:gd name="connsiteX27" fmla="*/ 290589 w 626349"/>
                <a:gd name="connsiteY27" fmla="*/ 208666 h 884679"/>
                <a:gd name="connsiteX28" fmla="*/ 312020 w 626349"/>
                <a:gd name="connsiteY28" fmla="*/ 242003 h 884679"/>
                <a:gd name="connsiteX29" fmla="*/ 428702 w 626349"/>
                <a:gd name="connsiteY29" fmla="*/ 249147 h 884679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07254 w 626345"/>
                <a:gd name="connsiteY26" fmla="*/ 127826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9142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6578 w 624225"/>
                <a:gd name="connsiteY0" fmla="*/ 244507 h 885750"/>
                <a:gd name="connsiteX1" fmla="*/ 438484 w 624225"/>
                <a:gd name="connsiteY1" fmla="*/ 108776 h 885750"/>
                <a:gd name="connsiteX2" fmla="*/ 347996 w 624225"/>
                <a:gd name="connsiteY2" fmla="*/ 8763 h 885750"/>
                <a:gd name="connsiteX3" fmla="*/ 228933 w 624225"/>
                <a:gd name="connsiteY3" fmla="*/ 32576 h 885750"/>
                <a:gd name="connsiteX4" fmla="*/ 90821 w 624225"/>
                <a:gd name="connsiteY4" fmla="*/ 144494 h 885750"/>
                <a:gd name="connsiteX5" fmla="*/ 12240 w 624225"/>
                <a:gd name="connsiteY5" fmla="*/ 327851 h 885750"/>
                <a:gd name="connsiteX6" fmla="*/ 5096 w 624225"/>
                <a:gd name="connsiteY6" fmla="*/ 570738 h 885750"/>
                <a:gd name="connsiteX7" fmla="*/ 95584 w 624225"/>
                <a:gd name="connsiteY7" fmla="*/ 727901 h 885750"/>
                <a:gd name="connsiteX8" fmla="*/ 252746 w 624225"/>
                <a:gd name="connsiteY8" fmla="*/ 804101 h 885750"/>
                <a:gd name="connsiteX9" fmla="*/ 359903 w 624225"/>
                <a:gd name="connsiteY9" fmla="*/ 806482 h 885750"/>
                <a:gd name="connsiteX10" fmla="*/ 390859 w 624225"/>
                <a:gd name="connsiteY10" fmla="*/ 775526 h 885750"/>
                <a:gd name="connsiteX11" fmla="*/ 428959 w 624225"/>
                <a:gd name="connsiteY11" fmla="*/ 770763 h 885750"/>
                <a:gd name="connsiteX12" fmla="*/ 486109 w 624225"/>
                <a:gd name="connsiteY12" fmla="*/ 861251 h 885750"/>
                <a:gd name="connsiteX13" fmla="*/ 624221 w 624225"/>
                <a:gd name="connsiteY13" fmla="*/ 839820 h 885750"/>
                <a:gd name="connsiteX14" fmla="*/ 490873 w 624225"/>
                <a:gd name="connsiteY14" fmla="*/ 480252 h 885750"/>
                <a:gd name="connsiteX15" fmla="*/ 450390 w 624225"/>
                <a:gd name="connsiteY15" fmla="*/ 396907 h 885750"/>
                <a:gd name="connsiteX16" fmla="*/ 419435 w 624225"/>
                <a:gd name="connsiteY16" fmla="*/ 420721 h 885750"/>
                <a:gd name="connsiteX17" fmla="*/ 338471 w 624225"/>
                <a:gd name="connsiteY17" fmla="*/ 418338 h 885750"/>
                <a:gd name="connsiteX18" fmla="*/ 371809 w 624225"/>
                <a:gd name="connsiteY18" fmla="*/ 608839 h 885750"/>
                <a:gd name="connsiteX19" fmla="*/ 333709 w 624225"/>
                <a:gd name="connsiteY19" fmla="*/ 658844 h 885750"/>
                <a:gd name="connsiteX20" fmla="*/ 255128 w 624225"/>
                <a:gd name="connsiteY20" fmla="*/ 646938 h 885750"/>
                <a:gd name="connsiteX21" fmla="*/ 167022 w 624225"/>
                <a:gd name="connsiteY21" fmla="*/ 575501 h 885750"/>
                <a:gd name="connsiteX22" fmla="*/ 133684 w 624225"/>
                <a:gd name="connsiteY22" fmla="*/ 477869 h 885750"/>
                <a:gd name="connsiteX23" fmla="*/ 145589 w 624225"/>
                <a:gd name="connsiteY23" fmla="*/ 318326 h 885750"/>
                <a:gd name="connsiteX24" fmla="*/ 193215 w 624225"/>
                <a:gd name="connsiteY24" fmla="*/ 213551 h 885750"/>
                <a:gd name="connsiteX25" fmla="*/ 262271 w 624225"/>
                <a:gd name="connsiteY25" fmla="*/ 137351 h 885750"/>
                <a:gd name="connsiteX26" fmla="*/ 319421 w 624225"/>
                <a:gd name="connsiteY26" fmla="*/ 158783 h 885750"/>
                <a:gd name="connsiteX27" fmla="*/ 288465 w 624225"/>
                <a:gd name="connsiteY27" fmla="*/ 204026 h 885750"/>
                <a:gd name="connsiteX28" fmla="*/ 309896 w 624225"/>
                <a:gd name="connsiteY28" fmla="*/ 237363 h 885750"/>
                <a:gd name="connsiteX29" fmla="*/ 426578 w 624225"/>
                <a:gd name="connsiteY29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33012 w 630659"/>
                <a:gd name="connsiteY0" fmla="*/ 244507 h 885750"/>
                <a:gd name="connsiteX1" fmla="*/ 444918 w 630659"/>
                <a:gd name="connsiteY1" fmla="*/ 108776 h 885750"/>
                <a:gd name="connsiteX2" fmla="*/ 354430 w 630659"/>
                <a:gd name="connsiteY2" fmla="*/ 8763 h 885750"/>
                <a:gd name="connsiteX3" fmla="*/ 235367 w 630659"/>
                <a:gd name="connsiteY3" fmla="*/ 32576 h 885750"/>
                <a:gd name="connsiteX4" fmla="*/ 97255 w 630659"/>
                <a:gd name="connsiteY4" fmla="*/ 144494 h 885750"/>
                <a:gd name="connsiteX5" fmla="*/ 18674 w 630659"/>
                <a:gd name="connsiteY5" fmla="*/ 327851 h 885750"/>
                <a:gd name="connsiteX6" fmla="*/ 2006 w 630659"/>
                <a:gd name="connsiteY6" fmla="*/ 446913 h 885750"/>
                <a:gd name="connsiteX7" fmla="*/ 11530 w 630659"/>
                <a:gd name="connsiteY7" fmla="*/ 570738 h 885750"/>
                <a:gd name="connsiteX8" fmla="*/ 102018 w 630659"/>
                <a:gd name="connsiteY8" fmla="*/ 727901 h 885750"/>
                <a:gd name="connsiteX9" fmla="*/ 259180 w 630659"/>
                <a:gd name="connsiteY9" fmla="*/ 804101 h 885750"/>
                <a:gd name="connsiteX10" fmla="*/ 366337 w 630659"/>
                <a:gd name="connsiteY10" fmla="*/ 806482 h 885750"/>
                <a:gd name="connsiteX11" fmla="*/ 397293 w 630659"/>
                <a:gd name="connsiteY11" fmla="*/ 775526 h 885750"/>
                <a:gd name="connsiteX12" fmla="*/ 435393 w 630659"/>
                <a:gd name="connsiteY12" fmla="*/ 770763 h 885750"/>
                <a:gd name="connsiteX13" fmla="*/ 492543 w 630659"/>
                <a:gd name="connsiteY13" fmla="*/ 861251 h 885750"/>
                <a:gd name="connsiteX14" fmla="*/ 630655 w 630659"/>
                <a:gd name="connsiteY14" fmla="*/ 839820 h 885750"/>
                <a:gd name="connsiteX15" fmla="*/ 497307 w 630659"/>
                <a:gd name="connsiteY15" fmla="*/ 480252 h 885750"/>
                <a:gd name="connsiteX16" fmla="*/ 456824 w 630659"/>
                <a:gd name="connsiteY16" fmla="*/ 396907 h 885750"/>
                <a:gd name="connsiteX17" fmla="*/ 425869 w 630659"/>
                <a:gd name="connsiteY17" fmla="*/ 420721 h 885750"/>
                <a:gd name="connsiteX18" fmla="*/ 344905 w 630659"/>
                <a:gd name="connsiteY18" fmla="*/ 418338 h 885750"/>
                <a:gd name="connsiteX19" fmla="*/ 378243 w 630659"/>
                <a:gd name="connsiteY19" fmla="*/ 608839 h 885750"/>
                <a:gd name="connsiteX20" fmla="*/ 340143 w 630659"/>
                <a:gd name="connsiteY20" fmla="*/ 658844 h 885750"/>
                <a:gd name="connsiteX21" fmla="*/ 261562 w 630659"/>
                <a:gd name="connsiteY21" fmla="*/ 646938 h 885750"/>
                <a:gd name="connsiteX22" fmla="*/ 173456 w 630659"/>
                <a:gd name="connsiteY22" fmla="*/ 575501 h 885750"/>
                <a:gd name="connsiteX23" fmla="*/ 140118 w 630659"/>
                <a:gd name="connsiteY23" fmla="*/ 477869 h 885750"/>
                <a:gd name="connsiteX24" fmla="*/ 152023 w 630659"/>
                <a:gd name="connsiteY24" fmla="*/ 318326 h 885750"/>
                <a:gd name="connsiteX25" fmla="*/ 199649 w 630659"/>
                <a:gd name="connsiteY25" fmla="*/ 213551 h 885750"/>
                <a:gd name="connsiteX26" fmla="*/ 268705 w 630659"/>
                <a:gd name="connsiteY26" fmla="*/ 137351 h 885750"/>
                <a:gd name="connsiteX27" fmla="*/ 325855 w 630659"/>
                <a:gd name="connsiteY27" fmla="*/ 158783 h 885750"/>
                <a:gd name="connsiteX28" fmla="*/ 294899 w 630659"/>
                <a:gd name="connsiteY28" fmla="*/ 204026 h 885750"/>
                <a:gd name="connsiteX29" fmla="*/ 316330 w 630659"/>
                <a:gd name="connsiteY29" fmla="*/ 237363 h 885750"/>
                <a:gd name="connsiteX30" fmla="*/ 433012 w 630659"/>
                <a:gd name="connsiteY30" fmla="*/ 244507 h 885750"/>
                <a:gd name="connsiteX0" fmla="*/ 433012 w 630659"/>
                <a:gd name="connsiteY0" fmla="*/ 249147 h 890390"/>
                <a:gd name="connsiteX1" fmla="*/ 444918 w 630659"/>
                <a:gd name="connsiteY1" fmla="*/ 113416 h 890390"/>
                <a:gd name="connsiteX2" fmla="*/ 354430 w 630659"/>
                <a:gd name="connsiteY2" fmla="*/ 13403 h 890390"/>
                <a:gd name="connsiteX3" fmla="*/ 223461 w 630659"/>
                <a:gd name="connsiteY3" fmla="*/ 27691 h 890390"/>
                <a:gd name="connsiteX4" fmla="*/ 97255 w 630659"/>
                <a:gd name="connsiteY4" fmla="*/ 149134 h 890390"/>
                <a:gd name="connsiteX5" fmla="*/ 18674 w 630659"/>
                <a:gd name="connsiteY5" fmla="*/ 332491 h 890390"/>
                <a:gd name="connsiteX6" fmla="*/ 2006 w 630659"/>
                <a:gd name="connsiteY6" fmla="*/ 451553 h 890390"/>
                <a:gd name="connsiteX7" fmla="*/ 11530 w 630659"/>
                <a:gd name="connsiteY7" fmla="*/ 575378 h 890390"/>
                <a:gd name="connsiteX8" fmla="*/ 102018 w 630659"/>
                <a:gd name="connsiteY8" fmla="*/ 732541 h 890390"/>
                <a:gd name="connsiteX9" fmla="*/ 259180 w 630659"/>
                <a:gd name="connsiteY9" fmla="*/ 808741 h 890390"/>
                <a:gd name="connsiteX10" fmla="*/ 366337 w 630659"/>
                <a:gd name="connsiteY10" fmla="*/ 811122 h 890390"/>
                <a:gd name="connsiteX11" fmla="*/ 397293 w 630659"/>
                <a:gd name="connsiteY11" fmla="*/ 780166 h 890390"/>
                <a:gd name="connsiteX12" fmla="*/ 435393 w 630659"/>
                <a:gd name="connsiteY12" fmla="*/ 775403 h 890390"/>
                <a:gd name="connsiteX13" fmla="*/ 492543 w 630659"/>
                <a:gd name="connsiteY13" fmla="*/ 865891 h 890390"/>
                <a:gd name="connsiteX14" fmla="*/ 630655 w 630659"/>
                <a:gd name="connsiteY14" fmla="*/ 844460 h 890390"/>
                <a:gd name="connsiteX15" fmla="*/ 497307 w 630659"/>
                <a:gd name="connsiteY15" fmla="*/ 484892 h 890390"/>
                <a:gd name="connsiteX16" fmla="*/ 456824 w 630659"/>
                <a:gd name="connsiteY16" fmla="*/ 401547 h 890390"/>
                <a:gd name="connsiteX17" fmla="*/ 425869 w 630659"/>
                <a:gd name="connsiteY17" fmla="*/ 425361 h 890390"/>
                <a:gd name="connsiteX18" fmla="*/ 344905 w 630659"/>
                <a:gd name="connsiteY18" fmla="*/ 422978 h 890390"/>
                <a:gd name="connsiteX19" fmla="*/ 378243 w 630659"/>
                <a:gd name="connsiteY19" fmla="*/ 613479 h 890390"/>
                <a:gd name="connsiteX20" fmla="*/ 340143 w 630659"/>
                <a:gd name="connsiteY20" fmla="*/ 663484 h 890390"/>
                <a:gd name="connsiteX21" fmla="*/ 261562 w 630659"/>
                <a:gd name="connsiteY21" fmla="*/ 651578 h 890390"/>
                <a:gd name="connsiteX22" fmla="*/ 173456 w 630659"/>
                <a:gd name="connsiteY22" fmla="*/ 580141 h 890390"/>
                <a:gd name="connsiteX23" fmla="*/ 140118 w 630659"/>
                <a:gd name="connsiteY23" fmla="*/ 482509 h 890390"/>
                <a:gd name="connsiteX24" fmla="*/ 152023 w 630659"/>
                <a:gd name="connsiteY24" fmla="*/ 322966 h 890390"/>
                <a:gd name="connsiteX25" fmla="*/ 199649 w 630659"/>
                <a:gd name="connsiteY25" fmla="*/ 218191 h 890390"/>
                <a:gd name="connsiteX26" fmla="*/ 268705 w 630659"/>
                <a:gd name="connsiteY26" fmla="*/ 141991 h 890390"/>
                <a:gd name="connsiteX27" fmla="*/ 325855 w 630659"/>
                <a:gd name="connsiteY27" fmla="*/ 163423 h 890390"/>
                <a:gd name="connsiteX28" fmla="*/ 294899 w 630659"/>
                <a:gd name="connsiteY28" fmla="*/ 208666 h 890390"/>
                <a:gd name="connsiteX29" fmla="*/ 316330 w 630659"/>
                <a:gd name="connsiteY29" fmla="*/ 242003 h 890390"/>
                <a:gd name="connsiteX30" fmla="*/ 433012 w 630659"/>
                <a:gd name="connsiteY30" fmla="*/ 249147 h 890390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5869 w 630659"/>
                <a:gd name="connsiteY17" fmla="*/ 422894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1106 w 630659"/>
                <a:gd name="connsiteY17" fmla="*/ 408607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1383"/>
                <a:gd name="connsiteY0" fmla="*/ 246680 h 878073"/>
                <a:gd name="connsiteX1" fmla="*/ 444918 w 631383"/>
                <a:gd name="connsiteY1" fmla="*/ 110949 h 878073"/>
                <a:gd name="connsiteX2" fmla="*/ 354430 w 631383"/>
                <a:gd name="connsiteY2" fmla="*/ 10936 h 878073"/>
                <a:gd name="connsiteX3" fmla="*/ 209174 w 631383"/>
                <a:gd name="connsiteY3" fmla="*/ 29987 h 878073"/>
                <a:gd name="connsiteX4" fmla="*/ 97255 w 631383"/>
                <a:gd name="connsiteY4" fmla="*/ 146667 h 878073"/>
                <a:gd name="connsiteX5" fmla="*/ 18674 w 631383"/>
                <a:gd name="connsiteY5" fmla="*/ 330024 h 878073"/>
                <a:gd name="connsiteX6" fmla="*/ 2006 w 631383"/>
                <a:gd name="connsiteY6" fmla="*/ 449086 h 878073"/>
                <a:gd name="connsiteX7" fmla="*/ 11530 w 631383"/>
                <a:gd name="connsiteY7" fmla="*/ 572911 h 878073"/>
                <a:gd name="connsiteX8" fmla="*/ 102018 w 631383"/>
                <a:gd name="connsiteY8" fmla="*/ 730074 h 878073"/>
                <a:gd name="connsiteX9" fmla="*/ 259180 w 631383"/>
                <a:gd name="connsiteY9" fmla="*/ 806274 h 878073"/>
                <a:gd name="connsiteX10" fmla="*/ 366337 w 631383"/>
                <a:gd name="connsiteY10" fmla="*/ 808655 h 878073"/>
                <a:gd name="connsiteX11" fmla="*/ 397293 w 631383"/>
                <a:gd name="connsiteY11" fmla="*/ 777699 h 878073"/>
                <a:gd name="connsiteX12" fmla="*/ 435393 w 631383"/>
                <a:gd name="connsiteY12" fmla="*/ 772936 h 878073"/>
                <a:gd name="connsiteX13" fmla="*/ 492543 w 631383"/>
                <a:gd name="connsiteY13" fmla="*/ 863424 h 878073"/>
                <a:gd name="connsiteX14" fmla="*/ 630655 w 631383"/>
                <a:gd name="connsiteY14" fmla="*/ 841993 h 878073"/>
                <a:gd name="connsiteX15" fmla="*/ 544932 w 631383"/>
                <a:gd name="connsiteY15" fmla="*/ 680068 h 878073"/>
                <a:gd name="connsiteX16" fmla="*/ 497307 w 631383"/>
                <a:gd name="connsiteY16" fmla="*/ 482425 h 878073"/>
                <a:gd name="connsiteX17" fmla="*/ 456824 w 631383"/>
                <a:gd name="connsiteY17" fmla="*/ 399080 h 878073"/>
                <a:gd name="connsiteX18" fmla="*/ 421106 w 631383"/>
                <a:gd name="connsiteY18" fmla="*/ 408607 h 878073"/>
                <a:gd name="connsiteX19" fmla="*/ 344905 w 631383"/>
                <a:gd name="connsiteY19" fmla="*/ 420511 h 878073"/>
                <a:gd name="connsiteX20" fmla="*/ 378243 w 631383"/>
                <a:gd name="connsiteY20" fmla="*/ 611012 h 878073"/>
                <a:gd name="connsiteX21" fmla="*/ 340143 w 631383"/>
                <a:gd name="connsiteY21" fmla="*/ 661017 h 878073"/>
                <a:gd name="connsiteX22" fmla="*/ 261562 w 631383"/>
                <a:gd name="connsiteY22" fmla="*/ 649111 h 878073"/>
                <a:gd name="connsiteX23" fmla="*/ 173456 w 631383"/>
                <a:gd name="connsiteY23" fmla="*/ 577674 h 878073"/>
                <a:gd name="connsiteX24" fmla="*/ 140118 w 631383"/>
                <a:gd name="connsiteY24" fmla="*/ 480042 h 878073"/>
                <a:gd name="connsiteX25" fmla="*/ 152023 w 631383"/>
                <a:gd name="connsiteY25" fmla="*/ 320499 h 878073"/>
                <a:gd name="connsiteX26" fmla="*/ 199649 w 631383"/>
                <a:gd name="connsiteY26" fmla="*/ 215724 h 878073"/>
                <a:gd name="connsiteX27" fmla="*/ 268705 w 631383"/>
                <a:gd name="connsiteY27" fmla="*/ 139524 h 878073"/>
                <a:gd name="connsiteX28" fmla="*/ 325855 w 631383"/>
                <a:gd name="connsiteY28" fmla="*/ 160956 h 878073"/>
                <a:gd name="connsiteX29" fmla="*/ 294899 w 631383"/>
                <a:gd name="connsiteY29" fmla="*/ 206199 h 878073"/>
                <a:gd name="connsiteX30" fmla="*/ 316330 w 631383"/>
                <a:gd name="connsiteY30" fmla="*/ 239536 h 878073"/>
                <a:gd name="connsiteX31" fmla="*/ 433012 w 631383"/>
                <a:gd name="connsiteY31" fmla="*/ 246680 h 878073"/>
                <a:gd name="connsiteX0" fmla="*/ 433012 w 631560"/>
                <a:gd name="connsiteY0" fmla="*/ 246680 h 877891"/>
                <a:gd name="connsiteX1" fmla="*/ 444918 w 631560"/>
                <a:gd name="connsiteY1" fmla="*/ 110949 h 877891"/>
                <a:gd name="connsiteX2" fmla="*/ 354430 w 631560"/>
                <a:gd name="connsiteY2" fmla="*/ 10936 h 877891"/>
                <a:gd name="connsiteX3" fmla="*/ 209174 w 631560"/>
                <a:gd name="connsiteY3" fmla="*/ 29987 h 877891"/>
                <a:gd name="connsiteX4" fmla="*/ 97255 w 631560"/>
                <a:gd name="connsiteY4" fmla="*/ 146667 h 877891"/>
                <a:gd name="connsiteX5" fmla="*/ 18674 w 631560"/>
                <a:gd name="connsiteY5" fmla="*/ 330024 h 877891"/>
                <a:gd name="connsiteX6" fmla="*/ 2006 w 631560"/>
                <a:gd name="connsiteY6" fmla="*/ 449086 h 877891"/>
                <a:gd name="connsiteX7" fmla="*/ 11530 w 631560"/>
                <a:gd name="connsiteY7" fmla="*/ 572911 h 877891"/>
                <a:gd name="connsiteX8" fmla="*/ 102018 w 631560"/>
                <a:gd name="connsiteY8" fmla="*/ 730074 h 877891"/>
                <a:gd name="connsiteX9" fmla="*/ 259180 w 631560"/>
                <a:gd name="connsiteY9" fmla="*/ 806274 h 877891"/>
                <a:gd name="connsiteX10" fmla="*/ 366337 w 631560"/>
                <a:gd name="connsiteY10" fmla="*/ 808655 h 877891"/>
                <a:gd name="connsiteX11" fmla="*/ 397293 w 631560"/>
                <a:gd name="connsiteY11" fmla="*/ 777699 h 877891"/>
                <a:gd name="connsiteX12" fmla="*/ 435393 w 631560"/>
                <a:gd name="connsiteY12" fmla="*/ 772936 h 877891"/>
                <a:gd name="connsiteX13" fmla="*/ 492543 w 631560"/>
                <a:gd name="connsiteY13" fmla="*/ 863424 h 877891"/>
                <a:gd name="connsiteX14" fmla="*/ 630655 w 631560"/>
                <a:gd name="connsiteY14" fmla="*/ 841993 h 877891"/>
                <a:gd name="connsiteX15" fmla="*/ 549695 w 631560"/>
                <a:gd name="connsiteY15" fmla="*/ 684830 h 877891"/>
                <a:gd name="connsiteX16" fmla="*/ 497307 w 631560"/>
                <a:gd name="connsiteY16" fmla="*/ 482425 h 877891"/>
                <a:gd name="connsiteX17" fmla="*/ 456824 w 631560"/>
                <a:gd name="connsiteY17" fmla="*/ 399080 h 877891"/>
                <a:gd name="connsiteX18" fmla="*/ 421106 w 631560"/>
                <a:gd name="connsiteY18" fmla="*/ 408607 h 877891"/>
                <a:gd name="connsiteX19" fmla="*/ 344905 w 631560"/>
                <a:gd name="connsiteY19" fmla="*/ 420511 h 877891"/>
                <a:gd name="connsiteX20" fmla="*/ 378243 w 631560"/>
                <a:gd name="connsiteY20" fmla="*/ 611012 h 877891"/>
                <a:gd name="connsiteX21" fmla="*/ 340143 w 631560"/>
                <a:gd name="connsiteY21" fmla="*/ 661017 h 877891"/>
                <a:gd name="connsiteX22" fmla="*/ 261562 w 631560"/>
                <a:gd name="connsiteY22" fmla="*/ 649111 h 877891"/>
                <a:gd name="connsiteX23" fmla="*/ 173456 w 631560"/>
                <a:gd name="connsiteY23" fmla="*/ 577674 h 877891"/>
                <a:gd name="connsiteX24" fmla="*/ 140118 w 631560"/>
                <a:gd name="connsiteY24" fmla="*/ 480042 h 877891"/>
                <a:gd name="connsiteX25" fmla="*/ 152023 w 631560"/>
                <a:gd name="connsiteY25" fmla="*/ 320499 h 877891"/>
                <a:gd name="connsiteX26" fmla="*/ 199649 w 631560"/>
                <a:gd name="connsiteY26" fmla="*/ 215724 h 877891"/>
                <a:gd name="connsiteX27" fmla="*/ 268705 w 631560"/>
                <a:gd name="connsiteY27" fmla="*/ 139524 h 877891"/>
                <a:gd name="connsiteX28" fmla="*/ 325855 w 631560"/>
                <a:gd name="connsiteY28" fmla="*/ 160956 h 877891"/>
                <a:gd name="connsiteX29" fmla="*/ 294899 w 631560"/>
                <a:gd name="connsiteY29" fmla="*/ 206199 h 877891"/>
                <a:gd name="connsiteX30" fmla="*/ 316330 w 631560"/>
                <a:gd name="connsiteY30" fmla="*/ 239536 h 877891"/>
                <a:gd name="connsiteX31" fmla="*/ 433012 w 631560"/>
                <a:gd name="connsiteY31" fmla="*/ 246680 h 877891"/>
                <a:gd name="connsiteX0" fmla="*/ 433012 w 631579"/>
                <a:gd name="connsiteY0" fmla="*/ 246680 h 877891"/>
                <a:gd name="connsiteX1" fmla="*/ 444918 w 631579"/>
                <a:gd name="connsiteY1" fmla="*/ 110949 h 877891"/>
                <a:gd name="connsiteX2" fmla="*/ 354430 w 631579"/>
                <a:gd name="connsiteY2" fmla="*/ 10936 h 877891"/>
                <a:gd name="connsiteX3" fmla="*/ 209174 w 631579"/>
                <a:gd name="connsiteY3" fmla="*/ 29987 h 877891"/>
                <a:gd name="connsiteX4" fmla="*/ 97255 w 631579"/>
                <a:gd name="connsiteY4" fmla="*/ 146667 h 877891"/>
                <a:gd name="connsiteX5" fmla="*/ 18674 w 631579"/>
                <a:gd name="connsiteY5" fmla="*/ 330024 h 877891"/>
                <a:gd name="connsiteX6" fmla="*/ 2006 w 631579"/>
                <a:gd name="connsiteY6" fmla="*/ 449086 h 877891"/>
                <a:gd name="connsiteX7" fmla="*/ 11530 w 631579"/>
                <a:gd name="connsiteY7" fmla="*/ 572911 h 877891"/>
                <a:gd name="connsiteX8" fmla="*/ 102018 w 631579"/>
                <a:gd name="connsiteY8" fmla="*/ 730074 h 877891"/>
                <a:gd name="connsiteX9" fmla="*/ 259180 w 631579"/>
                <a:gd name="connsiteY9" fmla="*/ 806274 h 877891"/>
                <a:gd name="connsiteX10" fmla="*/ 366337 w 631579"/>
                <a:gd name="connsiteY10" fmla="*/ 808655 h 877891"/>
                <a:gd name="connsiteX11" fmla="*/ 397293 w 631579"/>
                <a:gd name="connsiteY11" fmla="*/ 777699 h 877891"/>
                <a:gd name="connsiteX12" fmla="*/ 435393 w 631579"/>
                <a:gd name="connsiteY12" fmla="*/ 772936 h 877891"/>
                <a:gd name="connsiteX13" fmla="*/ 492543 w 631579"/>
                <a:gd name="connsiteY13" fmla="*/ 863424 h 877891"/>
                <a:gd name="connsiteX14" fmla="*/ 630655 w 631579"/>
                <a:gd name="connsiteY14" fmla="*/ 841993 h 877891"/>
                <a:gd name="connsiteX15" fmla="*/ 549695 w 631579"/>
                <a:gd name="connsiteY15" fmla="*/ 684830 h 877891"/>
                <a:gd name="connsiteX16" fmla="*/ 487782 w 631579"/>
                <a:gd name="connsiteY16" fmla="*/ 491950 h 877891"/>
                <a:gd name="connsiteX17" fmla="*/ 456824 w 631579"/>
                <a:gd name="connsiteY17" fmla="*/ 399080 h 877891"/>
                <a:gd name="connsiteX18" fmla="*/ 421106 w 631579"/>
                <a:gd name="connsiteY18" fmla="*/ 408607 h 877891"/>
                <a:gd name="connsiteX19" fmla="*/ 344905 w 631579"/>
                <a:gd name="connsiteY19" fmla="*/ 420511 h 877891"/>
                <a:gd name="connsiteX20" fmla="*/ 378243 w 631579"/>
                <a:gd name="connsiteY20" fmla="*/ 611012 h 877891"/>
                <a:gd name="connsiteX21" fmla="*/ 340143 w 631579"/>
                <a:gd name="connsiteY21" fmla="*/ 661017 h 877891"/>
                <a:gd name="connsiteX22" fmla="*/ 261562 w 631579"/>
                <a:gd name="connsiteY22" fmla="*/ 649111 h 877891"/>
                <a:gd name="connsiteX23" fmla="*/ 173456 w 631579"/>
                <a:gd name="connsiteY23" fmla="*/ 577674 h 877891"/>
                <a:gd name="connsiteX24" fmla="*/ 140118 w 631579"/>
                <a:gd name="connsiteY24" fmla="*/ 480042 h 877891"/>
                <a:gd name="connsiteX25" fmla="*/ 152023 w 631579"/>
                <a:gd name="connsiteY25" fmla="*/ 320499 h 877891"/>
                <a:gd name="connsiteX26" fmla="*/ 199649 w 631579"/>
                <a:gd name="connsiteY26" fmla="*/ 215724 h 877891"/>
                <a:gd name="connsiteX27" fmla="*/ 268705 w 631579"/>
                <a:gd name="connsiteY27" fmla="*/ 139524 h 877891"/>
                <a:gd name="connsiteX28" fmla="*/ 325855 w 631579"/>
                <a:gd name="connsiteY28" fmla="*/ 160956 h 877891"/>
                <a:gd name="connsiteX29" fmla="*/ 294899 w 631579"/>
                <a:gd name="connsiteY29" fmla="*/ 206199 h 877891"/>
                <a:gd name="connsiteX30" fmla="*/ 316330 w 631579"/>
                <a:gd name="connsiteY30" fmla="*/ 239536 h 877891"/>
                <a:gd name="connsiteX31" fmla="*/ 433012 w 631579"/>
                <a:gd name="connsiteY31" fmla="*/ 246680 h 877891"/>
                <a:gd name="connsiteX0" fmla="*/ 433012 w 631910"/>
                <a:gd name="connsiteY0" fmla="*/ 246680 h 878073"/>
                <a:gd name="connsiteX1" fmla="*/ 444918 w 631910"/>
                <a:gd name="connsiteY1" fmla="*/ 110949 h 878073"/>
                <a:gd name="connsiteX2" fmla="*/ 354430 w 631910"/>
                <a:gd name="connsiteY2" fmla="*/ 10936 h 878073"/>
                <a:gd name="connsiteX3" fmla="*/ 209174 w 631910"/>
                <a:gd name="connsiteY3" fmla="*/ 29987 h 878073"/>
                <a:gd name="connsiteX4" fmla="*/ 97255 w 631910"/>
                <a:gd name="connsiteY4" fmla="*/ 146667 h 878073"/>
                <a:gd name="connsiteX5" fmla="*/ 18674 w 631910"/>
                <a:gd name="connsiteY5" fmla="*/ 330024 h 878073"/>
                <a:gd name="connsiteX6" fmla="*/ 2006 w 631910"/>
                <a:gd name="connsiteY6" fmla="*/ 449086 h 878073"/>
                <a:gd name="connsiteX7" fmla="*/ 11530 w 631910"/>
                <a:gd name="connsiteY7" fmla="*/ 572911 h 878073"/>
                <a:gd name="connsiteX8" fmla="*/ 102018 w 631910"/>
                <a:gd name="connsiteY8" fmla="*/ 730074 h 878073"/>
                <a:gd name="connsiteX9" fmla="*/ 259180 w 631910"/>
                <a:gd name="connsiteY9" fmla="*/ 806274 h 878073"/>
                <a:gd name="connsiteX10" fmla="*/ 366337 w 631910"/>
                <a:gd name="connsiteY10" fmla="*/ 808655 h 878073"/>
                <a:gd name="connsiteX11" fmla="*/ 397293 w 631910"/>
                <a:gd name="connsiteY11" fmla="*/ 777699 h 878073"/>
                <a:gd name="connsiteX12" fmla="*/ 435393 w 631910"/>
                <a:gd name="connsiteY12" fmla="*/ 772936 h 878073"/>
                <a:gd name="connsiteX13" fmla="*/ 492543 w 631910"/>
                <a:gd name="connsiteY13" fmla="*/ 863424 h 878073"/>
                <a:gd name="connsiteX14" fmla="*/ 630655 w 631910"/>
                <a:gd name="connsiteY14" fmla="*/ 841993 h 878073"/>
                <a:gd name="connsiteX15" fmla="*/ 556838 w 631910"/>
                <a:gd name="connsiteY15" fmla="*/ 680068 h 878073"/>
                <a:gd name="connsiteX16" fmla="*/ 487782 w 631910"/>
                <a:gd name="connsiteY16" fmla="*/ 491950 h 878073"/>
                <a:gd name="connsiteX17" fmla="*/ 456824 w 631910"/>
                <a:gd name="connsiteY17" fmla="*/ 399080 h 878073"/>
                <a:gd name="connsiteX18" fmla="*/ 421106 w 631910"/>
                <a:gd name="connsiteY18" fmla="*/ 408607 h 878073"/>
                <a:gd name="connsiteX19" fmla="*/ 344905 w 631910"/>
                <a:gd name="connsiteY19" fmla="*/ 420511 h 878073"/>
                <a:gd name="connsiteX20" fmla="*/ 378243 w 631910"/>
                <a:gd name="connsiteY20" fmla="*/ 611012 h 878073"/>
                <a:gd name="connsiteX21" fmla="*/ 340143 w 631910"/>
                <a:gd name="connsiteY21" fmla="*/ 661017 h 878073"/>
                <a:gd name="connsiteX22" fmla="*/ 261562 w 631910"/>
                <a:gd name="connsiteY22" fmla="*/ 649111 h 878073"/>
                <a:gd name="connsiteX23" fmla="*/ 173456 w 631910"/>
                <a:gd name="connsiteY23" fmla="*/ 577674 h 878073"/>
                <a:gd name="connsiteX24" fmla="*/ 140118 w 631910"/>
                <a:gd name="connsiteY24" fmla="*/ 480042 h 878073"/>
                <a:gd name="connsiteX25" fmla="*/ 152023 w 631910"/>
                <a:gd name="connsiteY25" fmla="*/ 320499 h 878073"/>
                <a:gd name="connsiteX26" fmla="*/ 199649 w 631910"/>
                <a:gd name="connsiteY26" fmla="*/ 215724 h 878073"/>
                <a:gd name="connsiteX27" fmla="*/ 268705 w 631910"/>
                <a:gd name="connsiteY27" fmla="*/ 139524 h 878073"/>
                <a:gd name="connsiteX28" fmla="*/ 325855 w 631910"/>
                <a:gd name="connsiteY28" fmla="*/ 160956 h 878073"/>
                <a:gd name="connsiteX29" fmla="*/ 294899 w 631910"/>
                <a:gd name="connsiteY29" fmla="*/ 206199 h 878073"/>
                <a:gd name="connsiteX30" fmla="*/ 316330 w 631910"/>
                <a:gd name="connsiteY30" fmla="*/ 239536 h 878073"/>
                <a:gd name="connsiteX31" fmla="*/ 433012 w 631910"/>
                <a:gd name="connsiteY31" fmla="*/ 246680 h 878073"/>
                <a:gd name="connsiteX0" fmla="*/ 433012 w 630697"/>
                <a:gd name="connsiteY0" fmla="*/ 246680 h 877639"/>
                <a:gd name="connsiteX1" fmla="*/ 444918 w 630697"/>
                <a:gd name="connsiteY1" fmla="*/ 110949 h 877639"/>
                <a:gd name="connsiteX2" fmla="*/ 354430 w 630697"/>
                <a:gd name="connsiteY2" fmla="*/ 10936 h 877639"/>
                <a:gd name="connsiteX3" fmla="*/ 209174 w 630697"/>
                <a:gd name="connsiteY3" fmla="*/ 29987 h 877639"/>
                <a:gd name="connsiteX4" fmla="*/ 97255 w 630697"/>
                <a:gd name="connsiteY4" fmla="*/ 146667 h 877639"/>
                <a:gd name="connsiteX5" fmla="*/ 18674 w 630697"/>
                <a:gd name="connsiteY5" fmla="*/ 330024 h 877639"/>
                <a:gd name="connsiteX6" fmla="*/ 2006 w 630697"/>
                <a:gd name="connsiteY6" fmla="*/ 449086 h 877639"/>
                <a:gd name="connsiteX7" fmla="*/ 11530 w 630697"/>
                <a:gd name="connsiteY7" fmla="*/ 572911 h 877639"/>
                <a:gd name="connsiteX8" fmla="*/ 102018 w 630697"/>
                <a:gd name="connsiteY8" fmla="*/ 730074 h 877639"/>
                <a:gd name="connsiteX9" fmla="*/ 259180 w 630697"/>
                <a:gd name="connsiteY9" fmla="*/ 806274 h 877639"/>
                <a:gd name="connsiteX10" fmla="*/ 366337 w 630697"/>
                <a:gd name="connsiteY10" fmla="*/ 808655 h 877639"/>
                <a:gd name="connsiteX11" fmla="*/ 397293 w 630697"/>
                <a:gd name="connsiteY11" fmla="*/ 777699 h 877639"/>
                <a:gd name="connsiteX12" fmla="*/ 435393 w 630697"/>
                <a:gd name="connsiteY12" fmla="*/ 772936 h 877639"/>
                <a:gd name="connsiteX13" fmla="*/ 492543 w 630697"/>
                <a:gd name="connsiteY13" fmla="*/ 863424 h 877639"/>
                <a:gd name="connsiteX14" fmla="*/ 566361 w 630697"/>
                <a:gd name="connsiteY14" fmla="*/ 875331 h 877639"/>
                <a:gd name="connsiteX15" fmla="*/ 630655 w 630697"/>
                <a:gd name="connsiteY15" fmla="*/ 841993 h 877639"/>
                <a:gd name="connsiteX16" fmla="*/ 556838 w 630697"/>
                <a:gd name="connsiteY16" fmla="*/ 680068 h 877639"/>
                <a:gd name="connsiteX17" fmla="*/ 487782 w 630697"/>
                <a:gd name="connsiteY17" fmla="*/ 491950 h 877639"/>
                <a:gd name="connsiteX18" fmla="*/ 456824 w 630697"/>
                <a:gd name="connsiteY18" fmla="*/ 399080 h 877639"/>
                <a:gd name="connsiteX19" fmla="*/ 421106 w 630697"/>
                <a:gd name="connsiteY19" fmla="*/ 408607 h 877639"/>
                <a:gd name="connsiteX20" fmla="*/ 344905 w 630697"/>
                <a:gd name="connsiteY20" fmla="*/ 420511 h 877639"/>
                <a:gd name="connsiteX21" fmla="*/ 378243 w 630697"/>
                <a:gd name="connsiteY21" fmla="*/ 611012 h 877639"/>
                <a:gd name="connsiteX22" fmla="*/ 340143 w 630697"/>
                <a:gd name="connsiteY22" fmla="*/ 661017 h 877639"/>
                <a:gd name="connsiteX23" fmla="*/ 261562 w 630697"/>
                <a:gd name="connsiteY23" fmla="*/ 649111 h 877639"/>
                <a:gd name="connsiteX24" fmla="*/ 173456 w 630697"/>
                <a:gd name="connsiteY24" fmla="*/ 577674 h 877639"/>
                <a:gd name="connsiteX25" fmla="*/ 140118 w 630697"/>
                <a:gd name="connsiteY25" fmla="*/ 480042 h 877639"/>
                <a:gd name="connsiteX26" fmla="*/ 152023 w 630697"/>
                <a:gd name="connsiteY26" fmla="*/ 320499 h 877639"/>
                <a:gd name="connsiteX27" fmla="*/ 199649 w 630697"/>
                <a:gd name="connsiteY27" fmla="*/ 215724 h 877639"/>
                <a:gd name="connsiteX28" fmla="*/ 268705 w 630697"/>
                <a:gd name="connsiteY28" fmla="*/ 139524 h 877639"/>
                <a:gd name="connsiteX29" fmla="*/ 325855 w 630697"/>
                <a:gd name="connsiteY29" fmla="*/ 160956 h 877639"/>
                <a:gd name="connsiteX30" fmla="*/ 294899 w 630697"/>
                <a:gd name="connsiteY30" fmla="*/ 206199 h 877639"/>
                <a:gd name="connsiteX31" fmla="*/ 316330 w 630697"/>
                <a:gd name="connsiteY31" fmla="*/ 239536 h 877639"/>
                <a:gd name="connsiteX32" fmla="*/ 433012 w 630697"/>
                <a:gd name="connsiteY32" fmla="*/ 246680 h 877639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1989"/>
                <a:gd name="connsiteX1" fmla="*/ 444918 w 630697"/>
                <a:gd name="connsiteY1" fmla="*/ 110949 h 871989"/>
                <a:gd name="connsiteX2" fmla="*/ 354430 w 630697"/>
                <a:gd name="connsiteY2" fmla="*/ 10936 h 871989"/>
                <a:gd name="connsiteX3" fmla="*/ 209174 w 630697"/>
                <a:gd name="connsiteY3" fmla="*/ 29987 h 871989"/>
                <a:gd name="connsiteX4" fmla="*/ 97255 w 630697"/>
                <a:gd name="connsiteY4" fmla="*/ 146667 h 871989"/>
                <a:gd name="connsiteX5" fmla="*/ 18674 w 630697"/>
                <a:gd name="connsiteY5" fmla="*/ 330024 h 871989"/>
                <a:gd name="connsiteX6" fmla="*/ 2006 w 630697"/>
                <a:gd name="connsiteY6" fmla="*/ 449086 h 871989"/>
                <a:gd name="connsiteX7" fmla="*/ 11530 w 630697"/>
                <a:gd name="connsiteY7" fmla="*/ 572911 h 871989"/>
                <a:gd name="connsiteX8" fmla="*/ 102018 w 630697"/>
                <a:gd name="connsiteY8" fmla="*/ 730074 h 871989"/>
                <a:gd name="connsiteX9" fmla="*/ 259180 w 630697"/>
                <a:gd name="connsiteY9" fmla="*/ 806274 h 871989"/>
                <a:gd name="connsiteX10" fmla="*/ 366337 w 630697"/>
                <a:gd name="connsiteY10" fmla="*/ 808655 h 871989"/>
                <a:gd name="connsiteX11" fmla="*/ 397293 w 630697"/>
                <a:gd name="connsiteY11" fmla="*/ 777699 h 871989"/>
                <a:gd name="connsiteX12" fmla="*/ 435393 w 630697"/>
                <a:gd name="connsiteY12" fmla="*/ 772936 h 871989"/>
                <a:gd name="connsiteX13" fmla="*/ 492543 w 630697"/>
                <a:gd name="connsiteY13" fmla="*/ 863424 h 871989"/>
                <a:gd name="connsiteX14" fmla="*/ 566361 w 630697"/>
                <a:gd name="connsiteY14" fmla="*/ 865807 h 871989"/>
                <a:gd name="connsiteX15" fmla="*/ 630655 w 630697"/>
                <a:gd name="connsiteY15" fmla="*/ 841993 h 871989"/>
                <a:gd name="connsiteX16" fmla="*/ 556838 w 630697"/>
                <a:gd name="connsiteY16" fmla="*/ 680068 h 871989"/>
                <a:gd name="connsiteX17" fmla="*/ 487782 w 630697"/>
                <a:gd name="connsiteY17" fmla="*/ 491950 h 871989"/>
                <a:gd name="connsiteX18" fmla="*/ 456824 w 630697"/>
                <a:gd name="connsiteY18" fmla="*/ 399080 h 871989"/>
                <a:gd name="connsiteX19" fmla="*/ 421106 w 630697"/>
                <a:gd name="connsiteY19" fmla="*/ 408607 h 871989"/>
                <a:gd name="connsiteX20" fmla="*/ 344905 w 630697"/>
                <a:gd name="connsiteY20" fmla="*/ 420511 h 871989"/>
                <a:gd name="connsiteX21" fmla="*/ 378243 w 630697"/>
                <a:gd name="connsiteY21" fmla="*/ 611012 h 871989"/>
                <a:gd name="connsiteX22" fmla="*/ 340143 w 630697"/>
                <a:gd name="connsiteY22" fmla="*/ 661017 h 871989"/>
                <a:gd name="connsiteX23" fmla="*/ 261562 w 630697"/>
                <a:gd name="connsiteY23" fmla="*/ 649111 h 871989"/>
                <a:gd name="connsiteX24" fmla="*/ 173456 w 630697"/>
                <a:gd name="connsiteY24" fmla="*/ 577674 h 871989"/>
                <a:gd name="connsiteX25" fmla="*/ 140118 w 630697"/>
                <a:gd name="connsiteY25" fmla="*/ 480042 h 871989"/>
                <a:gd name="connsiteX26" fmla="*/ 152023 w 630697"/>
                <a:gd name="connsiteY26" fmla="*/ 320499 h 871989"/>
                <a:gd name="connsiteX27" fmla="*/ 199649 w 630697"/>
                <a:gd name="connsiteY27" fmla="*/ 215724 h 871989"/>
                <a:gd name="connsiteX28" fmla="*/ 268705 w 630697"/>
                <a:gd name="connsiteY28" fmla="*/ 139524 h 871989"/>
                <a:gd name="connsiteX29" fmla="*/ 325855 w 630697"/>
                <a:gd name="connsiteY29" fmla="*/ 160956 h 871989"/>
                <a:gd name="connsiteX30" fmla="*/ 294899 w 630697"/>
                <a:gd name="connsiteY30" fmla="*/ 206199 h 871989"/>
                <a:gd name="connsiteX31" fmla="*/ 316330 w 630697"/>
                <a:gd name="connsiteY31" fmla="*/ 239536 h 871989"/>
                <a:gd name="connsiteX32" fmla="*/ 433012 w 630697"/>
                <a:gd name="connsiteY32" fmla="*/ 246680 h 871989"/>
                <a:gd name="connsiteX0" fmla="*/ 433012 w 630697"/>
                <a:gd name="connsiteY0" fmla="*/ 245070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316330 w 630697"/>
                <a:gd name="connsiteY31" fmla="*/ 237926 h 870379"/>
                <a:gd name="connsiteX32" fmla="*/ 433012 w 630697"/>
                <a:gd name="connsiteY32" fmla="*/ 245070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316330 w 630697"/>
                <a:gd name="connsiteY31" fmla="*/ 2379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416343 w 630697"/>
                <a:gd name="connsiteY30" fmla="*/ 156964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35380 w 630697"/>
                <a:gd name="connsiteY29" fmla="*/ 118864 h 870379"/>
                <a:gd name="connsiteX30" fmla="*/ 416343 w 630697"/>
                <a:gd name="connsiteY30" fmla="*/ 156964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197268 w 630697"/>
                <a:gd name="connsiteY9" fmla="*/ 780851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197268 w 630697"/>
                <a:gd name="connsiteY9" fmla="*/ 780851 h 870379"/>
                <a:gd name="connsiteX10" fmla="*/ 354431 w 630697"/>
                <a:gd name="connsiteY10" fmla="*/ 785613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397293 w 630697"/>
                <a:gd name="connsiteY11" fmla="*/ 776089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409200 w 630697"/>
                <a:gd name="connsiteY11" fmla="*/ 780852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397294 w 630697"/>
                <a:gd name="connsiteY11" fmla="*/ 780852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5565"/>
                <a:gd name="connsiteX1" fmla="*/ 540168 w 630697"/>
                <a:gd name="connsiteY1" fmla="*/ 85527 h 865565"/>
                <a:gd name="connsiteX2" fmla="*/ 354430 w 630697"/>
                <a:gd name="connsiteY2" fmla="*/ 9326 h 865565"/>
                <a:gd name="connsiteX3" fmla="*/ 209174 w 630697"/>
                <a:gd name="connsiteY3" fmla="*/ 28377 h 865565"/>
                <a:gd name="connsiteX4" fmla="*/ 97255 w 630697"/>
                <a:gd name="connsiteY4" fmla="*/ 145057 h 865565"/>
                <a:gd name="connsiteX5" fmla="*/ 18674 w 630697"/>
                <a:gd name="connsiteY5" fmla="*/ 328414 h 865565"/>
                <a:gd name="connsiteX6" fmla="*/ 2006 w 630697"/>
                <a:gd name="connsiteY6" fmla="*/ 447476 h 865565"/>
                <a:gd name="connsiteX7" fmla="*/ 11530 w 630697"/>
                <a:gd name="connsiteY7" fmla="*/ 571301 h 865565"/>
                <a:gd name="connsiteX8" fmla="*/ 102018 w 630697"/>
                <a:gd name="connsiteY8" fmla="*/ 728464 h 865565"/>
                <a:gd name="connsiteX9" fmla="*/ 197268 w 630697"/>
                <a:gd name="connsiteY9" fmla="*/ 780851 h 865565"/>
                <a:gd name="connsiteX10" fmla="*/ 354431 w 630697"/>
                <a:gd name="connsiteY10" fmla="*/ 785613 h 865565"/>
                <a:gd name="connsiteX11" fmla="*/ 397294 w 630697"/>
                <a:gd name="connsiteY11" fmla="*/ 780852 h 865565"/>
                <a:gd name="connsiteX12" fmla="*/ 442538 w 630697"/>
                <a:gd name="connsiteY12" fmla="*/ 854670 h 865565"/>
                <a:gd name="connsiteX13" fmla="*/ 492543 w 630697"/>
                <a:gd name="connsiteY13" fmla="*/ 861814 h 865565"/>
                <a:gd name="connsiteX14" fmla="*/ 566361 w 630697"/>
                <a:gd name="connsiteY14" fmla="*/ 864197 h 865565"/>
                <a:gd name="connsiteX15" fmla="*/ 630655 w 630697"/>
                <a:gd name="connsiteY15" fmla="*/ 840383 h 865565"/>
                <a:gd name="connsiteX16" fmla="*/ 556838 w 630697"/>
                <a:gd name="connsiteY16" fmla="*/ 678458 h 865565"/>
                <a:gd name="connsiteX17" fmla="*/ 499688 w 630697"/>
                <a:gd name="connsiteY17" fmla="*/ 485577 h 865565"/>
                <a:gd name="connsiteX18" fmla="*/ 480637 w 630697"/>
                <a:gd name="connsiteY18" fmla="*/ 404613 h 865565"/>
                <a:gd name="connsiteX19" fmla="*/ 421106 w 630697"/>
                <a:gd name="connsiteY19" fmla="*/ 406997 h 865565"/>
                <a:gd name="connsiteX20" fmla="*/ 373480 w 630697"/>
                <a:gd name="connsiteY20" fmla="*/ 418901 h 865565"/>
                <a:gd name="connsiteX21" fmla="*/ 378243 w 630697"/>
                <a:gd name="connsiteY21" fmla="*/ 609402 h 865565"/>
                <a:gd name="connsiteX22" fmla="*/ 340143 w 630697"/>
                <a:gd name="connsiteY22" fmla="*/ 659407 h 865565"/>
                <a:gd name="connsiteX23" fmla="*/ 261562 w 630697"/>
                <a:gd name="connsiteY23" fmla="*/ 647501 h 865565"/>
                <a:gd name="connsiteX24" fmla="*/ 173456 w 630697"/>
                <a:gd name="connsiteY24" fmla="*/ 576064 h 865565"/>
                <a:gd name="connsiteX25" fmla="*/ 140118 w 630697"/>
                <a:gd name="connsiteY25" fmla="*/ 478432 h 865565"/>
                <a:gd name="connsiteX26" fmla="*/ 152023 w 630697"/>
                <a:gd name="connsiteY26" fmla="*/ 318889 h 865565"/>
                <a:gd name="connsiteX27" fmla="*/ 199649 w 630697"/>
                <a:gd name="connsiteY27" fmla="*/ 214114 h 865565"/>
                <a:gd name="connsiteX28" fmla="*/ 263942 w 630697"/>
                <a:gd name="connsiteY28" fmla="*/ 152202 h 865565"/>
                <a:gd name="connsiteX29" fmla="*/ 335380 w 630697"/>
                <a:gd name="connsiteY29" fmla="*/ 118864 h 865565"/>
                <a:gd name="connsiteX30" fmla="*/ 404437 w 630697"/>
                <a:gd name="connsiteY30" fmla="*/ 152202 h 865565"/>
                <a:gd name="connsiteX31" fmla="*/ 413961 w 630697"/>
                <a:gd name="connsiteY31" fmla="*/ 199826 h 865565"/>
                <a:gd name="connsiteX32" fmla="*/ 537787 w 630697"/>
                <a:gd name="connsiteY32" fmla="*/ 202207 h 865565"/>
                <a:gd name="connsiteX0" fmla="*/ 537787 w 630698"/>
                <a:gd name="connsiteY0" fmla="*/ 202207 h 871719"/>
                <a:gd name="connsiteX1" fmla="*/ 540168 w 630698"/>
                <a:gd name="connsiteY1" fmla="*/ 85527 h 871719"/>
                <a:gd name="connsiteX2" fmla="*/ 354430 w 630698"/>
                <a:gd name="connsiteY2" fmla="*/ 9326 h 871719"/>
                <a:gd name="connsiteX3" fmla="*/ 209174 w 630698"/>
                <a:gd name="connsiteY3" fmla="*/ 28377 h 871719"/>
                <a:gd name="connsiteX4" fmla="*/ 97255 w 630698"/>
                <a:gd name="connsiteY4" fmla="*/ 145057 h 871719"/>
                <a:gd name="connsiteX5" fmla="*/ 18674 w 630698"/>
                <a:gd name="connsiteY5" fmla="*/ 328414 h 871719"/>
                <a:gd name="connsiteX6" fmla="*/ 2006 w 630698"/>
                <a:gd name="connsiteY6" fmla="*/ 447476 h 871719"/>
                <a:gd name="connsiteX7" fmla="*/ 11530 w 630698"/>
                <a:gd name="connsiteY7" fmla="*/ 571301 h 871719"/>
                <a:gd name="connsiteX8" fmla="*/ 102018 w 630698"/>
                <a:gd name="connsiteY8" fmla="*/ 728464 h 871719"/>
                <a:gd name="connsiteX9" fmla="*/ 197268 w 630698"/>
                <a:gd name="connsiteY9" fmla="*/ 780851 h 871719"/>
                <a:gd name="connsiteX10" fmla="*/ 354431 w 630698"/>
                <a:gd name="connsiteY10" fmla="*/ 785613 h 871719"/>
                <a:gd name="connsiteX11" fmla="*/ 397294 w 630698"/>
                <a:gd name="connsiteY11" fmla="*/ 780852 h 871719"/>
                <a:gd name="connsiteX12" fmla="*/ 442538 w 630698"/>
                <a:gd name="connsiteY12" fmla="*/ 854670 h 871719"/>
                <a:gd name="connsiteX13" fmla="*/ 490161 w 630698"/>
                <a:gd name="connsiteY13" fmla="*/ 871339 h 871719"/>
                <a:gd name="connsiteX14" fmla="*/ 566361 w 630698"/>
                <a:gd name="connsiteY14" fmla="*/ 864197 h 871719"/>
                <a:gd name="connsiteX15" fmla="*/ 630655 w 630698"/>
                <a:gd name="connsiteY15" fmla="*/ 840383 h 871719"/>
                <a:gd name="connsiteX16" fmla="*/ 556838 w 630698"/>
                <a:gd name="connsiteY16" fmla="*/ 678458 h 871719"/>
                <a:gd name="connsiteX17" fmla="*/ 499688 w 630698"/>
                <a:gd name="connsiteY17" fmla="*/ 485577 h 871719"/>
                <a:gd name="connsiteX18" fmla="*/ 480637 w 630698"/>
                <a:gd name="connsiteY18" fmla="*/ 404613 h 871719"/>
                <a:gd name="connsiteX19" fmla="*/ 421106 w 630698"/>
                <a:gd name="connsiteY19" fmla="*/ 406997 h 871719"/>
                <a:gd name="connsiteX20" fmla="*/ 373480 w 630698"/>
                <a:gd name="connsiteY20" fmla="*/ 418901 h 871719"/>
                <a:gd name="connsiteX21" fmla="*/ 378243 w 630698"/>
                <a:gd name="connsiteY21" fmla="*/ 609402 h 871719"/>
                <a:gd name="connsiteX22" fmla="*/ 340143 w 630698"/>
                <a:gd name="connsiteY22" fmla="*/ 659407 h 871719"/>
                <a:gd name="connsiteX23" fmla="*/ 261562 w 630698"/>
                <a:gd name="connsiteY23" fmla="*/ 647501 h 871719"/>
                <a:gd name="connsiteX24" fmla="*/ 173456 w 630698"/>
                <a:gd name="connsiteY24" fmla="*/ 576064 h 871719"/>
                <a:gd name="connsiteX25" fmla="*/ 140118 w 630698"/>
                <a:gd name="connsiteY25" fmla="*/ 478432 h 871719"/>
                <a:gd name="connsiteX26" fmla="*/ 152023 w 630698"/>
                <a:gd name="connsiteY26" fmla="*/ 318889 h 871719"/>
                <a:gd name="connsiteX27" fmla="*/ 199649 w 630698"/>
                <a:gd name="connsiteY27" fmla="*/ 214114 h 871719"/>
                <a:gd name="connsiteX28" fmla="*/ 263942 w 630698"/>
                <a:gd name="connsiteY28" fmla="*/ 152202 h 871719"/>
                <a:gd name="connsiteX29" fmla="*/ 335380 w 630698"/>
                <a:gd name="connsiteY29" fmla="*/ 118864 h 871719"/>
                <a:gd name="connsiteX30" fmla="*/ 404437 w 630698"/>
                <a:gd name="connsiteY30" fmla="*/ 152202 h 871719"/>
                <a:gd name="connsiteX31" fmla="*/ 413961 w 630698"/>
                <a:gd name="connsiteY31" fmla="*/ 199826 h 871719"/>
                <a:gd name="connsiteX32" fmla="*/ 537787 w 630698"/>
                <a:gd name="connsiteY32" fmla="*/ 202207 h 871719"/>
                <a:gd name="connsiteX0" fmla="*/ 537787 w 630698"/>
                <a:gd name="connsiteY0" fmla="*/ 202207 h 874381"/>
                <a:gd name="connsiteX1" fmla="*/ 540168 w 630698"/>
                <a:gd name="connsiteY1" fmla="*/ 85527 h 874381"/>
                <a:gd name="connsiteX2" fmla="*/ 354430 w 630698"/>
                <a:gd name="connsiteY2" fmla="*/ 9326 h 874381"/>
                <a:gd name="connsiteX3" fmla="*/ 209174 w 630698"/>
                <a:gd name="connsiteY3" fmla="*/ 28377 h 874381"/>
                <a:gd name="connsiteX4" fmla="*/ 97255 w 630698"/>
                <a:gd name="connsiteY4" fmla="*/ 145057 h 874381"/>
                <a:gd name="connsiteX5" fmla="*/ 18674 w 630698"/>
                <a:gd name="connsiteY5" fmla="*/ 328414 h 874381"/>
                <a:gd name="connsiteX6" fmla="*/ 2006 w 630698"/>
                <a:gd name="connsiteY6" fmla="*/ 447476 h 874381"/>
                <a:gd name="connsiteX7" fmla="*/ 11530 w 630698"/>
                <a:gd name="connsiteY7" fmla="*/ 571301 h 874381"/>
                <a:gd name="connsiteX8" fmla="*/ 102018 w 630698"/>
                <a:gd name="connsiteY8" fmla="*/ 728464 h 874381"/>
                <a:gd name="connsiteX9" fmla="*/ 197268 w 630698"/>
                <a:gd name="connsiteY9" fmla="*/ 780851 h 874381"/>
                <a:gd name="connsiteX10" fmla="*/ 354431 w 630698"/>
                <a:gd name="connsiteY10" fmla="*/ 785613 h 874381"/>
                <a:gd name="connsiteX11" fmla="*/ 397294 w 630698"/>
                <a:gd name="connsiteY11" fmla="*/ 780852 h 874381"/>
                <a:gd name="connsiteX12" fmla="*/ 442538 w 630698"/>
                <a:gd name="connsiteY12" fmla="*/ 854670 h 874381"/>
                <a:gd name="connsiteX13" fmla="*/ 490161 w 630698"/>
                <a:gd name="connsiteY13" fmla="*/ 871339 h 874381"/>
                <a:gd name="connsiteX14" fmla="*/ 566361 w 630698"/>
                <a:gd name="connsiteY14" fmla="*/ 871341 h 874381"/>
                <a:gd name="connsiteX15" fmla="*/ 630655 w 630698"/>
                <a:gd name="connsiteY15" fmla="*/ 840383 h 874381"/>
                <a:gd name="connsiteX16" fmla="*/ 556838 w 630698"/>
                <a:gd name="connsiteY16" fmla="*/ 678458 h 874381"/>
                <a:gd name="connsiteX17" fmla="*/ 499688 w 630698"/>
                <a:gd name="connsiteY17" fmla="*/ 485577 h 874381"/>
                <a:gd name="connsiteX18" fmla="*/ 480637 w 630698"/>
                <a:gd name="connsiteY18" fmla="*/ 404613 h 874381"/>
                <a:gd name="connsiteX19" fmla="*/ 421106 w 630698"/>
                <a:gd name="connsiteY19" fmla="*/ 406997 h 874381"/>
                <a:gd name="connsiteX20" fmla="*/ 373480 w 630698"/>
                <a:gd name="connsiteY20" fmla="*/ 418901 h 874381"/>
                <a:gd name="connsiteX21" fmla="*/ 378243 w 630698"/>
                <a:gd name="connsiteY21" fmla="*/ 609402 h 874381"/>
                <a:gd name="connsiteX22" fmla="*/ 340143 w 630698"/>
                <a:gd name="connsiteY22" fmla="*/ 659407 h 874381"/>
                <a:gd name="connsiteX23" fmla="*/ 261562 w 630698"/>
                <a:gd name="connsiteY23" fmla="*/ 647501 h 874381"/>
                <a:gd name="connsiteX24" fmla="*/ 173456 w 630698"/>
                <a:gd name="connsiteY24" fmla="*/ 576064 h 874381"/>
                <a:gd name="connsiteX25" fmla="*/ 140118 w 630698"/>
                <a:gd name="connsiteY25" fmla="*/ 478432 h 874381"/>
                <a:gd name="connsiteX26" fmla="*/ 152023 w 630698"/>
                <a:gd name="connsiteY26" fmla="*/ 318889 h 874381"/>
                <a:gd name="connsiteX27" fmla="*/ 199649 w 630698"/>
                <a:gd name="connsiteY27" fmla="*/ 214114 h 874381"/>
                <a:gd name="connsiteX28" fmla="*/ 263942 w 630698"/>
                <a:gd name="connsiteY28" fmla="*/ 152202 h 874381"/>
                <a:gd name="connsiteX29" fmla="*/ 335380 w 630698"/>
                <a:gd name="connsiteY29" fmla="*/ 118864 h 874381"/>
                <a:gd name="connsiteX30" fmla="*/ 404437 w 630698"/>
                <a:gd name="connsiteY30" fmla="*/ 152202 h 874381"/>
                <a:gd name="connsiteX31" fmla="*/ 413961 w 630698"/>
                <a:gd name="connsiteY31" fmla="*/ 199826 h 874381"/>
                <a:gd name="connsiteX32" fmla="*/ 537787 w 630698"/>
                <a:gd name="connsiteY32" fmla="*/ 202207 h 874381"/>
                <a:gd name="connsiteX0" fmla="*/ 537787 w 623561"/>
                <a:gd name="connsiteY0" fmla="*/ 202207 h 873730"/>
                <a:gd name="connsiteX1" fmla="*/ 540168 w 623561"/>
                <a:gd name="connsiteY1" fmla="*/ 85527 h 873730"/>
                <a:gd name="connsiteX2" fmla="*/ 354430 w 623561"/>
                <a:gd name="connsiteY2" fmla="*/ 9326 h 873730"/>
                <a:gd name="connsiteX3" fmla="*/ 209174 w 623561"/>
                <a:gd name="connsiteY3" fmla="*/ 28377 h 873730"/>
                <a:gd name="connsiteX4" fmla="*/ 97255 w 623561"/>
                <a:gd name="connsiteY4" fmla="*/ 145057 h 873730"/>
                <a:gd name="connsiteX5" fmla="*/ 18674 w 623561"/>
                <a:gd name="connsiteY5" fmla="*/ 328414 h 873730"/>
                <a:gd name="connsiteX6" fmla="*/ 2006 w 623561"/>
                <a:gd name="connsiteY6" fmla="*/ 447476 h 873730"/>
                <a:gd name="connsiteX7" fmla="*/ 11530 w 623561"/>
                <a:gd name="connsiteY7" fmla="*/ 571301 h 873730"/>
                <a:gd name="connsiteX8" fmla="*/ 102018 w 623561"/>
                <a:gd name="connsiteY8" fmla="*/ 728464 h 873730"/>
                <a:gd name="connsiteX9" fmla="*/ 197268 w 623561"/>
                <a:gd name="connsiteY9" fmla="*/ 780851 h 873730"/>
                <a:gd name="connsiteX10" fmla="*/ 354431 w 623561"/>
                <a:gd name="connsiteY10" fmla="*/ 785613 h 873730"/>
                <a:gd name="connsiteX11" fmla="*/ 397294 w 623561"/>
                <a:gd name="connsiteY11" fmla="*/ 780852 h 873730"/>
                <a:gd name="connsiteX12" fmla="*/ 442538 w 623561"/>
                <a:gd name="connsiteY12" fmla="*/ 854670 h 873730"/>
                <a:gd name="connsiteX13" fmla="*/ 490161 w 623561"/>
                <a:gd name="connsiteY13" fmla="*/ 871339 h 873730"/>
                <a:gd name="connsiteX14" fmla="*/ 566361 w 623561"/>
                <a:gd name="connsiteY14" fmla="*/ 871341 h 873730"/>
                <a:gd name="connsiteX15" fmla="*/ 623511 w 623561"/>
                <a:gd name="connsiteY15" fmla="*/ 849908 h 873730"/>
                <a:gd name="connsiteX16" fmla="*/ 556838 w 623561"/>
                <a:gd name="connsiteY16" fmla="*/ 678458 h 873730"/>
                <a:gd name="connsiteX17" fmla="*/ 499688 w 623561"/>
                <a:gd name="connsiteY17" fmla="*/ 485577 h 873730"/>
                <a:gd name="connsiteX18" fmla="*/ 480637 w 623561"/>
                <a:gd name="connsiteY18" fmla="*/ 404613 h 873730"/>
                <a:gd name="connsiteX19" fmla="*/ 421106 w 623561"/>
                <a:gd name="connsiteY19" fmla="*/ 406997 h 873730"/>
                <a:gd name="connsiteX20" fmla="*/ 373480 w 623561"/>
                <a:gd name="connsiteY20" fmla="*/ 418901 h 873730"/>
                <a:gd name="connsiteX21" fmla="*/ 378243 w 623561"/>
                <a:gd name="connsiteY21" fmla="*/ 609402 h 873730"/>
                <a:gd name="connsiteX22" fmla="*/ 340143 w 623561"/>
                <a:gd name="connsiteY22" fmla="*/ 659407 h 873730"/>
                <a:gd name="connsiteX23" fmla="*/ 261562 w 623561"/>
                <a:gd name="connsiteY23" fmla="*/ 647501 h 873730"/>
                <a:gd name="connsiteX24" fmla="*/ 173456 w 623561"/>
                <a:gd name="connsiteY24" fmla="*/ 576064 h 873730"/>
                <a:gd name="connsiteX25" fmla="*/ 140118 w 623561"/>
                <a:gd name="connsiteY25" fmla="*/ 478432 h 873730"/>
                <a:gd name="connsiteX26" fmla="*/ 152023 w 623561"/>
                <a:gd name="connsiteY26" fmla="*/ 318889 h 873730"/>
                <a:gd name="connsiteX27" fmla="*/ 199649 w 623561"/>
                <a:gd name="connsiteY27" fmla="*/ 214114 h 873730"/>
                <a:gd name="connsiteX28" fmla="*/ 263942 w 623561"/>
                <a:gd name="connsiteY28" fmla="*/ 152202 h 873730"/>
                <a:gd name="connsiteX29" fmla="*/ 335380 w 623561"/>
                <a:gd name="connsiteY29" fmla="*/ 118864 h 873730"/>
                <a:gd name="connsiteX30" fmla="*/ 404437 w 623561"/>
                <a:gd name="connsiteY30" fmla="*/ 152202 h 873730"/>
                <a:gd name="connsiteX31" fmla="*/ 413961 w 623561"/>
                <a:gd name="connsiteY31" fmla="*/ 199826 h 873730"/>
                <a:gd name="connsiteX32" fmla="*/ 537787 w 623561"/>
                <a:gd name="connsiteY32" fmla="*/ 202207 h 873730"/>
                <a:gd name="connsiteX0" fmla="*/ 537787 w 623743"/>
                <a:gd name="connsiteY0" fmla="*/ 202207 h 873730"/>
                <a:gd name="connsiteX1" fmla="*/ 540168 w 623743"/>
                <a:gd name="connsiteY1" fmla="*/ 85527 h 873730"/>
                <a:gd name="connsiteX2" fmla="*/ 354430 w 623743"/>
                <a:gd name="connsiteY2" fmla="*/ 9326 h 873730"/>
                <a:gd name="connsiteX3" fmla="*/ 209174 w 623743"/>
                <a:gd name="connsiteY3" fmla="*/ 28377 h 873730"/>
                <a:gd name="connsiteX4" fmla="*/ 97255 w 623743"/>
                <a:gd name="connsiteY4" fmla="*/ 145057 h 873730"/>
                <a:gd name="connsiteX5" fmla="*/ 18674 w 623743"/>
                <a:gd name="connsiteY5" fmla="*/ 328414 h 873730"/>
                <a:gd name="connsiteX6" fmla="*/ 2006 w 623743"/>
                <a:gd name="connsiteY6" fmla="*/ 447476 h 873730"/>
                <a:gd name="connsiteX7" fmla="*/ 11530 w 623743"/>
                <a:gd name="connsiteY7" fmla="*/ 571301 h 873730"/>
                <a:gd name="connsiteX8" fmla="*/ 102018 w 623743"/>
                <a:gd name="connsiteY8" fmla="*/ 728464 h 873730"/>
                <a:gd name="connsiteX9" fmla="*/ 197268 w 623743"/>
                <a:gd name="connsiteY9" fmla="*/ 780851 h 873730"/>
                <a:gd name="connsiteX10" fmla="*/ 354431 w 623743"/>
                <a:gd name="connsiteY10" fmla="*/ 785613 h 873730"/>
                <a:gd name="connsiteX11" fmla="*/ 397294 w 623743"/>
                <a:gd name="connsiteY11" fmla="*/ 780852 h 873730"/>
                <a:gd name="connsiteX12" fmla="*/ 442538 w 623743"/>
                <a:gd name="connsiteY12" fmla="*/ 854670 h 873730"/>
                <a:gd name="connsiteX13" fmla="*/ 490161 w 623743"/>
                <a:gd name="connsiteY13" fmla="*/ 871339 h 873730"/>
                <a:gd name="connsiteX14" fmla="*/ 566361 w 623743"/>
                <a:gd name="connsiteY14" fmla="*/ 871341 h 873730"/>
                <a:gd name="connsiteX15" fmla="*/ 623511 w 623743"/>
                <a:gd name="connsiteY15" fmla="*/ 849908 h 873730"/>
                <a:gd name="connsiteX16" fmla="*/ 544932 w 623743"/>
                <a:gd name="connsiteY16" fmla="*/ 692746 h 873730"/>
                <a:gd name="connsiteX17" fmla="*/ 499688 w 623743"/>
                <a:gd name="connsiteY17" fmla="*/ 485577 h 873730"/>
                <a:gd name="connsiteX18" fmla="*/ 480637 w 623743"/>
                <a:gd name="connsiteY18" fmla="*/ 404613 h 873730"/>
                <a:gd name="connsiteX19" fmla="*/ 421106 w 623743"/>
                <a:gd name="connsiteY19" fmla="*/ 406997 h 873730"/>
                <a:gd name="connsiteX20" fmla="*/ 373480 w 623743"/>
                <a:gd name="connsiteY20" fmla="*/ 418901 h 873730"/>
                <a:gd name="connsiteX21" fmla="*/ 378243 w 623743"/>
                <a:gd name="connsiteY21" fmla="*/ 609402 h 873730"/>
                <a:gd name="connsiteX22" fmla="*/ 340143 w 623743"/>
                <a:gd name="connsiteY22" fmla="*/ 659407 h 873730"/>
                <a:gd name="connsiteX23" fmla="*/ 261562 w 623743"/>
                <a:gd name="connsiteY23" fmla="*/ 647501 h 873730"/>
                <a:gd name="connsiteX24" fmla="*/ 173456 w 623743"/>
                <a:gd name="connsiteY24" fmla="*/ 576064 h 873730"/>
                <a:gd name="connsiteX25" fmla="*/ 140118 w 623743"/>
                <a:gd name="connsiteY25" fmla="*/ 478432 h 873730"/>
                <a:gd name="connsiteX26" fmla="*/ 152023 w 623743"/>
                <a:gd name="connsiteY26" fmla="*/ 318889 h 873730"/>
                <a:gd name="connsiteX27" fmla="*/ 199649 w 623743"/>
                <a:gd name="connsiteY27" fmla="*/ 214114 h 873730"/>
                <a:gd name="connsiteX28" fmla="*/ 263942 w 623743"/>
                <a:gd name="connsiteY28" fmla="*/ 152202 h 873730"/>
                <a:gd name="connsiteX29" fmla="*/ 335380 w 623743"/>
                <a:gd name="connsiteY29" fmla="*/ 118864 h 873730"/>
                <a:gd name="connsiteX30" fmla="*/ 404437 w 623743"/>
                <a:gd name="connsiteY30" fmla="*/ 152202 h 873730"/>
                <a:gd name="connsiteX31" fmla="*/ 413961 w 623743"/>
                <a:gd name="connsiteY31" fmla="*/ 199826 h 873730"/>
                <a:gd name="connsiteX32" fmla="*/ 537787 w 623743"/>
                <a:gd name="connsiteY32" fmla="*/ 202207 h 873730"/>
                <a:gd name="connsiteX0" fmla="*/ 537787 w 623743"/>
                <a:gd name="connsiteY0" fmla="*/ 202207 h 873730"/>
                <a:gd name="connsiteX1" fmla="*/ 540168 w 623743"/>
                <a:gd name="connsiteY1" fmla="*/ 85527 h 873730"/>
                <a:gd name="connsiteX2" fmla="*/ 354430 w 623743"/>
                <a:gd name="connsiteY2" fmla="*/ 9326 h 873730"/>
                <a:gd name="connsiteX3" fmla="*/ 209174 w 623743"/>
                <a:gd name="connsiteY3" fmla="*/ 28377 h 873730"/>
                <a:gd name="connsiteX4" fmla="*/ 97255 w 623743"/>
                <a:gd name="connsiteY4" fmla="*/ 145057 h 873730"/>
                <a:gd name="connsiteX5" fmla="*/ 18674 w 623743"/>
                <a:gd name="connsiteY5" fmla="*/ 328414 h 873730"/>
                <a:gd name="connsiteX6" fmla="*/ 2006 w 623743"/>
                <a:gd name="connsiteY6" fmla="*/ 447476 h 873730"/>
                <a:gd name="connsiteX7" fmla="*/ 11530 w 623743"/>
                <a:gd name="connsiteY7" fmla="*/ 571301 h 873730"/>
                <a:gd name="connsiteX8" fmla="*/ 102018 w 623743"/>
                <a:gd name="connsiteY8" fmla="*/ 728464 h 873730"/>
                <a:gd name="connsiteX9" fmla="*/ 197268 w 623743"/>
                <a:gd name="connsiteY9" fmla="*/ 780851 h 873730"/>
                <a:gd name="connsiteX10" fmla="*/ 354431 w 623743"/>
                <a:gd name="connsiteY10" fmla="*/ 785613 h 873730"/>
                <a:gd name="connsiteX11" fmla="*/ 397294 w 623743"/>
                <a:gd name="connsiteY11" fmla="*/ 780852 h 873730"/>
                <a:gd name="connsiteX12" fmla="*/ 442538 w 623743"/>
                <a:gd name="connsiteY12" fmla="*/ 854670 h 873730"/>
                <a:gd name="connsiteX13" fmla="*/ 490161 w 623743"/>
                <a:gd name="connsiteY13" fmla="*/ 871339 h 873730"/>
                <a:gd name="connsiteX14" fmla="*/ 566361 w 623743"/>
                <a:gd name="connsiteY14" fmla="*/ 871341 h 873730"/>
                <a:gd name="connsiteX15" fmla="*/ 623511 w 623743"/>
                <a:gd name="connsiteY15" fmla="*/ 849908 h 873730"/>
                <a:gd name="connsiteX16" fmla="*/ 544932 w 623743"/>
                <a:gd name="connsiteY16" fmla="*/ 692746 h 873730"/>
                <a:gd name="connsiteX17" fmla="*/ 499688 w 623743"/>
                <a:gd name="connsiteY17" fmla="*/ 485577 h 873730"/>
                <a:gd name="connsiteX18" fmla="*/ 480637 w 623743"/>
                <a:gd name="connsiteY18" fmla="*/ 404613 h 873730"/>
                <a:gd name="connsiteX19" fmla="*/ 421106 w 623743"/>
                <a:gd name="connsiteY19" fmla="*/ 406997 h 873730"/>
                <a:gd name="connsiteX20" fmla="*/ 373480 w 623743"/>
                <a:gd name="connsiteY20" fmla="*/ 418901 h 873730"/>
                <a:gd name="connsiteX21" fmla="*/ 378243 w 623743"/>
                <a:gd name="connsiteY21" fmla="*/ 609402 h 873730"/>
                <a:gd name="connsiteX22" fmla="*/ 340143 w 623743"/>
                <a:gd name="connsiteY22" fmla="*/ 659407 h 873730"/>
                <a:gd name="connsiteX23" fmla="*/ 261562 w 623743"/>
                <a:gd name="connsiteY23" fmla="*/ 647501 h 873730"/>
                <a:gd name="connsiteX24" fmla="*/ 173456 w 623743"/>
                <a:gd name="connsiteY24" fmla="*/ 576064 h 873730"/>
                <a:gd name="connsiteX25" fmla="*/ 140118 w 623743"/>
                <a:gd name="connsiteY25" fmla="*/ 478432 h 873730"/>
                <a:gd name="connsiteX26" fmla="*/ 152023 w 623743"/>
                <a:gd name="connsiteY26" fmla="*/ 318889 h 873730"/>
                <a:gd name="connsiteX27" fmla="*/ 199649 w 623743"/>
                <a:gd name="connsiteY27" fmla="*/ 214114 h 873730"/>
                <a:gd name="connsiteX28" fmla="*/ 263942 w 623743"/>
                <a:gd name="connsiteY28" fmla="*/ 152202 h 873730"/>
                <a:gd name="connsiteX29" fmla="*/ 335380 w 623743"/>
                <a:gd name="connsiteY29" fmla="*/ 118864 h 873730"/>
                <a:gd name="connsiteX30" fmla="*/ 404437 w 623743"/>
                <a:gd name="connsiteY30" fmla="*/ 152202 h 873730"/>
                <a:gd name="connsiteX31" fmla="*/ 413961 w 623743"/>
                <a:gd name="connsiteY31" fmla="*/ 199826 h 873730"/>
                <a:gd name="connsiteX32" fmla="*/ 537787 w 623743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406997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404437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404437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52024 w 624028"/>
                <a:gd name="connsiteY25" fmla="*/ 476051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82981 w 624028"/>
                <a:gd name="connsiteY24" fmla="*/ 566539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37976 h 873730"/>
                <a:gd name="connsiteX24" fmla="*/ 182981 w 624028"/>
                <a:gd name="connsiteY24" fmla="*/ 566539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048 h 873571"/>
                <a:gd name="connsiteX1" fmla="*/ 521118 w 624028"/>
                <a:gd name="connsiteY1" fmla="*/ 82987 h 873571"/>
                <a:gd name="connsiteX2" fmla="*/ 354430 w 624028"/>
                <a:gd name="connsiteY2" fmla="*/ 9167 h 873571"/>
                <a:gd name="connsiteX3" fmla="*/ 209174 w 624028"/>
                <a:gd name="connsiteY3" fmla="*/ 28218 h 873571"/>
                <a:gd name="connsiteX4" fmla="*/ 97255 w 624028"/>
                <a:gd name="connsiteY4" fmla="*/ 144898 h 873571"/>
                <a:gd name="connsiteX5" fmla="*/ 18674 w 624028"/>
                <a:gd name="connsiteY5" fmla="*/ 328255 h 873571"/>
                <a:gd name="connsiteX6" fmla="*/ 2006 w 624028"/>
                <a:gd name="connsiteY6" fmla="*/ 447317 h 873571"/>
                <a:gd name="connsiteX7" fmla="*/ 11530 w 624028"/>
                <a:gd name="connsiteY7" fmla="*/ 571142 h 873571"/>
                <a:gd name="connsiteX8" fmla="*/ 102018 w 624028"/>
                <a:gd name="connsiteY8" fmla="*/ 728305 h 873571"/>
                <a:gd name="connsiteX9" fmla="*/ 197268 w 624028"/>
                <a:gd name="connsiteY9" fmla="*/ 780692 h 873571"/>
                <a:gd name="connsiteX10" fmla="*/ 354431 w 624028"/>
                <a:gd name="connsiteY10" fmla="*/ 785454 h 873571"/>
                <a:gd name="connsiteX11" fmla="*/ 397294 w 624028"/>
                <a:gd name="connsiteY11" fmla="*/ 780693 h 873571"/>
                <a:gd name="connsiteX12" fmla="*/ 442538 w 624028"/>
                <a:gd name="connsiteY12" fmla="*/ 854511 h 873571"/>
                <a:gd name="connsiteX13" fmla="*/ 490161 w 624028"/>
                <a:gd name="connsiteY13" fmla="*/ 871180 h 873571"/>
                <a:gd name="connsiteX14" fmla="*/ 566361 w 624028"/>
                <a:gd name="connsiteY14" fmla="*/ 871182 h 873571"/>
                <a:gd name="connsiteX15" fmla="*/ 623511 w 624028"/>
                <a:gd name="connsiteY15" fmla="*/ 849749 h 873571"/>
                <a:gd name="connsiteX16" fmla="*/ 533026 w 624028"/>
                <a:gd name="connsiteY16" fmla="*/ 685443 h 873571"/>
                <a:gd name="connsiteX17" fmla="*/ 499688 w 624028"/>
                <a:gd name="connsiteY17" fmla="*/ 485418 h 873571"/>
                <a:gd name="connsiteX18" fmla="*/ 480637 w 624028"/>
                <a:gd name="connsiteY18" fmla="*/ 404454 h 873571"/>
                <a:gd name="connsiteX19" fmla="*/ 421106 w 624028"/>
                <a:gd name="connsiteY19" fmla="*/ 397313 h 873571"/>
                <a:gd name="connsiteX20" fmla="*/ 373480 w 624028"/>
                <a:gd name="connsiteY20" fmla="*/ 418742 h 873571"/>
                <a:gd name="connsiteX21" fmla="*/ 378243 w 624028"/>
                <a:gd name="connsiteY21" fmla="*/ 609243 h 873571"/>
                <a:gd name="connsiteX22" fmla="*/ 340143 w 624028"/>
                <a:gd name="connsiteY22" fmla="*/ 659248 h 873571"/>
                <a:gd name="connsiteX23" fmla="*/ 261562 w 624028"/>
                <a:gd name="connsiteY23" fmla="*/ 637817 h 873571"/>
                <a:gd name="connsiteX24" fmla="*/ 182981 w 624028"/>
                <a:gd name="connsiteY24" fmla="*/ 566380 h 873571"/>
                <a:gd name="connsiteX25" fmla="*/ 152024 w 624028"/>
                <a:gd name="connsiteY25" fmla="*/ 475892 h 873571"/>
                <a:gd name="connsiteX26" fmla="*/ 171073 w 624028"/>
                <a:gd name="connsiteY26" fmla="*/ 306824 h 873571"/>
                <a:gd name="connsiteX27" fmla="*/ 199649 w 624028"/>
                <a:gd name="connsiteY27" fmla="*/ 213955 h 873571"/>
                <a:gd name="connsiteX28" fmla="*/ 263942 w 624028"/>
                <a:gd name="connsiteY28" fmla="*/ 152043 h 873571"/>
                <a:gd name="connsiteX29" fmla="*/ 335380 w 624028"/>
                <a:gd name="connsiteY29" fmla="*/ 118705 h 873571"/>
                <a:gd name="connsiteX30" fmla="*/ 392531 w 624028"/>
                <a:gd name="connsiteY30" fmla="*/ 152043 h 873571"/>
                <a:gd name="connsiteX31" fmla="*/ 413961 w 624028"/>
                <a:gd name="connsiteY31" fmla="*/ 199667 h 873571"/>
                <a:gd name="connsiteX32" fmla="*/ 537787 w 624028"/>
                <a:gd name="connsiteY32" fmla="*/ 202048 h 873571"/>
                <a:gd name="connsiteX0" fmla="*/ 537787 w 624028"/>
                <a:gd name="connsiteY0" fmla="*/ 201418 h 872941"/>
                <a:gd name="connsiteX1" fmla="*/ 502068 w 624028"/>
                <a:gd name="connsiteY1" fmla="*/ 72832 h 872941"/>
                <a:gd name="connsiteX2" fmla="*/ 354430 w 624028"/>
                <a:gd name="connsiteY2" fmla="*/ 8537 h 872941"/>
                <a:gd name="connsiteX3" fmla="*/ 209174 w 624028"/>
                <a:gd name="connsiteY3" fmla="*/ 27588 h 872941"/>
                <a:gd name="connsiteX4" fmla="*/ 97255 w 624028"/>
                <a:gd name="connsiteY4" fmla="*/ 144268 h 872941"/>
                <a:gd name="connsiteX5" fmla="*/ 18674 w 624028"/>
                <a:gd name="connsiteY5" fmla="*/ 327625 h 872941"/>
                <a:gd name="connsiteX6" fmla="*/ 2006 w 624028"/>
                <a:gd name="connsiteY6" fmla="*/ 446687 h 872941"/>
                <a:gd name="connsiteX7" fmla="*/ 11530 w 624028"/>
                <a:gd name="connsiteY7" fmla="*/ 570512 h 872941"/>
                <a:gd name="connsiteX8" fmla="*/ 102018 w 624028"/>
                <a:gd name="connsiteY8" fmla="*/ 727675 h 872941"/>
                <a:gd name="connsiteX9" fmla="*/ 197268 w 624028"/>
                <a:gd name="connsiteY9" fmla="*/ 780062 h 872941"/>
                <a:gd name="connsiteX10" fmla="*/ 354431 w 624028"/>
                <a:gd name="connsiteY10" fmla="*/ 784824 h 872941"/>
                <a:gd name="connsiteX11" fmla="*/ 397294 w 624028"/>
                <a:gd name="connsiteY11" fmla="*/ 780063 h 872941"/>
                <a:gd name="connsiteX12" fmla="*/ 442538 w 624028"/>
                <a:gd name="connsiteY12" fmla="*/ 853881 h 872941"/>
                <a:gd name="connsiteX13" fmla="*/ 490161 w 624028"/>
                <a:gd name="connsiteY13" fmla="*/ 870550 h 872941"/>
                <a:gd name="connsiteX14" fmla="*/ 566361 w 624028"/>
                <a:gd name="connsiteY14" fmla="*/ 870552 h 872941"/>
                <a:gd name="connsiteX15" fmla="*/ 623511 w 624028"/>
                <a:gd name="connsiteY15" fmla="*/ 849119 h 872941"/>
                <a:gd name="connsiteX16" fmla="*/ 533026 w 624028"/>
                <a:gd name="connsiteY16" fmla="*/ 684813 h 872941"/>
                <a:gd name="connsiteX17" fmla="*/ 499688 w 624028"/>
                <a:gd name="connsiteY17" fmla="*/ 484788 h 872941"/>
                <a:gd name="connsiteX18" fmla="*/ 480637 w 624028"/>
                <a:gd name="connsiteY18" fmla="*/ 403824 h 872941"/>
                <a:gd name="connsiteX19" fmla="*/ 421106 w 624028"/>
                <a:gd name="connsiteY19" fmla="*/ 396683 h 872941"/>
                <a:gd name="connsiteX20" fmla="*/ 373480 w 624028"/>
                <a:gd name="connsiteY20" fmla="*/ 418112 h 872941"/>
                <a:gd name="connsiteX21" fmla="*/ 378243 w 624028"/>
                <a:gd name="connsiteY21" fmla="*/ 608613 h 872941"/>
                <a:gd name="connsiteX22" fmla="*/ 340143 w 624028"/>
                <a:gd name="connsiteY22" fmla="*/ 658618 h 872941"/>
                <a:gd name="connsiteX23" fmla="*/ 261562 w 624028"/>
                <a:gd name="connsiteY23" fmla="*/ 637187 h 872941"/>
                <a:gd name="connsiteX24" fmla="*/ 182981 w 624028"/>
                <a:gd name="connsiteY24" fmla="*/ 565750 h 872941"/>
                <a:gd name="connsiteX25" fmla="*/ 152024 w 624028"/>
                <a:gd name="connsiteY25" fmla="*/ 475262 h 872941"/>
                <a:gd name="connsiteX26" fmla="*/ 171073 w 624028"/>
                <a:gd name="connsiteY26" fmla="*/ 306194 h 872941"/>
                <a:gd name="connsiteX27" fmla="*/ 199649 w 624028"/>
                <a:gd name="connsiteY27" fmla="*/ 213325 h 872941"/>
                <a:gd name="connsiteX28" fmla="*/ 263942 w 624028"/>
                <a:gd name="connsiteY28" fmla="*/ 151413 h 872941"/>
                <a:gd name="connsiteX29" fmla="*/ 335380 w 624028"/>
                <a:gd name="connsiteY29" fmla="*/ 118075 h 872941"/>
                <a:gd name="connsiteX30" fmla="*/ 392531 w 624028"/>
                <a:gd name="connsiteY30" fmla="*/ 151413 h 872941"/>
                <a:gd name="connsiteX31" fmla="*/ 413961 w 624028"/>
                <a:gd name="connsiteY31" fmla="*/ 199037 h 872941"/>
                <a:gd name="connsiteX32" fmla="*/ 537787 w 624028"/>
                <a:gd name="connsiteY32" fmla="*/ 201418 h 872941"/>
                <a:gd name="connsiteX0" fmla="*/ 530643 w 624028"/>
                <a:gd name="connsiteY0" fmla="*/ 201418 h 872941"/>
                <a:gd name="connsiteX1" fmla="*/ 502068 w 624028"/>
                <a:gd name="connsiteY1" fmla="*/ 72832 h 872941"/>
                <a:gd name="connsiteX2" fmla="*/ 354430 w 624028"/>
                <a:gd name="connsiteY2" fmla="*/ 8537 h 872941"/>
                <a:gd name="connsiteX3" fmla="*/ 209174 w 624028"/>
                <a:gd name="connsiteY3" fmla="*/ 27588 h 872941"/>
                <a:gd name="connsiteX4" fmla="*/ 97255 w 624028"/>
                <a:gd name="connsiteY4" fmla="*/ 144268 h 872941"/>
                <a:gd name="connsiteX5" fmla="*/ 18674 w 624028"/>
                <a:gd name="connsiteY5" fmla="*/ 327625 h 872941"/>
                <a:gd name="connsiteX6" fmla="*/ 2006 w 624028"/>
                <a:gd name="connsiteY6" fmla="*/ 446687 h 872941"/>
                <a:gd name="connsiteX7" fmla="*/ 11530 w 624028"/>
                <a:gd name="connsiteY7" fmla="*/ 570512 h 872941"/>
                <a:gd name="connsiteX8" fmla="*/ 102018 w 624028"/>
                <a:gd name="connsiteY8" fmla="*/ 727675 h 872941"/>
                <a:gd name="connsiteX9" fmla="*/ 197268 w 624028"/>
                <a:gd name="connsiteY9" fmla="*/ 780062 h 872941"/>
                <a:gd name="connsiteX10" fmla="*/ 354431 w 624028"/>
                <a:gd name="connsiteY10" fmla="*/ 784824 h 872941"/>
                <a:gd name="connsiteX11" fmla="*/ 397294 w 624028"/>
                <a:gd name="connsiteY11" fmla="*/ 780063 h 872941"/>
                <a:gd name="connsiteX12" fmla="*/ 442538 w 624028"/>
                <a:gd name="connsiteY12" fmla="*/ 853881 h 872941"/>
                <a:gd name="connsiteX13" fmla="*/ 490161 w 624028"/>
                <a:gd name="connsiteY13" fmla="*/ 870550 h 872941"/>
                <a:gd name="connsiteX14" fmla="*/ 566361 w 624028"/>
                <a:gd name="connsiteY14" fmla="*/ 870552 h 872941"/>
                <a:gd name="connsiteX15" fmla="*/ 623511 w 624028"/>
                <a:gd name="connsiteY15" fmla="*/ 849119 h 872941"/>
                <a:gd name="connsiteX16" fmla="*/ 533026 w 624028"/>
                <a:gd name="connsiteY16" fmla="*/ 684813 h 872941"/>
                <a:gd name="connsiteX17" fmla="*/ 499688 w 624028"/>
                <a:gd name="connsiteY17" fmla="*/ 484788 h 872941"/>
                <a:gd name="connsiteX18" fmla="*/ 480637 w 624028"/>
                <a:gd name="connsiteY18" fmla="*/ 403824 h 872941"/>
                <a:gd name="connsiteX19" fmla="*/ 421106 w 624028"/>
                <a:gd name="connsiteY19" fmla="*/ 396683 h 872941"/>
                <a:gd name="connsiteX20" fmla="*/ 373480 w 624028"/>
                <a:gd name="connsiteY20" fmla="*/ 418112 h 872941"/>
                <a:gd name="connsiteX21" fmla="*/ 378243 w 624028"/>
                <a:gd name="connsiteY21" fmla="*/ 608613 h 872941"/>
                <a:gd name="connsiteX22" fmla="*/ 340143 w 624028"/>
                <a:gd name="connsiteY22" fmla="*/ 658618 h 872941"/>
                <a:gd name="connsiteX23" fmla="*/ 261562 w 624028"/>
                <a:gd name="connsiteY23" fmla="*/ 637187 h 872941"/>
                <a:gd name="connsiteX24" fmla="*/ 182981 w 624028"/>
                <a:gd name="connsiteY24" fmla="*/ 565750 h 872941"/>
                <a:gd name="connsiteX25" fmla="*/ 152024 w 624028"/>
                <a:gd name="connsiteY25" fmla="*/ 475262 h 872941"/>
                <a:gd name="connsiteX26" fmla="*/ 171073 w 624028"/>
                <a:gd name="connsiteY26" fmla="*/ 306194 h 872941"/>
                <a:gd name="connsiteX27" fmla="*/ 199649 w 624028"/>
                <a:gd name="connsiteY27" fmla="*/ 213325 h 872941"/>
                <a:gd name="connsiteX28" fmla="*/ 263942 w 624028"/>
                <a:gd name="connsiteY28" fmla="*/ 151413 h 872941"/>
                <a:gd name="connsiteX29" fmla="*/ 335380 w 624028"/>
                <a:gd name="connsiteY29" fmla="*/ 118075 h 872941"/>
                <a:gd name="connsiteX30" fmla="*/ 392531 w 624028"/>
                <a:gd name="connsiteY30" fmla="*/ 151413 h 872941"/>
                <a:gd name="connsiteX31" fmla="*/ 413961 w 624028"/>
                <a:gd name="connsiteY31" fmla="*/ 199037 h 872941"/>
                <a:gd name="connsiteX32" fmla="*/ 530643 w 624028"/>
                <a:gd name="connsiteY32" fmla="*/ 201418 h 87294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83024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3090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3090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0709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3799 h 865322"/>
                <a:gd name="connsiteX1" fmla="*/ 523504 w 624028"/>
                <a:gd name="connsiteY1" fmla="*/ 120420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93799 h 865322"/>
                <a:gd name="connsiteX0" fmla="*/ 530643 w 624028"/>
                <a:gd name="connsiteY0" fmla="*/ 193799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93799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404437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61548 w 624028"/>
                <a:gd name="connsiteY27" fmla="*/ 329531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49642 w 624028"/>
                <a:gd name="connsiteY27" fmla="*/ 327150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52017 w 624028"/>
                <a:gd name="connsiteY6" fmla="*/ 227575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52017 w 624028"/>
                <a:gd name="connsiteY6" fmla="*/ 227575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40111 w 624028"/>
                <a:gd name="connsiteY6" fmla="*/ 229956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8424 h 864709"/>
                <a:gd name="connsiteX1" fmla="*/ 525885 w 624028"/>
                <a:gd name="connsiteY1" fmla="*/ 107901 h 864709"/>
                <a:gd name="connsiteX2" fmla="*/ 499686 w 624028"/>
                <a:gd name="connsiteY2" fmla="*/ 59838 h 864709"/>
                <a:gd name="connsiteX3" fmla="*/ 354430 w 624028"/>
                <a:gd name="connsiteY3" fmla="*/ 305 h 864709"/>
                <a:gd name="connsiteX4" fmla="*/ 206792 w 624028"/>
                <a:gd name="connsiteY4" fmla="*/ 40787 h 864709"/>
                <a:gd name="connsiteX5" fmla="*/ 106780 w 624028"/>
                <a:gd name="connsiteY5" fmla="*/ 128892 h 864709"/>
                <a:gd name="connsiteX6" fmla="*/ 40111 w 624028"/>
                <a:gd name="connsiteY6" fmla="*/ 229343 h 864709"/>
                <a:gd name="connsiteX7" fmla="*/ 18674 w 624028"/>
                <a:gd name="connsiteY7" fmla="*/ 319393 h 864709"/>
                <a:gd name="connsiteX8" fmla="*/ 2006 w 624028"/>
                <a:gd name="connsiteY8" fmla="*/ 438455 h 864709"/>
                <a:gd name="connsiteX9" fmla="*/ 11530 w 624028"/>
                <a:gd name="connsiteY9" fmla="*/ 562280 h 864709"/>
                <a:gd name="connsiteX10" fmla="*/ 102018 w 624028"/>
                <a:gd name="connsiteY10" fmla="*/ 719443 h 864709"/>
                <a:gd name="connsiteX11" fmla="*/ 197268 w 624028"/>
                <a:gd name="connsiteY11" fmla="*/ 771830 h 864709"/>
                <a:gd name="connsiteX12" fmla="*/ 354431 w 624028"/>
                <a:gd name="connsiteY12" fmla="*/ 776592 h 864709"/>
                <a:gd name="connsiteX13" fmla="*/ 397294 w 624028"/>
                <a:gd name="connsiteY13" fmla="*/ 771831 h 864709"/>
                <a:gd name="connsiteX14" fmla="*/ 442538 w 624028"/>
                <a:gd name="connsiteY14" fmla="*/ 845649 h 864709"/>
                <a:gd name="connsiteX15" fmla="*/ 490161 w 624028"/>
                <a:gd name="connsiteY15" fmla="*/ 862318 h 864709"/>
                <a:gd name="connsiteX16" fmla="*/ 566361 w 624028"/>
                <a:gd name="connsiteY16" fmla="*/ 862320 h 864709"/>
                <a:gd name="connsiteX17" fmla="*/ 623511 w 624028"/>
                <a:gd name="connsiteY17" fmla="*/ 840887 h 864709"/>
                <a:gd name="connsiteX18" fmla="*/ 533026 w 624028"/>
                <a:gd name="connsiteY18" fmla="*/ 676581 h 864709"/>
                <a:gd name="connsiteX19" fmla="*/ 499688 w 624028"/>
                <a:gd name="connsiteY19" fmla="*/ 476556 h 864709"/>
                <a:gd name="connsiteX20" fmla="*/ 480637 w 624028"/>
                <a:gd name="connsiteY20" fmla="*/ 395592 h 864709"/>
                <a:gd name="connsiteX21" fmla="*/ 421106 w 624028"/>
                <a:gd name="connsiteY21" fmla="*/ 388451 h 864709"/>
                <a:gd name="connsiteX22" fmla="*/ 373480 w 624028"/>
                <a:gd name="connsiteY22" fmla="*/ 409880 h 864709"/>
                <a:gd name="connsiteX23" fmla="*/ 378243 w 624028"/>
                <a:gd name="connsiteY23" fmla="*/ 600381 h 864709"/>
                <a:gd name="connsiteX24" fmla="*/ 340143 w 624028"/>
                <a:gd name="connsiteY24" fmla="*/ 650386 h 864709"/>
                <a:gd name="connsiteX25" fmla="*/ 261562 w 624028"/>
                <a:gd name="connsiteY25" fmla="*/ 628955 h 864709"/>
                <a:gd name="connsiteX26" fmla="*/ 182981 w 624028"/>
                <a:gd name="connsiteY26" fmla="*/ 557518 h 864709"/>
                <a:gd name="connsiteX27" fmla="*/ 152024 w 624028"/>
                <a:gd name="connsiteY27" fmla="*/ 467030 h 864709"/>
                <a:gd name="connsiteX28" fmla="*/ 149642 w 624028"/>
                <a:gd name="connsiteY28" fmla="*/ 326537 h 864709"/>
                <a:gd name="connsiteX29" fmla="*/ 199649 w 624028"/>
                <a:gd name="connsiteY29" fmla="*/ 205093 h 864709"/>
                <a:gd name="connsiteX30" fmla="*/ 254417 w 624028"/>
                <a:gd name="connsiteY30" fmla="*/ 140800 h 864709"/>
                <a:gd name="connsiteX31" fmla="*/ 335380 w 624028"/>
                <a:gd name="connsiteY31" fmla="*/ 109843 h 864709"/>
                <a:gd name="connsiteX32" fmla="*/ 397293 w 624028"/>
                <a:gd name="connsiteY32" fmla="*/ 131275 h 864709"/>
                <a:gd name="connsiteX33" fmla="*/ 413961 w 624028"/>
                <a:gd name="connsiteY33" fmla="*/ 190805 h 864709"/>
                <a:gd name="connsiteX34" fmla="*/ 483024 w 624028"/>
                <a:gd name="connsiteY34" fmla="*/ 198388 h 864709"/>
                <a:gd name="connsiteX35" fmla="*/ 530643 w 624028"/>
                <a:gd name="connsiteY35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62280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62280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9077 w 622462"/>
                <a:gd name="connsiteY0" fmla="*/ 188424 h 864709"/>
                <a:gd name="connsiteX1" fmla="*/ 524319 w 622462"/>
                <a:gd name="connsiteY1" fmla="*/ 107901 h 864709"/>
                <a:gd name="connsiteX2" fmla="*/ 498120 w 622462"/>
                <a:gd name="connsiteY2" fmla="*/ 59838 h 864709"/>
                <a:gd name="connsiteX3" fmla="*/ 352864 w 622462"/>
                <a:gd name="connsiteY3" fmla="*/ 305 h 864709"/>
                <a:gd name="connsiteX4" fmla="*/ 205226 w 622462"/>
                <a:gd name="connsiteY4" fmla="*/ 40787 h 864709"/>
                <a:gd name="connsiteX5" fmla="*/ 105214 w 622462"/>
                <a:gd name="connsiteY5" fmla="*/ 128892 h 864709"/>
                <a:gd name="connsiteX6" fmla="*/ 38545 w 622462"/>
                <a:gd name="connsiteY6" fmla="*/ 229343 h 864709"/>
                <a:gd name="connsiteX7" fmla="*/ 17108 w 622462"/>
                <a:gd name="connsiteY7" fmla="*/ 319393 h 864709"/>
                <a:gd name="connsiteX8" fmla="*/ 440 w 622462"/>
                <a:gd name="connsiteY8" fmla="*/ 438455 h 864709"/>
                <a:gd name="connsiteX9" fmla="*/ 7583 w 622462"/>
                <a:gd name="connsiteY9" fmla="*/ 547993 h 864709"/>
                <a:gd name="connsiteX10" fmla="*/ 36163 w 622462"/>
                <a:gd name="connsiteY10" fmla="*/ 624631 h 864709"/>
                <a:gd name="connsiteX11" fmla="*/ 100452 w 622462"/>
                <a:gd name="connsiteY11" fmla="*/ 719443 h 864709"/>
                <a:gd name="connsiteX12" fmla="*/ 195702 w 622462"/>
                <a:gd name="connsiteY12" fmla="*/ 771830 h 864709"/>
                <a:gd name="connsiteX13" fmla="*/ 352865 w 622462"/>
                <a:gd name="connsiteY13" fmla="*/ 776592 h 864709"/>
                <a:gd name="connsiteX14" fmla="*/ 395728 w 622462"/>
                <a:gd name="connsiteY14" fmla="*/ 771831 h 864709"/>
                <a:gd name="connsiteX15" fmla="*/ 440972 w 622462"/>
                <a:gd name="connsiteY15" fmla="*/ 845649 h 864709"/>
                <a:gd name="connsiteX16" fmla="*/ 488595 w 622462"/>
                <a:gd name="connsiteY16" fmla="*/ 862318 h 864709"/>
                <a:gd name="connsiteX17" fmla="*/ 564795 w 622462"/>
                <a:gd name="connsiteY17" fmla="*/ 862320 h 864709"/>
                <a:gd name="connsiteX18" fmla="*/ 621945 w 622462"/>
                <a:gd name="connsiteY18" fmla="*/ 840887 h 864709"/>
                <a:gd name="connsiteX19" fmla="*/ 531460 w 622462"/>
                <a:gd name="connsiteY19" fmla="*/ 676581 h 864709"/>
                <a:gd name="connsiteX20" fmla="*/ 498122 w 622462"/>
                <a:gd name="connsiteY20" fmla="*/ 476556 h 864709"/>
                <a:gd name="connsiteX21" fmla="*/ 479071 w 622462"/>
                <a:gd name="connsiteY21" fmla="*/ 395592 h 864709"/>
                <a:gd name="connsiteX22" fmla="*/ 419540 w 622462"/>
                <a:gd name="connsiteY22" fmla="*/ 388451 h 864709"/>
                <a:gd name="connsiteX23" fmla="*/ 371914 w 622462"/>
                <a:gd name="connsiteY23" fmla="*/ 409880 h 864709"/>
                <a:gd name="connsiteX24" fmla="*/ 376677 w 622462"/>
                <a:gd name="connsiteY24" fmla="*/ 600381 h 864709"/>
                <a:gd name="connsiteX25" fmla="*/ 338577 w 622462"/>
                <a:gd name="connsiteY25" fmla="*/ 650386 h 864709"/>
                <a:gd name="connsiteX26" fmla="*/ 259996 w 622462"/>
                <a:gd name="connsiteY26" fmla="*/ 628955 h 864709"/>
                <a:gd name="connsiteX27" fmla="*/ 181415 w 622462"/>
                <a:gd name="connsiteY27" fmla="*/ 557518 h 864709"/>
                <a:gd name="connsiteX28" fmla="*/ 150458 w 622462"/>
                <a:gd name="connsiteY28" fmla="*/ 467030 h 864709"/>
                <a:gd name="connsiteX29" fmla="*/ 148076 w 622462"/>
                <a:gd name="connsiteY29" fmla="*/ 326537 h 864709"/>
                <a:gd name="connsiteX30" fmla="*/ 198083 w 622462"/>
                <a:gd name="connsiteY30" fmla="*/ 205093 h 864709"/>
                <a:gd name="connsiteX31" fmla="*/ 252851 w 622462"/>
                <a:gd name="connsiteY31" fmla="*/ 140800 h 864709"/>
                <a:gd name="connsiteX32" fmla="*/ 333814 w 622462"/>
                <a:gd name="connsiteY32" fmla="*/ 109843 h 864709"/>
                <a:gd name="connsiteX33" fmla="*/ 395727 w 622462"/>
                <a:gd name="connsiteY33" fmla="*/ 131275 h 864709"/>
                <a:gd name="connsiteX34" fmla="*/ 412395 w 622462"/>
                <a:gd name="connsiteY34" fmla="*/ 190805 h 864709"/>
                <a:gd name="connsiteX35" fmla="*/ 481458 w 622462"/>
                <a:gd name="connsiteY35" fmla="*/ 198388 h 864709"/>
                <a:gd name="connsiteX36" fmla="*/ 529077 w 622462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40849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40849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19284 w 622206"/>
                <a:gd name="connsiteY22" fmla="*/ 388451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0832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86070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699 h 865578"/>
                <a:gd name="connsiteX1" fmla="*/ 524063 w 622206"/>
                <a:gd name="connsiteY1" fmla="*/ 108176 h 865578"/>
                <a:gd name="connsiteX2" fmla="*/ 497864 w 622206"/>
                <a:gd name="connsiteY2" fmla="*/ 60113 h 865578"/>
                <a:gd name="connsiteX3" fmla="*/ 428813 w 622206"/>
                <a:gd name="connsiteY3" fmla="*/ 20069 h 865578"/>
                <a:gd name="connsiteX4" fmla="*/ 352608 w 622206"/>
                <a:gd name="connsiteY4" fmla="*/ 580 h 865578"/>
                <a:gd name="connsiteX5" fmla="*/ 204970 w 622206"/>
                <a:gd name="connsiteY5" fmla="*/ 41062 h 865578"/>
                <a:gd name="connsiteX6" fmla="*/ 104958 w 622206"/>
                <a:gd name="connsiteY6" fmla="*/ 129167 h 865578"/>
                <a:gd name="connsiteX7" fmla="*/ 38289 w 622206"/>
                <a:gd name="connsiteY7" fmla="*/ 229618 h 865578"/>
                <a:gd name="connsiteX8" fmla="*/ 16852 w 622206"/>
                <a:gd name="connsiteY8" fmla="*/ 319668 h 865578"/>
                <a:gd name="connsiteX9" fmla="*/ 184 w 622206"/>
                <a:gd name="connsiteY9" fmla="*/ 438730 h 865578"/>
                <a:gd name="connsiteX10" fmla="*/ 9708 w 622206"/>
                <a:gd name="connsiteY10" fmla="*/ 541124 h 865578"/>
                <a:gd name="connsiteX11" fmla="*/ 35907 w 622206"/>
                <a:gd name="connsiteY11" fmla="*/ 624906 h 865578"/>
                <a:gd name="connsiteX12" fmla="*/ 100196 w 622206"/>
                <a:gd name="connsiteY12" fmla="*/ 719718 h 865578"/>
                <a:gd name="connsiteX13" fmla="*/ 195446 w 622206"/>
                <a:gd name="connsiteY13" fmla="*/ 772105 h 865578"/>
                <a:gd name="connsiteX14" fmla="*/ 352609 w 622206"/>
                <a:gd name="connsiteY14" fmla="*/ 776867 h 865578"/>
                <a:gd name="connsiteX15" fmla="*/ 395472 w 622206"/>
                <a:gd name="connsiteY15" fmla="*/ 772106 h 865578"/>
                <a:gd name="connsiteX16" fmla="*/ 452622 w 622206"/>
                <a:gd name="connsiteY16" fmla="*/ 836399 h 865578"/>
                <a:gd name="connsiteX17" fmla="*/ 488339 w 622206"/>
                <a:gd name="connsiteY17" fmla="*/ 862593 h 865578"/>
                <a:gd name="connsiteX18" fmla="*/ 564539 w 622206"/>
                <a:gd name="connsiteY18" fmla="*/ 862595 h 865578"/>
                <a:gd name="connsiteX19" fmla="*/ 621689 w 622206"/>
                <a:gd name="connsiteY19" fmla="*/ 841162 h 865578"/>
                <a:gd name="connsiteX20" fmla="*/ 531204 w 622206"/>
                <a:gd name="connsiteY20" fmla="*/ 676856 h 865578"/>
                <a:gd name="connsiteX21" fmla="*/ 497866 w 622206"/>
                <a:gd name="connsiteY21" fmla="*/ 476831 h 865578"/>
                <a:gd name="connsiteX22" fmla="*/ 478815 w 622206"/>
                <a:gd name="connsiteY22" fmla="*/ 395867 h 865578"/>
                <a:gd name="connsiteX23" fmla="*/ 424047 w 622206"/>
                <a:gd name="connsiteY23" fmla="*/ 386345 h 865578"/>
                <a:gd name="connsiteX24" fmla="*/ 371658 w 622206"/>
                <a:gd name="connsiteY24" fmla="*/ 410155 h 865578"/>
                <a:gd name="connsiteX25" fmla="*/ 376421 w 622206"/>
                <a:gd name="connsiteY25" fmla="*/ 600656 h 865578"/>
                <a:gd name="connsiteX26" fmla="*/ 338321 w 622206"/>
                <a:gd name="connsiteY26" fmla="*/ 650661 h 865578"/>
                <a:gd name="connsiteX27" fmla="*/ 259740 w 622206"/>
                <a:gd name="connsiteY27" fmla="*/ 629230 h 865578"/>
                <a:gd name="connsiteX28" fmla="*/ 181159 w 622206"/>
                <a:gd name="connsiteY28" fmla="*/ 557793 h 865578"/>
                <a:gd name="connsiteX29" fmla="*/ 150202 w 622206"/>
                <a:gd name="connsiteY29" fmla="*/ 467305 h 865578"/>
                <a:gd name="connsiteX30" fmla="*/ 147820 w 622206"/>
                <a:gd name="connsiteY30" fmla="*/ 326812 h 865578"/>
                <a:gd name="connsiteX31" fmla="*/ 197827 w 622206"/>
                <a:gd name="connsiteY31" fmla="*/ 205368 h 865578"/>
                <a:gd name="connsiteX32" fmla="*/ 252595 w 622206"/>
                <a:gd name="connsiteY32" fmla="*/ 141075 h 865578"/>
                <a:gd name="connsiteX33" fmla="*/ 333558 w 622206"/>
                <a:gd name="connsiteY33" fmla="*/ 110118 h 865578"/>
                <a:gd name="connsiteX34" fmla="*/ 395471 w 622206"/>
                <a:gd name="connsiteY34" fmla="*/ 131550 h 865578"/>
                <a:gd name="connsiteX35" fmla="*/ 412139 w 622206"/>
                <a:gd name="connsiteY35" fmla="*/ 191080 h 865578"/>
                <a:gd name="connsiteX36" fmla="*/ 481202 w 622206"/>
                <a:gd name="connsiteY36" fmla="*/ 198663 h 865578"/>
                <a:gd name="connsiteX37" fmla="*/ 528821 w 622206"/>
                <a:gd name="connsiteY37" fmla="*/ 188699 h 865578"/>
                <a:gd name="connsiteX0" fmla="*/ 528821 w 622206"/>
                <a:gd name="connsiteY0" fmla="*/ 188699 h 865578"/>
                <a:gd name="connsiteX1" fmla="*/ 524063 w 622206"/>
                <a:gd name="connsiteY1" fmla="*/ 108176 h 865578"/>
                <a:gd name="connsiteX2" fmla="*/ 497864 w 622206"/>
                <a:gd name="connsiteY2" fmla="*/ 60113 h 865578"/>
                <a:gd name="connsiteX3" fmla="*/ 428813 w 622206"/>
                <a:gd name="connsiteY3" fmla="*/ 20069 h 865578"/>
                <a:gd name="connsiteX4" fmla="*/ 352608 w 622206"/>
                <a:gd name="connsiteY4" fmla="*/ 580 h 865578"/>
                <a:gd name="connsiteX5" fmla="*/ 204970 w 622206"/>
                <a:gd name="connsiteY5" fmla="*/ 41062 h 865578"/>
                <a:gd name="connsiteX6" fmla="*/ 104958 w 622206"/>
                <a:gd name="connsiteY6" fmla="*/ 129167 h 865578"/>
                <a:gd name="connsiteX7" fmla="*/ 38289 w 622206"/>
                <a:gd name="connsiteY7" fmla="*/ 229618 h 865578"/>
                <a:gd name="connsiteX8" fmla="*/ 16852 w 622206"/>
                <a:gd name="connsiteY8" fmla="*/ 319668 h 865578"/>
                <a:gd name="connsiteX9" fmla="*/ 184 w 622206"/>
                <a:gd name="connsiteY9" fmla="*/ 438730 h 865578"/>
                <a:gd name="connsiteX10" fmla="*/ 9708 w 622206"/>
                <a:gd name="connsiteY10" fmla="*/ 541124 h 865578"/>
                <a:gd name="connsiteX11" fmla="*/ 35907 w 622206"/>
                <a:gd name="connsiteY11" fmla="*/ 624906 h 865578"/>
                <a:gd name="connsiteX12" fmla="*/ 100196 w 622206"/>
                <a:gd name="connsiteY12" fmla="*/ 719718 h 865578"/>
                <a:gd name="connsiteX13" fmla="*/ 195446 w 622206"/>
                <a:gd name="connsiteY13" fmla="*/ 772105 h 865578"/>
                <a:gd name="connsiteX14" fmla="*/ 352609 w 622206"/>
                <a:gd name="connsiteY14" fmla="*/ 776867 h 865578"/>
                <a:gd name="connsiteX15" fmla="*/ 395472 w 622206"/>
                <a:gd name="connsiteY15" fmla="*/ 772106 h 865578"/>
                <a:gd name="connsiteX16" fmla="*/ 452622 w 622206"/>
                <a:gd name="connsiteY16" fmla="*/ 836399 h 865578"/>
                <a:gd name="connsiteX17" fmla="*/ 488339 w 622206"/>
                <a:gd name="connsiteY17" fmla="*/ 862593 h 865578"/>
                <a:gd name="connsiteX18" fmla="*/ 564539 w 622206"/>
                <a:gd name="connsiteY18" fmla="*/ 862595 h 865578"/>
                <a:gd name="connsiteX19" fmla="*/ 621689 w 622206"/>
                <a:gd name="connsiteY19" fmla="*/ 841162 h 865578"/>
                <a:gd name="connsiteX20" fmla="*/ 531204 w 622206"/>
                <a:gd name="connsiteY20" fmla="*/ 676856 h 865578"/>
                <a:gd name="connsiteX21" fmla="*/ 497866 w 622206"/>
                <a:gd name="connsiteY21" fmla="*/ 476831 h 865578"/>
                <a:gd name="connsiteX22" fmla="*/ 478815 w 622206"/>
                <a:gd name="connsiteY22" fmla="*/ 395867 h 865578"/>
                <a:gd name="connsiteX23" fmla="*/ 424047 w 622206"/>
                <a:gd name="connsiteY23" fmla="*/ 386345 h 865578"/>
                <a:gd name="connsiteX24" fmla="*/ 371658 w 622206"/>
                <a:gd name="connsiteY24" fmla="*/ 410155 h 865578"/>
                <a:gd name="connsiteX25" fmla="*/ 376421 w 622206"/>
                <a:gd name="connsiteY25" fmla="*/ 600656 h 865578"/>
                <a:gd name="connsiteX26" fmla="*/ 338321 w 622206"/>
                <a:gd name="connsiteY26" fmla="*/ 650661 h 865578"/>
                <a:gd name="connsiteX27" fmla="*/ 259740 w 622206"/>
                <a:gd name="connsiteY27" fmla="*/ 629230 h 865578"/>
                <a:gd name="connsiteX28" fmla="*/ 181159 w 622206"/>
                <a:gd name="connsiteY28" fmla="*/ 557793 h 865578"/>
                <a:gd name="connsiteX29" fmla="*/ 150202 w 622206"/>
                <a:gd name="connsiteY29" fmla="*/ 467305 h 865578"/>
                <a:gd name="connsiteX30" fmla="*/ 147820 w 622206"/>
                <a:gd name="connsiteY30" fmla="*/ 326812 h 865578"/>
                <a:gd name="connsiteX31" fmla="*/ 197827 w 622206"/>
                <a:gd name="connsiteY31" fmla="*/ 205368 h 865578"/>
                <a:gd name="connsiteX32" fmla="*/ 252595 w 622206"/>
                <a:gd name="connsiteY32" fmla="*/ 141075 h 865578"/>
                <a:gd name="connsiteX33" fmla="*/ 333558 w 622206"/>
                <a:gd name="connsiteY33" fmla="*/ 110118 h 865578"/>
                <a:gd name="connsiteX34" fmla="*/ 395471 w 622206"/>
                <a:gd name="connsiteY34" fmla="*/ 131550 h 865578"/>
                <a:gd name="connsiteX35" fmla="*/ 412139 w 622206"/>
                <a:gd name="connsiteY35" fmla="*/ 191080 h 865578"/>
                <a:gd name="connsiteX36" fmla="*/ 481202 w 622206"/>
                <a:gd name="connsiteY36" fmla="*/ 198663 h 865578"/>
                <a:gd name="connsiteX37" fmla="*/ 528821 w 622206"/>
                <a:gd name="connsiteY37" fmla="*/ 188699 h 865578"/>
                <a:gd name="connsiteX0" fmla="*/ 528821 w 622206"/>
                <a:gd name="connsiteY0" fmla="*/ 190111 h 866990"/>
                <a:gd name="connsiteX1" fmla="*/ 524063 w 622206"/>
                <a:gd name="connsiteY1" fmla="*/ 109588 h 866990"/>
                <a:gd name="connsiteX2" fmla="*/ 497864 w 622206"/>
                <a:gd name="connsiteY2" fmla="*/ 61525 h 866990"/>
                <a:gd name="connsiteX3" fmla="*/ 426432 w 622206"/>
                <a:gd name="connsiteY3" fmla="*/ 11956 h 866990"/>
                <a:gd name="connsiteX4" fmla="*/ 352608 w 622206"/>
                <a:gd name="connsiteY4" fmla="*/ 1992 h 866990"/>
                <a:gd name="connsiteX5" fmla="*/ 204970 w 622206"/>
                <a:gd name="connsiteY5" fmla="*/ 42474 h 866990"/>
                <a:gd name="connsiteX6" fmla="*/ 104958 w 622206"/>
                <a:gd name="connsiteY6" fmla="*/ 130579 h 866990"/>
                <a:gd name="connsiteX7" fmla="*/ 38289 w 622206"/>
                <a:gd name="connsiteY7" fmla="*/ 231030 h 866990"/>
                <a:gd name="connsiteX8" fmla="*/ 16852 w 622206"/>
                <a:gd name="connsiteY8" fmla="*/ 321080 h 866990"/>
                <a:gd name="connsiteX9" fmla="*/ 184 w 622206"/>
                <a:gd name="connsiteY9" fmla="*/ 440142 h 866990"/>
                <a:gd name="connsiteX10" fmla="*/ 9708 w 622206"/>
                <a:gd name="connsiteY10" fmla="*/ 542536 h 866990"/>
                <a:gd name="connsiteX11" fmla="*/ 35907 w 622206"/>
                <a:gd name="connsiteY11" fmla="*/ 626318 h 866990"/>
                <a:gd name="connsiteX12" fmla="*/ 100196 w 622206"/>
                <a:gd name="connsiteY12" fmla="*/ 721130 h 866990"/>
                <a:gd name="connsiteX13" fmla="*/ 195446 w 622206"/>
                <a:gd name="connsiteY13" fmla="*/ 773517 h 866990"/>
                <a:gd name="connsiteX14" fmla="*/ 352609 w 622206"/>
                <a:gd name="connsiteY14" fmla="*/ 778279 h 866990"/>
                <a:gd name="connsiteX15" fmla="*/ 395472 w 622206"/>
                <a:gd name="connsiteY15" fmla="*/ 773518 h 866990"/>
                <a:gd name="connsiteX16" fmla="*/ 452622 w 622206"/>
                <a:gd name="connsiteY16" fmla="*/ 837811 h 866990"/>
                <a:gd name="connsiteX17" fmla="*/ 488339 w 622206"/>
                <a:gd name="connsiteY17" fmla="*/ 864005 h 866990"/>
                <a:gd name="connsiteX18" fmla="*/ 564539 w 622206"/>
                <a:gd name="connsiteY18" fmla="*/ 864007 h 866990"/>
                <a:gd name="connsiteX19" fmla="*/ 621689 w 622206"/>
                <a:gd name="connsiteY19" fmla="*/ 842574 h 866990"/>
                <a:gd name="connsiteX20" fmla="*/ 531204 w 622206"/>
                <a:gd name="connsiteY20" fmla="*/ 678268 h 866990"/>
                <a:gd name="connsiteX21" fmla="*/ 497866 w 622206"/>
                <a:gd name="connsiteY21" fmla="*/ 478243 h 866990"/>
                <a:gd name="connsiteX22" fmla="*/ 478815 w 622206"/>
                <a:gd name="connsiteY22" fmla="*/ 397279 h 866990"/>
                <a:gd name="connsiteX23" fmla="*/ 424047 w 622206"/>
                <a:gd name="connsiteY23" fmla="*/ 387757 h 866990"/>
                <a:gd name="connsiteX24" fmla="*/ 371658 w 622206"/>
                <a:gd name="connsiteY24" fmla="*/ 411567 h 866990"/>
                <a:gd name="connsiteX25" fmla="*/ 376421 w 622206"/>
                <a:gd name="connsiteY25" fmla="*/ 602068 h 866990"/>
                <a:gd name="connsiteX26" fmla="*/ 338321 w 622206"/>
                <a:gd name="connsiteY26" fmla="*/ 652073 h 866990"/>
                <a:gd name="connsiteX27" fmla="*/ 259740 w 622206"/>
                <a:gd name="connsiteY27" fmla="*/ 630642 h 866990"/>
                <a:gd name="connsiteX28" fmla="*/ 181159 w 622206"/>
                <a:gd name="connsiteY28" fmla="*/ 559205 h 866990"/>
                <a:gd name="connsiteX29" fmla="*/ 150202 w 622206"/>
                <a:gd name="connsiteY29" fmla="*/ 468717 h 866990"/>
                <a:gd name="connsiteX30" fmla="*/ 147820 w 622206"/>
                <a:gd name="connsiteY30" fmla="*/ 328224 h 866990"/>
                <a:gd name="connsiteX31" fmla="*/ 197827 w 622206"/>
                <a:gd name="connsiteY31" fmla="*/ 206780 h 866990"/>
                <a:gd name="connsiteX32" fmla="*/ 252595 w 622206"/>
                <a:gd name="connsiteY32" fmla="*/ 142487 h 866990"/>
                <a:gd name="connsiteX33" fmla="*/ 333558 w 622206"/>
                <a:gd name="connsiteY33" fmla="*/ 111530 h 866990"/>
                <a:gd name="connsiteX34" fmla="*/ 395471 w 622206"/>
                <a:gd name="connsiteY34" fmla="*/ 132962 h 866990"/>
                <a:gd name="connsiteX35" fmla="*/ 412139 w 622206"/>
                <a:gd name="connsiteY35" fmla="*/ 192492 h 866990"/>
                <a:gd name="connsiteX36" fmla="*/ 481202 w 622206"/>
                <a:gd name="connsiteY36" fmla="*/ 200075 h 866990"/>
                <a:gd name="connsiteX37" fmla="*/ 528821 w 622206"/>
                <a:gd name="connsiteY37" fmla="*/ 190111 h 866990"/>
                <a:gd name="connsiteX0" fmla="*/ 528821 w 622206"/>
                <a:gd name="connsiteY0" fmla="*/ 181521 h 858400"/>
                <a:gd name="connsiteX1" fmla="*/ 524063 w 622206"/>
                <a:gd name="connsiteY1" fmla="*/ 100998 h 858400"/>
                <a:gd name="connsiteX2" fmla="*/ 497864 w 622206"/>
                <a:gd name="connsiteY2" fmla="*/ 52935 h 858400"/>
                <a:gd name="connsiteX3" fmla="*/ 426432 w 622206"/>
                <a:gd name="connsiteY3" fmla="*/ 3366 h 858400"/>
                <a:gd name="connsiteX4" fmla="*/ 352608 w 622206"/>
                <a:gd name="connsiteY4" fmla="*/ 7689 h 858400"/>
                <a:gd name="connsiteX5" fmla="*/ 204970 w 622206"/>
                <a:gd name="connsiteY5" fmla="*/ 33884 h 858400"/>
                <a:gd name="connsiteX6" fmla="*/ 104958 w 622206"/>
                <a:gd name="connsiteY6" fmla="*/ 121989 h 858400"/>
                <a:gd name="connsiteX7" fmla="*/ 38289 w 622206"/>
                <a:gd name="connsiteY7" fmla="*/ 222440 h 858400"/>
                <a:gd name="connsiteX8" fmla="*/ 16852 w 622206"/>
                <a:gd name="connsiteY8" fmla="*/ 312490 h 858400"/>
                <a:gd name="connsiteX9" fmla="*/ 184 w 622206"/>
                <a:gd name="connsiteY9" fmla="*/ 431552 h 858400"/>
                <a:gd name="connsiteX10" fmla="*/ 9708 w 622206"/>
                <a:gd name="connsiteY10" fmla="*/ 533946 h 858400"/>
                <a:gd name="connsiteX11" fmla="*/ 35907 w 622206"/>
                <a:gd name="connsiteY11" fmla="*/ 617728 h 858400"/>
                <a:gd name="connsiteX12" fmla="*/ 100196 w 622206"/>
                <a:gd name="connsiteY12" fmla="*/ 712540 h 858400"/>
                <a:gd name="connsiteX13" fmla="*/ 195446 w 622206"/>
                <a:gd name="connsiteY13" fmla="*/ 764927 h 858400"/>
                <a:gd name="connsiteX14" fmla="*/ 352609 w 622206"/>
                <a:gd name="connsiteY14" fmla="*/ 769689 h 858400"/>
                <a:gd name="connsiteX15" fmla="*/ 395472 w 622206"/>
                <a:gd name="connsiteY15" fmla="*/ 764928 h 858400"/>
                <a:gd name="connsiteX16" fmla="*/ 452622 w 622206"/>
                <a:gd name="connsiteY16" fmla="*/ 829221 h 858400"/>
                <a:gd name="connsiteX17" fmla="*/ 488339 w 622206"/>
                <a:gd name="connsiteY17" fmla="*/ 855415 h 858400"/>
                <a:gd name="connsiteX18" fmla="*/ 564539 w 622206"/>
                <a:gd name="connsiteY18" fmla="*/ 855417 h 858400"/>
                <a:gd name="connsiteX19" fmla="*/ 621689 w 622206"/>
                <a:gd name="connsiteY19" fmla="*/ 833984 h 858400"/>
                <a:gd name="connsiteX20" fmla="*/ 531204 w 622206"/>
                <a:gd name="connsiteY20" fmla="*/ 669678 h 858400"/>
                <a:gd name="connsiteX21" fmla="*/ 497866 w 622206"/>
                <a:gd name="connsiteY21" fmla="*/ 469653 h 858400"/>
                <a:gd name="connsiteX22" fmla="*/ 478815 w 622206"/>
                <a:gd name="connsiteY22" fmla="*/ 388689 h 858400"/>
                <a:gd name="connsiteX23" fmla="*/ 424047 w 622206"/>
                <a:gd name="connsiteY23" fmla="*/ 379167 h 858400"/>
                <a:gd name="connsiteX24" fmla="*/ 371658 w 622206"/>
                <a:gd name="connsiteY24" fmla="*/ 402977 h 858400"/>
                <a:gd name="connsiteX25" fmla="*/ 376421 w 622206"/>
                <a:gd name="connsiteY25" fmla="*/ 593478 h 858400"/>
                <a:gd name="connsiteX26" fmla="*/ 338321 w 622206"/>
                <a:gd name="connsiteY26" fmla="*/ 643483 h 858400"/>
                <a:gd name="connsiteX27" fmla="*/ 259740 w 622206"/>
                <a:gd name="connsiteY27" fmla="*/ 622052 h 858400"/>
                <a:gd name="connsiteX28" fmla="*/ 181159 w 622206"/>
                <a:gd name="connsiteY28" fmla="*/ 550615 h 858400"/>
                <a:gd name="connsiteX29" fmla="*/ 150202 w 622206"/>
                <a:gd name="connsiteY29" fmla="*/ 460127 h 858400"/>
                <a:gd name="connsiteX30" fmla="*/ 147820 w 622206"/>
                <a:gd name="connsiteY30" fmla="*/ 319634 h 858400"/>
                <a:gd name="connsiteX31" fmla="*/ 197827 w 622206"/>
                <a:gd name="connsiteY31" fmla="*/ 198190 h 858400"/>
                <a:gd name="connsiteX32" fmla="*/ 252595 w 622206"/>
                <a:gd name="connsiteY32" fmla="*/ 133897 h 858400"/>
                <a:gd name="connsiteX33" fmla="*/ 333558 w 622206"/>
                <a:gd name="connsiteY33" fmla="*/ 102940 h 858400"/>
                <a:gd name="connsiteX34" fmla="*/ 395471 w 622206"/>
                <a:gd name="connsiteY34" fmla="*/ 124372 h 858400"/>
                <a:gd name="connsiteX35" fmla="*/ 412139 w 622206"/>
                <a:gd name="connsiteY35" fmla="*/ 183902 h 858400"/>
                <a:gd name="connsiteX36" fmla="*/ 481202 w 622206"/>
                <a:gd name="connsiteY36" fmla="*/ 191485 h 858400"/>
                <a:gd name="connsiteX37" fmla="*/ 528821 w 622206"/>
                <a:gd name="connsiteY37" fmla="*/ 181521 h 858400"/>
                <a:gd name="connsiteX0" fmla="*/ 528821 w 622206"/>
                <a:gd name="connsiteY0" fmla="*/ 188152 h 865031"/>
                <a:gd name="connsiteX1" fmla="*/ 524063 w 622206"/>
                <a:gd name="connsiteY1" fmla="*/ 107629 h 865031"/>
                <a:gd name="connsiteX2" fmla="*/ 497864 w 622206"/>
                <a:gd name="connsiteY2" fmla="*/ 59566 h 865031"/>
                <a:gd name="connsiteX3" fmla="*/ 426432 w 622206"/>
                <a:gd name="connsiteY3" fmla="*/ 9997 h 865031"/>
                <a:gd name="connsiteX4" fmla="*/ 331177 w 622206"/>
                <a:gd name="connsiteY4" fmla="*/ 2414 h 865031"/>
                <a:gd name="connsiteX5" fmla="*/ 204970 w 622206"/>
                <a:gd name="connsiteY5" fmla="*/ 40515 h 865031"/>
                <a:gd name="connsiteX6" fmla="*/ 104958 w 622206"/>
                <a:gd name="connsiteY6" fmla="*/ 128620 h 865031"/>
                <a:gd name="connsiteX7" fmla="*/ 38289 w 622206"/>
                <a:gd name="connsiteY7" fmla="*/ 229071 h 865031"/>
                <a:gd name="connsiteX8" fmla="*/ 16852 w 622206"/>
                <a:gd name="connsiteY8" fmla="*/ 319121 h 865031"/>
                <a:gd name="connsiteX9" fmla="*/ 184 w 622206"/>
                <a:gd name="connsiteY9" fmla="*/ 438183 h 865031"/>
                <a:gd name="connsiteX10" fmla="*/ 9708 w 622206"/>
                <a:gd name="connsiteY10" fmla="*/ 540577 h 865031"/>
                <a:gd name="connsiteX11" fmla="*/ 35907 w 622206"/>
                <a:gd name="connsiteY11" fmla="*/ 624359 h 865031"/>
                <a:gd name="connsiteX12" fmla="*/ 100196 w 622206"/>
                <a:gd name="connsiteY12" fmla="*/ 719171 h 865031"/>
                <a:gd name="connsiteX13" fmla="*/ 195446 w 622206"/>
                <a:gd name="connsiteY13" fmla="*/ 771558 h 865031"/>
                <a:gd name="connsiteX14" fmla="*/ 352609 w 622206"/>
                <a:gd name="connsiteY14" fmla="*/ 776320 h 865031"/>
                <a:gd name="connsiteX15" fmla="*/ 395472 w 622206"/>
                <a:gd name="connsiteY15" fmla="*/ 771559 h 865031"/>
                <a:gd name="connsiteX16" fmla="*/ 452622 w 622206"/>
                <a:gd name="connsiteY16" fmla="*/ 835852 h 865031"/>
                <a:gd name="connsiteX17" fmla="*/ 488339 w 622206"/>
                <a:gd name="connsiteY17" fmla="*/ 862046 h 865031"/>
                <a:gd name="connsiteX18" fmla="*/ 564539 w 622206"/>
                <a:gd name="connsiteY18" fmla="*/ 862048 h 865031"/>
                <a:gd name="connsiteX19" fmla="*/ 621689 w 622206"/>
                <a:gd name="connsiteY19" fmla="*/ 840615 h 865031"/>
                <a:gd name="connsiteX20" fmla="*/ 531204 w 622206"/>
                <a:gd name="connsiteY20" fmla="*/ 676309 h 865031"/>
                <a:gd name="connsiteX21" fmla="*/ 497866 w 622206"/>
                <a:gd name="connsiteY21" fmla="*/ 476284 h 865031"/>
                <a:gd name="connsiteX22" fmla="*/ 478815 w 622206"/>
                <a:gd name="connsiteY22" fmla="*/ 395320 h 865031"/>
                <a:gd name="connsiteX23" fmla="*/ 424047 w 622206"/>
                <a:gd name="connsiteY23" fmla="*/ 385798 h 865031"/>
                <a:gd name="connsiteX24" fmla="*/ 371658 w 622206"/>
                <a:gd name="connsiteY24" fmla="*/ 409608 h 865031"/>
                <a:gd name="connsiteX25" fmla="*/ 376421 w 622206"/>
                <a:gd name="connsiteY25" fmla="*/ 600109 h 865031"/>
                <a:gd name="connsiteX26" fmla="*/ 338321 w 622206"/>
                <a:gd name="connsiteY26" fmla="*/ 650114 h 865031"/>
                <a:gd name="connsiteX27" fmla="*/ 259740 w 622206"/>
                <a:gd name="connsiteY27" fmla="*/ 628683 h 865031"/>
                <a:gd name="connsiteX28" fmla="*/ 181159 w 622206"/>
                <a:gd name="connsiteY28" fmla="*/ 557246 h 865031"/>
                <a:gd name="connsiteX29" fmla="*/ 150202 w 622206"/>
                <a:gd name="connsiteY29" fmla="*/ 466758 h 865031"/>
                <a:gd name="connsiteX30" fmla="*/ 147820 w 622206"/>
                <a:gd name="connsiteY30" fmla="*/ 326265 h 865031"/>
                <a:gd name="connsiteX31" fmla="*/ 197827 w 622206"/>
                <a:gd name="connsiteY31" fmla="*/ 204821 h 865031"/>
                <a:gd name="connsiteX32" fmla="*/ 252595 w 622206"/>
                <a:gd name="connsiteY32" fmla="*/ 140528 h 865031"/>
                <a:gd name="connsiteX33" fmla="*/ 333558 w 622206"/>
                <a:gd name="connsiteY33" fmla="*/ 109571 h 865031"/>
                <a:gd name="connsiteX34" fmla="*/ 395471 w 622206"/>
                <a:gd name="connsiteY34" fmla="*/ 131003 h 865031"/>
                <a:gd name="connsiteX35" fmla="*/ 412139 w 622206"/>
                <a:gd name="connsiteY35" fmla="*/ 190533 h 865031"/>
                <a:gd name="connsiteX36" fmla="*/ 481202 w 622206"/>
                <a:gd name="connsiteY36" fmla="*/ 198116 h 865031"/>
                <a:gd name="connsiteX37" fmla="*/ 528821 w 622206"/>
                <a:gd name="connsiteY37" fmla="*/ 188152 h 865031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31177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38289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38289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28821 w 622206"/>
                <a:gd name="connsiteY37" fmla="*/ 184775 h 861654"/>
                <a:gd name="connsiteX0" fmla="*/ 502627 w 622206"/>
                <a:gd name="connsiteY0" fmla="*/ 196681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02627 w 622206"/>
                <a:gd name="connsiteY37" fmla="*/ 196681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9502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209027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62146 w 622206"/>
                <a:gd name="connsiteY22" fmla="*/ 380037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209027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3582 w 622206"/>
                <a:gd name="connsiteY22" fmla="*/ 418576 h 861654"/>
                <a:gd name="connsiteX23" fmla="*/ 462146 w 622206"/>
                <a:gd name="connsiteY23" fmla="*/ 380037 h 861654"/>
                <a:gd name="connsiteX24" fmla="*/ 424047 w 622206"/>
                <a:gd name="connsiteY24" fmla="*/ 382421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62146 w 622206"/>
                <a:gd name="connsiteY23" fmla="*/ 380037 h 861654"/>
                <a:gd name="connsiteX24" fmla="*/ 424047 w 622206"/>
                <a:gd name="connsiteY24" fmla="*/ 382421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62146 w 622206"/>
                <a:gd name="connsiteY23" fmla="*/ 380037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88341 w 622206"/>
                <a:gd name="connsiteY21" fmla="*/ 491957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88341 w 622206"/>
                <a:gd name="connsiteY21" fmla="*/ 501482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024"/>
                <a:gd name="connsiteY0" fmla="*/ 191918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0233 w 622024"/>
                <a:gd name="connsiteY36" fmla="*/ 203825 h 861654"/>
                <a:gd name="connsiteX37" fmla="*/ 457390 w 622024"/>
                <a:gd name="connsiteY37" fmla="*/ 209027 h 861654"/>
                <a:gd name="connsiteX38" fmla="*/ 500246 w 622024"/>
                <a:gd name="connsiteY38" fmla="*/ 191918 h 861654"/>
                <a:gd name="connsiteX0" fmla="*/ 507390 w 622024"/>
                <a:gd name="connsiteY0" fmla="*/ 196681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0233 w 622024"/>
                <a:gd name="connsiteY36" fmla="*/ 203825 h 861654"/>
                <a:gd name="connsiteX37" fmla="*/ 457390 w 622024"/>
                <a:gd name="connsiteY37" fmla="*/ 209027 h 861654"/>
                <a:gd name="connsiteX38" fmla="*/ 507390 w 622024"/>
                <a:gd name="connsiteY38" fmla="*/ 196681 h 861654"/>
                <a:gd name="connsiteX0" fmla="*/ 507390 w 622024"/>
                <a:gd name="connsiteY0" fmla="*/ 196681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57390 w 622024"/>
                <a:gd name="connsiteY37" fmla="*/ 209027 h 861654"/>
                <a:gd name="connsiteX38" fmla="*/ 507390 w 622024"/>
                <a:gd name="connsiteY38" fmla="*/ 196681 h 861654"/>
                <a:gd name="connsiteX0" fmla="*/ 514534 w 622024"/>
                <a:gd name="connsiteY0" fmla="*/ 199063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57390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24063 w 622024"/>
                <a:gd name="connsiteY1" fmla="*/ 106633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12157 w 622024"/>
                <a:gd name="connsiteY1" fmla="*/ 101870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22024" h="861654">
                  <a:moveTo>
                    <a:pt x="514534" y="199063"/>
                  </a:moveTo>
                  <a:cubicBezTo>
                    <a:pt x="521281" y="186363"/>
                    <a:pt x="514935" y="125682"/>
                    <a:pt x="512157" y="101870"/>
                  </a:cubicBezTo>
                  <a:cubicBezTo>
                    <a:pt x="509379" y="78058"/>
                    <a:pt x="512152" y="72064"/>
                    <a:pt x="497864" y="56189"/>
                  </a:cubicBezTo>
                  <a:cubicBezTo>
                    <a:pt x="483577" y="40314"/>
                    <a:pt x="458579" y="15352"/>
                    <a:pt x="426432" y="6620"/>
                  </a:cubicBezTo>
                  <a:cubicBezTo>
                    <a:pt x="394285" y="-2112"/>
                    <a:pt x="341893" y="-1287"/>
                    <a:pt x="304983" y="3799"/>
                  </a:cubicBezTo>
                  <a:cubicBezTo>
                    <a:pt x="268073" y="8885"/>
                    <a:pt x="238307" y="16897"/>
                    <a:pt x="204970" y="37138"/>
                  </a:cubicBezTo>
                  <a:cubicBezTo>
                    <a:pt x="171633" y="57379"/>
                    <a:pt x="131547" y="93817"/>
                    <a:pt x="104958" y="125243"/>
                  </a:cubicBezTo>
                  <a:cubicBezTo>
                    <a:pt x="78369" y="156669"/>
                    <a:pt x="60117" y="193944"/>
                    <a:pt x="45433" y="225694"/>
                  </a:cubicBezTo>
                  <a:cubicBezTo>
                    <a:pt x="30749" y="257444"/>
                    <a:pt x="24393" y="280892"/>
                    <a:pt x="16852" y="315744"/>
                  </a:cubicBezTo>
                  <a:cubicBezTo>
                    <a:pt x="9311" y="350596"/>
                    <a:pt x="1375" y="397897"/>
                    <a:pt x="184" y="434806"/>
                  </a:cubicBezTo>
                  <a:cubicBezTo>
                    <a:pt x="-1007" y="471715"/>
                    <a:pt x="3754" y="506171"/>
                    <a:pt x="9708" y="537200"/>
                  </a:cubicBezTo>
                  <a:cubicBezTo>
                    <a:pt x="15662" y="568229"/>
                    <a:pt x="20826" y="591216"/>
                    <a:pt x="35907" y="620982"/>
                  </a:cubicBezTo>
                  <a:cubicBezTo>
                    <a:pt x="50988" y="650748"/>
                    <a:pt x="73606" y="691261"/>
                    <a:pt x="100196" y="715794"/>
                  </a:cubicBezTo>
                  <a:cubicBezTo>
                    <a:pt x="126786" y="740327"/>
                    <a:pt x="153377" y="758656"/>
                    <a:pt x="195446" y="768181"/>
                  </a:cubicBezTo>
                  <a:cubicBezTo>
                    <a:pt x="237515" y="777706"/>
                    <a:pt x="319271" y="772943"/>
                    <a:pt x="352609" y="772943"/>
                  </a:cubicBezTo>
                  <a:cubicBezTo>
                    <a:pt x="385947" y="772943"/>
                    <a:pt x="378803" y="758260"/>
                    <a:pt x="395472" y="768182"/>
                  </a:cubicBezTo>
                  <a:cubicBezTo>
                    <a:pt x="412141" y="778104"/>
                    <a:pt x="437144" y="817394"/>
                    <a:pt x="452622" y="832475"/>
                  </a:cubicBezTo>
                  <a:cubicBezTo>
                    <a:pt x="468100" y="847556"/>
                    <a:pt x="469686" y="854303"/>
                    <a:pt x="488339" y="858669"/>
                  </a:cubicBezTo>
                  <a:cubicBezTo>
                    <a:pt x="506992" y="863035"/>
                    <a:pt x="542314" y="862243"/>
                    <a:pt x="564539" y="858671"/>
                  </a:cubicBezTo>
                  <a:cubicBezTo>
                    <a:pt x="586764" y="855099"/>
                    <a:pt x="626054" y="868195"/>
                    <a:pt x="621689" y="837238"/>
                  </a:cubicBezTo>
                  <a:cubicBezTo>
                    <a:pt x="617324" y="806282"/>
                    <a:pt x="560573" y="728891"/>
                    <a:pt x="538348" y="672932"/>
                  </a:cubicBezTo>
                  <a:cubicBezTo>
                    <a:pt x="516123" y="616973"/>
                    <a:pt x="499850" y="549828"/>
                    <a:pt x="488341" y="501482"/>
                  </a:cubicBezTo>
                  <a:cubicBezTo>
                    <a:pt x="476832" y="453136"/>
                    <a:pt x="475248" y="398335"/>
                    <a:pt x="469295" y="382857"/>
                  </a:cubicBezTo>
                  <a:cubicBezTo>
                    <a:pt x="463342" y="367379"/>
                    <a:pt x="452225" y="375744"/>
                    <a:pt x="440715" y="375275"/>
                  </a:cubicBezTo>
                  <a:cubicBezTo>
                    <a:pt x="429205" y="374806"/>
                    <a:pt x="410554" y="374881"/>
                    <a:pt x="400235" y="380040"/>
                  </a:cubicBezTo>
                  <a:cubicBezTo>
                    <a:pt x="389916" y="385199"/>
                    <a:pt x="382771" y="370116"/>
                    <a:pt x="378802" y="406231"/>
                  </a:cubicBezTo>
                  <a:cubicBezTo>
                    <a:pt x="374833" y="442346"/>
                    <a:pt x="383168" y="556648"/>
                    <a:pt x="376421" y="596732"/>
                  </a:cubicBezTo>
                  <a:cubicBezTo>
                    <a:pt x="369674" y="636816"/>
                    <a:pt x="357768" y="641975"/>
                    <a:pt x="338321" y="646737"/>
                  </a:cubicBezTo>
                  <a:cubicBezTo>
                    <a:pt x="318874" y="651499"/>
                    <a:pt x="285934" y="640784"/>
                    <a:pt x="259740" y="625306"/>
                  </a:cubicBezTo>
                  <a:cubicBezTo>
                    <a:pt x="233546" y="609828"/>
                    <a:pt x="199415" y="580857"/>
                    <a:pt x="181159" y="553869"/>
                  </a:cubicBezTo>
                  <a:cubicBezTo>
                    <a:pt x="162903" y="526882"/>
                    <a:pt x="155758" y="501878"/>
                    <a:pt x="150202" y="463381"/>
                  </a:cubicBezTo>
                  <a:cubicBezTo>
                    <a:pt x="144646" y="424884"/>
                    <a:pt x="139883" y="366544"/>
                    <a:pt x="147820" y="322888"/>
                  </a:cubicBezTo>
                  <a:cubicBezTo>
                    <a:pt x="155757" y="279232"/>
                    <a:pt x="180365" y="232400"/>
                    <a:pt x="197827" y="201444"/>
                  </a:cubicBezTo>
                  <a:cubicBezTo>
                    <a:pt x="215289" y="170488"/>
                    <a:pt x="229973" y="153026"/>
                    <a:pt x="252595" y="137151"/>
                  </a:cubicBezTo>
                  <a:cubicBezTo>
                    <a:pt x="275217" y="121276"/>
                    <a:pt x="309745" y="107782"/>
                    <a:pt x="333558" y="106194"/>
                  </a:cubicBezTo>
                  <a:cubicBezTo>
                    <a:pt x="357371" y="104606"/>
                    <a:pt x="383168" y="112148"/>
                    <a:pt x="395471" y="127626"/>
                  </a:cubicBezTo>
                  <a:cubicBezTo>
                    <a:pt x="407774" y="143104"/>
                    <a:pt x="396264" y="185496"/>
                    <a:pt x="407377" y="199063"/>
                  </a:cubicBezTo>
                  <a:cubicBezTo>
                    <a:pt x="418490" y="212630"/>
                    <a:pt x="444293" y="209027"/>
                    <a:pt x="462152" y="209027"/>
                  </a:cubicBezTo>
                  <a:cubicBezTo>
                    <a:pt x="480011" y="209027"/>
                    <a:pt x="509376" y="221361"/>
                    <a:pt x="514534" y="199063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</p:grpSp>
      <p:grpSp>
        <p:nvGrpSpPr>
          <p:cNvPr id="409" name="グループ化 408">
            <a:extLst>
              <a:ext uri="{FF2B5EF4-FFF2-40B4-BE49-F238E27FC236}">
                <a16:creationId xmlns:a16="http://schemas.microsoft.com/office/drawing/2014/main" id="{C7C0A1BE-20DC-4DEC-B08C-E1AB8DA8FC49}"/>
              </a:ext>
            </a:extLst>
          </p:cNvPr>
          <p:cNvGrpSpPr>
            <a:grpSpLocks noChangeAspect="1"/>
          </p:cNvGrpSpPr>
          <p:nvPr/>
        </p:nvGrpSpPr>
        <p:grpSpPr>
          <a:xfrm>
            <a:off x="2899228" y="5787325"/>
            <a:ext cx="1520849" cy="439784"/>
            <a:chOff x="3150803" y="1951955"/>
            <a:chExt cx="5890394" cy="1703325"/>
          </a:xfrm>
          <a:solidFill>
            <a:schemeClr val="bg1"/>
          </a:solidFill>
        </p:grpSpPr>
        <p:sp>
          <p:nvSpPr>
            <p:cNvPr id="410" name="正方形/長方形 409">
              <a:extLst>
                <a:ext uri="{FF2B5EF4-FFF2-40B4-BE49-F238E27FC236}">
                  <a16:creationId xmlns:a16="http://schemas.microsoft.com/office/drawing/2014/main" id="{93F2FCEE-336B-4096-97FC-A06FC960B856}"/>
                </a:ext>
              </a:extLst>
            </p:cNvPr>
            <p:cNvSpPr/>
            <p:nvPr/>
          </p:nvSpPr>
          <p:spPr>
            <a:xfrm>
              <a:off x="3446200" y="1955662"/>
              <a:ext cx="864213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11" name="正方形/長方形 410">
              <a:extLst>
                <a:ext uri="{FF2B5EF4-FFF2-40B4-BE49-F238E27FC236}">
                  <a16:creationId xmlns:a16="http://schemas.microsoft.com/office/drawing/2014/main" id="{66D9118F-1BD5-4C68-A0EA-C87130788DCB}"/>
                </a:ext>
              </a:extLst>
            </p:cNvPr>
            <p:cNvSpPr/>
            <p:nvPr/>
          </p:nvSpPr>
          <p:spPr>
            <a:xfrm>
              <a:off x="3857125" y="1998025"/>
              <a:ext cx="453288" cy="107602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12" name="円/楕円 9">
              <a:extLst>
                <a:ext uri="{FF2B5EF4-FFF2-40B4-BE49-F238E27FC236}">
                  <a16:creationId xmlns:a16="http://schemas.microsoft.com/office/drawing/2014/main" id="{289206CA-3B60-4ADB-8465-54CD2CFFFFC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50803" y="2937645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13" name="円/楕円 10">
              <a:extLst>
                <a:ext uri="{FF2B5EF4-FFF2-40B4-BE49-F238E27FC236}">
                  <a16:creationId xmlns:a16="http://schemas.microsoft.com/office/drawing/2014/main" id="{12E40114-6CBB-49DF-9388-2A02FB5710B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34537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14" name="円/楕円 11">
              <a:extLst>
                <a:ext uri="{FF2B5EF4-FFF2-40B4-BE49-F238E27FC236}">
                  <a16:creationId xmlns:a16="http://schemas.microsoft.com/office/drawing/2014/main" id="{7B758E84-745E-47CA-9769-BF28CC6DBD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9913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15" name="円/楕円 12">
              <a:extLst>
                <a:ext uri="{FF2B5EF4-FFF2-40B4-BE49-F238E27FC236}">
                  <a16:creationId xmlns:a16="http://schemas.microsoft.com/office/drawing/2014/main" id="{95A7C55E-A054-4135-9F0F-32DB478C67A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631828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16" name="円/楕円 13">
              <a:extLst>
                <a:ext uri="{FF2B5EF4-FFF2-40B4-BE49-F238E27FC236}">
                  <a16:creationId xmlns:a16="http://schemas.microsoft.com/office/drawing/2014/main" id="{6A512338-05B8-46DA-820D-26755F1D24F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15959" y="3116841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17" name="円/楕円 14">
              <a:extLst>
                <a:ext uri="{FF2B5EF4-FFF2-40B4-BE49-F238E27FC236}">
                  <a16:creationId xmlns:a16="http://schemas.microsoft.com/office/drawing/2014/main" id="{DC805396-08DC-4ED6-BCCE-866B56B4EFE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32208" y="3143954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18" name="正方形/長方形 417">
              <a:extLst>
                <a:ext uri="{FF2B5EF4-FFF2-40B4-BE49-F238E27FC236}">
                  <a16:creationId xmlns:a16="http://schemas.microsoft.com/office/drawing/2014/main" id="{162F82F9-217A-4EB8-8A8F-50AB237C9708}"/>
                </a:ext>
              </a:extLst>
            </p:cNvPr>
            <p:cNvSpPr/>
            <p:nvPr/>
          </p:nvSpPr>
          <p:spPr>
            <a:xfrm>
              <a:off x="6313352" y="1955663"/>
              <a:ext cx="453288" cy="16996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19" name="正方形/長方形 418">
              <a:extLst>
                <a:ext uri="{FF2B5EF4-FFF2-40B4-BE49-F238E27FC236}">
                  <a16:creationId xmlns:a16="http://schemas.microsoft.com/office/drawing/2014/main" id="{39941633-93CD-400B-AF61-9FA614B79CB2}"/>
                </a:ext>
              </a:extLst>
            </p:cNvPr>
            <p:cNvSpPr/>
            <p:nvPr/>
          </p:nvSpPr>
          <p:spPr>
            <a:xfrm>
              <a:off x="4687447" y="1962281"/>
              <a:ext cx="806598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20" name="正方形/長方形 419">
              <a:extLst>
                <a:ext uri="{FF2B5EF4-FFF2-40B4-BE49-F238E27FC236}">
                  <a16:creationId xmlns:a16="http://schemas.microsoft.com/office/drawing/2014/main" id="{D50F7D40-EA5B-483E-8C0C-933D7200D1C8}"/>
                </a:ext>
              </a:extLst>
            </p:cNvPr>
            <p:cNvSpPr/>
            <p:nvPr/>
          </p:nvSpPr>
          <p:spPr>
            <a:xfrm>
              <a:off x="6073258" y="1951955"/>
              <a:ext cx="870036" cy="8658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21" name="正方形/長方形 420">
              <a:extLst>
                <a:ext uri="{FF2B5EF4-FFF2-40B4-BE49-F238E27FC236}">
                  <a16:creationId xmlns:a16="http://schemas.microsoft.com/office/drawing/2014/main" id="{B4839554-A326-48A6-A5D4-AC3369554B7E}"/>
                </a:ext>
              </a:extLst>
            </p:cNvPr>
            <p:cNvSpPr/>
            <p:nvPr/>
          </p:nvSpPr>
          <p:spPr>
            <a:xfrm>
              <a:off x="7788019" y="1955662"/>
              <a:ext cx="827107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22" name="平行四辺形 421">
              <a:extLst>
                <a:ext uri="{FF2B5EF4-FFF2-40B4-BE49-F238E27FC236}">
                  <a16:creationId xmlns:a16="http://schemas.microsoft.com/office/drawing/2014/main" id="{E4A02753-5565-4FBF-B03F-86ABD34359E6}"/>
                </a:ext>
              </a:extLst>
            </p:cNvPr>
            <p:cNvSpPr/>
            <p:nvPr/>
          </p:nvSpPr>
          <p:spPr>
            <a:xfrm>
              <a:off x="4721338" y="2038694"/>
              <a:ext cx="376187" cy="1611502"/>
            </a:xfrm>
            <a:prstGeom prst="parallelogram">
              <a:avLst>
                <a:gd name="adj" fmla="val 7809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23" name="平行四辺形 422">
              <a:extLst>
                <a:ext uri="{FF2B5EF4-FFF2-40B4-BE49-F238E27FC236}">
                  <a16:creationId xmlns:a16="http://schemas.microsoft.com/office/drawing/2014/main" id="{7B54202D-7133-41BB-8B2F-F83A6316F11F}"/>
                </a:ext>
              </a:extLst>
            </p:cNvPr>
            <p:cNvSpPr/>
            <p:nvPr/>
          </p:nvSpPr>
          <p:spPr>
            <a:xfrm>
              <a:off x="7833728" y="2031916"/>
              <a:ext cx="376187" cy="1613197"/>
            </a:xfrm>
            <a:prstGeom prst="parallelogram">
              <a:avLst>
                <a:gd name="adj" fmla="val 7809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24" name="平行四辺形 423">
              <a:extLst>
                <a:ext uri="{FF2B5EF4-FFF2-40B4-BE49-F238E27FC236}">
                  <a16:creationId xmlns:a16="http://schemas.microsoft.com/office/drawing/2014/main" id="{7436C28A-88C5-4115-B992-0DAEEF4BB752}"/>
                </a:ext>
              </a:extLst>
            </p:cNvPr>
            <p:cNvSpPr/>
            <p:nvPr/>
          </p:nvSpPr>
          <p:spPr>
            <a:xfrm flipH="1">
              <a:off x="5051879" y="1962281"/>
              <a:ext cx="879273" cy="1692999"/>
            </a:xfrm>
            <a:prstGeom prst="parallelogram">
              <a:avLst>
                <a:gd name="adj" fmla="val 480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25" name="平行四辺形 424">
              <a:extLst>
                <a:ext uri="{FF2B5EF4-FFF2-40B4-BE49-F238E27FC236}">
                  <a16:creationId xmlns:a16="http://schemas.microsoft.com/office/drawing/2014/main" id="{84B8EBBF-A8B0-4940-B3BE-EE020DDE4FDD}"/>
                </a:ext>
              </a:extLst>
            </p:cNvPr>
            <p:cNvSpPr/>
            <p:nvPr/>
          </p:nvSpPr>
          <p:spPr>
            <a:xfrm flipH="1">
              <a:off x="8161924" y="1957198"/>
              <a:ext cx="879273" cy="1692999"/>
            </a:xfrm>
            <a:prstGeom prst="parallelogram">
              <a:avLst>
                <a:gd name="adj" fmla="val 480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 dirty="0"/>
            </a:p>
          </p:txBody>
        </p:sp>
        <p:sp>
          <p:nvSpPr>
            <p:cNvPr id="426" name="フリーフォーム 28">
              <a:extLst>
                <a:ext uri="{FF2B5EF4-FFF2-40B4-BE49-F238E27FC236}">
                  <a16:creationId xmlns:a16="http://schemas.microsoft.com/office/drawing/2014/main" id="{055FB2A8-9283-4200-9E39-93CAF42F4A5B}"/>
                </a:ext>
              </a:extLst>
            </p:cNvPr>
            <p:cNvSpPr/>
            <p:nvPr/>
          </p:nvSpPr>
          <p:spPr>
            <a:xfrm>
              <a:off x="3151837" y="3051919"/>
              <a:ext cx="1158602" cy="601709"/>
            </a:xfrm>
            <a:custGeom>
              <a:avLst/>
              <a:gdLst>
                <a:gd name="connsiteX0" fmla="*/ 1428802 w 2322882"/>
                <a:gd name="connsiteY0" fmla="*/ 40640 h 1190232"/>
                <a:gd name="connsiteX1" fmla="*/ 1479602 w 2322882"/>
                <a:gd name="connsiteY1" fmla="*/ 72136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36819 w 2330899"/>
                <a:gd name="connsiteY0" fmla="*/ 40640 h 1190232"/>
                <a:gd name="connsiteX1" fmla="*/ 1416499 w 2330899"/>
                <a:gd name="connsiteY1" fmla="*/ 741680 h 1190232"/>
                <a:gd name="connsiteX2" fmla="*/ 878019 w 2330899"/>
                <a:gd name="connsiteY2" fmla="*/ 1076960 h 1190232"/>
                <a:gd name="connsiteX3" fmla="*/ 502099 w 2330899"/>
                <a:gd name="connsiteY3" fmla="*/ 822960 h 1190232"/>
                <a:gd name="connsiteX4" fmla="*/ 715459 w 2330899"/>
                <a:gd name="connsiteY4" fmla="*/ 660400 h 1190232"/>
                <a:gd name="connsiteX5" fmla="*/ 34739 w 2330899"/>
                <a:gd name="connsiteY5" fmla="*/ 233680 h 1190232"/>
                <a:gd name="connsiteX6" fmla="*/ 187139 w 2330899"/>
                <a:gd name="connsiteY6" fmla="*/ 741680 h 1190232"/>
                <a:gd name="connsiteX7" fmla="*/ 938979 w 2330899"/>
                <a:gd name="connsiteY7" fmla="*/ 1188720 h 1190232"/>
                <a:gd name="connsiteX8" fmla="*/ 1965139 w 2330899"/>
                <a:gd name="connsiteY8" fmla="*/ 853440 h 1190232"/>
                <a:gd name="connsiteX9" fmla="*/ 2330899 w 2330899"/>
                <a:gd name="connsiteY9" fmla="*/ 0 h 1190232"/>
                <a:gd name="connsiteX10" fmla="*/ 2330899 w 2330899"/>
                <a:gd name="connsiteY10" fmla="*/ 0 h 1190232"/>
                <a:gd name="connsiteX11" fmla="*/ 2330899 w 2330899"/>
                <a:gd name="connsiteY11" fmla="*/ 0 h 1190232"/>
                <a:gd name="connsiteX0" fmla="*/ 1436819 w 2330899"/>
                <a:gd name="connsiteY0" fmla="*/ 40640 h 1190232"/>
                <a:gd name="connsiteX1" fmla="*/ 1416499 w 2330899"/>
                <a:gd name="connsiteY1" fmla="*/ 741680 h 1190232"/>
                <a:gd name="connsiteX2" fmla="*/ 878019 w 2330899"/>
                <a:gd name="connsiteY2" fmla="*/ 1076960 h 1190232"/>
                <a:gd name="connsiteX3" fmla="*/ 502099 w 2330899"/>
                <a:gd name="connsiteY3" fmla="*/ 822960 h 1190232"/>
                <a:gd name="connsiteX4" fmla="*/ 715459 w 2330899"/>
                <a:gd name="connsiteY4" fmla="*/ 640080 h 1190232"/>
                <a:gd name="connsiteX5" fmla="*/ 34739 w 2330899"/>
                <a:gd name="connsiteY5" fmla="*/ 233680 h 1190232"/>
                <a:gd name="connsiteX6" fmla="*/ 187139 w 2330899"/>
                <a:gd name="connsiteY6" fmla="*/ 741680 h 1190232"/>
                <a:gd name="connsiteX7" fmla="*/ 938979 w 2330899"/>
                <a:gd name="connsiteY7" fmla="*/ 1188720 h 1190232"/>
                <a:gd name="connsiteX8" fmla="*/ 1965139 w 2330899"/>
                <a:gd name="connsiteY8" fmla="*/ 853440 h 1190232"/>
                <a:gd name="connsiteX9" fmla="*/ 2330899 w 2330899"/>
                <a:gd name="connsiteY9" fmla="*/ 0 h 1190232"/>
                <a:gd name="connsiteX10" fmla="*/ 2330899 w 2330899"/>
                <a:gd name="connsiteY10" fmla="*/ 0 h 1190232"/>
                <a:gd name="connsiteX11" fmla="*/ 2330899 w 2330899"/>
                <a:gd name="connsiteY11" fmla="*/ 0 h 1190232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16834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23946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23946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205641"/>
                <a:gd name="connsiteX1" fmla="*/ 1416499 w 2330899"/>
                <a:gd name="connsiteY1" fmla="*/ 741680 h 1205641"/>
                <a:gd name="connsiteX2" fmla="*/ 878019 w 2330899"/>
                <a:gd name="connsiteY2" fmla="*/ 1076960 h 1205641"/>
                <a:gd name="connsiteX3" fmla="*/ 502099 w 2330899"/>
                <a:gd name="connsiteY3" fmla="*/ 822960 h 1205641"/>
                <a:gd name="connsiteX4" fmla="*/ 715459 w 2330899"/>
                <a:gd name="connsiteY4" fmla="*/ 640080 h 1205641"/>
                <a:gd name="connsiteX5" fmla="*/ 34739 w 2330899"/>
                <a:gd name="connsiteY5" fmla="*/ 233680 h 1205641"/>
                <a:gd name="connsiteX6" fmla="*/ 187139 w 2330899"/>
                <a:gd name="connsiteY6" fmla="*/ 741680 h 1205641"/>
                <a:gd name="connsiteX7" fmla="*/ 938979 w 2330899"/>
                <a:gd name="connsiteY7" fmla="*/ 1188720 h 1205641"/>
                <a:gd name="connsiteX8" fmla="*/ 1355540 w 2330899"/>
                <a:gd name="connsiteY8" fmla="*/ 1087121 h 1205641"/>
                <a:gd name="connsiteX9" fmla="*/ 1965139 w 2330899"/>
                <a:gd name="connsiteY9" fmla="*/ 853440 h 1205641"/>
                <a:gd name="connsiteX10" fmla="*/ 2239460 w 2330899"/>
                <a:gd name="connsiteY10" fmla="*/ 497840 h 1205641"/>
                <a:gd name="connsiteX11" fmla="*/ 2330899 w 2330899"/>
                <a:gd name="connsiteY11" fmla="*/ 0 h 1205641"/>
                <a:gd name="connsiteX12" fmla="*/ 2330899 w 2330899"/>
                <a:gd name="connsiteY12" fmla="*/ 0 h 1205641"/>
                <a:gd name="connsiteX13" fmla="*/ 2330899 w 2330899"/>
                <a:gd name="connsiteY13" fmla="*/ 0 h 1205641"/>
                <a:gd name="connsiteX0" fmla="*/ 1436819 w 2330899"/>
                <a:gd name="connsiteY0" fmla="*/ 40640 h 1232886"/>
                <a:gd name="connsiteX1" fmla="*/ 1416499 w 2330899"/>
                <a:gd name="connsiteY1" fmla="*/ 741680 h 1232886"/>
                <a:gd name="connsiteX2" fmla="*/ 878019 w 2330899"/>
                <a:gd name="connsiteY2" fmla="*/ 1076960 h 1232886"/>
                <a:gd name="connsiteX3" fmla="*/ 502099 w 2330899"/>
                <a:gd name="connsiteY3" fmla="*/ 822960 h 1232886"/>
                <a:gd name="connsiteX4" fmla="*/ 715459 w 2330899"/>
                <a:gd name="connsiteY4" fmla="*/ 640080 h 1232886"/>
                <a:gd name="connsiteX5" fmla="*/ 34739 w 2330899"/>
                <a:gd name="connsiteY5" fmla="*/ 233680 h 1232886"/>
                <a:gd name="connsiteX6" fmla="*/ 187139 w 2330899"/>
                <a:gd name="connsiteY6" fmla="*/ 741680 h 1232886"/>
                <a:gd name="connsiteX7" fmla="*/ 938979 w 2330899"/>
                <a:gd name="connsiteY7" fmla="*/ 1188720 h 1232886"/>
                <a:gd name="connsiteX8" fmla="*/ 1355540 w 2330899"/>
                <a:gd name="connsiteY8" fmla="*/ 1178561 h 1232886"/>
                <a:gd name="connsiteX9" fmla="*/ 1965139 w 2330899"/>
                <a:gd name="connsiteY9" fmla="*/ 853440 h 1232886"/>
                <a:gd name="connsiteX10" fmla="*/ 2239460 w 2330899"/>
                <a:gd name="connsiteY10" fmla="*/ 497840 h 1232886"/>
                <a:gd name="connsiteX11" fmla="*/ 2330899 w 2330899"/>
                <a:gd name="connsiteY11" fmla="*/ 0 h 1232886"/>
                <a:gd name="connsiteX12" fmla="*/ 2330899 w 2330899"/>
                <a:gd name="connsiteY12" fmla="*/ 0 h 1232886"/>
                <a:gd name="connsiteX13" fmla="*/ 2330899 w 2330899"/>
                <a:gd name="connsiteY13" fmla="*/ 0 h 1232886"/>
                <a:gd name="connsiteX0" fmla="*/ 1436819 w 2330899"/>
                <a:gd name="connsiteY0" fmla="*/ 40640 h 1232886"/>
                <a:gd name="connsiteX1" fmla="*/ 1416499 w 2330899"/>
                <a:gd name="connsiteY1" fmla="*/ 741680 h 1232886"/>
                <a:gd name="connsiteX2" fmla="*/ 878019 w 2330899"/>
                <a:gd name="connsiteY2" fmla="*/ 1076960 h 1232886"/>
                <a:gd name="connsiteX3" fmla="*/ 502099 w 2330899"/>
                <a:gd name="connsiteY3" fmla="*/ 822960 h 1232886"/>
                <a:gd name="connsiteX4" fmla="*/ 715459 w 2330899"/>
                <a:gd name="connsiteY4" fmla="*/ 640080 h 1232886"/>
                <a:gd name="connsiteX5" fmla="*/ 34739 w 2330899"/>
                <a:gd name="connsiteY5" fmla="*/ 233680 h 1232886"/>
                <a:gd name="connsiteX6" fmla="*/ 187139 w 2330899"/>
                <a:gd name="connsiteY6" fmla="*/ 741680 h 1232886"/>
                <a:gd name="connsiteX7" fmla="*/ 938979 w 2330899"/>
                <a:gd name="connsiteY7" fmla="*/ 1188720 h 1232886"/>
                <a:gd name="connsiteX8" fmla="*/ 1355540 w 2330899"/>
                <a:gd name="connsiteY8" fmla="*/ 1178561 h 1232886"/>
                <a:gd name="connsiteX9" fmla="*/ 1965139 w 2330899"/>
                <a:gd name="connsiteY9" fmla="*/ 853440 h 1232886"/>
                <a:gd name="connsiteX10" fmla="*/ 2239460 w 2330899"/>
                <a:gd name="connsiteY10" fmla="*/ 497840 h 1232886"/>
                <a:gd name="connsiteX11" fmla="*/ 2330899 w 2330899"/>
                <a:gd name="connsiteY11" fmla="*/ 0 h 1232886"/>
                <a:gd name="connsiteX12" fmla="*/ 2330899 w 2330899"/>
                <a:gd name="connsiteY12" fmla="*/ 0 h 1232886"/>
                <a:gd name="connsiteX13" fmla="*/ 2330899 w 2330899"/>
                <a:gd name="connsiteY13" fmla="*/ 0 h 1232886"/>
                <a:gd name="connsiteX0" fmla="*/ 1436819 w 2330899"/>
                <a:gd name="connsiteY0" fmla="*/ 40640 h 1226895"/>
                <a:gd name="connsiteX1" fmla="*/ 1416499 w 2330899"/>
                <a:gd name="connsiteY1" fmla="*/ 741680 h 1226895"/>
                <a:gd name="connsiteX2" fmla="*/ 878019 w 2330899"/>
                <a:gd name="connsiteY2" fmla="*/ 1076960 h 1226895"/>
                <a:gd name="connsiteX3" fmla="*/ 502099 w 2330899"/>
                <a:gd name="connsiteY3" fmla="*/ 822960 h 1226895"/>
                <a:gd name="connsiteX4" fmla="*/ 715459 w 2330899"/>
                <a:gd name="connsiteY4" fmla="*/ 640080 h 1226895"/>
                <a:gd name="connsiteX5" fmla="*/ 34739 w 2330899"/>
                <a:gd name="connsiteY5" fmla="*/ 233680 h 1226895"/>
                <a:gd name="connsiteX6" fmla="*/ 187139 w 2330899"/>
                <a:gd name="connsiteY6" fmla="*/ 741680 h 1226895"/>
                <a:gd name="connsiteX7" fmla="*/ 938979 w 2330899"/>
                <a:gd name="connsiteY7" fmla="*/ 1188720 h 1226895"/>
                <a:gd name="connsiteX8" fmla="*/ 1355540 w 2330899"/>
                <a:gd name="connsiteY8" fmla="*/ 1178561 h 1226895"/>
                <a:gd name="connsiteX9" fmla="*/ 1965139 w 2330899"/>
                <a:gd name="connsiteY9" fmla="*/ 853440 h 1226895"/>
                <a:gd name="connsiteX10" fmla="*/ 2239460 w 2330899"/>
                <a:gd name="connsiteY10" fmla="*/ 497840 h 1226895"/>
                <a:gd name="connsiteX11" fmla="*/ 2330899 w 2330899"/>
                <a:gd name="connsiteY11" fmla="*/ 0 h 1226895"/>
                <a:gd name="connsiteX12" fmla="*/ 2330899 w 2330899"/>
                <a:gd name="connsiteY12" fmla="*/ 0 h 1226895"/>
                <a:gd name="connsiteX13" fmla="*/ 2330899 w 2330899"/>
                <a:gd name="connsiteY13" fmla="*/ 0 h 1226895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033 w 2321113"/>
                <a:gd name="connsiteY0" fmla="*/ 40640 h 1207346"/>
                <a:gd name="connsiteX1" fmla="*/ 1406713 w 2321113"/>
                <a:gd name="connsiteY1" fmla="*/ 741680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78664 w 2321113"/>
                <a:gd name="connsiteY1" fmla="*/ 789363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67444 w 2321113"/>
                <a:gd name="connsiteY1" fmla="*/ 806193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67444 w 2321113"/>
                <a:gd name="connsiteY1" fmla="*/ 806193 h 1207346"/>
                <a:gd name="connsiteX2" fmla="*/ 879453 w 2321113"/>
                <a:gd name="connsiteY2" fmla="*/ 107135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18381 w 2312461"/>
                <a:gd name="connsiteY0" fmla="*/ 40640 h 1207346"/>
                <a:gd name="connsiteX1" fmla="*/ 1358792 w 2312461"/>
                <a:gd name="connsiteY1" fmla="*/ 806193 h 1207346"/>
                <a:gd name="connsiteX2" fmla="*/ 870801 w 2312461"/>
                <a:gd name="connsiteY2" fmla="*/ 1071350 h 1207346"/>
                <a:gd name="connsiteX3" fmla="*/ 483661 w 2312461"/>
                <a:gd name="connsiteY3" fmla="*/ 822960 h 1207346"/>
                <a:gd name="connsiteX4" fmla="*/ 758729 w 2312461"/>
                <a:gd name="connsiteY4" fmla="*/ 598006 h 1207346"/>
                <a:gd name="connsiteX5" fmla="*/ 30326 w 2312461"/>
                <a:gd name="connsiteY5" fmla="*/ 250510 h 1207346"/>
                <a:gd name="connsiteX6" fmla="*/ 168701 w 2312461"/>
                <a:gd name="connsiteY6" fmla="*/ 741680 h 1207346"/>
                <a:gd name="connsiteX7" fmla="*/ 453182 w 2312461"/>
                <a:gd name="connsiteY7" fmla="*/ 1016001 h 1207346"/>
                <a:gd name="connsiteX8" fmla="*/ 920541 w 2312461"/>
                <a:gd name="connsiteY8" fmla="*/ 1188720 h 1207346"/>
                <a:gd name="connsiteX9" fmla="*/ 1337102 w 2312461"/>
                <a:gd name="connsiteY9" fmla="*/ 1178561 h 1207346"/>
                <a:gd name="connsiteX10" fmla="*/ 1946701 w 2312461"/>
                <a:gd name="connsiteY10" fmla="*/ 853440 h 1207346"/>
                <a:gd name="connsiteX11" fmla="*/ 2221022 w 2312461"/>
                <a:gd name="connsiteY11" fmla="*/ 497840 h 1207346"/>
                <a:gd name="connsiteX12" fmla="*/ 2312461 w 2312461"/>
                <a:gd name="connsiteY12" fmla="*/ 0 h 1207346"/>
                <a:gd name="connsiteX13" fmla="*/ 2312461 w 2312461"/>
                <a:gd name="connsiteY13" fmla="*/ 0 h 1207346"/>
                <a:gd name="connsiteX14" fmla="*/ 2312461 w 2312461"/>
                <a:gd name="connsiteY14" fmla="*/ 0 h 1207346"/>
                <a:gd name="connsiteX0" fmla="*/ 1416145 w 2310225"/>
                <a:gd name="connsiteY0" fmla="*/ 40640 h 1207346"/>
                <a:gd name="connsiteX1" fmla="*/ 1356556 w 2310225"/>
                <a:gd name="connsiteY1" fmla="*/ 806193 h 1207346"/>
                <a:gd name="connsiteX2" fmla="*/ 868565 w 2310225"/>
                <a:gd name="connsiteY2" fmla="*/ 1071350 h 1207346"/>
                <a:gd name="connsiteX3" fmla="*/ 481425 w 2310225"/>
                <a:gd name="connsiteY3" fmla="*/ 822960 h 1207346"/>
                <a:gd name="connsiteX4" fmla="*/ 756493 w 2310225"/>
                <a:gd name="connsiteY4" fmla="*/ 598006 h 1207346"/>
                <a:gd name="connsiteX5" fmla="*/ 28090 w 2310225"/>
                <a:gd name="connsiteY5" fmla="*/ 250510 h 1207346"/>
                <a:gd name="connsiteX6" fmla="*/ 166465 w 2310225"/>
                <a:gd name="connsiteY6" fmla="*/ 741680 h 1207346"/>
                <a:gd name="connsiteX7" fmla="*/ 450946 w 2310225"/>
                <a:gd name="connsiteY7" fmla="*/ 1016001 h 1207346"/>
                <a:gd name="connsiteX8" fmla="*/ 918305 w 2310225"/>
                <a:gd name="connsiteY8" fmla="*/ 1188720 h 1207346"/>
                <a:gd name="connsiteX9" fmla="*/ 1334866 w 2310225"/>
                <a:gd name="connsiteY9" fmla="*/ 1178561 h 1207346"/>
                <a:gd name="connsiteX10" fmla="*/ 1944465 w 2310225"/>
                <a:gd name="connsiteY10" fmla="*/ 853440 h 1207346"/>
                <a:gd name="connsiteX11" fmla="*/ 2218786 w 2310225"/>
                <a:gd name="connsiteY11" fmla="*/ 497840 h 1207346"/>
                <a:gd name="connsiteX12" fmla="*/ 2310225 w 2310225"/>
                <a:gd name="connsiteY12" fmla="*/ 0 h 1207346"/>
                <a:gd name="connsiteX13" fmla="*/ 2310225 w 2310225"/>
                <a:gd name="connsiteY13" fmla="*/ 0 h 1207346"/>
                <a:gd name="connsiteX14" fmla="*/ 2310225 w 2310225"/>
                <a:gd name="connsiteY14" fmla="*/ 0 h 1207346"/>
                <a:gd name="connsiteX0" fmla="*/ 1409576 w 2303656"/>
                <a:gd name="connsiteY0" fmla="*/ 40640 h 1207346"/>
                <a:gd name="connsiteX1" fmla="*/ 1349987 w 2303656"/>
                <a:gd name="connsiteY1" fmla="*/ 806193 h 1207346"/>
                <a:gd name="connsiteX2" fmla="*/ 861996 w 2303656"/>
                <a:gd name="connsiteY2" fmla="*/ 1071350 h 1207346"/>
                <a:gd name="connsiteX3" fmla="*/ 474856 w 2303656"/>
                <a:gd name="connsiteY3" fmla="*/ 822960 h 1207346"/>
                <a:gd name="connsiteX4" fmla="*/ 749924 w 2303656"/>
                <a:gd name="connsiteY4" fmla="*/ 598006 h 1207346"/>
                <a:gd name="connsiteX5" fmla="*/ 21521 w 2303656"/>
                <a:gd name="connsiteY5" fmla="*/ 250510 h 1207346"/>
                <a:gd name="connsiteX6" fmla="*/ 159896 w 2303656"/>
                <a:gd name="connsiteY6" fmla="*/ 741680 h 1207346"/>
                <a:gd name="connsiteX7" fmla="*/ 444377 w 2303656"/>
                <a:gd name="connsiteY7" fmla="*/ 1016001 h 1207346"/>
                <a:gd name="connsiteX8" fmla="*/ 911736 w 2303656"/>
                <a:gd name="connsiteY8" fmla="*/ 1188720 h 1207346"/>
                <a:gd name="connsiteX9" fmla="*/ 1328297 w 2303656"/>
                <a:gd name="connsiteY9" fmla="*/ 1178561 h 1207346"/>
                <a:gd name="connsiteX10" fmla="*/ 1937896 w 2303656"/>
                <a:gd name="connsiteY10" fmla="*/ 853440 h 1207346"/>
                <a:gd name="connsiteX11" fmla="*/ 2212217 w 2303656"/>
                <a:gd name="connsiteY11" fmla="*/ 497840 h 1207346"/>
                <a:gd name="connsiteX12" fmla="*/ 2303656 w 2303656"/>
                <a:gd name="connsiteY12" fmla="*/ 0 h 1207346"/>
                <a:gd name="connsiteX13" fmla="*/ 2303656 w 2303656"/>
                <a:gd name="connsiteY13" fmla="*/ 0 h 1207346"/>
                <a:gd name="connsiteX14" fmla="*/ 2303656 w 2303656"/>
                <a:gd name="connsiteY14" fmla="*/ 0 h 1207346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61996 w 2303656"/>
                <a:gd name="connsiteY2" fmla="*/ 1078335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14" fmla="*/ 2303656 w 2303656"/>
                <a:gd name="connsiteY14" fmla="*/ 6985 h 1214331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14" fmla="*/ 2303656 w 2303656"/>
                <a:gd name="connsiteY14" fmla="*/ 6985 h 1214331"/>
                <a:gd name="connsiteX0" fmla="*/ 1409576 w 2315562"/>
                <a:gd name="connsiteY0" fmla="*/ 0 h 1214331"/>
                <a:gd name="connsiteX1" fmla="*/ 1349987 w 2315562"/>
                <a:gd name="connsiteY1" fmla="*/ 813178 h 1214331"/>
                <a:gd name="connsiteX2" fmla="*/ 871521 w 2315562"/>
                <a:gd name="connsiteY2" fmla="*/ 1073572 h 1214331"/>
                <a:gd name="connsiteX3" fmla="*/ 474856 w 2315562"/>
                <a:gd name="connsiteY3" fmla="*/ 829945 h 1214331"/>
                <a:gd name="connsiteX4" fmla="*/ 749924 w 2315562"/>
                <a:gd name="connsiteY4" fmla="*/ 604991 h 1214331"/>
                <a:gd name="connsiteX5" fmla="*/ 21521 w 2315562"/>
                <a:gd name="connsiteY5" fmla="*/ 257495 h 1214331"/>
                <a:gd name="connsiteX6" fmla="*/ 159896 w 2315562"/>
                <a:gd name="connsiteY6" fmla="*/ 748665 h 1214331"/>
                <a:gd name="connsiteX7" fmla="*/ 444377 w 2315562"/>
                <a:gd name="connsiteY7" fmla="*/ 1022986 h 1214331"/>
                <a:gd name="connsiteX8" fmla="*/ 911736 w 2315562"/>
                <a:gd name="connsiteY8" fmla="*/ 1195705 h 1214331"/>
                <a:gd name="connsiteX9" fmla="*/ 1328297 w 2315562"/>
                <a:gd name="connsiteY9" fmla="*/ 1185546 h 1214331"/>
                <a:gd name="connsiteX10" fmla="*/ 1937896 w 2315562"/>
                <a:gd name="connsiteY10" fmla="*/ 860425 h 1214331"/>
                <a:gd name="connsiteX11" fmla="*/ 2212217 w 2315562"/>
                <a:gd name="connsiteY11" fmla="*/ 504825 h 1214331"/>
                <a:gd name="connsiteX12" fmla="*/ 2303656 w 2315562"/>
                <a:gd name="connsiteY12" fmla="*/ 6985 h 1214331"/>
                <a:gd name="connsiteX13" fmla="*/ 2303656 w 2315562"/>
                <a:gd name="connsiteY13" fmla="*/ 6985 h 1214331"/>
                <a:gd name="connsiteX14" fmla="*/ 2315562 w 2315562"/>
                <a:gd name="connsiteY14" fmla="*/ 2222 h 1214331"/>
                <a:gd name="connsiteX0" fmla="*/ 1409576 w 2410812"/>
                <a:gd name="connsiteY0" fmla="*/ 4922 h 1219253"/>
                <a:gd name="connsiteX1" fmla="*/ 1349987 w 2410812"/>
                <a:gd name="connsiteY1" fmla="*/ 818100 h 1219253"/>
                <a:gd name="connsiteX2" fmla="*/ 871521 w 2410812"/>
                <a:gd name="connsiteY2" fmla="*/ 1078494 h 1219253"/>
                <a:gd name="connsiteX3" fmla="*/ 474856 w 2410812"/>
                <a:gd name="connsiteY3" fmla="*/ 834867 h 1219253"/>
                <a:gd name="connsiteX4" fmla="*/ 749924 w 2410812"/>
                <a:gd name="connsiteY4" fmla="*/ 609913 h 1219253"/>
                <a:gd name="connsiteX5" fmla="*/ 21521 w 2410812"/>
                <a:gd name="connsiteY5" fmla="*/ 262417 h 1219253"/>
                <a:gd name="connsiteX6" fmla="*/ 159896 w 2410812"/>
                <a:gd name="connsiteY6" fmla="*/ 753587 h 1219253"/>
                <a:gd name="connsiteX7" fmla="*/ 444377 w 2410812"/>
                <a:gd name="connsiteY7" fmla="*/ 1027908 h 1219253"/>
                <a:gd name="connsiteX8" fmla="*/ 911736 w 2410812"/>
                <a:gd name="connsiteY8" fmla="*/ 1200627 h 1219253"/>
                <a:gd name="connsiteX9" fmla="*/ 1328297 w 2410812"/>
                <a:gd name="connsiteY9" fmla="*/ 1190468 h 1219253"/>
                <a:gd name="connsiteX10" fmla="*/ 1937896 w 2410812"/>
                <a:gd name="connsiteY10" fmla="*/ 865347 h 1219253"/>
                <a:gd name="connsiteX11" fmla="*/ 2212217 w 2410812"/>
                <a:gd name="connsiteY11" fmla="*/ 509747 h 1219253"/>
                <a:gd name="connsiteX12" fmla="*/ 2303656 w 2410812"/>
                <a:gd name="connsiteY12" fmla="*/ 11907 h 1219253"/>
                <a:gd name="connsiteX13" fmla="*/ 2303656 w 2410812"/>
                <a:gd name="connsiteY13" fmla="*/ 11907 h 1219253"/>
                <a:gd name="connsiteX14" fmla="*/ 2410812 w 2410812"/>
                <a:gd name="connsiteY14" fmla="*/ 0 h 1219253"/>
                <a:gd name="connsiteX0" fmla="*/ 1409576 w 2412663"/>
                <a:gd name="connsiteY0" fmla="*/ 8412 h 1222743"/>
                <a:gd name="connsiteX1" fmla="*/ 1349987 w 2412663"/>
                <a:gd name="connsiteY1" fmla="*/ 821590 h 1222743"/>
                <a:gd name="connsiteX2" fmla="*/ 871521 w 2412663"/>
                <a:gd name="connsiteY2" fmla="*/ 1081984 h 1222743"/>
                <a:gd name="connsiteX3" fmla="*/ 474856 w 2412663"/>
                <a:gd name="connsiteY3" fmla="*/ 838357 h 1222743"/>
                <a:gd name="connsiteX4" fmla="*/ 749924 w 2412663"/>
                <a:gd name="connsiteY4" fmla="*/ 613403 h 1222743"/>
                <a:gd name="connsiteX5" fmla="*/ 21521 w 2412663"/>
                <a:gd name="connsiteY5" fmla="*/ 265907 h 1222743"/>
                <a:gd name="connsiteX6" fmla="*/ 159896 w 2412663"/>
                <a:gd name="connsiteY6" fmla="*/ 757077 h 1222743"/>
                <a:gd name="connsiteX7" fmla="*/ 444377 w 2412663"/>
                <a:gd name="connsiteY7" fmla="*/ 1031398 h 1222743"/>
                <a:gd name="connsiteX8" fmla="*/ 911736 w 2412663"/>
                <a:gd name="connsiteY8" fmla="*/ 1204117 h 1222743"/>
                <a:gd name="connsiteX9" fmla="*/ 1328297 w 2412663"/>
                <a:gd name="connsiteY9" fmla="*/ 1193958 h 1222743"/>
                <a:gd name="connsiteX10" fmla="*/ 1937896 w 2412663"/>
                <a:gd name="connsiteY10" fmla="*/ 868837 h 1222743"/>
                <a:gd name="connsiteX11" fmla="*/ 2212217 w 2412663"/>
                <a:gd name="connsiteY11" fmla="*/ 513237 h 1222743"/>
                <a:gd name="connsiteX12" fmla="*/ 2303656 w 2412663"/>
                <a:gd name="connsiteY12" fmla="*/ 15397 h 1222743"/>
                <a:gd name="connsiteX13" fmla="*/ 2303656 w 2412663"/>
                <a:gd name="connsiteY13" fmla="*/ 15397 h 1222743"/>
                <a:gd name="connsiteX14" fmla="*/ 2410812 w 2412663"/>
                <a:gd name="connsiteY14" fmla="*/ 3490 h 1222743"/>
                <a:gd name="connsiteX15" fmla="*/ 2370807 w 2412663"/>
                <a:gd name="connsiteY15" fmla="*/ 0 h 1222743"/>
                <a:gd name="connsiteX0" fmla="*/ 1409576 w 2410812"/>
                <a:gd name="connsiteY0" fmla="*/ 4922 h 1219253"/>
                <a:gd name="connsiteX1" fmla="*/ 1349987 w 2410812"/>
                <a:gd name="connsiteY1" fmla="*/ 818100 h 1219253"/>
                <a:gd name="connsiteX2" fmla="*/ 871521 w 2410812"/>
                <a:gd name="connsiteY2" fmla="*/ 1078494 h 1219253"/>
                <a:gd name="connsiteX3" fmla="*/ 474856 w 2410812"/>
                <a:gd name="connsiteY3" fmla="*/ 834867 h 1219253"/>
                <a:gd name="connsiteX4" fmla="*/ 749924 w 2410812"/>
                <a:gd name="connsiteY4" fmla="*/ 609913 h 1219253"/>
                <a:gd name="connsiteX5" fmla="*/ 21521 w 2410812"/>
                <a:gd name="connsiteY5" fmla="*/ 262417 h 1219253"/>
                <a:gd name="connsiteX6" fmla="*/ 159896 w 2410812"/>
                <a:gd name="connsiteY6" fmla="*/ 753587 h 1219253"/>
                <a:gd name="connsiteX7" fmla="*/ 444377 w 2410812"/>
                <a:gd name="connsiteY7" fmla="*/ 1027908 h 1219253"/>
                <a:gd name="connsiteX8" fmla="*/ 911736 w 2410812"/>
                <a:gd name="connsiteY8" fmla="*/ 1200627 h 1219253"/>
                <a:gd name="connsiteX9" fmla="*/ 1328297 w 2410812"/>
                <a:gd name="connsiteY9" fmla="*/ 1190468 h 1219253"/>
                <a:gd name="connsiteX10" fmla="*/ 1937896 w 2410812"/>
                <a:gd name="connsiteY10" fmla="*/ 865347 h 1219253"/>
                <a:gd name="connsiteX11" fmla="*/ 2212217 w 2410812"/>
                <a:gd name="connsiteY11" fmla="*/ 509747 h 1219253"/>
                <a:gd name="connsiteX12" fmla="*/ 2303656 w 2410812"/>
                <a:gd name="connsiteY12" fmla="*/ 11907 h 1219253"/>
                <a:gd name="connsiteX13" fmla="*/ 2303656 w 2410812"/>
                <a:gd name="connsiteY13" fmla="*/ 11907 h 1219253"/>
                <a:gd name="connsiteX14" fmla="*/ 2410812 w 2410812"/>
                <a:gd name="connsiteY14" fmla="*/ 0 h 1219253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0" fmla="*/ 1409576 w 2520350"/>
                <a:gd name="connsiteY0" fmla="*/ 26941 h 1241272"/>
                <a:gd name="connsiteX1" fmla="*/ 1349987 w 2520350"/>
                <a:gd name="connsiteY1" fmla="*/ 840119 h 1241272"/>
                <a:gd name="connsiteX2" fmla="*/ 871521 w 2520350"/>
                <a:gd name="connsiteY2" fmla="*/ 1100513 h 1241272"/>
                <a:gd name="connsiteX3" fmla="*/ 474856 w 2520350"/>
                <a:gd name="connsiteY3" fmla="*/ 856886 h 1241272"/>
                <a:gd name="connsiteX4" fmla="*/ 749924 w 2520350"/>
                <a:gd name="connsiteY4" fmla="*/ 631932 h 1241272"/>
                <a:gd name="connsiteX5" fmla="*/ 21521 w 2520350"/>
                <a:gd name="connsiteY5" fmla="*/ 284436 h 1241272"/>
                <a:gd name="connsiteX6" fmla="*/ 159896 w 2520350"/>
                <a:gd name="connsiteY6" fmla="*/ 775606 h 1241272"/>
                <a:gd name="connsiteX7" fmla="*/ 444377 w 2520350"/>
                <a:gd name="connsiteY7" fmla="*/ 1049927 h 1241272"/>
                <a:gd name="connsiteX8" fmla="*/ 911736 w 2520350"/>
                <a:gd name="connsiteY8" fmla="*/ 1222646 h 1241272"/>
                <a:gd name="connsiteX9" fmla="*/ 1328297 w 2520350"/>
                <a:gd name="connsiteY9" fmla="*/ 1212487 h 1241272"/>
                <a:gd name="connsiteX10" fmla="*/ 1937896 w 2520350"/>
                <a:gd name="connsiteY10" fmla="*/ 887366 h 1241272"/>
                <a:gd name="connsiteX11" fmla="*/ 2212217 w 2520350"/>
                <a:gd name="connsiteY11" fmla="*/ 531766 h 1241272"/>
                <a:gd name="connsiteX12" fmla="*/ 2303656 w 2520350"/>
                <a:gd name="connsiteY12" fmla="*/ 33926 h 1241272"/>
                <a:gd name="connsiteX13" fmla="*/ 2520350 w 2520350"/>
                <a:gd name="connsiteY13" fmla="*/ 45833 h 1241272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0" fmla="*/ 1409576 w 2306160"/>
                <a:gd name="connsiteY0" fmla="*/ 0 h 1214331"/>
                <a:gd name="connsiteX1" fmla="*/ 1349987 w 2306160"/>
                <a:gd name="connsiteY1" fmla="*/ 813178 h 1214331"/>
                <a:gd name="connsiteX2" fmla="*/ 871521 w 2306160"/>
                <a:gd name="connsiteY2" fmla="*/ 1073572 h 1214331"/>
                <a:gd name="connsiteX3" fmla="*/ 474856 w 2306160"/>
                <a:gd name="connsiteY3" fmla="*/ 829945 h 1214331"/>
                <a:gd name="connsiteX4" fmla="*/ 749924 w 2306160"/>
                <a:gd name="connsiteY4" fmla="*/ 604991 h 1214331"/>
                <a:gd name="connsiteX5" fmla="*/ 21521 w 2306160"/>
                <a:gd name="connsiteY5" fmla="*/ 257495 h 1214331"/>
                <a:gd name="connsiteX6" fmla="*/ 159896 w 2306160"/>
                <a:gd name="connsiteY6" fmla="*/ 748665 h 1214331"/>
                <a:gd name="connsiteX7" fmla="*/ 444377 w 2306160"/>
                <a:gd name="connsiteY7" fmla="*/ 1022986 h 1214331"/>
                <a:gd name="connsiteX8" fmla="*/ 911736 w 2306160"/>
                <a:gd name="connsiteY8" fmla="*/ 1195705 h 1214331"/>
                <a:gd name="connsiteX9" fmla="*/ 1328297 w 2306160"/>
                <a:gd name="connsiteY9" fmla="*/ 1185546 h 1214331"/>
                <a:gd name="connsiteX10" fmla="*/ 1937896 w 2306160"/>
                <a:gd name="connsiteY10" fmla="*/ 860425 h 1214331"/>
                <a:gd name="connsiteX11" fmla="*/ 2212217 w 2306160"/>
                <a:gd name="connsiteY11" fmla="*/ 504825 h 1214331"/>
                <a:gd name="connsiteX12" fmla="*/ 2303656 w 2306160"/>
                <a:gd name="connsiteY12" fmla="*/ 6985 h 1214331"/>
                <a:gd name="connsiteX0" fmla="*/ 1409576 w 2314771"/>
                <a:gd name="connsiteY0" fmla="*/ 0 h 1214331"/>
                <a:gd name="connsiteX1" fmla="*/ 1349987 w 2314771"/>
                <a:gd name="connsiteY1" fmla="*/ 813178 h 1214331"/>
                <a:gd name="connsiteX2" fmla="*/ 871521 w 2314771"/>
                <a:gd name="connsiteY2" fmla="*/ 1073572 h 1214331"/>
                <a:gd name="connsiteX3" fmla="*/ 474856 w 2314771"/>
                <a:gd name="connsiteY3" fmla="*/ 829945 h 1214331"/>
                <a:gd name="connsiteX4" fmla="*/ 749924 w 2314771"/>
                <a:gd name="connsiteY4" fmla="*/ 604991 h 1214331"/>
                <a:gd name="connsiteX5" fmla="*/ 21521 w 2314771"/>
                <a:gd name="connsiteY5" fmla="*/ 257495 h 1214331"/>
                <a:gd name="connsiteX6" fmla="*/ 159896 w 2314771"/>
                <a:gd name="connsiteY6" fmla="*/ 748665 h 1214331"/>
                <a:gd name="connsiteX7" fmla="*/ 444377 w 2314771"/>
                <a:gd name="connsiteY7" fmla="*/ 1022986 h 1214331"/>
                <a:gd name="connsiteX8" fmla="*/ 911736 w 2314771"/>
                <a:gd name="connsiteY8" fmla="*/ 1195705 h 1214331"/>
                <a:gd name="connsiteX9" fmla="*/ 1328297 w 2314771"/>
                <a:gd name="connsiteY9" fmla="*/ 1185546 h 1214331"/>
                <a:gd name="connsiteX10" fmla="*/ 1937896 w 2314771"/>
                <a:gd name="connsiteY10" fmla="*/ 860425 h 1214331"/>
                <a:gd name="connsiteX11" fmla="*/ 2212217 w 2314771"/>
                <a:gd name="connsiteY11" fmla="*/ 504825 h 1214331"/>
                <a:gd name="connsiteX12" fmla="*/ 2313181 w 2314771"/>
                <a:gd name="connsiteY12" fmla="*/ 6985 h 1214331"/>
                <a:gd name="connsiteX0" fmla="*/ 1409576 w 2313181"/>
                <a:gd name="connsiteY0" fmla="*/ 0 h 1214331"/>
                <a:gd name="connsiteX1" fmla="*/ 1349987 w 2313181"/>
                <a:gd name="connsiteY1" fmla="*/ 813178 h 1214331"/>
                <a:gd name="connsiteX2" fmla="*/ 871521 w 2313181"/>
                <a:gd name="connsiteY2" fmla="*/ 1073572 h 1214331"/>
                <a:gd name="connsiteX3" fmla="*/ 474856 w 2313181"/>
                <a:gd name="connsiteY3" fmla="*/ 829945 h 1214331"/>
                <a:gd name="connsiteX4" fmla="*/ 749924 w 2313181"/>
                <a:gd name="connsiteY4" fmla="*/ 604991 h 1214331"/>
                <a:gd name="connsiteX5" fmla="*/ 21521 w 2313181"/>
                <a:gd name="connsiteY5" fmla="*/ 257495 h 1214331"/>
                <a:gd name="connsiteX6" fmla="*/ 159896 w 2313181"/>
                <a:gd name="connsiteY6" fmla="*/ 748665 h 1214331"/>
                <a:gd name="connsiteX7" fmla="*/ 444377 w 2313181"/>
                <a:gd name="connsiteY7" fmla="*/ 1022986 h 1214331"/>
                <a:gd name="connsiteX8" fmla="*/ 911736 w 2313181"/>
                <a:gd name="connsiteY8" fmla="*/ 1195705 h 1214331"/>
                <a:gd name="connsiteX9" fmla="*/ 1328297 w 2313181"/>
                <a:gd name="connsiteY9" fmla="*/ 1185546 h 1214331"/>
                <a:gd name="connsiteX10" fmla="*/ 1937896 w 2313181"/>
                <a:gd name="connsiteY10" fmla="*/ 860425 h 1214331"/>
                <a:gd name="connsiteX11" fmla="*/ 2212217 w 2313181"/>
                <a:gd name="connsiteY11" fmla="*/ 504825 h 1214331"/>
                <a:gd name="connsiteX12" fmla="*/ 2313181 w 2313181"/>
                <a:gd name="connsiteY12" fmla="*/ 6985 h 1214331"/>
                <a:gd name="connsiteX0" fmla="*/ 1409576 w 2315562"/>
                <a:gd name="connsiteY0" fmla="*/ 0 h 1214331"/>
                <a:gd name="connsiteX1" fmla="*/ 1349987 w 2315562"/>
                <a:gd name="connsiteY1" fmla="*/ 813178 h 1214331"/>
                <a:gd name="connsiteX2" fmla="*/ 871521 w 2315562"/>
                <a:gd name="connsiteY2" fmla="*/ 1073572 h 1214331"/>
                <a:gd name="connsiteX3" fmla="*/ 474856 w 2315562"/>
                <a:gd name="connsiteY3" fmla="*/ 829945 h 1214331"/>
                <a:gd name="connsiteX4" fmla="*/ 749924 w 2315562"/>
                <a:gd name="connsiteY4" fmla="*/ 604991 h 1214331"/>
                <a:gd name="connsiteX5" fmla="*/ 21521 w 2315562"/>
                <a:gd name="connsiteY5" fmla="*/ 257495 h 1214331"/>
                <a:gd name="connsiteX6" fmla="*/ 159896 w 2315562"/>
                <a:gd name="connsiteY6" fmla="*/ 748665 h 1214331"/>
                <a:gd name="connsiteX7" fmla="*/ 444377 w 2315562"/>
                <a:gd name="connsiteY7" fmla="*/ 1022986 h 1214331"/>
                <a:gd name="connsiteX8" fmla="*/ 911736 w 2315562"/>
                <a:gd name="connsiteY8" fmla="*/ 1195705 h 1214331"/>
                <a:gd name="connsiteX9" fmla="*/ 1328297 w 2315562"/>
                <a:gd name="connsiteY9" fmla="*/ 1185546 h 1214331"/>
                <a:gd name="connsiteX10" fmla="*/ 1937896 w 2315562"/>
                <a:gd name="connsiteY10" fmla="*/ 860425 h 1214331"/>
                <a:gd name="connsiteX11" fmla="*/ 2212217 w 2315562"/>
                <a:gd name="connsiteY11" fmla="*/ 504825 h 1214331"/>
                <a:gd name="connsiteX12" fmla="*/ 2315562 w 2315562"/>
                <a:gd name="connsiteY12" fmla="*/ 4604 h 1214331"/>
                <a:gd name="connsiteX0" fmla="*/ 1409576 w 2315562"/>
                <a:gd name="connsiteY0" fmla="*/ 0 h 1208507"/>
                <a:gd name="connsiteX1" fmla="*/ 1349987 w 2315562"/>
                <a:gd name="connsiteY1" fmla="*/ 813178 h 1208507"/>
                <a:gd name="connsiteX2" fmla="*/ 871521 w 2315562"/>
                <a:gd name="connsiteY2" fmla="*/ 1073572 h 1208507"/>
                <a:gd name="connsiteX3" fmla="*/ 474856 w 2315562"/>
                <a:gd name="connsiteY3" fmla="*/ 829945 h 1208507"/>
                <a:gd name="connsiteX4" fmla="*/ 749924 w 2315562"/>
                <a:gd name="connsiteY4" fmla="*/ 604991 h 1208507"/>
                <a:gd name="connsiteX5" fmla="*/ 21521 w 2315562"/>
                <a:gd name="connsiteY5" fmla="*/ 257495 h 1208507"/>
                <a:gd name="connsiteX6" fmla="*/ 159896 w 2315562"/>
                <a:gd name="connsiteY6" fmla="*/ 748665 h 1208507"/>
                <a:gd name="connsiteX7" fmla="*/ 444377 w 2315562"/>
                <a:gd name="connsiteY7" fmla="*/ 1022986 h 1208507"/>
                <a:gd name="connsiteX8" fmla="*/ 911736 w 2315562"/>
                <a:gd name="connsiteY8" fmla="*/ 1195705 h 1208507"/>
                <a:gd name="connsiteX9" fmla="*/ 1328297 w 2315562"/>
                <a:gd name="connsiteY9" fmla="*/ 1185546 h 1208507"/>
                <a:gd name="connsiteX10" fmla="*/ 1937896 w 2315562"/>
                <a:gd name="connsiteY10" fmla="*/ 860425 h 1208507"/>
                <a:gd name="connsiteX11" fmla="*/ 2212217 w 2315562"/>
                <a:gd name="connsiteY11" fmla="*/ 504825 h 1208507"/>
                <a:gd name="connsiteX12" fmla="*/ 2315562 w 2315562"/>
                <a:gd name="connsiteY12" fmla="*/ 4604 h 1208507"/>
                <a:gd name="connsiteX0" fmla="*/ 1409576 w 2315562"/>
                <a:gd name="connsiteY0" fmla="*/ 0 h 1209520"/>
                <a:gd name="connsiteX1" fmla="*/ 1349987 w 2315562"/>
                <a:gd name="connsiteY1" fmla="*/ 813178 h 1209520"/>
                <a:gd name="connsiteX2" fmla="*/ 871521 w 2315562"/>
                <a:gd name="connsiteY2" fmla="*/ 1073572 h 1209520"/>
                <a:gd name="connsiteX3" fmla="*/ 474856 w 2315562"/>
                <a:gd name="connsiteY3" fmla="*/ 829945 h 1209520"/>
                <a:gd name="connsiteX4" fmla="*/ 749924 w 2315562"/>
                <a:gd name="connsiteY4" fmla="*/ 604991 h 1209520"/>
                <a:gd name="connsiteX5" fmla="*/ 21521 w 2315562"/>
                <a:gd name="connsiteY5" fmla="*/ 257495 h 1209520"/>
                <a:gd name="connsiteX6" fmla="*/ 159896 w 2315562"/>
                <a:gd name="connsiteY6" fmla="*/ 748665 h 1209520"/>
                <a:gd name="connsiteX7" fmla="*/ 444377 w 2315562"/>
                <a:gd name="connsiteY7" fmla="*/ 1022986 h 1209520"/>
                <a:gd name="connsiteX8" fmla="*/ 795055 w 2315562"/>
                <a:gd name="connsiteY8" fmla="*/ 1167130 h 1209520"/>
                <a:gd name="connsiteX9" fmla="*/ 1328297 w 2315562"/>
                <a:gd name="connsiteY9" fmla="*/ 1185546 h 1209520"/>
                <a:gd name="connsiteX10" fmla="*/ 1937896 w 2315562"/>
                <a:gd name="connsiteY10" fmla="*/ 860425 h 1209520"/>
                <a:gd name="connsiteX11" fmla="*/ 2212217 w 2315562"/>
                <a:gd name="connsiteY11" fmla="*/ 504825 h 1209520"/>
                <a:gd name="connsiteX12" fmla="*/ 2315562 w 2315562"/>
                <a:gd name="connsiteY12" fmla="*/ 4604 h 1209520"/>
                <a:gd name="connsiteX0" fmla="*/ 1409576 w 2315562"/>
                <a:gd name="connsiteY0" fmla="*/ 0 h 1218234"/>
                <a:gd name="connsiteX1" fmla="*/ 1349987 w 2315562"/>
                <a:gd name="connsiteY1" fmla="*/ 813178 h 1218234"/>
                <a:gd name="connsiteX2" fmla="*/ 871521 w 2315562"/>
                <a:gd name="connsiteY2" fmla="*/ 1073572 h 1218234"/>
                <a:gd name="connsiteX3" fmla="*/ 474856 w 2315562"/>
                <a:gd name="connsiteY3" fmla="*/ 829945 h 1218234"/>
                <a:gd name="connsiteX4" fmla="*/ 749924 w 2315562"/>
                <a:gd name="connsiteY4" fmla="*/ 604991 h 1218234"/>
                <a:gd name="connsiteX5" fmla="*/ 21521 w 2315562"/>
                <a:gd name="connsiteY5" fmla="*/ 257495 h 1218234"/>
                <a:gd name="connsiteX6" fmla="*/ 159896 w 2315562"/>
                <a:gd name="connsiteY6" fmla="*/ 748665 h 1218234"/>
                <a:gd name="connsiteX7" fmla="*/ 444377 w 2315562"/>
                <a:gd name="connsiteY7" fmla="*/ 1022986 h 1218234"/>
                <a:gd name="connsiteX8" fmla="*/ 892686 w 2315562"/>
                <a:gd name="connsiteY8" fmla="*/ 1188561 h 1218234"/>
                <a:gd name="connsiteX9" fmla="*/ 1328297 w 2315562"/>
                <a:gd name="connsiteY9" fmla="*/ 1185546 h 1218234"/>
                <a:gd name="connsiteX10" fmla="*/ 1937896 w 2315562"/>
                <a:gd name="connsiteY10" fmla="*/ 860425 h 1218234"/>
                <a:gd name="connsiteX11" fmla="*/ 2212217 w 2315562"/>
                <a:gd name="connsiteY11" fmla="*/ 504825 h 1218234"/>
                <a:gd name="connsiteX12" fmla="*/ 2315562 w 2315562"/>
                <a:gd name="connsiteY12" fmla="*/ 4604 h 1218234"/>
                <a:gd name="connsiteX0" fmla="*/ 1409576 w 2315562"/>
                <a:gd name="connsiteY0" fmla="*/ 0 h 1216004"/>
                <a:gd name="connsiteX1" fmla="*/ 1349987 w 2315562"/>
                <a:gd name="connsiteY1" fmla="*/ 813178 h 1216004"/>
                <a:gd name="connsiteX2" fmla="*/ 871521 w 2315562"/>
                <a:gd name="connsiteY2" fmla="*/ 1073572 h 1216004"/>
                <a:gd name="connsiteX3" fmla="*/ 474856 w 2315562"/>
                <a:gd name="connsiteY3" fmla="*/ 829945 h 1216004"/>
                <a:gd name="connsiteX4" fmla="*/ 749924 w 2315562"/>
                <a:gd name="connsiteY4" fmla="*/ 604991 h 1216004"/>
                <a:gd name="connsiteX5" fmla="*/ 21521 w 2315562"/>
                <a:gd name="connsiteY5" fmla="*/ 257495 h 1216004"/>
                <a:gd name="connsiteX6" fmla="*/ 159896 w 2315562"/>
                <a:gd name="connsiteY6" fmla="*/ 748665 h 1216004"/>
                <a:gd name="connsiteX7" fmla="*/ 444377 w 2315562"/>
                <a:gd name="connsiteY7" fmla="*/ 1022986 h 1216004"/>
                <a:gd name="connsiteX8" fmla="*/ 892686 w 2315562"/>
                <a:gd name="connsiteY8" fmla="*/ 1188561 h 1216004"/>
                <a:gd name="connsiteX9" fmla="*/ 1328297 w 2315562"/>
                <a:gd name="connsiteY9" fmla="*/ 1185546 h 1216004"/>
                <a:gd name="connsiteX10" fmla="*/ 1937896 w 2315562"/>
                <a:gd name="connsiteY10" fmla="*/ 860425 h 1216004"/>
                <a:gd name="connsiteX11" fmla="*/ 2212217 w 2315562"/>
                <a:gd name="connsiteY11" fmla="*/ 504825 h 1216004"/>
                <a:gd name="connsiteX12" fmla="*/ 2315562 w 2315562"/>
                <a:gd name="connsiteY12" fmla="*/ 4604 h 1216004"/>
                <a:gd name="connsiteX0" fmla="*/ 1409576 w 2315562"/>
                <a:gd name="connsiteY0" fmla="*/ 0 h 1215296"/>
                <a:gd name="connsiteX1" fmla="*/ 1349987 w 2315562"/>
                <a:gd name="connsiteY1" fmla="*/ 813178 h 1215296"/>
                <a:gd name="connsiteX2" fmla="*/ 871521 w 2315562"/>
                <a:gd name="connsiteY2" fmla="*/ 1073572 h 1215296"/>
                <a:gd name="connsiteX3" fmla="*/ 474856 w 2315562"/>
                <a:gd name="connsiteY3" fmla="*/ 829945 h 1215296"/>
                <a:gd name="connsiteX4" fmla="*/ 749924 w 2315562"/>
                <a:gd name="connsiteY4" fmla="*/ 604991 h 1215296"/>
                <a:gd name="connsiteX5" fmla="*/ 21521 w 2315562"/>
                <a:gd name="connsiteY5" fmla="*/ 257495 h 1215296"/>
                <a:gd name="connsiteX6" fmla="*/ 159896 w 2315562"/>
                <a:gd name="connsiteY6" fmla="*/ 748665 h 1215296"/>
                <a:gd name="connsiteX7" fmla="*/ 444377 w 2315562"/>
                <a:gd name="connsiteY7" fmla="*/ 1022986 h 1215296"/>
                <a:gd name="connsiteX8" fmla="*/ 892686 w 2315562"/>
                <a:gd name="connsiteY8" fmla="*/ 1188561 h 1215296"/>
                <a:gd name="connsiteX9" fmla="*/ 1328297 w 2315562"/>
                <a:gd name="connsiteY9" fmla="*/ 1185546 h 1215296"/>
                <a:gd name="connsiteX10" fmla="*/ 1937896 w 2315562"/>
                <a:gd name="connsiteY10" fmla="*/ 860425 h 1215296"/>
                <a:gd name="connsiteX11" fmla="*/ 2212217 w 2315562"/>
                <a:gd name="connsiteY11" fmla="*/ 504825 h 1215296"/>
                <a:gd name="connsiteX12" fmla="*/ 2315562 w 2315562"/>
                <a:gd name="connsiteY12" fmla="*/ 4604 h 1215296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8390"/>
                <a:gd name="connsiteX1" fmla="*/ 1349987 w 2315562"/>
                <a:gd name="connsiteY1" fmla="*/ 813178 h 1218390"/>
                <a:gd name="connsiteX2" fmla="*/ 871521 w 2315562"/>
                <a:gd name="connsiteY2" fmla="*/ 1073572 h 1218390"/>
                <a:gd name="connsiteX3" fmla="*/ 474856 w 2315562"/>
                <a:gd name="connsiteY3" fmla="*/ 829945 h 1218390"/>
                <a:gd name="connsiteX4" fmla="*/ 749924 w 2315562"/>
                <a:gd name="connsiteY4" fmla="*/ 604991 h 1218390"/>
                <a:gd name="connsiteX5" fmla="*/ 21521 w 2315562"/>
                <a:gd name="connsiteY5" fmla="*/ 257495 h 1218390"/>
                <a:gd name="connsiteX6" fmla="*/ 159896 w 2315562"/>
                <a:gd name="connsiteY6" fmla="*/ 748665 h 1218390"/>
                <a:gd name="connsiteX7" fmla="*/ 444377 w 2315562"/>
                <a:gd name="connsiteY7" fmla="*/ 1022986 h 1218390"/>
                <a:gd name="connsiteX8" fmla="*/ 708694 w 2315562"/>
                <a:gd name="connsiteY8" fmla="*/ 1146494 h 1218390"/>
                <a:gd name="connsiteX9" fmla="*/ 971267 w 2315562"/>
                <a:gd name="connsiteY9" fmla="*/ 1202848 h 1218390"/>
                <a:gd name="connsiteX10" fmla="*/ 1328297 w 2315562"/>
                <a:gd name="connsiteY10" fmla="*/ 1185546 h 1218390"/>
                <a:gd name="connsiteX11" fmla="*/ 1937896 w 2315562"/>
                <a:gd name="connsiteY11" fmla="*/ 860425 h 1218390"/>
                <a:gd name="connsiteX12" fmla="*/ 2212217 w 2315562"/>
                <a:gd name="connsiteY12" fmla="*/ 504825 h 1218390"/>
                <a:gd name="connsiteX13" fmla="*/ 2315562 w 2315562"/>
                <a:gd name="connsiteY13" fmla="*/ 4604 h 1218390"/>
                <a:gd name="connsiteX0" fmla="*/ 1409576 w 2315562"/>
                <a:gd name="connsiteY0" fmla="*/ 0 h 1218389"/>
                <a:gd name="connsiteX1" fmla="*/ 1349987 w 2315562"/>
                <a:gd name="connsiteY1" fmla="*/ 813178 h 1218389"/>
                <a:gd name="connsiteX2" fmla="*/ 871521 w 2315562"/>
                <a:gd name="connsiteY2" fmla="*/ 1073572 h 1218389"/>
                <a:gd name="connsiteX3" fmla="*/ 474856 w 2315562"/>
                <a:gd name="connsiteY3" fmla="*/ 829945 h 1218389"/>
                <a:gd name="connsiteX4" fmla="*/ 749924 w 2315562"/>
                <a:gd name="connsiteY4" fmla="*/ 604991 h 1218389"/>
                <a:gd name="connsiteX5" fmla="*/ 21521 w 2315562"/>
                <a:gd name="connsiteY5" fmla="*/ 257495 h 1218389"/>
                <a:gd name="connsiteX6" fmla="*/ 159896 w 2315562"/>
                <a:gd name="connsiteY6" fmla="*/ 748665 h 1218389"/>
                <a:gd name="connsiteX7" fmla="*/ 444377 w 2315562"/>
                <a:gd name="connsiteY7" fmla="*/ 1022986 h 1218389"/>
                <a:gd name="connsiteX8" fmla="*/ 708694 w 2315562"/>
                <a:gd name="connsiteY8" fmla="*/ 1146494 h 1218389"/>
                <a:gd name="connsiteX9" fmla="*/ 928405 w 2315562"/>
                <a:gd name="connsiteY9" fmla="*/ 1202848 h 1218389"/>
                <a:gd name="connsiteX10" fmla="*/ 1328297 w 2315562"/>
                <a:gd name="connsiteY10" fmla="*/ 1185546 h 1218389"/>
                <a:gd name="connsiteX11" fmla="*/ 1937896 w 2315562"/>
                <a:gd name="connsiteY11" fmla="*/ 860425 h 1218389"/>
                <a:gd name="connsiteX12" fmla="*/ 2212217 w 2315562"/>
                <a:gd name="connsiteY12" fmla="*/ 504825 h 1218389"/>
                <a:gd name="connsiteX13" fmla="*/ 2315562 w 2315562"/>
                <a:gd name="connsiteY13" fmla="*/ 4604 h 1218389"/>
                <a:gd name="connsiteX0" fmla="*/ 1409576 w 2315562"/>
                <a:gd name="connsiteY0" fmla="*/ 0 h 1218259"/>
                <a:gd name="connsiteX1" fmla="*/ 1349987 w 2315562"/>
                <a:gd name="connsiteY1" fmla="*/ 813178 h 1218259"/>
                <a:gd name="connsiteX2" fmla="*/ 871521 w 2315562"/>
                <a:gd name="connsiteY2" fmla="*/ 1073572 h 1218259"/>
                <a:gd name="connsiteX3" fmla="*/ 474856 w 2315562"/>
                <a:gd name="connsiteY3" fmla="*/ 829945 h 1218259"/>
                <a:gd name="connsiteX4" fmla="*/ 749924 w 2315562"/>
                <a:gd name="connsiteY4" fmla="*/ 604991 h 1218259"/>
                <a:gd name="connsiteX5" fmla="*/ 21521 w 2315562"/>
                <a:gd name="connsiteY5" fmla="*/ 257495 h 1218259"/>
                <a:gd name="connsiteX6" fmla="*/ 159896 w 2315562"/>
                <a:gd name="connsiteY6" fmla="*/ 748665 h 1218259"/>
                <a:gd name="connsiteX7" fmla="*/ 444377 w 2315562"/>
                <a:gd name="connsiteY7" fmla="*/ 1022986 h 1218259"/>
                <a:gd name="connsiteX8" fmla="*/ 689644 w 2315562"/>
                <a:gd name="connsiteY8" fmla="*/ 1148875 h 1218259"/>
                <a:gd name="connsiteX9" fmla="*/ 928405 w 2315562"/>
                <a:gd name="connsiteY9" fmla="*/ 1202848 h 1218259"/>
                <a:gd name="connsiteX10" fmla="*/ 1328297 w 2315562"/>
                <a:gd name="connsiteY10" fmla="*/ 1185546 h 1218259"/>
                <a:gd name="connsiteX11" fmla="*/ 1937896 w 2315562"/>
                <a:gd name="connsiteY11" fmla="*/ 860425 h 1218259"/>
                <a:gd name="connsiteX12" fmla="*/ 2212217 w 2315562"/>
                <a:gd name="connsiteY12" fmla="*/ 504825 h 1218259"/>
                <a:gd name="connsiteX13" fmla="*/ 2315562 w 2315562"/>
                <a:gd name="connsiteY13" fmla="*/ 4604 h 1218259"/>
                <a:gd name="connsiteX0" fmla="*/ 1409576 w 2315562"/>
                <a:gd name="connsiteY0" fmla="*/ 0 h 1212540"/>
                <a:gd name="connsiteX1" fmla="*/ 1349987 w 2315562"/>
                <a:gd name="connsiteY1" fmla="*/ 813178 h 1212540"/>
                <a:gd name="connsiteX2" fmla="*/ 871521 w 2315562"/>
                <a:gd name="connsiteY2" fmla="*/ 1073572 h 1212540"/>
                <a:gd name="connsiteX3" fmla="*/ 474856 w 2315562"/>
                <a:gd name="connsiteY3" fmla="*/ 829945 h 1212540"/>
                <a:gd name="connsiteX4" fmla="*/ 749924 w 2315562"/>
                <a:gd name="connsiteY4" fmla="*/ 604991 h 1212540"/>
                <a:gd name="connsiteX5" fmla="*/ 21521 w 2315562"/>
                <a:gd name="connsiteY5" fmla="*/ 257495 h 1212540"/>
                <a:gd name="connsiteX6" fmla="*/ 159896 w 2315562"/>
                <a:gd name="connsiteY6" fmla="*/ 748665 h 1212540"/>
                <a:gd name="connsiteX7" fmla="*/ 444377 w 2315562"/>
                <a:gd name="connsiteY7" fmla="*/ 1022986 h 1212540"/>
                <a:gd name="connsiteX8" fmla="*/ 689644 w 2315562"/>
                <a:gd name="connsiteY8" fmla="*/ 1148875 h 1212540"/>
                <a:gd name="connsiteX9" fmla="*/ 928405 w 2315562"/>
                <a:gd name="connsiteY9" fmla="*/ 1202848 h 1212540"/>
                <a:gd name="connsiteX10" fmla="*/ 1328297 w 2315562"/>
                <a:gd name="connsiteY10" fmla="*/ 1185546 h 1212540"/>
                <a:gd name="connsiteX11" fmla="*/ 1937896 w 2315562"/>
                <a:gd name="connsiteY11" fmla="*/ 860425 h 1212540"/>
                <a:gd name="connsiteX12" fmla="*/ 2212217 w 2315562"/>
                <a:gd name="connsiteY12" fmla="*/ 504825 h 1212540"/>
                <a:gd name="connsiteX13" fmla="*/ 2315562 w 2315562"/>
                <a:gd name="connsiteY13" fmla="*/ 4604 h 1212540"/>
                <a:gd name="connsiteX0" fmla="*/ 1409576 w 2315562"/>
                <a:gd name="connsiteY0" fmla="*/ 0 h 1212540"/>
                <a:gd name="connsiteX1" fmla="*/ 1349987 w 2315562"/>
                <a:gd name="connsiteY1" fmla="*/ 813178 h 1212540"/>
                <a:gd name="connsiteX2" fmla="*/ 871521 w 2315562"/>
                <a:gd name="connsiteY2" fmla="*/ 1073572 h 1212540"/>
                <a:gd name="connsiteX3" fmla="*/ 474856 w 2315562"/>
                <a:gd name="connsiteY3" fmla="*/ 829945 h 1212540"/>
                <a:gd name="connsiteX4" fmla="*/ 749924 w 2315562"/>
                <a:gd name="connsiteY4" fmla="*/ 604991 h 1212540"/>
                <a:gd name="connsiteX5" fmla="*/ 21521 w 2315562"/>
                <a:gd name="connsiteY5" fmla="*/ 257495 h 1212540"/>
                <a:gd name="connsiteX6" fmla="*/ 159896 w 2315562"/>
                <a:gd name="connsiteY6" fmla="*/ 748665 h 1212540"/>
                <a:gd name="connsiteX7" fmla="*/ 444377 w 2315562"/>
                <a:gd name="connsiteY7" fmla="*/ 1022986 h 1212540"/>
                <a:gd name="connsiteX8" fmla="*/ 680119 w 2315562"/>
                <a:gd name="connsiteY8" fmla="*/ 1148875 h 1212540"/>
                <a:gd name="connsiteX9" fmla="*/ 928405 w 2315562"/>
                <a:gd name="connsiteY9" fmla="*/ 1202848 h 1212540"/>
                <a:gd name="connsiteX10" fmla="*/ 1328297 w 2315562"/>
                <a:gd name="connsiteY10" fmla="*/ 1185546 h 1212540"/>
                <a:gd name="connsiteX11" fmla="*/ 1937896 w 2315562"/>
                <a:gd name="connsiteY11" fmla="*/ 860425 h 1212540"/>
                <a:gd name="connsiteX12" fmla="*/ 2212217 w 2315562"/>
                <a:gd name="connsiteY12" fmla="*/ 504825 h 1212540"/>
                <a:gd name="connsiteX13" fmla="*/ 2315562 w 2315562"/>
                <a:gd name="connsiteY13" fmla="*/ 4604 h 1212540"/>
                <a:gd name="connsiteX0" fmla="*/ 1409576 w 2315562"/>
                <a:gd name="connsiteY0" fmla="*/ 0 h 1218259"/>
                <a:gd name="connsiteX1" fmla="*/ 1349987 w 2315562"/>
                <a:gd name="connsiteY1" fmla="*/ 813178 h 1218259"/>
                <a:gd name="connsiteX2" fmla="*/ 871521 w 2315562"/>
                <a:gd name="connsiteY2" fmla="*/ 1073572 h 1218259"/>
                <a:gd name="connsiteX3" fmla="*/ 474856 w 2315562"/>
                <a:gd name="connsiteY3" fmla="*/ 829945 h 1218259"/>
                <a:gd name="connsiteX4" fmla="*/ 749924 w 2315562"/>
                <a:gd name="connsiteY4" fmla="*/ 604991 h 1218259"/>
                <a:gd name="connsiteX5" fmla="*/ 21521 w 2315562"/>
                <a:gd name="connsiteY5" fmla="*/ 257495 h 1218259"/>
                <a:gd name="connsiteX6" fmla="*/ 159896 w 2315562"/>
                <a:gd name="connsiteY6" fmla="*/ 748665 h 1218259"/>
                <a:gd name="connsiteX7" fmla="*/ 444377 w 2315562"/>
                <a:gd name="connsiteY7" fmla="*/ 1022986 h 1218259"/>
                <a:gd name="connsiteX8" fmla="*/ 680119 w 2315562"/>
                <a:gd name="connsiteY8" fmla="*/ 1148875 h 1218259"/>
                <a:gd name="connsiteX9" fmla="*/ 909355 w 2315562"/>
                <a:gd name="connsiteY9" fmla="*/ 1202848 h 1218259"/>
                <a:gd name="connsiteX10" fmla="*/ 1328297 w 2315562"/>
                <a:gd name="connsiteY10" fmla="*/ 1185546 h 1218259"/>
                <a:gd name="connsiteX11" fmla="*/ 1937896 w 2315562"/>
                <a:gd name="connsiteY11" fmla="*/ 860425 h 1218259"/>
                <a:gd name="connsiteX12" fmla="*/ 2212217 w 2315562"/>
                <a:gd name="connsiteY12" fmla="*/ 504825 h 1218259"/>
                <a:gd name="connsiteX13" fmla="*/ 2315562 w 2315562"/>
                <a:gd name="connsiteY13" fmla="*/ 4604 h 1218259"/>
                <a:gd name="connsiteX0" fmla="*/ 1409576 w 2315562"/>
                <a:gd name="connsiteY0" fmla="*/ 0 h 1220651"/>
                <a:gd name="connsiteX1" fmla="*/ 1349987 w 2315562"/>
                <a:gd name="connsiteY1" fmla="*/ 813178 h 1220651"/>
                <a:gd name="connsiteX2" fmla="*/ 871521 w 2315562"/>
                <a:gd name="connsiteY2" fmla="*/ 1073572 h 1220651"/>
                <a:gd name="connsiteX3" fmla="*/ 474856 w 2315562"/>
                <a:gd name="connsiteY3" fmla="*/ 829945 h 1220651"/>
                <a:gd name="connsiteX4" fmla="*/ 749924 w 2315562"/>
                <a:gd name="connsiteY4" fmla="*/ 604991 h 1220651"/>
                <a:gd name="connsiteX5" fmla="*/ 21521 w 2315562"/>
                <a:gd name="connsiteY5" fmla="*/ 257495 h 1220651"/>
                <a:gd name="connsiteX6" fmla="*/ 159896 w 2315562"/>
                <a:gd name="connsiteY6" fmla="*/ 748665 h 1220651"/>
                <a:gd name="connsiteX7" fmla="*/ 444377 w 2315562"/>
                <a:gd name="connsiteY7" fmla="*/ 1022986 h 1220651"/>
                <a:gd name="connsiteX8" fmla="*/ 680119 w 2315562"/>
                <a:gd name="connsiteY8" fmla="*/ 1148875 h 1220651"/>
                <a:gd name="connsiteX9" fmla="*/ 906974 w 2315562"/>
                <a:gd name="connsiteY9" fmla="*/ 1207611 h 1220651"/>
                <a:gd name="connsiteX10" fmla="*/ 1328297 w 2315562"/>
                <a:gd name="connsiteY10" fmla="*/ 1185546 h 1220651"/>
                <a:gd name="connsiteX11" fmla="*/ 1937896 w 2315562"/>
                <a:gd name="connsiteY11" fmla="*/ 860425 h 1220651"/>
                <a:gd name="connsiteX12" fmla="*/ 2212217 w 2315562"/>
                <a:gd name="connsiteY12" fmla="*/ 504825 h 1220651"/>
                <a:gd name="connsiteX13" fmla="*/ 2315562 w 2315562"/>
                <a:gd name="connsiteY13" fmla="*/ 4604 h 1220651"/>
                <a:gd name="connsiteX0" fmla="*/ 1409576 w 2315562"/>
                <a:gd name="connsiteY0" fmla="*/ 0 h 1221500"/>
                <a:gd name="connsiteX1" fmla="*/ 1349987 w 2315562"/>
                <a:gd name="connsiteY1" fmla="*/ 813178 h 1221500"/>
                <a:gd name="connsiteX2" fmla="*/ 871521 w 2315562"/>
                <a:gd name="connsiteY2" fmla="*/ 1073572 h 1221500"/>
                <a:gd name="connsiteX3" fmla="*/ 474856 w 2315562"/>
                <a:gd name="connsiteY3" fmla="*/ 829945 h 1221500"/>
                <a:gd name="connsiteX4" fmla="*/ 749924 w 2315562"/>
                <a:gd name="connsiteY4" fmla="*/ 604991 h 1221500"/>
                <a:gd name="connsiteX5" fmla="*/ 21521 w 2315562"/>
                <a:gd name="connsiteY5" fmla="*/ 257495 h 1221500"/>
                <a:gd name="connsiteX6" fmla="*/ 159896 w 2315562"/>
                <a:gd name="connsiteY6" fmla="*/ 748665 h 1221500"/>
                <a:gd name="connsiteX7" fmla="*/ 444377 w 2315562"/>
                <a:gd name="connsiteY7" fmla="*/ 1022986 h 1221500"/>
                <a:gd name="connsiteX8" fmla="*/ 680119 w 2315562"/>
                <a:gd name="connsiteY8" fmla="*/ 1148875 h 1221500"/>
                <a:gd name="connsiteX9" fmla="*/ 906974 w 2315562"/>
                <a:gd name="connsiteY9" fmla="*/ 1207611 h 1221500"/>
                <a:gd name="connsiteX10" fmla="*/ 1328297 w 2315562"/>
                <a:gd name="connsiteY10" fmla="*/ 1185546 h 1221500"/>
                <a:gd name="connsiteX11" fmla="*/ 1937896 w 2315562"/>
                <a:gd name="connsiteY11" fmla="*/ 860425 h 1221500"/>
                <a:gd name="connsiteX12" fmla="*/ 2212217 w 2315562"/>
                <a:gd name="connsiteY12" fmla="*/ 504825 h 1221500"/>
                <a:gd name="connsiteX13" fmla="*/ 2315562 w 2315562"/>
                <a:gd name="connsiteY13" fmla="*/ 4604 h 1221500"/>
                <a:gd name="connsiteX0" fmla="*/ 1409576 w 2315562"/>
                <a:gd name="connsiteY0" fmla="*/ 0 h 1221215"/>
                <a:gd name="connsiteX1" fmla="*/ 1349987 w 2315562"/>
                <a:gd name="connsiteY1" fmla="*/ 813178 h 1221215"/>
                <a:gd name="connsiteX2" fmla="*/ 871521 w 2315562"/>
                <a:gd name="connsiteY2" fmla="*/ 1073572 h 1221215"/>
                <a:gd name="connsiteX3" fmla="*/ 474856 w 2315562"/>
                <a:gd name="connsiteY3" fmla="*/ 829945 h 1221215"/>
                <a:gd name="connsiteX4" fmla="*/ 749924 w 2315562"/>
                <a:gd name="connsiteY4" fmla="*/ 604991 h 1221215"/>
                <a:gd name="connsiteX5" fmla="*/ 21521 w 2315562"/>
                <a:gd name="connsiteY5" fmla="*/ 257495 h 1221215"/>
                <a:gd name="connsiteX6" fmla="*/ 159896 w 2315562"/>
                <a:gd name="connsiteY6" fmla="*/ 748665 h 1221215"/>
                <a:gd name="connsiteX7" fmla="*/ 444377 w 2315562"/>
                <a:gd name="connsiteY7" fmla="*/ 1022986 h 1221215"/>
                <a:gd name="connsiteX8" fmla="*/ 644400 w 2315562"/>
                <a:gd name="connsiteY8" fmla="*/ 1139350 h 1221215"/>
                <a:gd name="connsiteX9" fmla="*/ 906974 w 2315562"/>
                <a:gd name="connsiteY9" fmla="*/ 1207611 h 1221215"/>
                <a:gd name="connsiteX10" fmla="*/ 1328297 w 2315562"/>
                <a:gd name="connsiteY10" fmla="*/ 1185546 h 1221215"/>
                <a:gd name="connsiteX11" fmla="*/ 1937896 w 2315562"/>
                <a:gd name="connsiteY11" fmla="*/ 860425 h 1221215"/>
                <a:gd name="connsiteX12" fmla="*/ 2212217 w 2315562"/>
                <a:gd name="connsiteY12" fmla="*/ 504825 h 1221215"/>
                <a:gd name="connsiteX13" fmla="*/ 2315562 w 2315562"/>
                <a:gd name="connsiteY13" fmla="*/ 4604 h 1221215"/>
                <a:gd name="connsiteX0" fmla="*/ 1409576 w 2315562"/>
                <a:gd name="connsiteY0" fmla="*/ 0 h 1214859"/>
                <a:gd name="connsiteX1" fmla="*/ 1349987 w 2315562"/>
                <a:gd name="connsiteY1" fmla="*/ 813178 h 1214859"/>
                <a:gd name="connsiteX2" fmla="*/ 871521 w 2315562"/>
                <a:gd name="connsiteY2" fmla="*/ 1073572 h 1214859"/>
                <a:gd name="connsiteX3" fmla="*/ 474856 w 2315562"/>
                <a:gd name="connsiteY3" fmla="*/ 829945 h 1214859"/>
                <a:gd name="connsiteX4" fmla="*/ 749924 w 2315562"/>
                <a:gd name="connsiteY4" fmla="*/ 604991 h 1214859"/>
                <a:gd name="connsiteX5" fmla="*/ 21521 w 2315562"/>
                <a:gd name="connsiteY5" fmla="*/ 257495 h 1214859"/>
                <a:gd name="connsiteX6" fmla="*/ 159896 w 2315562"/>
                <a:gd name="connsiteY6" fmla="*/ 748665 h 1214859"/>
                <a:gd name="connsiteX7" fmla="*/ 444377 w 2315562"/>
                <a:gd name="connsiteY7" fmla="*/ 1022986 h 1214859"/>
                <a:gd name="connsiteX8" fmla="*/ 644400 w 2315562"/>
                <a:gd name="connsiteY8" fmla="*/ 1139350 h 1214859"/>
                <a:gd name="connsiteX9" fmla="*/ 906974 w 2315562"/>
                <a:gd name="connsiteY9" fmla="*/ 1207611 h 1214859"/>
                <a:gd name="connsiteX10" fmla="*/ 1366397 w 2315562"/>
                <a:gd name="connsiteY10" fmla="*/ 1173640 h 1214859"/>
                <a:gd name="connsiteX11" fmla="*/ 1937896 w 2315562"/>
                <a:gd name="connsiteY11" fmla="*/ 860425 h 1214859"/>
                <a:gd name="connsiteX12" fmla="*/ 2212217 w 2315562"/>
                <a:gd name="connsiteY12" fmla="*/ 504825 h 1214859"/>
                <a:gd name="connsiteX13" fmla="*/ 2315562 w 2315562"/>
                <a:gd name="connsiteY13" fmla="*/ 4604 h 1214859"/>
                <a:gd name="connsiteX0" fmla="*/ 1409576 w 2315562"/>
                <a:gd name="connsiteY0" fmla="*/ 0 h 1210460"/>
                <a:gd name="connsiteX1" fmla="*/ 1349987 w 2315562"/>
                <a:gd name="connsiteY1" fmla="*/ 813178 h 1210460"/>
                <a:gd name="connsiteX2" fmla="*/ 871521 w 2315562"/>
                <a:gd name="connsiteY2" fmla="*/ 1073572 h 1210460"/>
                <a:gd name="connsiteX3" fmla="*/ 474856 w 2315562"/>
                <a:gd name="connsiteY3" fmla="*/ 829945 h 1210460"/>
                <a:gd name="connsiteX4" fmla="*/ 749924 w 2315562"/>
                <a:gd name="connsiteY4" fmla="*/ 604991 h 1210460"/>
                <a:gd name="connsiteX5" fmla="*/ 21521 w 2315562"/>
                <a:gd name="connsiteY5" fmla="*/ 257495 h 1210460"/>
                <a:gd name="connsiteX6" fmla="*/ 159896 w 2315562"/>
                <a:gd name="connsiteY6" fmla="*/ 748665 h 1210460"/>
                <a:gd name="connsiteX7" fmla="*/ 444377 w 2315562"/>
                <a:gd name="connsiteY7" fmla="*/ 1022986 h 1210460"/>
                <a:gd name="connsiteX8" fmla="*/ 644400 w 2315562"/>
                <a:gd name="connsiteY8" fmla="*/ 1139350 h 1210460"/>
                <a:gd name="connsiteX9" fmla="*/ 906974 w 2315562"/>
                <a:gd name="connsiteY9" fmla="*/ 1200467 h 1210460"/>
                <a:gd name="connsiteX10" fmla="*/ 1366397 w 2315562"/>
                <a:gd name="connsiteY10" fmla="*/ 1173640 h 1210460"/>
                <a:gd name="connsiteX11" fmla="*/ 1937896 w 2315562"/>
                <a:gd name="connsiteY11" fmla="*/ 860425 h 1210460"/>
                <a:gd name="connsiteX12" fmla="*/ 2212217 w 2315562"/>
                <a:gd name="connsiteY12" fmla="*/ 504825 h 1210460"/>
                <a:gd name="connsiteX13" fmla="*/ 2315562 w 2315562"/>
                <a:gd name="connsiteY13" fmla="*/ 4604 h 1210460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37896 w 2315562"/>
                <a:gd name="connsiteY12" fmla="*/ 86042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37896 w 2315562"/>
                <a:gd name="connsiteY12" fmla="*/ 86042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88696 w 2315562"/>
                <a:gd name="connsiteY12" fmla="*/ 82994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3761"/>
                <a:gd name="connsiteX1" fmla="*/ 1349987 w 2315562"/>
                <a:gd name="connsiteY1" fmla="*/ 813178 h 1203761"/>
                <a:gd name="connsiteX2" fmla="*/ 871521 w 2315562"/>
                <a:gd name="connsiteY2" fmla="*/ 1073572 h 1203761"/>
                <a:gd name="connsiteX3" fmla="*/ 474856 w 2315562"/>
                <a:gd name="connsiteY3" fmla="*/ 829945 h 1203761"/>
                <a:gd name="connsiteX4" fmla="*/ 749924 w 2315562"/>
                <a:gd name="connsiteY4" fmla="*/ 604991 h 1203761"/>
                <a:gd name="connsiteX5" fmla="*/ 21521 w 2315562"/>
                <a:gd name="connsiteY5" fmla="*/ 257495 h 1203761"/>
                <a:gd name="connsiteX6" fmla="*/ 159896 w 2315562"/>
                <a:gd name="connsiteY6" fmla="*/ 748665 h 1203761"/>
                <a:gd name="connsiteX7" fmla="*/ 444377 w 2315562"/>
                <a:gd name="connsiteY7" fmla="*/ 1022986 h 1203761"/>
                <a:gd name="connsiteX8" fmla="*/ 644400 w 2315562"/>
                <a:gd name="connsiteY8" fmla="*/ 1139350 h 1203761"/>
                <a:gd name="connsiteX9" fmla="*/ 906974 w 2315562"/>
                <a:gd name="connsiteY9" fmla="*/ 1200467 h 1203761"/>
                <a:gd name="connsiteX10" fmla="*/ 1366397 w 2315562"/>
                <a:gd name="connsiteY10" fmla="*/ 1173640 h 1203761"/>
                <a:gd name="connsiteX11" fmla="*/ 1724535 w 2315562"/>
                <a:gd name="connsiteY11" fmla="*/ 992507 h 1203761"/>
                <a:gd name="connsiteX12" fmla="*/ 1988696 w 2315562"/>
                <a:gd name="connsiteY12" fmla="*/ 829945 h 1203761"/>
                <a:gd name="connsiteX13" fmla="*/ 2212217 w 2315562"/>
                <a:gd name="connsiteY13" fmla="*/ 504825 h 1203761"/>
                <a:gd name="connsiteX14" fmla="*/ 2315562 w 2315562"/>
                <a:gd name="connsiteY14" fmla="*/ 4604 h 1203761"/>
                <a:gd name="connsiteX0" fmla="*/ 1409576 w 2315562"/>
                <a:gd name="connsiteY0" fmla="*/ 0 h 1203023"/>
                <a:gd name="connsiteX1" fmla="*/ 1349987 w 2315562"/>
                <a:gd name="connsiteY1" fmla="*/ 813178 h 1203023"/>
                <a:gd name="connsiteX2" fmla="*/ 871521 w 2315562"/>
                <a:gd name="connsiteY2" fmla="*/ 1073572 h 1203023"/>
                <a:gd name="connsiteX3" fmla="*/ 474856 w 2315562"/>
                <a:gd name="connsiteY3" fmla="*/ 829945 h 1203023"/>
                <a:gd name="connsiteX4" fmla="*/ 749924 w 2315562"/>
                <a:gd name="connsiteY4" fmla="*/ 604991 h 1203023"/>
                <a:gd name="connsiteX5" fmla="*/ 21521 w 2315562"/>
                <a:gd name="connsiteY5" fmla="*/ 257495 h 1203023"/>
                <a:gd name="connsiteX6" fmla="*/ 159896 w 2315562"/>
                <a:gd name="connsiteY6" fmla="*/ 748665 h 1203023"/>
                <a:gd name="connsiteX7" fmla="*/ 444377 w 2315562"/>
                <a:gd name="connsiteY7" fmla="*/ 1022986 h 1203023"/>
                <a:gd name="connsiteX8" fmla="*/ 644400 w 2315562"/>
                <a:gd name="connsiteY8" fmla="*/ 1139350 h 1203023"/>
                <a:gd name="connsiteX9" fmla="*/ 906974 w 2315562"/>
                <a:gd name="connsiteY9" fmla="*/ 1200467 h 1203023"/>
                <a:gd name="connsiteX10" fmla="*/ 1366397 w 2315562"/>
                <a:gd name="connsiteY10" fmla="*/ 1173640 h 1203023"/>
                <a:gd name="connsiteX11" fmla="*/ 1712629 w 2315562"/>
                <a:gd name="connsiteY11" fmla="*/ 1016319 h 1203023"/>
                <a:gd name="connsiteX12" fmla="*/ 1988696 w 2315562"/>
                <a:gd name="connsiteY12" fmla="*/ 829945 h 1203023"/>
                <a:gd name="connsiteX13" fmla="*/ 2212217 w 2315562"/>
                <a:gd name="connsiteY13" fmla="*/ 504825 h 1203023"/>
                <a:gd name="connsiteX14" fmla="*/ 2315562 w 2315562"/>
                <a:gd name="connsiteY14" fmla="*/ 4604 h 1203023"/>
                <a:gd name="connsiteX0" fmla="*/ 1409576 w 2315562"/>
                <a:gd name="connsiteY0" fmla="*/ 0 h 1202779"/>
                <a:gd name="connsiteX1" fmla="*/ 1349987 w 2315562"/>
                <a:gd name="connsiteY1" fmla="*/ 813178 h 1202779"/>
                <a:gd name="connsiteX2" fmla="*/ 871521 w 2315562"/>
                <a:gd name="connsiteY2" fmla="*/ 1073572 h 1202779"/>
                <a:gd name="connsiteX3" fmla="*/ 474856 w 2315562"/>
                <a:gd name="connsiteY3" fmla="*/ 829945 h 1202779"/>
                <a:gd name="connsiteX4" fmla="*/ 749924 w 2315562"/>
                <a:gd name="connsiteY4" fmla="*/ 604991 h 1202779"/>
                <a:gd name="connsiteX5" fmla="*/ 21521 w 2315562"/>
                <a:gd name="connsiteY5" fmla="*/ 257495 h 1202779"/>
                <a:gd name="connsiteX6" fmla="*/ 159896 w 2315562"/>
                <a:gd name="connsiteY6" fmla="*/ 748665 h 1202779"/>
                <a:gd name="connsiteX7" fmla="*/ 444377 w 2315562"/>
                <a:gd name="connsiteY7" fmla="*/ 1022986 h 1202779"/>
                <a:gd name="connsiteX8" fmla="*/ 644400 w 2315562"/>
                <a:gd name="connsiteY8" fmla="*/ 1139350 h 1202779"/>
                <a:gd name="connsiteX9" fmla="*/ 906974 w 2315562"/>
                <a:gd name="connsiteY9" fmla="*/ 1200467 h 1202779"/>
                <a:gd name="connsiteX10" fmla="*/ 1366397 w 2315562"/>
                <a:gd name="connsiteY10" fmla="*/ 1173640 h 1202779"/>
                <a:gd name="connsiteX11" fmla="*/ 1712629 w 2315562"/>
                <a:gd name="connsiteY11" fmla="*/ 1025844 h 1202779"/>
                <a:gd name="connsiteX12" fmla="*/ 1988696 w 2315562"/>
                <a:gd name="connsiteY12" fmla="*/ 829945 h 1202779"/>
                <a:gd name="connsiteX13" fmla="*/ 2212217 w 2315562"/>
                <a:gd name="connsiteY13" fmla="*/ 504825 h 1202779"/>
                <a:gd name="connsiteX14" fmla="*/ 2315562 w 2315562"/>
                <a:gd name="connsiteY14" fmla="*/ 4604 h 1202779"/>
                <a:gd name="connsiteX0" fmla="*/ 1409576 w 2315562"/>
                <a:gd name="connsiteY0" fmla="*/ 0 h 1202668"/>
                <a:gd name="connsiteX1" fmla="*/ 1349987 w 2315562"/>
                <a:gd name="connsiteY1" fmla="*/ 813178 h 1202668"/>
                <a:gd name="connsiteX2" fmla="*/ 871521 w 2315562"/>
                <a:gd name="connsiteY2" fmla="*/ 1073572 h 1202668"/>
                <a:gd name="connsiteX3" fmla="*/ 474856 w 2315562"/>
                <a:gd name="connsiteY3" fmla="*/ 829945 h 1202668"/>
                <a:gd name="connsiteX4" fmla="*/ 749924 w 2315562"/>
                <a:gd name="connsiteY4" fmla="*/ 604991 h 1202668"/>
                <a:gd name="connsiteX5" fmla="*/ 21521 w 2315562"/>
                <a:gd name="connsiteY5" fmla="*/ 257495 h 1202668"/>
                <a:gd name="connsiteX6" fmla="*/ 159896 w 2315562"/>
                <a:gd name="connsiteY6" fmla="*/ 748665 h 1202668"/>
                <a:gd name="connsiteX7" fmla="*/ 444377 w 2315562"/>
                <a:gd name="connsiteY7" fmla="*/ 1022986 h 1202668"/>
                <a:gd name="connsiteX8" fmla="*/ 644400 w 2315562"/>
                <a:gd name="connsiteY8" fmla="*/ 1139350 h 1202668"/>
                <a:gd name="connsiteX9" fmla="*/ 906974 w 2315562"/>
                <a:gd name="connsiteY9" fmla="*/ 1200467 h 1202668"/>
                <a:gd name="connsiteX10" fmla="*/ 1366397 w 2315562"/>
                <a:gd name="connsiteY10" fmla="*/ 1173640 h 1202668"/>
                <a:gd name="connsiteX11" fmla="*/ 1712629 w 2315562"/>
                <a:gd name="connsiteY11" fmla="*/ 1030606 h 1202668"/>
                <a:gd name="connsiteX12" fmla="*/ 1988696 w 2315562"/>
                <a:gd name="connsiteY12" fmla="*/ 829945 h 1202668"/>
                <a:gd name="connsiteX13" fmla="*/ 2212217 w 2315562"/>
                <a:gd name="connsiteY13" fmla="*/ 504825 h 1202668"/>
                <a:gd name="connsiteX14" fmla="*/ 2315562 w 2315562"/>
                <a:gd name="connsiteY14" fmla="*/ 4604 h 1202668"/>
                <a:gd name="connsiteX0" fmla="*/ 1409576 w 2315562"/>
                <a:gd name="connsiteY0" fmla="*/ 0 h 1202564"/>
                <a:gd name="connsiteX1" fmla="*/ 1349987 w 2315562"/>
                <a:gd name="connsiteY1" fmla="*/ 813178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21431 w 2315562"/>
                <a:gd name="connsiteY1" fmla="*/ 827456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64054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15562" h="1202564">
                  <a:moveTo>
                    <a:pt x="1409576" y="0"/>
                  </a:moveTo>
                  <a:cubicBezTo>
                    <a:pt x="1420582" y="508000"/>
                    <a:pt x="1396829" y="651700"/>
                    <a:pt x="1307153" y="827456"/>
                  </a:cubicBezTo>
                  <a:cubicBezTo>
                    <a:pt x="1217477" y="1003212"/>
                    <a:pt x="1014996" y="1068395"/>
                    <a:pt x="871522" y="1054535"/>
                  </a:cubicBezTo>
                  <a:cubicBezTo>
                    <a:pt x="728048" y="1040675"/>
                    <a:pt x="495122" y="904869"/>
                    <a:pt x="474856" y="829945"/>
                  </a:cubicBezTo>
                  <a:cubicBezTo>
                    <a:pt x="454590" y="755021"/>
                    <a:pt x="825480" y="700399"/>
                    <a:pt x="749924" y="604991"/>
                  </a:cubicBezTo>
                  <a:cubicBezTo>
                    <a:pt x="674368" y="509583"/>
                    <a:pt x="97420" y="107328"/>
                    <a:pt x="21521" y="257495"/>
                  </a:cubicBezTo>
                  <a:cubicBezTo>
                    <a:pt x="-54378" y="407662"/>
                    <a:pt x="89420" y="621083"/>
                    <a:pt x="159896" y="748665"/>
                  </a:cubicBezTo>
                  <a:cubicBezTo>
                    <a:pt x="230372" y="876247"/>
                    <a:pt x="352911" y="956681"/>
                    <a:pt x="444377" y="1022986"/>
                  </a:cubicBezTo>
                  <a:cubicBezTo>
                    <a:pt x="535843" y="1089291"/>
                    <a:pt x="567301" y="1109770"/>
                    <a:pt x="644400" y="1139350"/>
                  </a:cubicBezTo>
                  <a:cubicBezTo>
                    <a:pt x="721500" y="1168930"/>
                    <a:pt x="786641" y="1194752"/>
                    <a:pt x="906974" y="1200467"/>
                  </a:cubicBezTo>
                  <a:cubicBezTo>
                    <a:pt x="1027307" y="1206182"/>
                    <a:pt x="1231327" y="1201156"/>
                    <a:pt x="1366397" y="1173640"/>
                  </a:cubicBezTo>
                  <a:cubicBezTo>
                    <a:pt x="1501467" y="1146124"/>
                    <a:pt x="1613676" y="1092651"/>
                    <a:pt x="1717392" y="1035369"/>
                  </a:cubicBezTo>
                  <a:cubicBezTo>
                    <a:pt x="1821108" y="978087"/>
                    <a:pt x="1906225" y="918369"/>
                    <a:pt x="1988696" y="829945"/>
                  </a:cubicBezTo>
                  <a:cubicBezTo>
                    <a:pt x="2071167" y="741521"/>
                    <a:pt x="2151257" y="647065"/>
                    <a:pt x="2212217" y="504825"/>
                  </a:cubicBezTo>
                  <a:cubicBezTo>
                    <a:pt x="2313817" y="332105"/>
                    <a:pt x="2314213" y="99880"/>
                    <a:pt x="2315562" y="4604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27" name="フリーフォーム 29">
              <a:extLst>
                <a:ext uri="{FF2B5EF4-FFF2-40B4-BE49-F238E27FC236}">
                  <a16:creationId xmlns:a16="http://schemas.microsoft.com/office/drawing/2014/main" id="{78358CA3-A463-4A4E-99B9-FE1C6F8A1C36}"/>
                </a:ext>
              </a:extLst>
            </p:cNvPr>
            <p:cNvSpPr/>
            <p:nvPr/>
          </p:nvSpPr>
          <p:spPr>
            <a:xfrm>
              <a:off x="6389990" y="1952625"/>
              <a:ext cx="1179949" cy="1203771"/>
            </a:xfrm>
            <a:custGeom>
              <a:avLst/>
              <a:gdLst>
                <a:gd name="connsiteX0" fmla="*/ 1066303 w 2363360"/>
                <a:gd name="connsiteY0" fmla="*/ 0 h 2413708"/>
                <a:gd name="connsiteX1" fmla="*/ 1432063 w 2363360"/>
                <a:gd name="connsiteY1" fmla="*/ 40640 h 2413708"/>
                <a:gd name="connsiteX2" fmla="*/ 1858783 w 2363360"/>
                <a:gd name="connsiteY2" fmla="*/ 193040 h 2413708"/>
                <a:gd name="connsiteX3" fmla="*/ 2234703 w 2363360"/>
                <a:gd name="connsiteY3" fmla="*/ 548640 h 2413708"/>
                <a:gd name="connsiteX4" fmla="*/ 2356623 w 2363360"/>
                <a:gd name="connsiteY4" fmla="*/ 1097280 h 2413708"/>
                <a:gd name="connsiteX5" fmla="*/ 2061983 w 2363360"/>
                <a:gd name="connsiteY5" fmla="*/ 1757680 h 2413708"/>
                <a:gd name="connsiteX6" fmla="*/ 1360943 w 2363360"/>
                <a:gd name="connsiteY6" fmla="*/ 2072640 h 2413708"/>
                <a:gd name="connsiteX7" fmla="*/ 842783 w 2363360"/>
                <a:gd name="connsiteY7" fmla="*/ 2072640 h 2413708"/>
                <a:gd name="connsiteX8" fmla="*/ 700543 w 2363360"/>
                <a:gd name="connsiteY8" fmla="*/ 2367280 h 2413708"/>
                <a:gd name="connsiteX9" fmla="*/ 29983 w 2363360"/>
                <a:gd name="connsiteY9" fmla="*/ 2326640 h 2413708"/>
                <a:gd name="connsiteX10" fmla="*/ 172223 w 2363360"/>
                <a:gd name="connsiteY10" fmla="*/ 1554480 h 2413708"/>
                <a:gd name="connsiteX11" fmla="*/ 670063 w 2363360"/>
                <a:gd name="connsiteY11" fmla="*/ 1635760 h 2413708"/>
                <a:gd name="connsiteX12" fmla="*/ 802143 w 2363360"/>
                <a:gd name="connsiteY12" fmla="*/ 1899920 h 2413708"/>
                <a:gd name="connsiteX13" fmla="*/ 995183 w 2363360"/>
                <a:gd name="connsiteY13" fmla="*/ 1940560 h 2413708"/>
                <a:gd name="connsiteX14" fmla="*/ 1289823 w 2363360"/>
                <a:gd name="connsiteY14" fmla="*/ 1808480 h 2413708"/>
                <a:gd name="connsiteX15" fmla="*/ 1401583 w 2363360"/>
                <a:gd name="connsiteY15" fmla="*/ 1635760 h 2413708"/>
                <a:gd name="connsiteX16" fmla="*/ 1401583 w 2363360"/>
                <a:gd name="connsiteY16" fmla="*/ 426720 h 2413708"/>
                <a:gd name="connsiteX17" fmla="*/ 1259343 w 2363360"/>
                <a:gd name="connsiteY17" fmla="*/ 233680 h 2413708"/>
                <a:gd name="connsiteX18" fmla="*/ 1005343 w 2363360"/>
                <a:gd name="connsiteY18" fmla="*/ 193040 h 2413708"/>
                <a:gd name="connsiteX0" fmla="*/ 1066303 w 2363360"/>
                <a:gd name="connsiteY0" fmla="*/ 0 h 2400060"/>
                <a:gd name="connsiteX1" fmla="*/ 1432063 w 2363360"/>
                <a:gd name="connsiteY1" fmla="*/ 26992 h 2400060"/>
                <a:gd name="connsiteX2" fmla="*/ 1858783 w 2363360"/>
                <a:gd name="connsiteY2" fmla="*/ 179392 h 2400060"/>
                <a:gd name="connsiteX3" fmla="*/ 2234703 w 2363360"/>
                <a:gd name="connsiteY3" fmla="*/ 534992 h 2400060"/>
                <a:gd name="connsiteX4" fmla="*/ 2356623 w 2363360"/>
                <a:gd name="connsiteY4" fmla="*/ 1083632 h 2400060"/>
                <a:gd name="connsiteX5" fmla="*/ 2061983 w 2363360"/>
                <a:gd name="connsiteY5" fmla="*/ 1744032 h 2400060"/>
                <a:gd name="connsiteX6" fmla="*/ 1360943 w 2363360"/>
                <a:gd name="connsiteY6" fmla="*/ 2058992 h 2400060"/>
                <a:gd name="connsiteX7" fmla="*/ 842783 w 2363360"/>
                <a:gd name="connsiteY7" fmla="*/ 2058992 h 2400060"/>
                <a:gd name="connsiteX8" fmla="*/ 700543 w 2363360"/>
                <a:gd name="connsiteY8" fmla="*/ 2353632 h 2400060"/>
                <a:gd name="connsiteX9" fmla="*/ 29983 w 2363360"/>
                <a:gd name="connsiteY9" fmla="*/ 2312992 h 2400060"/>
                <a:gd name="connsiteX10" fmla="*/ 172223 w 2363360"/>
                <a:gd name="connsiteY10" fmla="*/ 1540832 h 2400060"/>
                <a:gd name="connsiteX11" fmla="*/ 670063 w 2363360"/>
                <a:gd name="connsiteY11" fmla="*/ 1622112 h 2400060"/>
                <a:gd name="connsiteX12" fmla="*/ 802143 w 2363360"/>
                <a:gd name="connsiteY12" fmla="*/ 1886272 h 2400060"/>
                <a:gd name="connsiteX13" fmla="*/ 995183 w 2363360"/>
                <a:gd name="connsiteY13" fmla="*/ 1926912 h 2400060"/>
                <a:gd name="connsiteX14" fmla="*/ 1289823 w 2363360"/>
                <a:gd name="connsiteY14" fmla="*/ 1794832 h 2400060"/>
                <a:gd name="connsiteX15" fmla="*/ 1401583 w 2363360"/>
                <a:gd name="connsiteY15" fmla="*/ 1622112 h 2400060"/>
                <a:gd name="connsiteX16" fmla="*/ 1401583 w 2363360"/>
                <a:gd name="connsiteY16" fmla="*/ 413072 h 2400060"/>
                <a:gd name="connsiteX17" fmla="*/ 1259343 w 2363360"/>
                <a:gd name="connsiteY17" fmla="*/ 220032 h 2400060"/>
                <a:gd name="connsiteX18" fmla="*/ 1005343 w 2363360"/>
                <a:gd name="connsiteY18" fmla="*/ 179392 h 2400060"/>
                <a:gd name="connsiteX0" fmla="*/ 1066303 w 2363360"/>
                <a:gd name="connsiteY0" fmla="*/ 1087 h 2401147"/>
                <a:gd name="connsiteX1" fmla="*/ 1432063 w 2363360"/>
                <a:gd name="connsiteY1" fmla="*/ 28079 h 2401147"/>
                <a:gd name="connsiteX2" fmla="*/ 1858783 w 2363360"/>
                <a:gd name="connsiteY2" fmla="*/ 180479 h 2401147"/>
                <a:gd name="connsiteX3" fmla="*/ 2234703 w 2363360"/>
                <a:gd name="connsiteY3" fmla="*/ 536079 h 2401147"/>
                <a:gd name="connsiteX4" fmla="*/ 2356623 w 2363360"/>
                <a:gd name="connsiteY4" fmla="*/ 1084719 h 2401147"/>
                <a:gd name="connsiteX5" fmla="*/ 2061983 w 2363360"/>
                <a:gd name="connsiteY5" fmla="*/ 1745119 h 2401147"/>
                <a:gd name="connsiteX6" fmla="*/ 1360943 w 2363360"/>
                <a:gd name="connsiteY6" fmla="*/ 2060079 h 2401147"/>
                <a:gd name="connsiteX7" fmla="*/ 842783 w 2363360"/>
                <a:gd name="connsiteY7" fmla="*/ 2060079 h 2401147"/>
                <a:gd name="connsiteX8" fmla="*/ 700543 w 2363360"/>
                <a:gd name="connsiteY8" fmla="*/ 2354719 h 2401147"/>
                <a:gd name="connsiteX9" fmla="*/ 29983 w 2363360"/>
                <a:gd name="connsiteY9" fmla="*/ 2314079 h 2401147"/>
                <a:gd name="connsiteX10" fmla="*/ 172223 w 2363360"/>
                <a:gd name="connsiteY10" fmla="*/ 1541919 h 2401147"/>
                <a:gd name="connsiteX11" fmla="*/ 670063 w 2363360"/>
                <a:gd name="connsiteY11" fmla="*/ 1623199 h 2401147"/>
                <a:gd name="connsiteX12" fmla="*/ 802143 w 2363360"/>
                <a:gd name="connsiteY12" fmla="*/ 1887359 h 2401147"/>
                <a:gd name="connsiteX13" fmla="*/ 995183 w 2363360"/>
                <a:gd name="connsiteY13" fmla="*/ 1927999 h 2401147"/>
                <a:gd name="connsiteX14" fmla="*/ 1289823 w 2363360"/>
                <a:gd name="connsiteY14" fmla="*/ 1795919 h 2401147"/>
                <a:gd name="connsiteX15" fmla="*/ 1401583 w 2363360"/>
                <a:gd name="connsiteY15" fmla="*/ 1623199 h 2401147"/>
                <a:gd name="connsiteX16" fmla="*/ 1401583 w 2363360"/>
                <a:gd name="connsiteY16" fmla="*/ 414159 h 2401147"/>
                <a:gd name="connsiteX17" fmla="*/ 1259343 w 2363360"/>
                <a:gd name="connsiteY17" fmla="*/ 221119 h 2401147"/>
                <a:gd name="connsiteX18" fmla="*/ 1005343 w 2363360"/>
                <a:gd name="connsiteY18" fmla="*/ 180479 h 2401147"/>
                <a:gd name="connsiteX0" fmla="*/ 1062891 w 2363360"/>
                <a:gd name="connsiteY0" fmla="*/ 768 h 2404240"/>
                <a:gd name="connsiteX1" fmla="*/ 1432063 w 2363360"/>
                <a:gd name="connsiteY1" fmla="*/ 31172 h 2404240"/>
                <a:gd name="connsiteX2" fmla="*/ 1858783 w 2363360"/>
                <a:gd name="connsiteY2" fmla="*/ 183572 h 2404240"/>
                <a:gd name="connsiteX3" fmla="*/ 2234703 w 2363360"/>
                <a:gd name="connsiteY3" fmla="*/ 539172 h 2404240"/>
                <a:gd name="connsiteX4" fmla="*/ 2356623 w 2363360"/>
                <a:gd name="connsiteY4" fmla="*/ 1087812 h 2404240"/>
                <a:gd name="connsiteX5" fmla="*/ 2061983 w 2363360"/>
                <a:gd name="connsiteY5" fmla="*/ 1748212 h 2404240"/>
                <a:gd name="connsiteX6" fmla="*/ 1360943 w 2363360"/>
                <a:gd name="connsiteY6" fmla="*/ 2063172 h 2404240"/>
                <a:gd name="connsiteX7" fmla="*/ 842783 w 2363360"/>
                <a:gd name="connsiteY7" fmla="*/ 2063172 h 2404240"/>
                <a:gd name="connsiteX8" fmla="*/ 700543 w 2363360"/>
                <a:gd name="connsiteY8" fmla="*/ 2357812 h 2404240"/>
                <a:gd name="connsiteX9" fmla="*/ 29983 w 2363360"/>
                <a:gd name="connsiteY9" fmla="*/ 2317172 h 2404240"/>
                <a:gd name="connsiteX10" fmla="*/ 172223 w 2363360"/>
                <a:gd name="connsiteY10" fmla="*/ 1545012 h 2404240"/>
                <a:gd name="connsiteX11" fmla="*/ 670063 w 2363360"/>
                <a:gd name="connsiteY11" fmla="*/ 1626292 h 2404240"/>
                <a:gd name="connsiteX12" fmla="*/ 802143 w 2363360"/>
                <a:gd name="connsiteY12" fmla="*/ 1890452 h 2404240"/>
                <a:gd name="connsiteX13" fmla="*/ 995183 w 2363360"/>
                <a:gd name="connsiteY13" fmla="*/ 1931092 h 2404240"/>
                <a:gd name="connsiteX14" fmla="*/ 1289823 w 2363360"/>
                <a:gd name="connsiteY14" fmla="*/ 1799012 h 2404240"/>
                <a:gd name="connsiteX15" fmla="*/ 1401583 w 2363360"/>
                <a:gd name="connsiteY15" fmla="*/ 1626292 h 2404240"/>
                <a:gd name="connsiteX16" fmla="*/ 1401583 w 2363360"/>
                <a:gd name="connsiteY16" fmla="*/ 417252 h 2404240"/>
                <a:gd name="connsiteX17" fmla="*/ 1259343 w 2363360"/>
                <a:gd name="connsiteY17" fmla="*/ 224212 h 2404240"/>
                <a:gd name="connsiteX18" fmla="*/ 1005343 w 2363360"/>
                <a:gd name="connsiteY18" fmla="*/ 183572 h 2404240"/>
                <a:gd name="connsiteX0" fmla="*/ 1062891 w 2362879"/>
                <a:gd name="connsiteY0" fmla="*/ 867 h 2404339"/>
                <a:gd name="connsiteX1" fmla="*/ 1432063 w 2362879"/>
                <a:gd name="connsiteY1" fmla="*/ 31271 h 2404339"/>
                <a:gd name="connsiteX2" fmla="*/ 1906551 w 2362879"/>
                <a:gd name="connsiteY2" fmla="*/ 190495 h 2404339"/>
                <a:gd name="connsiteX3" fmla="*/ 2234703 w 2362879"/>
                <a:gd name="connsiteY3" fmla="*/ 539271 h 2404339"/>
                <a:gd name="connsiteX4" fmla="*/ 2356623 w 2362879"/>
                <a:gd name="connsiteY4" fmla="*/ 1087911 h 2404339"/>
                <a:gd name="connsiteX5" fmla="*/ 2061983 w 2362879"/>
                <a:gd name="connsiteY5" fmla="*/ 1748311 h 2404339"/>
                <a:gd name="connsiteX6" fmla="*/ 1360943 w 2362879"/>
                <a:gd name="connsiteY6" fmla="*/ 2063271 h 2404339"/>
                <a:gd name="connsiteX7" fmla="*/ 842783 w 2362879"/>
                <a:gd name="connsiteY7" fmla="*/ 2063271 h 2404339"/>
                <a:gd name="connsiteX8" fmla="*/ 700543 w 2362879"/>
                <a:gd name="connsiteY8" fmla="*/ 2357911 h 2404339"/>
                <a:gd name="connsiteX9" fmla="*/ 29983 w 2362879"/>
                <a:gd name="connsiteY9" fmla="*/ 2317271 h 2404339"/>
                <a:gd name="connsiteX10" fmla="*/ 172223 w 2362879"/>
                <a:gd name="connsiteY10" fmla="*/ 1545111 h 2404339"/>
                <a:gd name="connsiteX11" fmla="*/ 670063 w 2362879"/>
                <a:gd name="connsiteY11" fmla="*/ 1626391 h 2404339"/>
                <a:gd name="connsiteX12" fmla="*/ 802143 w 2362879"/>
                <a:gd name="connsiteY12" fmla="*/ 1890551 h 2404339"/>
                <a:gd name="connsiteX13" fmla="*/ 995183 w 2362879"/>
                <a:gd name="connsiteY13" fmla="*/ 1931191 h 2404339"/>
                <a:gd name="connsiteX14" fmla="*/ 1289823 w 2362879"/>
                <a:gd name="connsiteY14" fmla="*/ 1799111 h 2404339"/>
                <a:gd name="connsiteX15" fmla="*/ 1401583 w 2362879"/>
                <a:gd name="connsiteY15" fmla="*/ 1626391 h 2404339"/>
                <a:gd name="connsiteX16" fmla="*/ 1401583 w 2362879"/>
                <a:gd name="connsiteY16" fmla="*/ 417351 h 2404339"/>
                <a:gd name="connsiteX17" fmla="*/ 1259343 w 2362879"/>
                <a:gd name="connsiteY17" fmla="*/ 224311 h 2404339"/>
                <a:gd name="connsiteX18" fmla="*/ 1005343 w 2362879"/>
                <a:gd name="connsiteY18" fmla="*/ 183671 h 2404339"/>
                <a:gd name="connsiteX0" fmla="*/ 1062891 w 2363701"/>
                <a:gd name="connsiteY0" fmla="*/ 867 h 2404339"/>
                <a:gd name="connsiteX1" fmla="*/ 1432063 w 2363701"/>
                <a:gd name="connsiteY1" fmla="*/ 31271 h 2404339"/>
                <a:gd name="connsiteX2" fmla="*/ 1906551 w 2363701"/>
                <a:gd name="connsiteY2" fmla="*/ 190495 h 2404339"/>
                <a:gd name="connsiteX3" fmla="*/ 2241527 w 2363701"/>
                <a:gd name="connsiteY3" fmla="*/ 539271 h 2404339"/>
                <a:gd name="connsiteX4" fmla="*/ 2356623 w 2363701"/>
                <a:gd name="connsiteY4" fmla="*/ 1087911 h 2404339"/>
                <a:gd name="connsiteX5" fmla="*/ 2061983 w 2363701"/>
                <a:gd name="connsiteY5" fmla="*/ 1748311 h 2404339"/>
                <a:gd name="connsiteX6" fmla="*/ 1360943 w 2363701"/>
                <a:gd name="connsiteY6" fmla="*/ 2063271 h 2404339"/>
                <a:gd name="connsiteX7" fmla="*/ 842783 w 2363701"/>
                <a:gd name="connsiteY7" fmla="*/ 2063271 h 2404339"/>
                <a:gd name="connsiteX8" fmla="*/ 700543 w 2363701"/>
                <a:gd name="connsiteY8" fmla="*/ 2357911 h 2404339"/>
                <a:gd name="connsiteX9" fmla="*/ 29983 w 2363701"/>
                <a:gd name="connsiteY9" fmla="*/ 2317271 h 2404339"/>
                <a:gd name="connsiteX10" fmla="*/ 172223 w 2363701"/>
                <a:gd name="connsiteY10" fmla="*/ 1545111 h 2404339"/>
                <a:gd name="connsiteX11" fmla="*/ 670063 w 2363701"/>
                <a:gd name="connsiteY11" fmla="*/ 1626391 h 2404339"/>
                <a:gd name="connsiteX12" fmla="*/ 802143 w 2363701"/>
                <a:gd name="connsiteY12" fmla="*/ 1890551 h 2404339"/>
                <a:gd name="connsiteX13" fmla="*/ 995183 w 2363701"/>
                <a:gd name="connsiteY13" fmla="*/ 1931191 h 2404339"/>
                <a:gd name="connsiteX14" fmla="*/ 1289823 w 2363701"/>
                <a:gd name="connsiteY14" fmla="*/ 1799111 h 2404339"/>
                <a:gd name="connsiteX15" fmla="*/ 1401583 w 2363701"/>
                <a:gd name="connsiteY15" fmla="*/ 1626391 h 2404339"/>
                <a:gd name="connsiteX16" fmla="*/ 1401583 w 2363701"/>
                <a:gd name="connsiteY16" fmla="*/ 417351 h 2404339"/>
                <a:gd name="connsiteX17" fmla="*/ 1259343 w 2363701"/>
                <a:gd name="connsiteY17" fmla="*/ 224311 h 2404339"/>
                <a:gd name="connsiteX18" fmla="*/ 1005343 w 2363701"/>
                <a:gd name="connsiteY18" fmla="*/ 183671 h 2404339"/>
                <a:gd name="connsiteX0" fmla="*/ 1062891 w 2366916"/>
                <a:gd name="connsiteY0" fmla="*/ 867 h 2404339"/>
                <a:gd name="connsiteX1" fmla="*/ 1432063 w 2366916"/>
                <a:gd name="connsiteY1" fmla="*/ 31271 h 2404339"/>
                <a:gd name="connsiteX2" fmla="*/ 1906551 w 2366916"/>
                <a:gd name="connsiteY2" fmla="*/ 190495 h 2404339"/>
                <a:gd name="connsiteX3" fmla="*/ 2241527 w 2366916"/>
                <a:gd name="connsiteY3" fmla="*/ 539271 h 2404339"/>
                <a:gd name="connsiteX4" fmla="*/ 2360035 w 2366916"/>
                <a:gd name="connsiteY4" fmla="*/ 1087911 h 2404339"/>
                <a:gd name="connsiteX5" fmla="*/ 2061983 w 2366916"/>
                <a:gd name="connsiteY5" fmla="*/ 1748311 h 2404339"/>
                <a:gd name="connsiteX6" fmla="*/ 1360943 w 2366916"/>
                <a:gd name="connsiteY6" fmla="*/ 2063271 h 2404339"/>
                <a:gd name="connsiteX7" fmla="*/ 842783 w 2366916"/>
                <a:gd name="connsiteY7" fmla="*/ 2063271 h 2404339"/>
                <a:gd name="connsiteX8" fmla="*/ 700543 w 2366916"/>
                <a:gd name="connsiteY8" fmla="*/ 2357911 h 2404339"/>
                <a:gd name="connsiteX9" fmla="*/ 29983 w 2366916"/>
                <a:gd name="connsiteY9" fmla="*/ 2317271 h 2404339"/>
                <a:gd name="connsiteX10" fmla="*/ 172223 w 2366916"/>
                <a:gd name="connsiteY10" fmla="*/ 1545111 h 2404339"/>
                <a:gd name="connsiteX11" fmla="*/ 670063 w 2366916"/>
                <a:gd name="connsiteY11" fmla="*/ 1626391 h 2404339"/>
                <a:gd name="connsiteX12" fmla="*/ 802143 w 2366916"/>
                <a:gd name="connsiteY12" fmla="*/ 1890551 h 2404339"/>
                <a:gd name="connsiteX13" fmla="*/ 995183 w 2366916"/>
                <a:gd name="connsiteY13" fmla="*/ 1931191 h 2404339"/>
                <a:gd name="connsiteX14" fmla="*/ 1289823 w 2366916"/>
                <a:gd name="connsiteY14" fmla="*/ 1799111 h 2404339"/>
                <a:gd name="connsiteX15" fmla="*/ 1401583 w 2366916"/>
                <a:gd name="connsiteY15" fmla="*/ 1626391 h 2404339"/>
                <a:gd name="connsiteX16" fmla="*/ 1401583 w 2366916"/>
                <a:gd name="connsiteY16" fmla="*/ 417351 h 2404339"/>
                <a:gd name="connsiteX17" fmla="*/ 1259343 w 2366916"/>
                <a:gd name="connsiteY17" fmla="*/ 224311 h 2404339"/>
                <a:gd name="connsiteX18" fmla="*/ 1005343 w 2366916"/>
                <a:gd name="connsiteY18" fmla="*/ 183671 h 2404339"/>
                <a:gd name="connsiteX0" fmla="*/ 1062891 w 2380771"/>
                <a:gd name="connsiteY0" fmla="*/ 867 h 2404339"/>
                <a:gd name="connsiteX1" fmla="*/ 1432063 w 2380771"/>
                <a:gd name="connsiteY1" fmla="*/ 31271 h 2404339"/>
                <a:gd name="connsiteX2" fmla="*/ 1906551 w 2380771"/>
                <a:gd name="connsiteY2" fmla="*/ 190495 h 2404339"/>
                <a:gd name="connsiteX3" fmla="*/ 2241527 w 2380771"/>
                <a:gd name="connsiteY3" fmla="*/ 539271 h 2404339"/>
                <a:gd name="connsiteX4" fmla="*/ 2360035 w 2380771"/>
                <a:gd name="connsiteY4" fmla="*/ 1087911 h 2404339"/>
                <a:gd name="connsiteX5" fmla="*/ 1840207 w 2380771"/>
                <a:gd name="connsiteY5" fmla="*/ 1905260 h 2404339"/>
                <a:gd name="connsiteX6" fmla="*/ 1360943 w 2380771"/>
                <a:gd name="connsiteY6" fmla="*/ 2063271 h 2404339"/>
                <a:gd name="connsiteX7" fmla="*/ 842783 w 2380771"/>
                <a:gd name="connsiteY7" fmla="*/ 2063271 h 2404339"/>
                <a:gd name="connsiteX8" fmla="*/ 700543 w 2380771"/>
                <a:gd name="connsiteY8" fmla="*/ 2357911 h 2404339"/>
                <a:gd name="connsiteX9" fmla="*/ 29983 w 2380771"/>
                <a:gd name="connsiteY9" fmla="*/ 2317271 h 2404339"/>
                <a:gd name="connsiteX10" fmla="*/ 172223 w 2380771"/>
                <a:gd name="connsiteY10" fmla="*/ 1545111 h 2404339"/>
                <a:gd name="connsiteX11" fmla="*/ 670063 w 2380771"/>
                <a:gd name="connsiteY11" fmla="*/ 1626391 h 2404339"/>
                <a:gd name="connsiteX12" fmla="*/ 802143 w 2380771"/>
                <a:gd name="connsiteY12" fmla="*/ 1890551 h 2404339"/>
                <a:gd name="connsiteX13" fmla="*/ 995183 w 2380771"/>
                <a:gd name="connsiteY13" fmla="*/ 1931191 h 2404339"/>
                <a:gd name="connsiteX14" fmla="*/ 1289823 w 2380771"/>
                <a:gd name="connsiteY14" fmla="*/ 1799111 h 2404339"/>
                <a:gd name="connsiteX15" fmla="*/ 1401583 w 2380771"/>
                <a:gd name="connsiteY15" fmla="*/ 1626391 h 2404339"/>
                <a:gd name="connsiteX16" fmla="*/ 1401583 w 2380771"/>
                <a:gd name="connsiteY16" fmla="*/ 417351 h 2404339"/>
                <a:gd name="connsiteX17" fmla="*/ 1259343 w 2380771"/>
                <a:gd name="connsiteY17" fmla="*/ 224311 h 2404339"/>
                <a:gd name="connsiteX18" fmla="*/ 1005343 w 2380771"/>
                <a:gd name="connsiteY18" fmla="*/ 183671 h 2404339"/>
                <a:gd name="connsiteX0" fmla="*/ 1062891 w 2361882"/>
                <a:gd name="connsiteY0" fmla="*/ 867 h 2404339"/>
                <a:gd name="connsiteX1" fmla="*/ 1432063 w 2361882"/>
                <a:gd name="connsiteY1" fmla="*/ 31271 h 2404339"/>
                <a:gd name="connsiteX2" fmla="*/ 1906551 w 2361882"/>
                <a:gd name="connsiteY2" fmla="*/ 190495 h 2404339"/>
                <a:gd name="connsiteX3" fmla="*/ 2241527 w 2361882"/>
                <a:gd name="connsiteY3" fmla="*/ 539271 h 2404339"/>
                <a:gd name="connsiteX4" fmla="*/ 2360035 w 2361882"/>
                <a:gd name="connsiteY4" fmla="*/ 1087911 h 2404339"/>
                <a:gd name="connsiteX5" fmla="*/ 2164417 w 2361882"/>
                <a:gd name="connsiteY5" fmla="*/ 1467245 h 2404339"/>
                <a:gd name="connsiteX6" fmla="*/ 1840207 w 2361882"/>
                <a:gd name="connsiteY6" fmla="*/ 1905260 h 2404339"/>
                <a:gd name="connsiteX7" fmla="*/ 1360943 w 2361882"/>
                <a:gd name="connsiteY7" fmla="*/ 2063271 h 2404339"/>
                <a:gd name="connsiteX8" fmla="*/ 842783 w 2361882"/>
                <a:gd name="connsiteY8" fmla="*/ 2063271 h 2404339"/>
                <a:gd name="connsiteX9" fmla="*/ 700543 w 2361882"/>
                <a:gd name="connsiteY9" fmla="*/ 2357911 h 2404339"/>
                <a:gd name="connsiteX10" fmla="*/ 29983 w 2361882"/>
                <a:gd name="connsiteY10" fmla="*/ 2317271 h 2404339"/>
                <a:gd name="connsiteX11" fmla="*/ 172223 w 2361882"/>
                <a:gd name="connsiteY11" fmla="*/ 1545111 h 2404339"/>
                <a:gd name="connsiteX12" fmla="*/ 670063 w 2361882"/>
                <a:gd name="connsiteY12" fmla="*/ 1626391 h 2404339"/>
                <a:gd name="connsiteX13" fmla="*/ 802143 w 2361882"/>
                <a:gd name="connsiteY13" fmla="*/ 1890551 h 2404339"/>
                <a:gd name="connsiteX14" fmla="*/ 995183 w 2361882"/>
                <a:gd name="connsiteY14" fmla="*/ 1931191 h 2404339"/>
                <a:gd name="connsiteX15" fmla="*/ 1289823 w 2361882"/>
                <a:gd name="connsiteY15" fmla="*/ 1799111 h 2404339"/>
                <a:gd name="connsiteX16" fmla="*/ 1401583 w 2361882"/>
                <a:gd name="connsiteY16" fmla="*/ 1626391 h 2404339"/>
                <a:gd name="connsiteX17" fmla="*/ 1401583 w 2361882"/>
                <a:gd name="connsiteY17" fmla="*/ 417351 h 2404339"/>
                <a:gd name="connsiteX18" fmla="*/ 1259343 w 2361882"/>
                <a:gd name="connsiteY18" fmla="*/ 224311 h 2404339"/>
                <a:gd name="connsiteX19" fmla="*/ 1005343 w 2361882"/>
                <a:gd name="connsiteY19" fmla="*/ 183671 h 2404339"/>
                <a:gd name="connsiteX0" fmla="*/ 1062891 w 2360190"/>
                <a:gd name="connsiteY0" fmla="*/ 867 h 2404339"/>
                <a:gd name="connsiteX1" fmla="*/ 1432063 w 2360190"/>
                <a:gd name="connsiteY1" fmla="*/ 31271 h 2404339"/>
                <a:gd name="connsiteX2" fmla="*/ 1906551 w 2360190"/>
                <a:gd name="connsiteY2" fmla="*/ 190495 h 2404339"/>
                <a:gd name="connsiteX3" fmla="*/ 2241527 w 2360190"/>
                <a:gd name="connsiteY3" fmla="*/ 539271 h 2404339"/>
                <a:gd name="connsiteX4" fmla="*/ 2360035 w 2360190"/>
                <a:gd name="connsiteY4" fmla="*/ 1087911 h 2404339"/>
                <a:gd name="connsiteX5" fmla="*/ 2222420 w 2360190"/>
                <a:gd name="connsiteY5" fmla="*/ 1566191 h 2404339"/>
                <a:gd name="connsiteX6" fmla="*/ 1840207 w 2360190"/>
                <a:gd name="connsiteY6" fmla="*/ 1905260 h 2404339"/>
                <a:gd name="connsiteX7" fmla="*/ 1360943 w 2360190"/>
                <a:gd name="connsiteY7" fmla="*/ 2063271 h 2404339"/>
                <a:gd name="connsiteX8" fmla="*/ 842783 w 2360190"/>
                <a:gd name="connsiteY8" fmla="*/ 2063271 h 2404339"/>
                <a:gd name="connsiteX9" fmla="*/ 700543 w 2360190"/>
                <a:gd name="connsiteY9" fmla="*/ 2357911 h 2404339"/>
                <a:gd name="connsiteX10" fmla="*/ 29983 w 2360190"/>
                <a:gd name="connsiteY10" fmla="*/ 2317271 h 2404339"/>
                <a:gd name="connsiteX11" fmla="*/ 172223 w 2360190"/>
                <a:gd name="connsiteY11" fmla="*/ 1545111 h 2404339"/>
                <a:gd name="connsiteX12" fmla="*/ 670063 w 2360190"/>
                <a:gd name="connsiteY12" fmla="*/ 1626391 h 2404339"/>
                <a:gd name="connsiteX13" fmla="*/ 802143 w 2360190"/>
                <a:gd name="connsiteY13" fmla="*/ 1890551 h 2404339"/>
                <a:gd name="connsiteX14" fmla="*/ 995183 w 2360190"/>
                <a:gd name="connsiteY14" fmla="*/ 1931191 h 2404339"/>
                <a:gd name="connsiteX15" fmla="*/ 1289823 w 2360190"/>
                <a:gd name="connsiteY15" fmla="*/ 1799111 h 2404339"/>
                <a:gd name="connsiteX16" fmla="*/ 1401583 w 2360190"/>
                <a:gd name="connsiteY16" fmla="*/ 1626391 h 2404339"/>
                <a:gd name="connsiteX17" fmla="*/ 1401583 w 2360190"/>
                <a:gd name="connsiteY17" fmla="*/ 417351 h 2404339"/>
                <a:gd name="connsiteX18" fmla="*/ 1259343 w 2360190"/>
                <a:gd name="connsiteY18" fmla="*/ 224311 h 2404339"/>
                <a:gd name="connsiteX19" fmla="*/ 1005343 w 2360190"/>
                <a:gd name="connsiteY19" fmla="*/ 183671 h 2404339"/>
                <a:gd name="connsiteX0" fmla="*/ 1062891 w 2360190"/>
                <a:gd name="connsiteY0" fmla="*/ 867 h 2403722"/>
                <a:gd name="connsiteX1" fmla="*/ 1432063 w 2360190"/>
                <a:gd name="connsiteY1" fmla="*/ 31271 h 2403722"/>
                <a:gd name="connsiteX2" fmla="*/ 1906551 w 2360190"/>
                <a:gd name="connsiteY2" fmla="*/ 190495 h 2403722"/>
                <a:gd name="connsiteX3" fmla="*/ 2241527 w 2360190"/>
                <a:gd name="connsiteY3" fmla="*/ 539271 h 2403722"/>
                <a:gd name="connsiteX4" fmla="*/ 2360035 w 2360190"/>
                <a:gd name="connsiteY4" fmla="*/ 1087911 h 2403722"/>
                <a:gd name="connsiteX5" fmla="*/ 2222420 w 2360190"/>
                <a:gd name="connsiteY5" fmla="*/ 1566191 h 2403722"/>
                <a:gd name="connsiteX6" fmla="*/ 1840207 w 2360190"/>
                <a:gd name="connsiteY6" fmla="*/ 1905260 h 2403722"/>
                <a:gd name="connsiteX7" fmla="*/ 1360943 w 2360190"/>
                <a:gd name="connsiteY7" fmla="*/ 2063271 h 2403722"/>
                <a:gd name="connsiteX8" fmla="*/ 866667 w 2360190"/>
                <a:gd name="connsiteY8" fmla="*/ 2073507 h 2403722"/>
                <a:gd name="connsiteX9" fmla="*/ 700543 w 2360190"/>
                <a:gd name="connsiteY9" fmla="*/ 2357911 h 2403722"/>
                <a:gd name="connsiteX10" fmla="*/ 29983 w 2360190"/>
                <a:gd name="connsiteY10" fmla="*/ 2317271 h 2403722"/>
                <a:gd name="connsiteX11" fmla="*/ 172223 w 2360190"/>
                <a:gd name="connsiteY11" fmla="*/ 1545111 h 2403722"/>
                <a:gd name="connsiteX12" fmla="*/ 670063 w 2360190"/>
                <a:gd name="connsiteY12" fmla="*/ 1626391 h 2403722"/>
                <a:gd name="connsiteX13" fmla="*/ 802143 w 2360190"/>
                <a:gd name="connsiteY13" fmla="*/ 1890551 h 2403722"/>
                <a:gd name="connsiteX14" fmla="*/ 995183 w 2360190"/>
                <a:gd name="connsiteY14" fmla="*/ 1931191 h 2403722"/>
                <a:gd name="connsiteX15" fmla="*/ 1289823 w 2360190"/>
                <a:gd name="connsiteY15" fmla="*/ 1799111 h 2403722"/>
                <a:gd name="connsiteX16" fmla="*/ 1401583 w 2360190"/>
                <a:gd name="connsiteY16" fmla="*/ 1626391 h 2403722"/>
                <a:gd name="connsiteX17" fmla="*/ 1401583 w 2360190"/>
                <a:gd name="connsiteY17" fmla="*/ 417351 h 2403722"/>
                <a:gd name="connsiteX18" fmla="*/ 1259343 w 2360190"/>
                <a:gd name="connsiteY18" fmla="*/ 224311 h 2403722"/>
                <a:gd name="connsiteX19" fmla="*/ 1005343 w 2360190"/>
                <a:gd name="connsiteY19" fmla="*/ 183671 h 2403722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806465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0773 w 2358072"/>
                <a:gd name="connsiteY0" fmla="*/ 867 h 2404649"/>
                <a:gd name="connsiteX1" fmla="*/ 1429945 w 2358072"/>
                <a:gd name="connsiteY1" fmla="*/ 31271 h 2404649"/>
                <a:gd name="connsiteX2" fmla="*/ 1904433 w 2358072"/>
                <a:gd name="connsiteY2" fmla="*/ 190495 h 2404649"/>
                <a:gd name="connsiteX3" fmla="*/ 2239409 w 2358072"/>
                <a:gd name="connsiteY3" fmla="*/ 539271 h 2404649"/>
                <a:gd name="connsiteX4" fmla="*/ 2357917 w 2358072"/>
                <a:gd name="connsiteY4" fmla="*/ 1087911 h 2404649"/>
                <a:gd name="connsiteX5" fmla="*/ 2220302 w 2358072"/>
                <a:gd name="connsiteY5" fmla="*/ 1566191 h 2404649"/>
                <a:gd name="connsiteX6" fmla="*/ 1838089 w 2358072"/>
                <a:gd name="connsiteY6" fmla="*/ 1905260 h 2404649"/>
                <a:gd name="connsiteX7" fmla="*/ 1358825 w 2358072"/>
                <a:gd name="connsiteY7" fmla="*/ 2063271 h 2404649"/>
                <a:gd name="connsiteX8" fmla="*/ 864549 w 2358072"/>
                <a:gd name="connsiteY8" fmla="*/ 2073507 h 2404649"/>
                <a:gd name="connsiteX9" fmla="*/ 773639 w 2358072"/>
                <a:gd name="connsiteY9" fmla="*/ 2180340 h 2404649"/>
                <a:gd name="connsiteX10" fmla="*/ 667717 w 2358072"/>
                <a:gd name="connsiteY10" fmla="*/ 2371559 h 2404649"/>
                <a:gd name="connsiteX11" fmla="*/ 27865 w 2358072"/>
                <a:gd name="connsiteY11" fmla="*/ 2317271 h 2404649"/>
                <a:gd name="connsiteX12" fmla="*/ 170105 w 2358072"/>
                <a:gd name="connsiteY12" fmla="*/ 1545111 h 2404649"/>
                <a:gd name="connsiteX13" fmla="*/ 667945 w 2358072"/>
                <a:gd name="connsiteY13" fmla="*/ 1626391 h 2404649"/>
                <a:gd name="connsiteX14" fmla="*/ 800025 w 2358072"/>
                <a:gd name="connsiteY14" fmla="*/ 1890551 h 2404649"/>
                <a:gd name="connsiteX15" fmla="*/ 993065 w 2358072"/>
                <a:gd name="connsiteY15" fmla="*/ 1931191 h 2404649"/>
                <a:gd name="connsiteX16" fmla="*/ 1287705 w 2358072"/>
                <a:gd name="connsiteY16" fmla="*/ 1799111 h 2404649"/>
                <a:gd name="connsiteX17" fmla="*/ 1399465 w 2358072"/>
                <a:gd name="connsiteY17" fmla="*/ 1626391 h 2404649"/>
                <a:gd name="connsiteX18" fmla="*/ 1399465 w 2358072"/>
                <a:gd name="connsiteY18" fmla="*/ 417351 h 2404649"/>
                <a:gd name="connsiteX19" fmla="*/ 1257225 w 2358072"/>
                <a:gd name="connsiteY19" fmla="*/ 224311 h 2404649"/>
                <a:gd name="connsiteX20" fmla="*/ 1003225 w 2358072"/>
                <a:gd name="connsiteY20" fmla="*/ 183671 h 2404649"/>
                <a:gd name="connsiteX0" fmla="*/ 1060773 w 2358072"/>
                <a:gd name="connsiteY0" fmla="*/ 867 h 2404649"/>
                <a:gd name="connsiteX1" fmla="*/ 1429945 w 2358072"/>
                <a:gd name="connsiteY1" fmla="*/ 31271 h 2404649"/>
                <a:gd name="connsiteX2" fmla="*/ 1904433 w 2358072"/>
                <a:gd name="connsiteY2" fmla="*/ 190495 h 2404649"/>
                <a:gd name="connsiteX3" fmla="*/ 2239409 w 2358072"/>
                <a:gd name="connsiteY3" fmla="*/ 539271 h 2404649"/>
                <a:gd name="connsiteX4" fmla="*/ 2357917 w 2358072"/>
                <a:gd name="connsiteY4" fmla="*/ 1087911 h 2404649"/>
                <a:gd name="connsiteX5" fmla="*/ 2220302 w 2358072"/>
                <a:gd name="connsiteY5" fmla="*/ 1566191 h 2404649"/>
                <a:gd name="connsiteX6" fmla="*/ 1838089 w 2358072"/>
                <a:gd name="connsiteY6" fmla="*/ 1905260 h 2404649"/>
                <a:gd name="connsiteX7" fmla="*/ 1358825 w 2358072"/>
                <a:gd name="connsiteY7" fmla="*/ 2063271 h 2404649"/>
                <a:gd name="connsiteX8" fmla="*/ 864549 w 2358072"/>
                <a:gd name="connsiteY8" fmla="*/ 2073507 h 2404649"/>
                <a:gd name="connsiteX9" fmla="*/ 773639 w 2358072"/>
                <a:gd name="connsiteY9" fmla="*/ 2180340 h 2404649"/>
                <a:gd name="connsiteX10" fmla="*/ 667717 w 2358072"/>
                <a:gd name="connsiteY10" fmla="*/ 2371559 h 2404649"/>
                <a:gd name="connsiteX11" fmla="*/ 27865 w 2358072"/>
                <a:gd name="connsiteY11" fmla="*/ 2317271 h 2404649"/>
                <a:gd name="connsiteX12" fmla="*/ 170105 w 2358072"/>
                <a:gd name="connsiteY12" fmla="*/ 1545111 h 2404649"/>
                <a:gd name="connsiteX13" fmla="*/ 667945 w 2358072"/>
                <a:gd name="connsiteY13" fmla="*/ 1626391 h 2404649"/>
                <a:gd name="connsiteX14" fmla="*/ 800025 w 2358072"/>
                <a:gd name="connsiteY14" fmla="*/ 1890551 h 2404649"/>
                <a:gd name="connsiteX15" fmla="*/ 993065 w 2358072"/>
                <a:gd name="connsiteY15" fmla="*/ 1931191 h 2404649"/>
                <a:gd name="connsiteX16" fmla="*/ 1287705 w 2358072"/>
                <a:gd name="connsiteY16" fmla="*/ 1799111 h 2404649"/>
                <a:gd name="connsiteX17" fmla="*/ 1399465 w 2358072"/>
                <a:gd name="connsiteY17" fmla="*/ 1626391 h 2404649"/>
                <a:gd name="connsiteX18" fmla="*/ 1399465 w 2358072"/>
                <a:gd name="connsiteY18" fmla="*/ 417351 h 2404649"/>
                <a:gd name="connsiteX19" fmla="*/ 1257225 w 2358072"/>
                <a:gd name="connsiteY19" fmla="*/ 224311 h 2404649"/>
                <a:gd name="connsiteX20" fmla="*/ 1003225 w 2358072"/>
                <a:gd name="connsiteY20" fmla="*/ 183671 h 2404649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800025 w 2358072"/>
                <a:gd name="connsiteY14" fmla="*/ 1890551 h 2405488"/>
                <a:gd name="connsiteX15" fmla="*/ 993065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93065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50257 w 2358072"/>
                <a:gd name="connsiteY17" fmla="*/ 1770907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435556 w 2358072"/>
                <a:gd name="connsiteY17" fmla="*/ 1115814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8260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1436 w 2358072"/>
                <a:gd name="connsiteY17" fmla="*/ 1119226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0024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2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102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572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52254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5721 h 240548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66564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992812 w 2357820"/>
                <a:gd name="connsiteY15" fmla="*/ 1914131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992812 w 2357820"/>
                <a:gd name="connsiteY15" fmla="*/ 1914131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1033755 w 2357820"/>
                <a:gd name="connsiteY15" fmla="*/ 1910719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1033755 w 2357820"/>
                <a:gd name="connsiteY15" fmla="*/ 1900484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02973 w 2357820"/>
                <a:gd name="connsiteY20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02973 w 2357820"/>
                <a:gd name="connsiteY20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158628 w 2357820"/>
                <a:gd name="connsiteY20" fmla="*/ 196621 h 2407333"/>
                <a:gd name="connsiteX21" fmla="*/ 1002973 w 2357820"/>
                <a:gd name="connsiteY21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158628 w 2357820"/>
                <a:gd name="connsiteY20" fmla="*/ 196621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0730 w 2357820"/>
                <a:gd name="connsiteY21" fmla="*/ 253730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598448 w 2357820"/>
                <a:gd name="connsiteY22" fmla="*/ 684948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773140 w 2357820"/>
                <a:gd name="connsiteY21" fmla="*/ 215657 h 2407333"/>
                <a:gd name="connsiteX22" fmla="*/ 598448 w 2357820"/>
                <a:gd name="connsiteY22" fmla="*/ 684948 h 2407333"/>
                <a:gd name="connsiteX0" fmla="*/ 1060521 w 2357820"/>
                <a:gd name="connsiteY0" fmla="*/ 1770 h 2408236"/>
                <a:gd name="connsiteX1" fmla="*/ 1206219 w 2357820"/>
                <a:gd name="connsiteY1" fmla="*/ 2400 h 2408236"/>
                <a:gd name="connsiteX2" fmla="*/ 1429693 w 2357820"/>
                <a:gd name="connsiteY2" fmla="*/ 32174 h 2408236"/>
                <a:gd name="connsiteX3" fmla="*/ 1904181 w 2357820"/>
                <a:gd name="connsiteY3" fmla="*/ 191398 h 2408236"/>
                <a:gd name="connsiteX4" fmla="*/ 2239157 w 2357820"/>
                <a:gd name="connsiteY4" fmla="*/ 540174 h 2408236"/>
                <a:gd name="connsiteX5" fmla="*/ 2357665 w 2357820"/>
                <a:gd name="connsiteY5" fmla="*/ 1088814 h 2408236"/>
                <a:gd name="connsiteX6" fmla="*/ 2220050 w 2357820"/>
                <a:gd name="connsiteY6" fmla="*/ 1567094 h 2408236"/>
                <a:gd name="connsiteX7" fmla="*/ 1837837 w 2357820"/>
                <a:gd name="connsiteY7" fmla="*/ 1906163 h 2408236"/>
                <a:gd name="connsiteX8" fmla="*/ 1358573 w 2357820"/>
                <a:gd name="connsiteY8" fmla="*/ 2053157 h 2408236"/>
                <a:gd name="connsiteX9" fmla="*/ 864297 w 2357820"/>
                <a:gd name="connsiteY9" fmla="*/ 2074410 h 2408236"/>
                <a:gd name="connsiteX10" fmla="*/ 741899 w 2357820"/>
                <a:gd name="connsiteY10" fmla="*/ 2171008 h 2408236"/>
                <a:gd name="connsiteX11" fmla="*/ 663793 w 2357820"/>
                <a:gd name="connsiteY11" fmla="*/ 2376134 h 2408236"/>
                <a:gd name="connsiteX12" fmla="*/ 27613 w 2357820"/>
                <a:gd name="connsiteY12" fmla="*/ 2318174 h 2408236"/>
                <a:gd name="connsiteX13" fmla="*/ 169853 w 2357820"/>
                <a:gd name="connsiteY13" fmla="*/ 1546014 h 2408236"/>
                <a:gd name="connsiteX14" fmla="*/ 667693 w 2357820"/>
                <a:gd name="connsiteY14" fmla="*/ 1627294 h 2408236"/>
                <a:gd name="connsiteX15" fmla="*/ 782713 w 2357820"/>
                <a:gd name="connsiteY15" fmla="*/ 1857334 h 2408236"/>
                <a:gd name="connsiteX16" fmla="*/ 1033755 w 2357820"/>
                <a:gd name="connsiteY16" fmla="*/ 1901387 h 2408236"/>
                <a:gd name="connsiteX17" fmla="*/ 1358269 w 2357820"/>
                <a:gd name="connsiteY17" fmla="*/ 1668237 h 2408236"/>
                <a:gd name="connsiteX18" fmla="*/ 1408008 w 2357820"/>
                <a:gd name="connsiteY18" fmla="*/ 1116717 h 2408236"/>
                <a:gd name="connsiteX19" fmla="*/ 1388978 w 2357820"/>
                <a:gd name="connsiteY19" fmla="*/ 510377 h 2408236"/>
                <a:gd name="connsiteX20" fmla="*/ 1274033 w 2357820"/>
                <a:gd name="connsiteY20" fmla="*/ 259333 h 2408236"/>
                <a:gd name="connsiteX21" fmla="*/ 1025373 w 2357820"/>
                <a:gd name="connsiteY21" fmla="*/ 183248 h 2408236"/>
                <a:gd name="connsiteX22" fmla="*/ 773140 w 2357820"/>
                <a:gd name="connsiteY22" fmla="*/ 216560 h 2408236"/>
                <a:gd name="connsiteX23" fmla="*/ 598448 w 2357820"/>
                <a:gd name="connsiteY23" fmla="*/ 685851 h 2408236"/>
                <a:gd name="connsiteX0" fmla="*/ 465632 w 2357820"/>
                <a:gd name="connsiteY0" fmla="*/ 8890 h 2405836"/>
                <a:gd name="connsiteX1" fmla="*/ 1206219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73140 w 2357820"/>
                <a:gd name="connsiteY22" fmla="*/ 214160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73140 w 2357820"/>
                <a:gd name="connsiteY22" fmla="*/ 214160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655557 w 2357820"/>
                <a:gd name="connsiteY23" fmla="*/ 74056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655557 w 2357820"/>
                <a:gd name="connsiteY23" fmla="*/ 74056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01693 w 2357820"/>
                <a:gd name="connsiteY22" fmla="*/ 323621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45046 w 2358226"/>
                <a:gd name="connsiteY15" fmla="*/ 1759752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45046 w 2358226"/>
                <a:gd name="connsiteY15" fmla="*/ 1759752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59324 w 2358226"/>
                <a:gd name="connsiteY15" fmla="*/ 1716921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58226" h="2405836">
                  <a:moveTo>
                    <a:pt x="466038" y="8890"/>
                  </a:moveTo>
                  <a:lnTo>
                    <a:pt x="1030538" y="0"/>
                  </a:lnTo>
                  <a:cubicBezTo>
                    <a:pt x="1092067" y="5067"/>
                    <a:pt x="1284424" y="-1726"/>
                    <a:pt x="1430099" y="29774"/>
                  </a:cubicBezTo>
                  <a:cubicBezTo>
                    <a:pt x="1575774" y="61274"/>
                    <a:pt x="1769676" y="104331"/>
                    <a:pt x="1904587" y="188998"/>
                  </a:cubicBezTo>
                  <a:cubicBezTo>
                    <a:pt x="2039498" y="273665"/>
                    <a:pt x="2163982" y="388205"/>
                    <a:pt x="2239563" y="537774"/>
                  </a:cubicBezTo>
                  <a:cubicBezTo>
                    <a:pt x="2315144" y="687343"/>
                    <a:pt x="2361256" y="915261"/>
                    <a:pt x="2358071" y="1086414"/>
                  </a:cubicBezTo>
                  <a:cubicBezTo>
                    <a:pt x="2354887" y="1257567"/>
                    <a:pt x="2307094" y="1428469"/>
                    <a:pt x="2220456" y="1564694"/>
                  </a:cubicBezTo>
                  <a:cubicBezTo>
                    <a:pt x="2133818" y="1700919"/>
                    <a:pt x="1981822" y="1822753"/>
                    <a:pt x="1838243" y="1903763"/>
                  </a:cubicBezTo>
                  <a:cubicBezTo>
                    <a:pt x="1694664" y="1984773"/>
                    <a:pt x="1521236" y="2022716"/>
                    <a:pt x="1358979" y="2050757"/>
                  </a:cubicBezTo>
                  <a:cubicBezTo>
                    <a:pt x="1196722" y="2078798"/>
                    <a:pt x="967482" y="2052368"/>
                    <a:pt x="864703" y="2072010"/>
                  </a:cubicBezTo>
                  <a:cubicBezTo>
                    <a:pt x="761924" y="2091652"/>
                    <a:pt x="759898" y="2110850"/>
                    <a:pt x="742305" y="2168608"/>
                  </a:cubicBezTo>
                  <a:cubicBezTo>
                    <a:pt x="725948" y="2222307"/>
                    <a:pt x="783247" y="2349206"/>
                    <a:pt x="664199" y="2373734"/>
                  </a:cubicBezTo>
                  <a:cubicBezTo>
                    <a:pt x="545151" y="2398262"/>
                    <a:pt x="110342" y="2454127"/>
                    <a:pt x="28019" y="2315774"/>
                  </a:cubicBezTo>
                  <a:cubicBezTo>
                    <a:pt x="-54304" y="2177421"/>
                    <a:pt x="60406" y="1674624"/>
                    <a:pt x="170259" y="1543614"/>
                  </a:cubicBezTo>
                  <a:cubicBezTo>
                    <a:pt x="280112" y="1412604"/>
                    <a:pt x="588958" y="1500827"/>
                    <a:pt x="687135" y="1529711"/>
                  </a:cubicBezTo>
                  <a:cubicBezTo>
                    <a:pt x="785312" y="1558595"/>
                    <a:pt x="739560" y="1598265"/>
                    <a:pt x="759324" y="1716921"/>
                  </a:cubicBezTo>
                  <a:cubicBezTo>
                    <a:pt x="779088" y="1835577"/>
                    <a:pt x="934269" y="1907501"/>
                    <a:pt x="1034161" y="1898987"/>
                  </a:cubicBezTo>
                  <a:cubicBezTo>
                    <a:pt x="1134053" y="1890473"/>
                    <a:pt x="1296300" y="1796615"/>
                    <a:pt x="1358675" y="1665837"/>
                  </a:cubicBezTo>
                  <a:cubicBezTo>
                    <a:pt x="1421050" y="1535059"/>
                    <a:pt x="1408414" y="1315824"/>
                    <a:pt x="1408414" y="1114317"/>
                  </a:cubicBezTo>
                  <a:cubicBezTo>
                    <a:pt x="1408414" y="912810"/>
                    <a:pt x="1411713" y="650874"/>
                    <a:pt x="1389384" y="507977"/>
                  </a:cubicBezTo>
                  <a:cubicBezTo>
                    <a:pt x="1367055" y="365080"/>
                    <a:pt x="1312831" y="309075"/>
                    <a:pt x="1274439" y="256933"/>
                  </a:cubicBezTo>
                  <a:cubicBezTo>
                    <a:pt x="1236047" y="204791"/>
                    <a:pt x="1105295" y="173699"/>
                    <a:pt x="1025779" y="180848"/>
                  </a:cubicBezTo>
                  <a:cubicBezTo>
                    <a:pt x="946263" y="187997"/>
                    <a:pt x="844699" y="239060"/>
                    <a:pt x="797341" y="299825"/>
                  </a:cubicBezTo>
                  <a:cubicBezTo>
                    <a:pt x="749983" y="360590"/>
                    <a:pt x="771535" y="339519"/>
                    <a:pt x="741628" y="545437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</p:grpSp>
      <p:grpSp>
        <p:nvGrpSpPr>
          <p:cNvPr id="428" name="グループ化 427">
            <a:extLst>
              <a:ext uri="{FF2B5EF4-FFF2-40B4-BE49-F238E27FC236}">
                <a16:creationId xmlns:a16="http://schemas.microsoft.com/office/drawing/2014/main" id="{D187FE1D-A424-4DC6-A368-5F3110A63813}"/>
              </a:ext>
            </a:extLst>
          </p:cNvPr>
          <p:cNvGrpSpPr>
            <a:grpSpLocks noChangeAspect="1"/>
          </p:cNvGrpSpPr>
          <p:nvPr/>
        </p:nvGrpSpPr>
        <p:grpSpPr>
          <a:xfrm>
            <a:off x="7778838" y="5798126"/>
            <a:ext cx="1520849" cy="439784"/>
            <a:chOff x="3150803" y="1951955"/>
            <a:chExt cx="5890394" cy="1703325"/>
          </a:xfrm>
          <a:solidFill>
            <a:schemeClr val="bg1"/>
          </a:solidFill>
        </p:grpSpPr>
        <p:sp>
          <p:nvSpPr>
            <p:cNvPr id="429" name="正方形/長方形 428">
              <a:extLst>
                <a:ext uri="{FF2B5EF4-FFF2-40B4-BE49-F238E27FC236}">
                  <a16:creationId xmlns:a16="http://schemas.microsoft.com/office/drawing/2014/main" id="{F44B838C-C90E-4EC3-A354-ADAB36BE8179}"/>
                </a:ext>
              </a:extLst>
            </p:cNvPr>
            <p:cNvSpPr/>
            <p:nvPr/>
          </p:nvSpPr>
          <p:spPr>
            <a:xfrm>
              <a:off x="3446200" y="1955662"/>
              <a:ext cx="864213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30" name="正方形/長方形 429">
              <a:extLst>
                <a:ext uri="{FF2B5EF4-FFF2-40B4-BE49-F238E27FC236}">
                  <a16:creationId xmlns:a16="http://schemas.microsoft.com/office/drawing/2014/main" id="{1E81DC36-B3CB-45C7-8EB5-5C5430C793BD}"/>
                </a:ext>
              </a:extLst>
            </p:cNvPr>
            <p:cNvSpPr/>
            <p:nvPr/>
          </p:nvSpPr>
          <p:spPr>
            <a:xfrm>
              <a:off x="3857125" y="1998025"/>
              <a:ext cx="453288" cy="107602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31" name="円/楕円 9">
              <a:extLst>
                <a:ext uri="{FF2B5EF4-FFF2-40B4-BE49-F238E27FC236}">
                  <a16:creationId xmlns:a16="http://schemas.microsoft.com/office/drawing/2014/main" id="{43DA52F0-C70E-4654-9D27-11EB92C5D52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50803" y="2937645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32" name="円/楕円 10">
              <a:extLst>
                <a:ext uri="{FF2B5EF4-FFF2-40B4-BE49-F238E27FC236}">
                  <a16:creationId xmlns:a16="http://schemas.microsoft.com/office/drawing/2014/main" id="{AB846DCB-D0E1-4257-B8D5-79E19D23C24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34537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33" name="円/楕円 11">
              <a:extLst>
                <a:ext uri="{FF2B5EF4-FFF2-40B4-BE49-F238E27FC236}">
                  <a16:creationId xmlns:a16="http://schemas.microsoft.com/office/drawing/2014/main" id="{959DA87A-775E-44FF-8698-A93DAB82EC2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9913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34" name="円/楕円 12">
              <a:extLst>
                <a:ext uri="{FF2B5EF4-FFF2-40B4-BE49-F238E27FC236}">
                  <a16:creationId xmlns:a16="http://schemas.microsoft.com/office/drawing/2014/main" id="{B2D82318-78DF-4518-95D4-7F19CB7EB4D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631828" y="2715411"/>
              <a:ext cx="206983" cy="2069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35" name="円/楕円 13">
              <a:extLst>
                <a:ext uri="{FF2B5EF4-FFF2-40B4-BE49-F238E27FC236}">
                  <a16:creationId xmlns:a16="http://schemas.microsoft.com/office/drawing/2014/main" id="{C0766451-12D2-4A7F-BA65-4975523FFAF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15959" y="3116841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36" name="円/楕円 14">
              <a:extLst>
                <a:ext uri="{FF2B5EF4-FFF2-40B4-BE49-F238E27FC236}">
                  <a16:creationId xmlns:a16="http://schemas.microsoft.com/office/drawing/2014/main" id="{FAC35DDE-59E4-4D7E-8C53-FD5C5D887A3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32208" y="3143954"/>
              <a:ext cx="483789" cy="4837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37" name="正方形/長方形 436">
              <a:extLst>
                <a:ext uri="{FF2B5EF4-FFF2-40B4-BE49-F238E27FC236}">
                  <a16:creationId xmlns:a16="http://schemas.microsoft.com/office/drawing/2014/main" id="{DFCAA235-76B8-4B65-B968-FC0AC2215544}"/>
                </a:ext>
              </a:extLst>
            </p:cNvPr>
            <p:cNvSpPr/>
            <p:nvPr/>
          </p:nvSpPr>
          <p:spPr>
            <a:xfrm>
              <a:off x="6313352" y="1955663"/>
              <a:ext cx="453288" cy="16996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38" name="正方形/長方形 437">
              <a:extLst>
                <a:ext uri="{FF2B5EF4-FFF2-40B4-BE49-F238E27FC236}">
                  <a16:creationId xmlns:a16="http://schemas.microsoft.com/office/drawing/2014/main" id="{E0F29BBD-9AA7-4D14-A509-686875323CE3}"/>
                </a:ext>
              </a:extLst>
            </p:cNvPr>
            <p:cNvSpPr/>
            <p:nvPr/>
          </p:nvSpPr>
          <p:spPr>
            <a:xfrm>
              <a:off x="4687447" y="1962281"/>
              <a:ext cx="806598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39" name="正方形/長方形 438">
              <a:extLst>
                <a:ext uri="{FF2B5EF4-FFF2-40B4-BE49-F238E27FC236}">
                  <a16:creationId xmlns:a16="http://schemas.microsoft.com/office/drawing/2014/main" id="{00CA18BE-BFEF-4710-9C21-695EB0325611}"/>
                </a:ext>
              </a:extLst>
            </p:cNvPr>
            <p:cNvSpPr/>
            <p:nvPr/>
          </p:nvSpPr>
          <p:spPr>
            <a:xfrm>
              <a:off x="6073258" y="1951955"/>
              <a:ext cx="870036" cy="8658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40" name="正方形/長方形 439">
              <a:extLst>
                <a:ext uri="{FF2B5EF4-FFF2-40B4-BE49-F238E27FC236}">
                  <a16:creationId xmlns:a16="http://schemas.microsoft.com/office/drawing/2014/main" id="{59002C93-80AE-4D16-AAF7-052614FD0E4C}"/>
                </a:ext>
              </a:extLst>
            </p:cNvPr>
            <p:cNvSpPr/>
            <p:nvPr/>
          </p:nvSpPr>
          <p:spPr>
            <a:xfrm>
              <a:off x="7788019" y="1955662"/>
              <a:ext cx="827107" cy="7625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41" name="平行四辺形 440">
              <a:extLst>
                <a:ext uri="{FF2B5EF4-FFF2-40B4-BE49-F238E27FC236}">
                  <a16:creationId xmlns:a16="http://schemas.microsoft.com/office/drawing/2014/main" id="{D4BA2590-563E-4175-AE90-FB68344B8E7D}"/>
                </a:ext>
              </a:extLst>
            </p:cNvPr>
            <p:cNvSpPr/>
            <p:nvPr/>
          </p:nvSpPr>
          <p:spPr>
            <a:xfrm>
              <a:off x="4721338" y="2038694"/>
              <a:ext cx="376187" cy="1611502"/>
            </a:xfrm>
            <a:prstGeom prst="parallelogram">
              <a:avLst>
                <a:gd name="adj" fmla="val 7809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42" name="平行四辺形 441">
              <a:extLst>
                <a:ext uri="{FF2B5EF4-FFF2-40B4-BE49-F238E27FC236}">
                  <a16:creationId xmlns:a16="http://schemas.microsoft.com/office/drawing/2014/main" id="{0BA39F02-B4EF-4770-A8B7-96F777D9D891}"/>
                </a:ext>
              </a:extLst>
            </p:cNvPr>
            <p:cNvSpPr/>
            <p:nvPr/>
          </p:nvSpPr>
          <p:spPr>
            <a:xfrm>
              <a:off x="7833728" y="2031916"/>
              <a:ext cx="376187" cy="1613197"/>
            </a:xfrm>
            <a:prstGeom prst="parallelogram">
              <a:avLst>
                <a:gd name="adj" fmla="val 7809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43" name="平行四辺形 442">
              <a:extLst>
                <a:ext uri="{FF2B5EF4-FFF2-40B4-BE49-F238E27FC236}">
                  <a16:creationId xmlns:a16="http://schemas.microsoft.com/office/drawing/2014/main" id="{210D6A4B-7714-4B8D-8289-54A8563DE74B}"/>
                </a:ext>
              </a:extLst>
            </p:cNvPr>
            <p:cNvSpPr/>
            <p:nvPr/>
          </p:nvSpPr>
          <p:spPr>
            <a:xfrm flipH="1">
              <a:off x="5051879" y="1962281"/>
              <a:ext cx="879273" cy="1692999"/>
            </a:xfrm>
            <a:prstGeom prst="parallelogram">
              <a:avLst>
                <a:gd name="adj" fmla="val 480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44" name="平行四辺形 443">
              <a:extLst>
                <a:ext uri="{FF2B5EF4-FFF2-40B4-BE49-F238E27FC236}">
                  <a16:creationId xmlns:a16="http://schemas.microsoft.com/office/drawing/2014/main" id="{35BC24F8-C5CF-49E2-B45B-D3A19C4C1485}"/>
                </a:ext>
              </a:extLst>
            </p:cNvPr>
            <p:cNvSpPr/>
            <p:nvPr/>
          </p:nvSpPr>
          <p:spPr>
            <a:xfrm flipH="1">
              <a:off x="8161924" y="1957198"/>
              <a:ext cx="879273" cy="1692999"/>
            </a:xfrm>
            <a:prstGeom prst="parallelogram">
              <a:avLst>
                <a:gd name="adj" fmla="val 480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 dirty="0"/>
            </a:p>
          </p:txBody>
        </p:sp>
        <p:sp>
          <p:nvSpPr>
            <p:cNvPr id="445" name="フリーフォーム 28">
              <a:extLst>
                <a:ext uri="{FF2B5EF4-FFF2-40B4-BE49-F238E27FC236}">
                  <a16:creationId xmlns:a16="http://schemas.microsoft.com/office/drawing/2014/main" id="{108CB19C-CE4B-41D0-99DD-E85F08C727E7}"/>
                </a:ext>
              </a:extLst>
            </p:cNvPr>
            <p:cNvSpPr/>
            <p:nvPr/>
          </p:nvSpPr>
          <p:spPr>
            <a:xfrm>
              <a:off x="3151837" y="3051919"/>
              <a:ext cx="1158602" cy="601709"/>
            </a:xfrm>
            <a:custGeom>
              <a:avLst/>
              <a:gdLst>
                <a:gd name="connsiteX0" fmla="*/ 1428802 w 2322882"/>
                <a:gd name="connsiteY0" fmla="*/ 40640 h 1190232"/>
                <a:gd name="connsiteX1" fmla="*/ 1479602 w 2322882"/>
                <a:gd name="connsiteY1" fmla="*/ 72136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36819 w 2330899"/>
                <a:gd name="connsiteY0" fmla="*/ 40640 h 1190232"/>
                <a:gd name="connsiteX1" fmla="*/ 1416499 w 2330899"/>
                <a:gd name="connsiteY1" fmla="*/ 741680 h 1190232"/>
                <a:gd name="connsiteX2" fmla="*/ 878019 w 2330899"/>
                <a:gd name="connsiteY2" fmla="*/ 1076960 h 1190232"/>
                <a:gd name="connsiteX3" fmla="*/ 502099 w 2330899"/>
                <a:gd name="connsiteY3" fmla="*/ 822960 h 1190232"/>
                <a:gd name="connsiteX4" fmla="*/ 715459 w 2330899"/>
                <a:gd name="connsiteY4" fmla="*/ 660400 h 1190232"/>
                <a:gd name="connsiteX5" fmla="*/ 34739 w 2330899"/>
                <a:gd name="connsiteY5" fmla="*/ 233680 h 1190232"/>
                <a:gd name="connsiteX6" fmla="*/ 187139 w 2330899"/>
                <a:gd name="connsiteY6" fmla="*/ 741680 h 1190232"/>
                <a:gd name="connsiteX7" fmla="*/ 938979 w 2330899"/>
                <a:gd name="connsiteY7" fmla="*/ 1188720 h 1190232"/>
                <a:gd name="connsiteX8" fmla="*/ 1965139 w 2330899"/>
                <a:gd name="connsiteY8" fmla="*/ 853440 h 1190232"/>
                <a:gd name="connsiteX9" fmla="*/ 2330899 w 2330899"/>
                <a:gd name="connsiteY9" fmla="*/ 0 h 1190232"/>
                <a:gd name="connsiteX10" fmla="*/ 2330899 w 2330899"/>
                <a:gd name="connsiteY10" fmla="*/ 0 h 1190232"/>
                <a:gd name="connsiteX11" fmla="*/ 2330899 w 2330899"/>
                <a:gd name="connsiteY11" fmla="*/ 0 h 1190232"/>
                <a:gd name="connsiteX0" fmla="*/ 1436819 w 2330899"/>
                <a:gd name="connsiteY0" fmla="*/ 40640 h 1190232"/>
                <a:gd name="connsiteX1" fmla="*/ 1416499 w 2330899"/>
                <a:gd name="connsiteY1" fmla="*/ 741680 h 1190232"/>
                <a:gd name="connsiteX2" fmla="*/ 878019 w 2330899"/>
                <a:gd name="connsiteY2" fmla="*/ 1076960 h 1190232"/>
                <a:gd name="connsiteX3" fmla="*/ 502099 w 2330899"/>
                <a:gd name="connsiteY3" fmla="*/ 822960 h 1190232"/>
                <a:gd name="connsiteX4" fmla="*/ 715459 w 2330899"/>
                <a:gd name="connsiteY4" fmla="*/ 640080 h 1190232"/>
                <a:gd name="connsiteX5" fmla="*/ 34739 w 2330899"/>
                <a:gd name="connsiteY5" fmla="*/ 233680 h 1190232"/>
                <a:gd name="connsiteX6" fmla="*/ 187139 w 2330899"/>
                <a:gd name="connsiteY6" fmla="*/ 741680 h 1190232"/>
                <a:gd name="connsiteX7" fmla="*/ 938979 w 2330899"/>
                <a:gd name="connsiteY7" fmla="*/ 1188720 h 1190232"/>
                <a:gd name="connsiteX8" fmla="*/ 1965139 w 2330899"/>
                <a:gd name="connsiteY8" fmla="*/ 853440 h 1190232"/>
                <a:gd name="connsiteX9" fmla="*/ 2330899 w 2330899"/>
                <a:gd name="connsiteY9" fmla="*/ 0 h 1190232"/>
                <a:gd name="connsiteX10" fmla="*/ 2330899 w 2330899"/>
                <a:gd name="connsiteY10" fmla="*/ 0 h 1190232"/>
                <a:gd name="connsiteX11" fmla="*/ 2330899 w 2330899"/>
                <a:gd name="connsiteY11" fmla="*/ 0 h 1190232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16834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23946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23946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205641"/>
                <a:gd name="connsiteX1" fmla="*/ 1416499 w 2330899"/>
                <a:gd name="connsiteY1" fmla="*/ 741680 h 1205641"/>
                <a:gd name="connsiteX2" fmla="*/ 878019 w 2330899"/>
                <a:gd name="connsiteY2" fmla="*/ 1076960 h 1205641"/>
                <a:gd name="connsiteX3" fmla="*/ 502099 w 2330899"/>
                <a:gd name="connsiteY3" fmla="*/ 822960 h 1205641"/>
                <a:gd name="connsiteX4" fmla="*/ 715459 w 2330899"/>
                <a:gd name="connsiteY4" fmla="*/ 640080 h 1205641"/>
                <a:gd name="connsiteX5" fmla="*/ 34739 w 2330899"/>
                <a:gd name="connsiteY5" fmla="*/ 233680 h 1205641"/>
                <a:gd name="connsiteX6" fmla="*/ 187139 w 2330899"/>
                <a:gd name="connsiteY6" fmla="*/ 741680 h 1205641"/>
                <a:gd name="connsiteX7" fmla="*/ 938979 w 2330899"/>
                <a:gd name="connsiteY7" fmla="*/ 1188720 h 1205641"/>
                <a:gd name="connsiteX8" fmla="*/ 1355540 w 2330899"/>
                <a:gd name="connsiteY8" fmla="*/ 1087121 h 1205641"/>
                <a:gd name="connsiteX9" fmla="*/ 1965139 w 2330899"/>
                <a:gd name="connsiteY9" fmla="*/ 853440 h 1205641"/>
                <a:gd name="connsiteX10" fmla="*/ 2239460 w 2330899"/>
                <a:gd name="connsiteY10" fmla="*/ 497840 h 1205641"/>
                <a:gd name="connsiteX11" fmla="*/ 2330899 w 2330899"/>
                <a:gd name="connsiteY11" fmla="*/ 0 h 1205641"/>
                <a:gd name="connsiteX12" fmla="*/ 2330899 w 2330899"/>
                <a:gd name="connsiteY12" fmla="*/ 0 h 1205641"/>
                <a:gd name="connsiteX13" fmla="*/ 2330899 w 2330899"/>
                <a:gd name="connsiteY13" fmla="*/ 0 h 1205641"/>
                <a:gd name="connsiteX0" fmla="*/ 1436819 w 2330899"/>
                <a:gd name="connsiteY0" fmla="*/ 40640 h 1232886"/>
                <a:gd name="connsiteX1" fmla="*/ 1416499 w 2330899"/>
                <a:gd name="connsiteY1" fmla="*/ 741680 h 1232886"/>
                <a:gd name="connsiteX2" fmla="*/ 878019 w 2330899"/>
                <a:gd name="connsiteY2" fmla="*/ 1076960 h 1232886"/>
                <a:gd name="connsiteX3" fmla="*/ 502099 w 2330899"/>
                <a:gd name="connsiteY3" fmla="*/ 822960 h 1232886"/>
                <a:gd name="connsiteX4" fmla="*/ 715459 w 2330899"/>
                <a:gd name="connsiteY4" fmla="*/ 640080 h 1232886"/>
                <a:gd name="connsiteX5" fmla="*/ 34739 w 2330899"/>
                <a:gd name="connsiteY5" fmla="*/ 233680 h 1232886"/>
                <a:gd name="connsiteX6" fmla="*/ 187139 w 2330899"/>
                <a:gd name="connsiteY6" fmla="*/ 741680 h 1232886"/>
                <a:gd name="connsiteX7" fmla="*/ 938979 w 2330899"/>
                <a:gd name="connsiteY7" fmla="*/ 1188720 h 1232886"/>
                <a:gd name="connsiteX8" fmla="*/ 1355540 w 2330899"/>
                <a:gd name="connsiteY8" fmla="*/ 1178561 h 1232886"/>
                <a:gd name="connsiteX9" fmla="*/ 1965139 w 2330899"/>
                <a:gd name="connsiteY9" fmla="*/ 853440 h 1232886"/>
                <a:gd name="connsiteX10" fmla="*/ 2239460 w 2330899"/>
                <a:gd name="connsiteY10" fmla="*/ 497840 h 1232886"/>
                <a:gd name="connsiteX11" fmla="*/ 2330899 w 2330899"/>
                <a:gd name="connsiteY11" fmla="*/ 0 h 1232886"/>
                <a:gd name="connsiteX12" fmla="*/ 2330899 w 2330899"/>
                <a:gd name="connsiteY12" fmla="*/ 0 h 1232886"/>
                <a:gd name="connsiteX13" fmla="*/ 2330899 w 2330899"/>
                <a:gd name="connsiteY13" fmla="*/ 0 h 1232886"/>
                <a:gd name="connsiteX0" fmla="*/ 1436819 w 2330899"/>
                <a:gd name="connsiteY0" fmla="*/ 40640 h 1232886"/>
                <a:gd name="connsiteX1" fmla="*/ 1416499 w 2330899"/>
                <a:gd name="connsiteY1" fmla="*/ 741680 h 1232886"/>
                <a:gd name="connsiteX2" fmla="*/ 878019 w 2330899"/>
                <a:gd name="connsiteY2" fmla="*/ 1076960 h 1232886"/>
                <a:gd name="connsiteX3" fmla="*/ 502099 w 2330899"/>
                <a:gd name="connsiteY3" fmla="*/ 822960 h 1232886"/>
                <a:gd name="connsiteX4" fmla="*/ 715459 w 2330899"/>
                <a:gd name="connsiteY4" fmla="*/ 640080 h 1232886"/>
                <a:gd name="connsiteX5" fmla="*/ 34739 w 2330899"/>
                <a:gd name="connsiteY5" fmla="*/ 233680 h 1232886"/>
                <a:gd name="connsiteX6" fmla="*/ 187139 w 2330899"/>
                <a:gd name="connsiteY6" fmla="*/ 741680 h 1232886"/>
                <a:gd name="connsiteX7" fmla="*/ 938979 w 2330899"/>
                <a:gd name="connsiteY7" fmla="*/ 1188720 h 1232886"/>
                <a:gd name="connsiteX8" fmla="*/ 1355540 w 2330899"/>
                <a:gd name="connsiteY8" fmla="*/ 1178561 h 1232886"/>
                <a:gd name="connsiteX9" fmla="*/ 1965139 w 2330899"/>
                <a:gd name="connsiteY9" fmla="*/ 853440 h 1232886"/>
                <a:gd name="connsiteX10" fmla="*/ 2239460 w 2330899"/>
                <a:gd name="connsiteY10" fmla="*/ 497840 h 1232886"/>
                <a:gd name="connsiteX11" fmla="*/ 2330899 w 2330899"/>
                <a:gd name="connsiteY11" fmla="*/ 0 h 1232886"/>
                <a:gd name="connsiteX12" fmla="*/ 2330899 w 2330899"/>
                <a:gd name="connsiteY12" fmla="*/ 0 h 1232886"/>
                <a:gd name="connsiteX13" fmla="*/ 2330899 w 2330899"/>
                <a:gd name="connsiteY13" fmla="*/ 0 h 1232886"/>
                <a:gd name="connsiteX0" fmla="*/ 1436819 w 2330899"/>
                <a:gd name="connsiteY0" fmla="*/ 40640 h 1226895"/>
                <a:gd name="connsiteX1" fmla="*/ 1416499 w 2330899"/>
                <a:gd name="connsiteY1" fmla="*/ 741680 h 1226895"/>
                <a:gd name="connsiteX2" fmla="*/ 878019 w 2330899"/>
                <a:gd name="connsiteY2" fmla="*/ 1076960 h 1226895"/>
                <a:gd name="connsiteX3" fmla="*/ 502099 w 2330899"/>
                <a:gd name="connsiteY3" fmla="*/ 822960 h 1226895"/>
                <a:gd name="connsiteX4" fmla="*/ 715459 w 2330899"/>
                <a:gd name="connsiteY4" fmla="*/ 640080 h 1226895"/>
                <a:gd name="connsiteX5" fmla="*/ 34739 w 2330899"/>
                <a:gd name="connsiteY5" fmla="*/ 233680 h 1226895"/>
                <a:gd name="connsiteX6" fmla="*/ 187139 w 2330899"/>
                <a:gd name="connsiteY6" fmla="*/ 741680 h 1226895"/>
                <a:gd name="connsiteX7" fmla="*/ 938979 w 2330899"/>
                <a:gd name="connsiteY7" fmla="*/ 1188720 h 1226895"/>
                <a:gd name="connsiteX8" fmla="*/ 1355540 w 2330899"/>
                <a:gd name="connsiteY8" fmla="*/ 1178561 h 1226895"/>
                <a:gd name="connsiteX9" fmla="*/ 1965139 w 2330899"/>
                <a:gd name="connsiteY9" fmla="*/ 853440 h 1226895"/>
                <a:gd name="connsiteX10" fmla="*/ 2239460 w 2330899"/>
                <a:gd name="connsiteY10" fmla="*/ 497840 h 1226895"/>
                <a:gd name="connsiteX11" fmla="*/ 2330899 w 2330899"/>
                <a:gd name="connsiteY11" fmla="*/ 0 h 1226895"/>
                <a:gd name="connsiteX12" fmla="*/ 2330899 w 2330899"/>
                <a:gd name="connsiteY12" fmla="*/ 0 h 1226895"/>
                <a:gd name="connsiteX13" fmla="*/ 2330899 w 2330899"/>
                <a:gd name="connsiteY13" fmla="*/ 0 h 1226895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033 w 2321113"/>
                <a:gd name="connsiteY0" fmla="*/ 40640 h 1207346"/>
                <a:gd name="connsiteX1" fmla="*/ 1406713 w 2321113"/>
                <a:gd name="connsiteY1" fmla="*/ 741680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78664 w 2321113"/>
                <a:gd name="connsiteY1" fmla="*/ 789363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67444 w 2321113"/>
                <a:gd name="connsiteY1" fmla="*/ 806193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67444 w 2321113"/>
                <a:gd name="connsiteY1" fmla="*/ 806193 h 1207346"/>
                <a:gd name="connsiteX2" fmla="*/ 879453 w 2321113"/>
                <a:gd name="connsiteY2" fmla="*/ 107135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18381 w 2312461"/>
                <a:gd name="connsiteY0" fmla="*/ 40640 h 1207346"/>
                <a:gd name="connsiteX1" fmla="*/ 1358792 w 2312461"/>
                <a:gd name="connsiteY1" fmla="*/ 806193 h 1207346"/>
                <a:gd name="connsiteX2" fmla="*/ 870801 w 2312461"/>
                <a:gd name="connsiteY2" fmla="*/ 1071350 h 1207346"/>
                <a:gd name="connsiteX3" fmla="*/ 483661 w 2312461"/>
                <a:gd name="connsiteY3" fmla="*/ 822960 h 1207346"/>
                <a:gd name="connsiteX4" fmla="*/ 758729 w 2312461"/>
                <a:gd name="connsiteY4" fmla="*/ 598006 h 1207346"/>
                <a:gd name="connsiteX5" fmla="*/ 30326 w 2312461"/>
                <a:gd name="connsiteY5" fmla="*/ 250510 h 1207346"/>
                <a:gd name="connsiteX6" fmla="*/ 168701 w 2312461"/>
                <a:gd name="connsiteY6" fmla="*/ 741680 h 1207346"/>
                <a:gd name="connsiteX7" fmla="*/ 453182 w 2312461"/>
                <a:gd name="connsiteY7" fmla="*/ 1016001 h 1207346"/>
                <a:gd name="connsiteX8" fmla="*/ 920541 w 2312461"/>
                <a:gd name="connsiteY8" fmla="*/ 1188720 h 1207346"/>
                <a:gd name="connsiteX9" fmla="*/ 1337102 w 2312461"/>
                <a:gd name="connsiteY9" fmla="*/ 1178561 h 1207346"/>
                <a:gd name="connsiteX10" fmla="*/ 1946701 w 2312461"/>
                <a:gd name="connsiteY10" fmla="*/ 853440 h 1207346"/>
                <a:gd name="connsiteX11" fmla="*/ 2221022 w 2312461"/>
                <a:gd name="connsiteY11" fmla="*/ 497840 h 1207346"/>
                <a:gd name="connsiteX12" fmla="*/ 2312461 w 2312461"/>
                <a:gd name="connsiteY12" fmla="*/ 0 h 1207346"/>
                <a:gd name="connsiteX13" fmla="*/ 2312461 w 2312461"/>
                <a:gd name="connsiteY13" fmla="*/ 0 h 1207346"/>
                <a:gd name="connsiteX14" fmla="*/ 2312461 w 2312461"/>
                <a:gd name="connsiteY14" fmla="*/ 0 h 1207346"/>
                <a:gd name="connsiteX0" fmla="*/ 1416145 w 2310225"/>
                <a:gd name="connsiteY0" fmla="*/ 40640 h 1207346"/>
                <a:gd name="connsiteX1" fmla="*/ 1356556 w 2310225"/>
                <a:gd name="connsiteY1" fmla="*/ 806193 h 1207346"/>
                <a:gd name="connsiteX2" fmla="*/ 868565 w 2310225"/>
                <a:gd name="connsiteY2" fmla="*/ 1071350 h 1207346"/>
                <a:gd name="connsiteX3" fmla="*/ 481425 w 2310225"/>
                <a:gd name="connsiteY3" fmla="*/ 822960 h 1207346"/>
                <a:gd name="connsiteX4" fmla="*/ 756493 w 2310225"/>
                <a:gd name="connsiteY4" fmla="*/ 598006 h 1207346"/>
                <a:gd name="connsiteX5" fmla="*/ 28090 w 2310225"/>
                <a:gd name="connsiteY5" fmla="*/ 250510 h 1207346"/>
                <a:gd name="connsiteX6" fmla="*/ 166465 w 2310225"/>
                <a:gd name="connsiteY6" fmla="*/ 741680 h 1207346"/>
                <a:gd name="connsiteX7" fmla="*/ 450946 w 2310225"/>
                <a:gd name="connsiteY7" fmla="*/ 1016001 h 1207346"/>
                <a:gd name="connsiteX8" fmla="*/ 918305 w 2310225"/>
                <a:gd name="connsiteY8" fmla="*/ 1188720 h 1207346"/>
                <a:gd name="connsiteX9" fmla="*/ 1334866 w 2310225"/>
                <a:gd name="connsiteY9" fmla="*/ 1178561 h 1207346"/>
                <a:gd name="connsiteX10" fmla="*/ 1944465 w 2310225"/>
                <a:gd name="connsiteY10" fmla="*/ 853440 h 1207346"/>
                <a:gd name="connsiteX11" fmla="*/ 2218786 w 2310225"/>
                <a:gd name="connsiteY11" fmla="*/ 497840 h 1207346"/>
                <a:gd name="connsiteX12" fmla="*/ 2310225 w 2310225"/>
                <a:gd name="connsiteY12" fmla="*/ 0 h 1207346"/>
                <a:gd name="connsiteX13" fmla="*/ 2310225 w 2310225"/>
                <a:gd name="connsiteY13" fmla="*/ 0 h 1207346"/>
                <a:gd name="connsiteX14" fmla="*/ 2310225 w 2310225"/>
                <a:gd name="connsiteY14" fmla="*/ 0 h 1207346"/>
                <a:gd name="connsiteX0" fmla="*/ 1409576 w 2303656"/>
                <a:gd name="connsiteY0" fmla="*/ 40640 h 1207346"/>
                <a:gd name="connsiteX1" fmla="*/ 1349987 w 2303656"/>
                <a:gd name="connsiteY1" fmla="*/ 806193 h 1207346"/>
                <a:gd name="connsiteX2" fmla="*/ 861996 w 2303656"/>
                <a:gd name="connsiteY2" fmla="*/ 1071350 h 1207346"/>
                <a:gd name="connsiteX3" fmla="*/ 474856 w 2303656"/>
                <a:gd name="connsiteY3" fmla="*/ 822960 h 1207346"/>
                <a:gd name="connsiteX4" fmla="*/ 749924 w 2303656"/>
                <a:gd name="connsiteY4" fmla="*/ 598006 h 1207346"/>
                <a:gd name="connsiteX5" fmla="*/ 21521 w 2303656"/>
                <a:gd name="connsiteY5" fmla="*/ 250510 h 1207346"/>
                <a:gd name="connsiteX6" fmla="*/ 159896 w 2303656"/>
                <a:gd name="connsiteY6" fmla="*/ 741680 h 1207346"/>
                <a:gd name="connsiteX7" fmla="*/ 444377 w 2303656"/>
                <a:gd name="connsiteY7" fmla="*/ 1016001 h 1207346"/>
                <a:gd name="connsiteX8" fmla="*/ 911736 w 2303656"/>
                <a:gd name="connsiteY8" fmla="*/ 1188720 h 1207346"/>
                <a:gd name="connsiteX9" fmla="*/ 1328297 w 2303656"/>
                <a:gd name="connsiteY9" fmla="*/ 1178561 h 1207346"/>
                <a:gd name="connsiteX10" fmla="*/ 1937896 w 2303656"/>
                <a:gd name="connsiteY10" fmla="*/ 853440 h 1207346"/>
                <a:gd name="connsiteX11" fmla="*/ 2212217 w 2303656"/>
                <a:gd name="connsiteY11" fmla="*/ 497840 h 1207346"/>
                <a:gd name="connsiteX12" fmla="*/ 2303656 w 2303656"/>
                <a:gd name="connsiteY12" fmla="*/ 0 h 1207346"/>
                <a:gd name="connsiteX13" fmla="*/ 2303656 w 2303656"/>
                <a:gd name="connsiteY13" fmla="*/ 0 h 1207346"/>
                <a:gd name="connsiteX14" fmla="*/ 2303656 w 2303656"/>
                <a:gd name="connsiteY14" fmla="*/ 0 h 1207346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61996 w 2303656"/>
                <a:gd name="connsiteY2" fmla="*/ 1078335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14" fmla="*/ 2303656 w 2303656"/>
                <a:gd name="connsiteY14" fmla="*/ 6985 h 1214331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14" fmla="*/ 2303656 w 2303656"/>
                <a:gd name="connsiteY14" fmla="*/ 6985 h 1214331"/>
                <a:gd name="connsiteX0" fmla="*/ 1409576 w 2315562"/>
                <a:gd name="connsiteY0" fmla="*/ 0 h 1214331"/>
                <a:gd name="connsiteX1" fmla="*/ 1349987 w 2315562"/>
                <a:gd name="connsiteY1" fmla="*/ 813178 h 1214331"/>
                <a:gd name="connsiteX2" fmla="*/ 871521 w 2315562"/>
                <a:gd name="connsiteY2" fmla="*/ 1073572 h 1214331"/>
                <a:gd name="connsiteX3" fmla="*/ 474856 w 2315562"/>
                <a:gd name="connsiteY3" fmla="*/ 829945 h 1214331"/>
                <a:gd name="connsiteX4" fmla="*/ 749924 w 2315562"/>
                <a:gd name="connsiteY4" fmla="*/ 604991 h 1214331"/>
                <a:gd name="connsiteX5" fmla="*/ 21521 w 2315562"/>
                <a:gd name="connsiteY5" fmla="*/ 257495 h 1214331"/>
                <a:gd name="connsiteX6" fmla="*/ 159896 w 2315562"/>
                <a:gd name="connsiteY6" fmla="*/ 748665 h 1214331"/>
                <a:gd name="connsiteX7" fmla="*/ 444377 w 2315562"/>
                <a:gd name="connsiteY7" fmla="*/ 1022986 h 1214331"/>
                <a:gd name="connsiteX8" fmla="*/ 911736 w 2315562"/>
                <a:gd name="connsiteY8" fmla="*/ 1195705 h 1214331"/>
                <a:gd name="connsiteX9" fmla="*/ 1328297 w 2315562"/>
                <a:gd name="connsiteY9" fmla="*/ 1185546 h 1214331"/>
                <a:gd name="connsiteX10" fmla="*/ 1937896 w 2315562"/>
                <a:gd name="connsiteY10" fmla="*/ 860425 h 1214331"/>
                <a:gd name="connsiteX11" fmla="*/ 2212217 w 2315562"/>
                <a:gd name="connsiteY11" fmla="*/ 504825 h 1214331"/>
                <a:gd name="connsiteX12" fmla="*/ 2303656 w 2315562"/>
                <a:gd name="connsiteY12" fmla="*/ 6985 h 1214331"/>
                <a:gd name="connsiteX13" fmla="*/ 2303656 w 2315562"/>
                <a:gd name="connsiteY13" fmla="*/ 6985 h 1214331"/>
                <a:gd name="connsiteX14" fmla="*/ 2315562 w 2315562"/>
                <a:gd name="connsiteY14" fmla="*/ 2222 h 1214331"/>
                <a:gd name="connsiteX0" fmla="*/ 1409576 w 2410812"/>
                <a:gd name="connsiteY0" fmla="*/ 4922 h 1219253"/>
                <a:gd name="connsiteX1" fmla="*/ 1349987 w 2410812"/>
                <a:gd name="connsiteY1" fmla="*/ 818100 h 1219253"/>
                <a:gd name="connsiteX2" fmla="*/ 871521 w 2410812"/>
                <a:gd name="connsiteY2" fmla="*/ 1078494 h 1219253"/>
                <a:gd name="connsiteX3" fmla="*/ 474856 w 2410812"/>
                <a:gd name="connsiteY3" fmla="*/ 834867 h 1219253"/>
                <a:gd name="connsiteX4" fmla="*/ 749924 w 2410812"/>
                <a:gd name="connsiteY4" fmla="*/ 609913 h 1219253"/>
                <a:gd name="connsiteX5" fmla="*/ 21521 w 2410812"/>
                <a:gd name="connsiteY5" fmla="*/ 262417 h 1219253"/>
                <a:gd name="connsiteX6" fmla="*/ 159896 w 2410812"/>
                <a:gd name="connsiteY6" fmla="*/ 753587 h 1219253"/>
                <a:gd name="connsiteX7" fmla="*/ 444377 w 2410812"/>
                <a:gd name="connsiteY7" fmla="*/ 1027908 h 1219253"/>
                <a:gd name="connsiteX8" fmla="*/ 911736 w 2410812"/>
                <a:gd name="connsiteY8" fmla="*/ 1200627 h 1219253"/>
                <a:gd name="connsiteX9" fmla="*/ 1328297 w 2410812"/>
                <a:gd name="connsiteY9" fmla="*/ 1190468 h 1219253"/>
                <a:gd name="connsiteX10" fmla="*/ 1937896 w 2410812"/>
                <a:gd name="connsiteY10" fmla="*/ 865347 h 1219253"/>
                <a:gd name="connsiteX11" fmla="*/ 2212217 w 2410812"/>
                <a:gd name="connsiteY11" fmla="*/ 509747 h 1219253"/>
                <a:gd name="connsiteX12" fmla="*/ 2303656 w 2410812"/>
                <a:gd name="connsiteY12" fmla="*/ 11907 h 1219253"/>
                <a:gd name="connsiteX13" fmla="*/ 2303656 w 2410812"/>
                <a:gd name="connsiteY13" fmla="*/ 11907 h 1219253"/>
                <a:gd name="connsiteX14" fmla="*/ 2410812 w 2410812"/>
                <a:gd name="connsiteY14" fmla="*/ 0 h 1219253"/>
                <a:gd name="connsiteX0" fmla="*/ 1409576 w 2412663"/>
                <a:gd name="connsiteY0" fmla="*/ 8412 h 1222743"/>
                <a:gd name="connsiteX1" fmla="*/ 1349987 w 2412663"/>
                <a:gd name="connsiteY1" fmla="*/ 821590 h 1222743"/>
                <a:gd name="connsiteX2" fmla="*/ 871521 w 2412663"/>
                <a:gd name="connsiteY2" fmla="*/ 1081984 h 1222743"/>
                <a:gd name="connsiteX3" fmla="*/ 474856 w 2412663"/>
                <a:gd name="connsiteY3" fmla="*/ 838357 h 1222743"/>
                <a:gd name="connsiteX4" fmla="*/ 749924 w 2412663"/>
                <a:gd name="connsiteY4" fmla="*/ 613403 h 1222743"/>
                <a:gd name="connsiteX5" fmla="*/ 21521 w 2412663"/>
                <a:gd name="connsiteY5" fmla="*/ 265907 h 1222743"/>
                <a:gd name="connsiteX6" fmla="*/ 159896 w 2412663"/>
                <a:gd name="connsiteY6" fmla="*/ 757077 h 1222743"/>
                <a:gd name="connsiteX7" fmla="*/ 444377 w 2412663"/>
                <a:gd name="connsiteY7" fmla="*/ 1031398 h 1222743"/>
                <a:gd name="connsiteX8" fmla="*/ 911736 w 2412663"/>
                <a:gd name="connsiteY8" fmla="*/ 1204117 h 1222743"/>
                <a:gd name="connsiteX9" fmla="*/ 1328297 w 2412663"/>
                <a:gd name="connsiteY9" fmla="*/ 1193958 h 1222743"/>
                <a:gd name="connsiteX10" fmla="*/ 1937896 w 2412663"/>
                <a:gd name="connsiteY10" fmla="*/ 868837 h 1222743"/>
                <a:gd name="connsiteX11" fmla="*/ 2212217 w 2412663"/>
                <a:gd name="connsiteY11" fmla="*/ 513237 h 1222743"/>
                <a:gd name="connsiteX12" fmla="*/ 2303656 w 2412663"/>
                <a:gd name="connsiteY12" fmla="*/ 15397 h 1222743"/>
                <a:gd name="connsiteX13" fmla="*/ 2303656 w 2412663"/>
                <a:gd name="connsiteY13" fmla="*/ 15397 h 1222743"/>
                <a:gd name="connsiteX14" fmla="*/ 2410812 w 2412663"/>
                <a:gd name="connsiteY14" fmla="*/ 3490 h 1222743"/>
                <a:gd name="connsiteX15" fmla="*/ 2370807 w 2412663"/>
                <a:gd name="connsiteY15" fmla="*/ 0 h 1222743"/>
                <a:gd name="connsiteX0" fmla="*/ 1409576 w 2410812"/>
                <a:gd name="connsiteY0" fmla="*/ 4922 h 1219253"/>
                <a:gd name="connsiteX1" fmla="*/ 1349987 w 2410812"/>
                <a:gd name="connsiteY1" fmla="*/ 818100 h 1219253"/>
                <a:gd name="connsiteX2" fmla="*/ 871521 w 2410812"/>
                <a:gd name="connsiteY2" fmla="*/ 1078494 h 1219253"/>
                <a:gd name="connsiteX3" fmla="*/ 474856 w 2410812"/>
                <a:gd name="connsiteY3" fmla="*/ 834867 h 1219253"/>
                <a:gd name="connsiteX4" fmla="*/ 749924 w 2410812"/>
                <a:gd name="connsiteY4" fmla="*/ 609913 h 1219253"/>
                <a:gd name="connsiteX5" fmla="*/ 21521 w 2410812"/>
                <a:gd name="connsiteY5" fmla="*/ 262417 h 1219253"/>
                <a:gd name="connsiteX6" fmla="*/ 159896 w 2410812"/>
                <a:gd name="connsiteY6" fmla="*/ 753587 h 1219253"/>
                <a:gd name="connsiteX7" fmla="*/ 444377 w 2410812"/>
                <a:gd name="connsiteY7" fmla="*/ 1027908 h 1219253"/>
                <a:gd name="connsiteX8" fmla="*/ 911736 w 2410812"/>
                <a:gd name="connsiteY8" fmla="*/ 1200627 h 1219253"/>
                <a:gd name="connsiteX9" fmla="*/ 1328297 w 2410812"/>
                <a:gd name="connsiteY9" fmla="*/ 1190468 h 1219253"/>
                <a:gd name="connsiteX10" fmla="*/ 1937896 w 2410812"/>
                <a:gd name="connsiteY10" fmla="*/ 865347 h 1219253"/>
                <a:gd name="connsiteX11" fmla="*/ 2212217 w 2410812"/>
                <a:gd name="connsiteY11" fmla="*/ 509747 h 1219253"/>
                <a:gd name="connsiteX12" fmla="*/ 2303656 w 2410812"/>
                <a:gd name="connsiteY12" fmla="*/ 11907 h 1219253"/>
                <a:gd name="connsiteX13" fmla="*/ 2303656 w 2410812"/>
                <a:gd name="connsiteY13" fmla="*/ 11907 h 1219253"/>
                <a:gd name="connsiteX14" fmla="*/ 2410812 w 2410812"/>
                <a:gd name="connsiteY14" fmla="*/ 0 h 1219253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0" fmla="*/ 1409576 w 2520350"/>
                <a:gd name="connsiteY0" fmla="*/ 26941 h 1241272"/>
                <a:gd name="connsiteX1" fmla="*/ 1349987 w 2520350"/>
                <a:gd name="connsiteY1" fmla="*/ 840119 h 1241272"/>
                <a:gd name="connsiteX2" fmla="*/ 871521 w 2520350"/>
                <a:gd name="connsiteY2" fmla="*/ 1100513 h 1241272"/>
                <a:gd name="connsiteX3" fmla="*/ 474856 w 2520350"/>
                <a:gd name="connsiteY3" fmla="*/ 856886 h 1241272"/>
                <a:gd name="connsiteX4" fmla="*/ 749924 w 2520350"/>
                <a:gd name="connsiteY4" fmla="*/ 631932 h 1241272"/>
                <a:gd name="connsiteX5" fmla="*/ 21521 w 2520350"/>
                <a:gd name="connsiteY5" fmla="*/ 284436 h 1241272"/>
                <a:gd name="connsiteX6" fmla="*/ 159896 w 2520350"/>
                <a:gd name="connsiteY6" fmla="*/ 775606 h 1241272"/>
                <a:gd name="connsiteX7" fmla="*/ 444377 w 2520350"/>
                <a:gd name="connsiteY7" fmla="*/ 1049927 h 1241272"/>
                <a:gd name="connsiteX8" fmla="*/ 911736 w 2520350"/>
                <a:gd name="connsiteY8" fmla="*/ 1222646 h 1241272"/>
                <a:gd name="connsiteX9" fmla="*/ 1328297 w 2520350"/>
                <a:gd name="connsiteY9" fmla="*/ 1212487 h 1241272"/>
                <a:gd name="connsiteX10" fmla="*/ 1937896 w 2520350"/>
                <a:gd name="connsiteY10" fmla="*/ 887366 h 1241272"/>
                <a:gd name="connsiteX11" fmla="*/ 2212217 w 2520350"/>
                <a:gd name="connsiteY11" fmla="*/ 531766 h 1241272"/>
                <a:gd name="connsiteX12" fmla="*/ 2303656 w 2520350"/>
                <a:gd name="connsiteY12" fmla="*/ 33926 h 1241272"/>
                <a:gd name="connsiteX13" fmla="*/ 2520350 w 2520350"/>
                <a:gd name="connsiteY13" fmla="*/ 45833 h 1241272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0" fmla="*/ 1409576 w 2306160"/>
                <a:gd name="connsiteY0" fmla="*/ 0 h 1214331"/>
                <a:gd name="connsiteX1" fmla="*/ 1349987 w 2306160"/>
                <a:gd name="connsiteY1" fmla="*/ 813178 h 1214331"/>
                <a:gd name="connsiteX2" fmla="*/ 871521 w 2306160"/>
                <a:gd name="connsiteY2" fmla="*/ 1073572 h 1214331"/>
                <a:gd name="connsiteX3" fmla="*/ 474856 w 2306160"/>
                <a:gd name="connsiteY3" fmla="*/ 829945 h 1214331"/>
                <a:gd name="connsiteX4" fmla="*/ 749924 w 2306160"/>
                <a:gd name="connsiteY4" fmla="*/ 604991 h 1214331"/>
                <a:gd name="connsiteX5" fmla="*/ 21521 w 2306160"/>
                <a:gd name="connsiteY5" fmla="*/ 257495 h 1214331"/>
                <a:gd name="connsiteX6" fmla="*/ 159896 w 2306160"/>
                <a:gd name="connsiteY6" fmla="*/ 748665 h 1214331"/>
                <a:gd name="connsiteX7" fmla="*/ 444377 w 2306160"/>
                <a:gd name="connsiteY7" fmla="*/ 1022986 h 1214331"/>
                <a:gd name="connsiteX8" fmla="*/ 911736 w 2306160"/>
                <a:gd name="connsiteY8" fmla="*/ 1195705 h 1214331"/>
                <a:gd name="connsiteX9" fmla="*/ 1328297 w 2306160"/>
                <a:gd name="connsiteY9" fmla="*/ 1185546 h 1214331"/>
                <a:gd name="connsiteX10" fmla="*/ 1937896 w 2306160"/>
                <a:gd name="connsiteY10" fmla="*/ 860425 h 1214331"/>
                <a:gd name="connsiteX11" fmla="*/ 2212217 w 2306160"/>
                <a:gd name="connsiteY11" fmla="*/ 504825 h 1214331"/>
                <a:gd name="connsiteX12" fmla="*/ 2303656 w 2306160"/>
                <a:gd name="connsiteY12" fmla="*/ 6985 h 1214331"/>
                <a:gd name="connsiteX0" fmla="*/ 1409576 w 2314771"/>
                <a:gd name="connsiteY0" fmla="*/ 0 h 1214331"/>
                <a:gd name="connsiteX1" fmla="*/ 1349987 w 2314771"/>
                <a:gd name="connsiteY1" fmla="*/ 813178 h 1214331"/>
                <a:gd name="connsiteX2" fmla="*/ 871521 w 2314771"/>
                <a:gd name="connsiteY2" fmla="*/ 1073572 h 1214331"/>
                <a:gd name="connsiteX3" fmla="*/ 474856 w 2314771"/>
                <a:gd name="connsiteY3" fmla="*/ 829945 h 1214331"/>
                <a:gd name="connsiteX4" fmla="*/ 749924 w 2314771"/>
                <a:gd name="connsiteY4" fmla="*/ 604991 h 1214331"/>
                <a:gd name="connsiteX5" fmla="*/ 21521 w 2314771"/>
                <a:gd name="connsiteY5" fmla="*/ 257495 h 1214331"/>
                <a:gd name="connsiteX6" fmla="*/ 159896 w 2314771"/>
                <a:gd name="connsiteY6" fmla="*/ 748665 h 1214331"/>
                <a:gd name="connsiteX7" fmla="*/ 444377 w 2314771"/>
                <a:gd name="connsiteY7" fmla="*/ 1022986 h 1214331"/>
                <a:gd name="connsiteX8" fmla="*/ 911736 w 2314771"/>
                <a:gd name="connsiteY8" fmla="*/ 1195705 h 1214331"/>
                <a:gd name="connsiteX9" fmla="*/ 1328297 w 2314771"/>
                <a:gd name="connsiteY9" fmla="*/ 1185546 h 1214331"/>
                <a:gd name="connsiteX10" fmla="*/ 1937896 w 2314771"/>
                <a:gd name="connsiteY10" fmla="*/ 860425 h 1214331"/>
                <a:gd name="connsiteX11" fmla="*/ 2212217 w 2314771"/>
                <a:gd name="connsiteY11" fmla="*/ 504825 h 1214331"/>
                <a:gd name="connsiteX12" fmla="*/ 2313181 w 2314771"/>
                <a:gd name="connsiteY12" fmla="*/ 6985 h 1214331"/>
                <a:gd name="connsiteX0" fmla="*/ 1409576 w 2313181"/>
                <a:gd name="connsiteY0" fmla="*/ 0 h 1214331"/>
                <a:gd name="connsiteX1" fmla="*/ 1349987 w 2313181"/>
                <a:gd name="connsiteY1" fmla="*/ 813178 h 1214331"/>
                <a:gd name="connsiteX2" fmla="*/ 871521 w 2313181"/>
                <a:gd name="connsiteY2" fmla="*/ 1073572 h 1214331"/>
                <a:gd name="connsiteX3" fmla="*/ 474856 w 2313181"/>
                <a:gd name="connsiteY3" fmla="*/ 829945 h 1214331"/>
                <a:gd name="connsiteX4" fmla="*/ 749924 w 2313181"/>
                <a:gd name="connsiteY4" fmla="*/ 604991 h 1214331"/>
                <a:gd name="connsiteX5" fmla="*/ 21521 w 2313181"/>
                <a:gd name="connsiteY5" fmla="*/ 257495 h 1214331"/>
                <a:gd name="connsiteX6" fmla="*/ 159896 w 2313181"/>
                <a:gd name="connsiteY6" fmla="*/ 748665 h 1214331"/>
                <a:gd name="connsiteX7" fmla="*/ 444377 w 2313181"/>
                <a:gd name="connsiteY7" fmla="*/ 1022986 h 1214331"/>
                <a:gd name="connsiteX8" fmla="*/ 911736 w 2313181"/>
                <a:gd name="connsiteY8" fmla="*/ 1195705 h 1214331"/>
                <a:gd name="connsiteX9" fmla="*/ 1328297 w 2313181"/>
                <a:gd name="connsiteY9" fmla="*/ 1185546 h 1214331"/>
                <a:gd name="connsiteX10" fmla="*/ 1937896 w 2313181"/>
                <a:gd name="connsiteY10" fmla="*/ 860425 h 1214331"/>
                <a:gd name="connsiteX11" fmla="*/ 2212217 w 2313181"/>
                <a:gd name="connsiteY11" fmla="*/ 504825 h 1214331"/>
                <a:gd name="connsiteX12" fmla="*/ 2313181 w 2313181"/>
                <a:gd name="connsiteY12" fmla="*/ 6985 h 1214331"/>
                <a:gd name="connsiteX0" fmla="*/ 1409576 w 2315562"/>
                <a:gd name="connsiteY0" fmla="*/ 0 h 1214331"/>
                <a:gd name="connsiteX1" fmla="*/ 1349987 w 2315562"/>
                <a:gd name="connsiteY1" fmla="*/ 813178 h 1214331"/>
                <a:gd name="connsiteX2" fmla="*/ 871521 w 2315562"/>
                <a:gd name="connsiteY2" fmla="*/ 1073572 h 1214331"/>
                <a:gd name="connsiteX3" fmla="*/ 474856 w 2315562"/>
                <a:gd name="connsiteY3" fmla="*/ 829945 h 1214331"/>
                <a:gd name="connsiteX4" fmla="*/ 749924 w 2315562"/>
                <a:gd name="connsiteY4" fmla="*/ 604991 h 1214331"/>
                <a:gd name="connsiteX5" fmla="*/ 21521 w 2315562"/>
                <a:gd name="connsiteY5" fmla="*/ 257495 h 1214331"/>
                <a:gd name="connsiteX6" fmla="*/ 159896 w 2315562"/>
                <a:gd name="connsiteY6" fmla="*/ 748665 h 1214331"/>
                <a:gd name="connsiteX7" fmla="*/ 444377 w 2315562"/>
                <a:gd name="connsiteY7" fmla="*/ 1022986 h 1214331"/>
                <a:gd name="connsiteX8" fmla="*/ 911736 w 2315562"/>
                <a:gd name="connsiteY8" fmla="*/ 1195705 h 1214331"/>
                <a:gd name="connsiteX9" fmla="*/ 1328297 w 2315562"/>
                <a:gd name="connsiteY9" fmla="*/ 1185546 h 1214331"/>
                <a:gd name="connsiteX10" fmla="*/ 1937896 w 2315562"/>
                <a:gd name="connsiteY10" fmla="*/ 860425 h 1214331"/>
                <a:gd name="connsiteX11" fmla="*/ 2212217 w 2315562"/>
                <a:gd name="connsiteY11" fmla="*/ 504825 h 1214331"/>
                <a:gd name="connsiteX12" fmla="*/ 2315562 w 2315562"/>
                <a:gd name="connsiteY12" fmla="*/ 4604 h 1214331"/>
                <a:gd name="connsiteX0" fmla="*/ 1409576 w 2315562"/>
                <a:gd name="connsiteY0" fmla="*/ 0 h 1208507"/>
                <a:gd name="connsiteX1" fmla="*/ 1349987 w 2315562"/>
                <a:gd name="connsiteY1" fmla="*/ 813178 h 1208507"/>
                <a:gd name="connsiteX2" fmla="*/ 871521 w 2315562"/>
                <a:gd name="connsiteY2" fmla="*/ 1073572 h 1208507"/>
                <a:gd name="connsiteX3" fmla="*/ 474856 w 2315562"/>
                <a:gd name="connsiteY3" fmla="*/ 829945 h 1208507"/>
                <a:gd name="connsiteX4" fmla="*/ 749924 w 2315562"/>
                <a:gd name="connsiteY4" fmla="*/ 604991 h 1208507"/>
                <a:gd name="connsiteX5" fmla="*/ 21521 w 2315562"/>
                <a:gd name="connsiteY5" fmla="*/ 257495 h 1208507"/>
                <a:gd name="connsiteX6" fmla="*/ 159896 w 2315562"/>
                <a:gd name="connsiteY6" fmla="*/ 748665 h 1208507"/>
                <a:gd name="connsiteX7" fmla="*/ 444377 w 2315562"/>
                <a:gd name="connsiteY7" fmla="*/ 1022986 h 1208507"/>
                <a:gd name="connsiteX8" fmla="*/ 911736 w 2315562"/>
                <a:gd name="connsiteY8" fmla="*/ 1195705 h 1208507"/>
                <a:gd name="connsiteX9" fmla="*/ 1328297 w 2315562"/>
                <a:gd name="connsiteY9" fmla="*/ 1185546 h 1208507"/>
                <a:gd name="connsiteX10" fmla="*/ 1937896 w 2315562"/>
                <a:gd name="connsiteY10" fmla="*/ 860425 h 1208507"/>
                <a:gd name="connsiteX11" fmla="*/ 2212217 w 2315562"/>
                <a:gd name="connsiteY11" fmla="*/ 504825 h 1208507"/>
                <a:gd name="connsiteX12" fmla="*/ 2315562 w 2315562"/>
                <a:gd name="connsiteY12" fmla="*/ 4604 h 1208507"/>
                <a:gd name="connsiteX0" fmla="*/ 1409576 w 2315562"/>
                <a:gd name="connsiteY0" fmla="*/ 0 h 1209520"/>
                <a:gd name="connsiteX1" fmla="*/ 1349987 w 2315562"/>
                <a:gd name="connsiteY1" fmla="*/ 813178 h 1209520"/>
                <a:gd name="connsiteX2" fmla="*/ 871521 w 2315562"/>
                <a:gd name="connsiteY2" fmla="*/ 1073572 h 1209520"/>
                <a:gd name="connsiteX3" fmla="*/ 474856 w 2315562"/>
                <a:gd name="connsiteY3" fmla="*/ 829945 h 1209520"/>
                <a:gd name="connsiteX4" fmla="*/ 749924 w 2315562"/>
                <a:gd name="connsiteY4" fmla="*/ 604991 h 1209520"/>
                <a:gd name="connsiteX5" fmla="*/ 21521 w 2315562"/>
                <a:gd name="connsiteY5" fmla="*/ 257495 h 1209520"/>
                <a:gd name="connsiteX6" fmla="*/ 159896 w 2315562"/>
                <a:gd name="connsiteY6" fmla="*/ 748665 h 1209520"/>
                <a:gd name="connsiteX7" fmla="*/ 444377 w 2315562"/>
                <a:gd name="connsiteY7" fmla="*/ 1022986 h 1209520"/>
                <a:gd name="connsiteX8" fmla="*/ 795055 w 2315562"/>
                <a:gd name="connsiteY8" fmla="*/ 1167130 h 1209520"/>
                <a:gd name="connsiteX9" fmla="*/ 1328297 w 2315562"/>
                <a:gd name="connsiteY9" fmla="*/ 1185546 h 1209520"/>
                <a:gd name="connsiteX10" fmla="*/ 1937896 w 2315562"/>
                <a:gd name="connsiteY10" fmla="*/ 860425 h 1209520"/>
                <a:gd name="connsiteX11" fmla="*/ 2212217 w 2315562"/>
                <a:gd name="connsiteY11" fmla="*/ 504825 h 1209520"/>
                <a:gd name="connsiteX12" fmla="*/ 2315562 w 2315562"/>
                <a:gd name="connsiteY12" fmla="*/ 4604 h 1209520"/>
                <a:gd name="connsiteX0" fmla="*/ 1409576 w 2315562"/>
                <a:gd name="connsiteY0" fmla="*/ 0 h 1218234"/>
                <a:gd name="connsiteX1" fmla="*/ 1349987 w 2315562"/>
                <a:gd name="connsiteY1" fmla="*/ 813178 h 1218234"/>
                <a:gd name="connsiteX2" fmla="*/ 871521 w 2315562"/>
                <a:gd name="connsiteY2" fmla="*/ 1073572 h 1218234"/>
                <a:gd name="connsiteX3" fmla="*/ 474856 w 2315562"/>
                <a:gd name="connsiteY3" fmla="*/ 829945 h 1218234"/>
                <a:gd name="connsiteX4" fmla="*/ 749924 w 2315562"/>
                <a:gd name="connsiteY4" fmla="*/ 604991 h 1218234"/>
                <a:gd name="connsiteX5" fmla="*/ 21521 w 2315562"/>
                <a:gd name="connsiteY5" fmla="*/ 257495 h 1218234"/>
                <a:gd name="connsiteX6" fmla="*/ 159896 w 2315562"/>
                <a:gd name="connsiteY6" fmla="*/ 748665 h 1218234"/>
                <a:gd name="connsiteX7" fmla="*/ 444377 w 2315562"/>
                <a:gd name="connsiteY7" fmla="*/ 1022986 h 1218234"/>
                <a:gd name="connsiteX8" fmla="*/ 892686 w 2315562"/>
                <a:gd name="connsiteY8" fmla="*/ 1188561 h 1218234"/>
                <a:gd name="connsiteX9" fmla="*/ 1328297 w 2315562"/>
                <a:gd name="connsiteY9" fmla="*/ 1185546 h 1218234"/>
                <a:gd name="connsiteX10" fmla="*/ 1937896 w 2315562"/>
                <a:gd name="connsiteY10" fmla="*/ 860425 h 1218234"/>
                <a:gd name="connsiteX11" fmla="*/ 2212217 w 2315562"/>
                <a:gd name="connsiteY11" fmla="*/ 504825 h 1218234"/>
                <a:gd name="connsiteX12" fmla="*/ 2315562 w 2315562"/>
                <a:gd name="connsiteY12" fmla="*/ 4604 h 1218234"/>
                <a:gd name="connsiteX0" fmla="*/ 1409576 w 2315562"/>
                <a:gd name="connsiteY0" fmla="*/ 0 h 1216004"/>
                <a:gd name="connsiteX1" fmla="*/ 1349987 w 2315562"/>
                <a:gd name="connsiteY1" fmla="*/ 813178 h 1216004"/>
                <a:gd name="connsiteX2" fmla="*/ 871521 w 2315562"/>
                <a:gd name="connsiteY2" fmla="*/ 1073572 h 1216004"/>
                <a:gd name="connsiteX3" fmla="*/ 474856 w 2315562"/>
                <a:gd name="connsiteY3" fmla="*/ 829945 h 1216004"/>
                <a:gd name="connsiteX4" fmla="*/ 749924 w 2315562"/>
                <a:gd name="connsiteY4" fmla="*/ 604991 h 1216004"/>
                <a:gd name="connsiteX5" fmla="*/ 21521 w 2315562"/>
                <a:gd name="connsiteY5" fmla="*/ 257495 h 1216004"/>
                <a:gd name="connsiteX6" fmla="*/ 159896 w 2315562"/>
                <a:gd name="connsiteY6" fmla="*/ 748665 h 1216004"/>
                <a:gd name="connsiteX7" fmla="*/ 444377 w 2315562"/>
                <a:gd name="connsiteY7" fmla="*/ 1022986 h 1216004"/>
                <a:gd name="connsiteX8" fmla="*/ 892686 w 2315562"/>
                <a:gd name="connsiteY8" fmla="*/ 1188561 h 1216004"/>
                <a:gd name="connsiteX9" fmla="*/ 1328297 w 2315562"/>
                <a:gd name="connsiteY9" fmla="*/ 1185546 h 1216004"/>
                <a:gd name="connsiteX10" fmla="*/ 1937896 w 2315562"/>
                <a:gd name="connsiteY10" fmla="*/ 860425 h 1216004"/>
                <a:gd name="connsiteX11" fmla="*/ 2212217 w 2315562"/>
                <a:gd name="connsiteY11" fmla="*/ 504825 h 1216004"/>
                <a:gd name="connsiteX12" fmla="*/ 2315562 w 2315562"/>
                <a:gd name="connsiteY12" fmla="*/ 4604 h 1216004"/>
                <a:gd name="connsiteX0" fmla="*/ 1409576 w 2315562"/>
                <a:gd name="connsiteY0" fmla="*/ 0 h 1215296"/>
                <a:gd name="connsiteX1" fmla="*/ 1349987 w 2315562"/>
                <a:gd name="connsiteY1" fmla="*/ 813178 h 1215296"/>
                <a:gd name="connsiteX2" fmla="*/ 871521 w 2315562"/>
                <a:gd name="connsiteY2" fmla="*/ 1073572 h 1215296"/>
                <a:gd name="connsiteX3" fmla="*/ 474856 w 2315562"/>
                <a:gd name="connsiteY3" fmla="*/ 829945 h 1215296"/>
                <a:gd name="connsiteX4" fmla="*/ 749924 w 2315562"/>
                <a:gd name="connsiteY4" fmla="*/ 604991 h 1215296"/>
                <a:gd name="connsiteX5" fmla="*/ 21521 w 2315562"/>
                <a:gd name="connsiteY5" fmla="*/ 257495 h 1215296"/>
                <a:gd name="connsiteX6" fmla="*/ 159896 w 2315562"/>
                <a:gd name="connsiteY6" fmla="*/ 748665 h 1215296"/>
                <a:gd name="connsiteX7" fmla="*/ 444377 w 2315562"/>
                <a:gd name="connsiteY7" fmla="*/ 1022986 h 1215296"/>
                <a:gd name="connsiteX8" fmla="*/ 892686 w 2315562"/>
                <a:gd name="connsiteY8" fmla="*/ 1188561 h 1215296"/>
                <a:gd name="connsiteX9" fmla="*/ 1328297 w 2315562"/>
                <a:gd name="connsiteY9" fmla="*/ 1185546 h 1215296"/>
                <a:gd name="connsiteX10" fmla="*/ 1937896 w 2315562"/>
                <a:gd name="connsiteY10" fmla="*/ 860425 h 1215296"/>
                <a:gd name="connsiteX11" fmla="*/ 2212217 w 2315562"/>
                <a:gd name="connsiteY11" fmla="*/ 504825 h 1215296"/>
                <a:gd name="connsiteX12" fmla="*/ 2315562 w 2315562"/>
                <a:gd name="connsiteY12" fmla="*/ 4604 h 1215296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8390"/>
                <a:gd name="connsiteX1" fmla="*/ 1349987 w 2315562"/>
                <a:gd name="connsiteY1" fmla="*/ 813178 h 1218390"/>
                <a:gd name="connsiteX2" fmla="*/ 871521 w 2315562"/>
                <a:gd name="connsiteY2" fmla="*/ 1073572 h 1218390"/>
                <a:gd name="connsiteX3" fmla="*/ 474856 w 2315562"/>
                <a:gd name="connsiteY3" fmla="*/ 829945 h 1218390"/>
                <a:gd name="connsiteX4" fmla="*/ 749924 w 2315562"/>
                <a:gd name="connsiteY4" fmla="*/ 604991 h 1218390"/>
                <a:gd name="connsiteX5" fmla="*/ 21521 w 2315562"/>
                <a:gd name="connsiteY5" fmla="*/ 257495 h 1218390"/>
                <a:gd name="connsiteX6" fmla="*/ 159896 w 2315562"/>
                <a:gd name="connsiteY6" fmla="*/ 748665 h 1218390"/>
                <a:gd name="connsiteX7" fmla="*/ 444377 w 2315562"/>
                <a:gd name="connsiteY7" fmla="*/ 1022986 h 1218390"/>
                <a:gd name="connsiteX8" fmla="*/ 708694 w 2315562"/>
                <a:gd name="connsiteY8" fmla="*/ 1146494 h 1218390"/>
                <a:gd name="connsiteX9" fmla="*/ 971267 w 2315562"/>
                <a:gd name="connsiteY9" fmla="*/ 1202848 h 1218390"/>
                <a:gd name="connsiteX10" fmla="*/ 1328297 w 2315562"/>
                <a:gd name="connsiteY10" fmla="*/ 1185546 h 1218390"/>
                <a:gd name="connsiteX11" fmla="*/ 1937896 w 2315562"/>
                <a:gd name="connsiteY11" fmla="*/ 860425 h 1218390"/>
                <a:gd name="connsiteX12" fmla="*/ 2212217 w 2315562"/>
                <a:gd name="connsiteY12" fmla="*/ 504825 h 1218390"/>
                <a:gd name="connsiteX13" fmla="*/ 2315562 w 2315562"/>
                <a:gd name="connsiteY13" fmla="*/ 4604 h 1218390"/>
                <a:gd name="connsiteX0" fmla="*/ 1409576 w 2315562"/>
                <a:gd name="connsiteY0" fmla="*/ 0 h 1218389"/>
                <a:gd name="connsiteX1" fmla="*/ 1349987 w 2315562"/>
                <a:gd name="connsiteY1" fmla="*/ 813178 h 1218389"/>
                <a:gd name="connsiteX2" fmla="*/ 871521 w 2315562"/>
                <a:gd name="connsiteY2" fmla="*/ 1073572 h 1218389"/>
                <a:gd name="connsiteX3" fmla="*/ 474856 w 2315562"/>
                <a:gd name="connsiteY3" fmla="*/ 829945 h 1218389"/>
                <a:gd name="connsiteX4" fmla="*/ 749924 w 2315562"/>
                <a:gd name="connsiteY4" fmla="*/ 604991 h 1218389"/>
                <a:gd name="connsiteX5" fmla="*/ 21521 w 2315562"/>
                <a:gd name="connsiteY5" fmla="*/ 257495 h 1218389"/>
                <a:gd name="connsiteX6" fmla="*/ 159896 w 2315562"/>
                <a:gd name="connsiteY6" fmla="*/ 748665 h 1218389"/>
                <a:gd name="connsiteX7" fmla="*/ 444377 w 2315562"/>
                <a:gd name="connsiteY7" fmla="*/ 1022986 h 1218389"/>
                <a:gd name="connsiteX8" fmla="*/ 708694 w 2315562"/>
                <a:gd name="connsiteY8" fmla="*/ 1146494 h 1218389"/>
                <a:gd name="connsiteX9" fmla="*/ 928405 w 2315562"/>
                <a:gd name="connsiteY9" fmla="*/ 1202848 h 1218389"/>
                <a:gd name="connsiteX10" fmla="*/ 1328297 w 2315562"/>
                <a:gd name="connsiteY10" fmla="*/ 1185546 h 1218389"/>
                <a:gd name="connsiteX11" fmla="*/ 1937896 w 2315562"/>
                <a:gd name="connsiteY11" fmla="*/ 860425 h 1218389"/>
                <a:gd name="connsiteX12" fmla="*/ 2212217 w 2315562"/>
                <a:gd name="connsiteY12" fmla="*/ 504825 h 1218389"/>
                <a:gd name="connsiteX13" fmla="*/ 2315562 w 2315562"/>
                <a:gd name="connsiteY13" fmla="*/ 4604 h 1218389"/>
                <a:gd name="connsiteX0" fmla="*/ 1409576 w 2315562"/>
                <a:gd name="connsiteY0" fmla="*/ 0 h 1218259"/>
                <a:gd name="connsiteX1" fmla="*/ 1349987 w 2315562"/>
                <a:gd name="connsiteY1" fmla="*/ 813178 h 1218259"/>
                <a:gd name="connsiteX2" fmla="*/ 871521 w 2315562"/>
                <a:gd name="connsiteY2" fmla="*/ 1073572 h 1218259"/>
                <a:gd name="connsiteX3" fmla="*/ 474856 w 2315562"/>
                <a:gd name="connsiteY3" fmla="*/ 829945 h 1218259"/>
                <a:gd name="connsiteX4" fmla="*/ 749924 w 2315562"/>
                <a:gd name="connsiteY4" fmla="*/ 604991 h 1218259"/>
                <a:gd name="connsiteX5" fmla="*/ 21521 w 2315562"/>
                <a:gd name="connsiteY5" fmla="*/ 257495 h 1218259"/>
                <a:gd name="connsiteX6" fmla="*/ 159896 w 2315562"/>
                <a:gd name="connsiteY6" fmla="*/ 748665 h 1218259"/>
                <a:gd name="connsiteX7" fmla="*/ 444377 w 2315562"/>
                <a:gd name="connsiteY7" fmla="*/ 1022986 h 1218259"/>
                <a:gd name="connsiteX8" fmla="*/ 689644 w 2315562"/>
                <a:gd name="connsiteY8" fmla="*/ 1148875 h 1218259"/>
                <a:gd name="connsiteX9" fmla="*/ 928405 w 2315562"/>
                <a:gd name="connsiteY9" fmla="*/ 1202848 h 1218259"/>
                <a:gd name="connsiteX10" fmla="*/ 1328297 w 2315562"/>
                <a:gd name="connsiteY10" fmla="*/ 1185546 h 1218259"/>
                <a:gd name="connsiteX11" fmla="*/ 1937896 w 2315562"/>
                <a:gd name="connsiteY11" fmla="*/ 860425 h 1218259"/>
                <a:gd name="connsiteX12" fmla="*/ 2212217 w 2315562"/>
                <a:gd name="connsiteY12" fmla="*/ 504825 h 1218259"/>
                <a:gd name="connsiteX13" fmla="*/ 2315562 w 2315562"/>
                <a:gd name="connsiteY13" fmla="*/ 4604 h 1218259"/>
                <a:gd name="connsiteX0" fmla="*/ 1409576 w 2315562"/>
                <a:gd name="connsiteY0" fmla="*/ 0 h 1212540"/>
                <a:gd name="connsiteX1" fmla="*/ 1349987 w 2315562"/>
                <a:gd name="connsiteY1" fmla="*/ 813178 h 1212540"/>
                <a:gd name="connsiteX2" fmla="*/ 871521 w 2315562"/>
                <a:gd name="connsiteY2" fmla="*/ 1073572 h 1212540"/>
                <a:gd name="connsiteX3" fmla="*/ 474856 w 2315562"/>
                <a:gd name="connsiteY3" fmla="*/ 829945 h 1212540"/>
                <a:gd name="connsiteX4" fmla="*/ 749924 w 2315562"/>
                <a:gd name="connsiteY4" fmla="*/ 604991 h 1212540"/>
                <a:gd name="connsiteX5" fmla="*/ 21521 w 2315562"/>
                <a:gd name="connsiteY5" fmla="*/ 257495 h 1212540"/>
                <a:gd name="connsiteX6" fmla="*/ 159896 w 2315562"/>
                <a:gd name="connsiteY6" fmla="*/ 748665 h 1212540"/>
                <a:gd name="connsiteX7" fmla="*/ 444377 w 2315562"/>
                <a:gd name="connsiteY7" fmla="*/ 1022986 h 1212540"/>
                <a:gd name="connsiteX8" fmla="*/ 689644 w 2315562"/>
                <a:gd name="connsiteY8" fmla="*/ 1148875 h 1212540"/>
                <a:gd name="connsiteX9" fmla="*/ 928405 w 2315562"/>
                <a:gd name="connsiteY9" fmla="*/ 1202848 h 1212540"/>
                <a:gd name="connsiteX10" fmla="*/ 1328297 w 2315562"/>
                <a:gd name="connsiteY10" fmla="*/ 1185546 h 1212540"/>
                <a:gd name="connsiteX11" fmla="*/ 1937896 w 2315562"/>
                <a:gd name="connsiteY11" fmla="*/ 860425 h 1212540"/>
                <a:gd name="connsiteX12" fmla="*/ 2212217 w 2315562"/>
                <a:gd name="connsiteY12" fmla="*/ 504825 h 1212540"/>
                <a:gd name="connsiteX13" fmla="*/ 2315562 w 2315562"/>
                <a:gd name="connsiteY13" fmla="*/ 4604 h 1212540"/>
                <a:gd name="connsiteX0" fmla="*/ 1409576 w 2315562"/>
                <a:gd name="connsiteY0" fmla="*/ 0 h 1212540"/>
                <a:gd name="connsiteX1" fmla="*/ 1349987 w 2315562"/>
                <a:gd name="connsiteY1" fmla="*/ 813178 h 1212540"/>
                <a:gd name="connsiteX2" fmla="*/ 871521 w 2315562"/>
                <a:gd name="connsiteY2" fmla="*/ 1073572 h 1212540"/>
                <a:gd name="connsiteX3" fmla="*/ 474856 w 2315562"/>
                <a:gd name="connsiteY3" fmla="*/ 829945 h 1212540"/>
                <a:gd name="connsiteX4" fmla="*/ 749924 w 2315562"/>
                <a:gd name="connsiteY4" fmla="*/ 604991 h 1212540"/>
                <a:gd name="connsiteX5" fmla="*/ 21521 w 2315562"/>
                <a:gd name="connsiteY5" fmla="*/ 257495 h 1212540"/>
                <a:gd name="connsiteX6" fmla="*/ 159896 w 2315562"/>
                <a:gd name="connsiteY6" fmla="*/ 748665 h 1212540"/>
                <a:gd name="connsiteX7" fmla="*/ 444377 w 2315562"/>
                <a:gd name="connsiteY7" fmla="*/ 1022986 h 1212540"/>
                <a:gd name="connsiteX8" fmla="*/ 680119 w 2315562"/>
                <a:gd name="connsiteY8" fmla="*/ 1148875 h 1212540"/>
                <a:gd name="connsiteX9" fmla="*/ 928405 w 2315562"/>
                <a:gd name="connsiteY9" fmla="*/ 1202848 h 1212540"/>
                <a:gd name="connsiteX10" fmla="*/ 1328297 w 2315562"/>
                <a:gd name="connsiteY10" fmla="*/ 1185546 h 1212540"/>
                <a:gd name="connsiteX11" fmla="*/ 1937896 w 2315562"/>
                <a:gd name="connsiteY11" fmla="*/ 860425 h 1212540"/>
                <a:gd name="connsiteX12" fmla="*/ 2212217 w 2315562"/>
                <a:gd name="connsiteY12" fmla="*/ 504825 h 1212540"/>
                <a:gd name="connsiteX13" fmla="*/ 2315562 w 2315562"/>
                <a:gd name="connsiteY13" fmla="*/ 4604 h 1212540"/>
                <a:gd name="connsiteX0" fmla="*/ 1409576 w 2315562"/>
                <a:gd name="connsiteY0" fmla="*/ 0 h 1218259"/>
                <a:gd name="connsiteX1" fmla="*/ 1349987 w 2315562"/>
                <a:gd name="connsiteY1" fmla="*/ 813178 h 1218259"/>
                <a:gd name="connsiteX2" fmla="*/ 871521 w 2315562"/>
                <a:gd name="connsiteY2" fmla="*/ 1073572 h 1218259"/>
                <a:gd name="connsiteX3" fmla="*/ 474856 w 2315562"/>
                <a:gd name="connsiteY3" fmla="*/ 829945 h 1218259"/>
                <a:gd name="connsiteX4" fmla="*/ 749924 w 2315562"/>
                <a:gd name="connsiteY4" fmla="*/ 604991 h 1218259"/>
                <a:gd name="connsiteX5" fmla="*/ 21521 w 2315562"/>
                <a:gd name="connsiteY5" fmla="*/ 257495 h 1218259"/>
                <a:gd name="connsiteX6" fmla="*/ 159896 w 2315562"/>
                <a:gd name="connsiteY6" fmla="*/ 748665 h 1218259"/>
                <a:gd name="connsiteX7" fmla="*/ 444377 w 2315562"/>
                <a:gd name="connsiteY7" fmla="*/ 1022986 h 1218259"/>
                <a:gd name="connsiteX8" fmla="*/ 680119 w 2315562"/>
                <a:gd name="connsiteY8" fmla="*/ 1148875 h 1218259"/>
                <a:gd name="connsiteX9" fmla="*/ 909355 w 2315562"/>
                <a:gd name="connsiteY9" fmla="*/ 1202848 h 1218259"/>
                <a:gd name="connsiteX10" fmla="*/ 1328297 w 2315562"/>
                <a:gd name="connsiteY10" fmla="*/ 1185546 h 1218259"/>
                <a:gd name="connsiteX11" fmla="*/ 1937896 w 2315562"/>
                <a:gd name="connsiteY11" fmla="*/ 860425 h 1218259"/>
                <a:gd name="connsiteX12" fmla="*/ 2212217 w 2315562"/>
                <a:gd name="connsiteY12" fmla="*/ 504825 h 1218259"/>
                <a:gd name="connsiteX13" fmla="*/ 2315562 w 2315562"/>
                <a:gd name="connsiteY13" fmla="*/ 4604 h 1218259"/>
                <a:gd name="connsiteX0" fmla="*/ 1409576 w 2315562"/>
                <a:gd name="connsiteY0" fmla="*/ 0 h 1220651"/>
                <a:gd name="connsiteX1" fmla="*/ 1349987 w 2315562"/>
                <a:gd name="connsiteY1" fmla="*/ 813178 h 1220651"/>
                <a:gd name="connsiteX2" fmla="*/ 871521 w 2315562"/>
                <a:gd name="connsiteY2" fmla="*/ 1073572 h 1220651"/>
                <a:gd name="connsiteX3" fmla="*/ 474856 w 2315562"/>
                <a:gd name="connsiteY3" fmla="*/ 829945 h 1220651"/>
                <a:gd name="connsiteX4" fmla="*/ 749924 w 2315562"/>
                <a:gd name="connsiteY4" fmla="*/ 604991 h 1220651"/>
                <a:gd name="connsiteX5" fmla="*/ 21521 w 2315562"/>
                <a:gd name="connsiteY5" fmla="*/ 257495 h 1220651"/>
                <a:gd name="connsiteX6" fmla="*/ 159896 w 2315562"/>
                <a:gd name="connsiteY6" fmla="*/ 748665 h 1220651"/>
                <a:gd name="connsiteX7" fmla="*/ 444377 w 2315562"/>
                <a:gd name="connsiteY7" fmla="*/ 1022986 h 1220651"/>
                <a:gd name="connsiteX8" fmla="*/ 680119 w 2315562"/>
                <a:gd name="connsiteY8" fmla="*/ 1148875 h 1220651"/>
                <a:gd name="connsiteX9" fmla="*/ 906974 w 2315562"/>
                <a:gd name="connsiteY9" fmla="*/ 1207611 h 1220651"/>
                <a:gd name="connsiteX10" fmla="*/ 1328297 w 2315562"/>
                <a:gd name="connsiteY10" fmla="*/ 1185546 h 1220651"/>
                <a:gd name="connsiteX11" fmla="*/ 1937896 w 2315562"/>
                <a:gd name="connsiteY11" fmla="*/ 860425 h 1220651"/>
                <a:gd name="connsiteX12" fmla="*/ 2212217 w 2315562"/>
                <a:gd name="connsiteY12" fmla="*/ 504825 h 1220651"/>
                <a:gd name="connsiteX13" fmla="*/ 2315562 w 2315562"/>
                <a:gd name="connsiteY13" fmla="*/ 4604 h 1220651"/>
                <a:gd name="connsiteX0" fmla="*/ 1409576 w 2315562"/>
                <a:gd name="connsiteY0" fmla="*/ 0 h 1221500"/>
                <a:gd name="connsiteX1" fmla="*/ 1349987 w 2315562"/>
                <a:gd name="connsiteY1" fmla="*/ 813178 h 1221500"/>
                <a:gd name="connsiteX2" fmla="*/ 871521 w 2315562"/>
                <a:gd name="connsiteY2" fmla="*/ 1073572 h 1221500"/>
                <a:gd name="connsiteX3" fmla="*/ 474856 w 2315562"/>
                <a:gd name="connsiteY3" fmla="*/ 829945 h 1221500"/>
                <a:gd name="connsiteX4" fmla="*/ 749924 w 2315562"/>
                <a:gd name="connsiteY4" fmla="*/ 604991 h 1221500"/>
                <a:gd name="connsiteX5" fmla="*/ 21521 w 2315562"/>
                <a:gd name="connsiteY5" fmla="*/ 257495 h 1221500"/>
                <a:gd name="connsiteX6" fmla="*/ 159896 w 2315562"/>
                <a:gd name="connsiteY6" fmla="*/ 748665 h 1221500"/>
                <a:gd name="connsiteX7" fmla="*/ 444377 w 2315562"/>
                <a:gd name="connsiteY7" fmla="*/ 1022986 h 1221500"/>
                <a:gd name="connsiteX8" fmla="*/ 680119 w 2315562"/>
                <a:gd name="connsiteY8" fmla="*/ 1148875 h 1221500"/>
                <a:gd name="connsiteX9" fmla="*/ 906974 w 2315562"/>
                <a:gd name="connsiteY9" fmla="*/ 1207611 h 1221500"/>
                <a:gd name="connsiteX10" fmla="*/ 1328297 w 2315562"/>
                <a:gd name="connsiteY10" fmla="*/ 1185546 h 1221500"/>
                <a:gd name="connsiteX11" fmla="*/ 1937896 w 2315562"/>
                <a:gd name="connsiteY11" fmla="*/ 860425 h 1221500"/>
                <a:gd name="connsiteX12" fmla="*/ 2212217 w 2315562"/>
                <a:gd name="connsiteY12" fmla="*/ 504825 h 1221500"/>
                <a:gd name="connsiteX13" fmla="*/ 2315562 w 2315562"/>
                <a:gd name="connsiteY13" fmla="*/ 4604 h 1221500"/>
                <a:gd name="connsiteX0" fmla="*/ 1409576 w 2315562"/>
                <a:gd name="connsiteY0" fmla="*/ 0 h 1221215"/>
                <a:gd name="connsiteX1" fmla="*/ 1349987 w 2315562"/>
                <a:gd name="connsiteY1" fmla="*/ 813178 h 1221215"/>
                <a:gd name="connsiteX2" fmla="*/ 871521 w 2315562"/>
                <a:gd name="connsiteY2" fmla="*/ 1073572 h 1221215"/>
                <a:gd name="connsiteX3" fmla="*/ 474856 w 2315562"/>
                <a:gd name="connsiteY3" fmla="*/ 829945 h 1221215"/>
                <a:gd name="connsiteX4" fmla="*/ 749924 w 2315562"/>
                <a:gd name="connsiteY4" fmla="*/ 604991 h 1221215"/>
                <a:gd name="connsiteX5" fmla="*/ 21521 w 2315562"/>
                <a:gd name="connsiteY5" fmla="*/ 257495 h 1221215"/>
                <a:gd name="connsiteX6" fmla="*/ 159896 w 2315562"/>
                <a:gd name="connsiteY6" fmla="*/ 748665 h 1221215"/>
                <a:gd name="connsiteX7" fmla="*/ 444377 w 2315562"/>
                <a:gd name="connsiteY7" fmla="*/ 1022986 h 1221215"/>
                <a:gd name="connsiteX8" fmla="*/ 644400 w 2315562"/>
                <a:gd name="connsiteY8" fmla="*/ 1139350 h 1221215"/>
                <a:gd name="connsiteX9" fmla="*/ 906974 w 2315562"/>
                <a:gd name="connsiteY9" fmla="*/ 1207611 h 1221215"/>
                <a:gd name="connsiteX10" fmla="*/ 1328297 w 2315562"/>
                <a:gd name="connsiteY10" fmla="*/ 1185546 h 1221215"/>
                <a:gd name="connsiteX11" fmla="*/ 1937896 w 2315562"/>
                <a:gd name="connsiteY11" fmla="*/ 860425 h 1221215"/>
                <a:gd name="connsiteX12" fmla="*/ 2212217 w 2315562"/>
                <a:gd name="connsiteY12" fmla="*/ 504825 h 1221215"/>
                <a:gd name="connsiteX13" fmla="*/ 2315562 w 2315562"/>
                <a:gd name="connsiteY13" fmla="*/ 4604 h 1221215"/>
                <a:gd name="connsiteX0" fmla="*/ 1409576 w 2315562"/>
                <a:gd name="connsiteY0" fmla="*/ 0 h 1214859"/>
                <a:gd name="connsiteX1" fmla="*/ 1349987 w 2315562"/>
                <a:gd name="connsiteY1" fmla="*/ 813178 h 1214859"/>
                <a:gd name="connsiteX2" fmla="*/ 871521 w 2315562"/>
                <a:gd name="connsiteY2" fmla="*/ 1073572 h 1214859"/>
                <a:gd name="connsiteX3" fmla="*/ 474856 w 2315562"/>
                <a:gd name="connsiteY3" fmla="*/ 829945 h 1214859"/>
                <a:gd name="connsiteX4" fmla="*/ 749924 w 2315562"/>
                <a:gd name="connsiteY4" fmla="*/ 604991 h 1214859"/>
                <a:gd name="connsiteX5" fmla="*/ 21521 w 2315562"/>
                <a:gd name="connsiteY5" fmla="*/ 257495 h 1214859"/>
                <a:gd name="connsiteX6" fmla="*/ 159896 w 2315562"/>
                <a:gd name="connsiteY6" fmla="*/ 748665 h 1214859"/>
                <a:gd name="connsiteX7" fmla="*/ 444377 w 2315562"/>
                <a:gd name="connsiteY7" fmla="*/ 1022986 h 1214859"/>
                <a:gd name="connsiteX8" fmla="*/ 644400 w 2315562"/>
                <a:gd name="connsiteY8" fmla="*/ 1139350 h 1214859"/>
                <a:gd name="connsiteX9" fmla="*/ 906974 w 2315562"/>
                <a:gd name="connsiteY9" fmla="*/ 1207611 h 1214859"/>
                <a:gd name="connsiteX10" fmla="*/ 1366397 w 2315562"/>
                <a:gd name="connsiteY10" fmla="*/ 1173640 h 1214859"/>
                <a:gd name="connsiteX11" fmla="*/ 1937896 w 2315562"/>
                <a:gd name="connsiteY11" fmla="*/ 860425 h 1214859"/>
                <a:gd name="connsiteX12" fmla="*/ 2212217 w 2315562"/>
                <a:gd name="connsiteY12" fmla="*/ 504825 h 1214859"/>
                <a:gd name="connsiteX13" fmla="*/ 2315562 w 2315562"/>
                <a:gd name="connsiteY13" fmla="*/ 4604 h 1214859"/>
                <a:gd name="connsiteX0" fmla="*/ 1409576 w 2315562"/>
                <a:gd name="connsiteY0" fmla="*/ 0 h 1210460"/>
                <a:gd name="connsiteX1" fmla="*/ 1349987 w 2315562"/>
                <a:gd name="connsiteY1" fmla="*/ 813178 h 1210460"/>
                <a:gd name="connsiteX2" fmla="*/ 871521 w 2315562"/>
                <a:gd name="connsiteY2" fmla="*/ 1073572 h 1210460"/>
                <a:gd name="connsiteX3" fmla="*/ 474856 w 2315562"/>
                <a:gd name="connsiteY3" fmla="*/ 829945 h 1210460"/>
                <a:gd name="connsiteX4" fmla="*/ 749924 w 2315562"/>
                <a:gd name="connsiteY4" fmla="*/ 604991 h 1210460"/>
                <a:gd name="connsiteX5" fmla="*/ 21521 w 2315562"/>
                <a:gd name="connsiteY5" fmla="*/ 257495 h 1210460"/>
                <a:gd name="connsiteX6" fmla="*/ 159896 w 2315562"/>
                <a:gd name="connsiteY6" fmla="*/ 748665 h 1210460"/>
                <a:gd name="connsiteX7" fmla="*/ 444377 w 2315562"/>
                <a:gd name="connsiteY7" fmla="*/ 1022986 h 1210460"/>
                <a:gd name="connsiteX8" fmla="*/ 644400 w 2315562"/>
                <a:gd name="connsiteY8" fmla="*/ 1139350 h 1210460"/>
                <a:gd name="connsiteX9" fmla="*/ 906974 w 2315562"/>
                <a:gd name="connsiteY9" fmla="*/ 1200467 h 1210460"/>
                <a:gd name="connsiteX10" fmla="*/ 1366397 w 2315562"/>
                <a:gd name="connsiteY10" fmla="*/ 1173640 h 1210460"/>
                <a:gd name="connsiteX11" fmla="*/ 1937896 w 2315562"/>
                <a:gd name="connsiteY11" fmla="*/ 860425 h 1210460"/>
                <a:gd name="connsiteX12" fmla="*/ 2212217 w 2315562"/>
                <a:gd name="connsiteY12" fmla="*/ 504825 h 1210460"/>
                <a:gd name="connsiteX13" fmla="*/ 2315562 w 2315562"/>
                <a:gd name="connsiteY13" fmla="*/ 4604 h 1210460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37896 w 2315562"/>
                <a:gd name="connsiteY12" fmla="*/ 86042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37896 w 2315562"/>
                <a:gd name="connsiteY12" fmla="*/ 86042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88696 w 2315562"/>
                <a:gd name="connsiteY12" fmla="*/ 82994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3761"/>
                <a:gd name="connsiteX1" fmla="*/ 1349987 w 2315562"/>
                <a:gd name="connsiteY1" fmla="*/ 813178 h 1203761"/>
                <a:gd name="connsiteX2" fmla="*/ 871521 w 2315562"/>
                <a:gd name="connsiteY2" fmla="*/ 1073572 h 1203761"/>
                <a:gd name="connsiteX3" fmla="*/ 474856 w 2315562"/>
                <a:gd name="connsiteY3" fmla="*/ 829945 h 1203761"/>
                <a:gd name="connsiteX4" fmla="*/ 749924 w 2315562"/>
                <a:gd name="connsiteY4" fmla="*/ 604991 h 1203761"/>
                <a:gd name="connsiteX5" fmla="*/ 21521 w 2315562"/>
                <a:gd name="connsiteY5" fmla="*/ 257495 h 1203761"/>
                <a:gd name="connsiteX6" fmla="*/ 159896 w 2315562"/>
                <a:gd name="connsiteY6" fmla="*/ 748665 h 1203761"/>
                <a:gd name="connsiteX7" fmla="*/ 444377 w 2315562"/>
                <a:gd name="connsiteY7" fmla="*/ 1022986 h 1203761"/>
                <a:gd name="connsiteX8" fmla="*/ 644400 w 2315562"/>
                <a:gd name="connsiteY8" fmla="*/ 1139350 h 1203761"/>
                <a:gd name="connsiteX9" fmla="*/ 906974 w 2315562"/>
                <a:gd name="connsiteY9" fmla="*/ 1200467 h 1203761"/>
                <a:gd name="connsiteX10" fmla="*/ 1366397 w 2315562"/>
                <a:gd name="connsiteY10" fmla="*/ 1173640 h 1203761"/>
                <a:gd name="connsiteX11" fmla="*/ 1724535 w 2315562"/>
                <a:gd name="connsiteY11" fmla="*/ 992507 h 1203761"/>
                <a:gd name="connsiteX12" fmla="*/ 1988696 w 2315562"/>
                <a:gd name="connsiteY12" fmla="*/ 829945 h 1203761"/>
                <a:gd name="connsiteX13" fmla="*/ 2212217 w 2315562"/>
                <a:gd name="connsiteY13" fmla="*/ 504825 h 1203761"/>
                <a:gd name="connsiteX14" fmla="*/ 2315562 w 2315562"/>
                <a:gd name="connsiteY14" fmla="*/ 4604 h 1203761"/>
                <a:gd name="connsiteX0" fmla="*/ 1409576 w 2315562"/>
                <a:gd name="connsiteY0" fmla="*/ 0 h 1203023"/>
                <a:gd name="connsiteX1" fmla="*/ 1349987 w 2315562"/>
                <a:gd name="connsiteY1" fmla="*/ 813178 h 1203023"/>
                <a:gd name="connsiteX2" fmla="*/ 871521 w 2315562"/>
                <a:gd name="connsiteY2" fmla="*/ 1073572 h 1203023"/>
                <a:gd name="connsiteX3" fmla="*/ 474856 w 2315562"/>
                <a:gd name="connsiteY3" fmla="*/ 829945 h 1203023"/>
                <a:gd name="connsiteX4" fmla="*/ 749924 w 2315562"/>
                <a:gd name="connsiteY4" fmla="*/ 604991 h 1203023"/>
                <a:gd name="connsiteX5" fmla="*/ 21521 w 2315562"/>
                <a:gd name="connsiteY5" fmla="*/ 257495 h 1203023"/>
                <a:gd name="connsiteX6" fmla="*/ 159896 w 2315562"/>
                <a:gd name="connsiteY6" fmla="*/ 748665 h 1203023"/>
                <a:gd name="connsiteX7" fmla="*/ 444377 w 2315562"/>
                <a:gd name="connsiteY7" fmla="*/ 1022986 h 1203023"/>
                <a:gd name="connsiteX8" fmla="*/ 644400 w 2315562"/>
                <a:gd name="connsiteY8" fmla="*/ 1139350 h 1203023"/>
                <a:gd name="connsiteX9" fmla="*/ 906974 w 2315562"/>
                <a:gd name="connsiteY9" fmla="*/ 1200467 h 1203023"/>
                <a:gd name="connsiteX10" fmla="*/ 1366397 w 2315562"/>
                <a:gd name="connsiteY10" fmla="*/ 1173640 h 1203023"/>
                <a:gd name="connsiteX11" fmla="*/ 1712629 w 2315562"/>
                <a:gd name="connsiteY11" fmla="*/ 1016319 h 1203023"/>
                <a:gd name="connsiteX12" fmla="*/ 1988696 w 2315562"/>
                <a:gd name="connsiteY12" fmla="*/ 829945 h 1203023"/>
                <a:gd name="connsiteX13" fmla="*/ 2212217 w 2315562"/>
                <a:gd name="connsiteY13" fmla="*/ 504825 h 1203023"/>
                <a:gd name="connsiteX14" fmla="*/ 2315562 w 2315562"/>
                <a:gd name="connsiteY14" fmla="*/ 4604 h 1203023"/>
                <a:gd name="connsiteX0" fmla="*/ 1409576 w 2315562"/>
                <a:gd name="connsiteY0" fmla="*/ 0 h 1202779"/>
                <a:gd name="connsiteX1" fmla="*/ 1349987 w 2315562"/>
                <a:gd name="connsiteY1" fmla="*/ 813178 h 1202779"/>
                <a:gd name="connsiteX2" fmla="*/ 871521 w 2315562"/>
                <a:gd name="connsiteY2" fmla="*/ 1073572 h 1202779"/>
                <a:gd name="connsiteX3" fmla="*/ 474856 w 2315562"/>
                <a:gd name="connsiteY3" fmla="*/ 829945 h 1202779"/>
                <a:gd name="connsiteX4" fmla="*/ 749924 w 2315562"/>
                <a:gd name="connsiteY4" fmla="*/ 604991 h 1202779"/>
                <a:gd name="connsiteX5" fmla="*/ 21521 w 2315562"/>
                <a:gd name="connsiteY5" fmla="*/ 257495 h 1202779"/>
                <a:gd name="connsiteX6" fmla="*/ 159896 w 2315562"/>
                <a:gd name="connsiteY6" fmla="*/ 748665 h 1202779"/>
                <a:gd name="connsiteX7" fmla="*/ 444377 w 2315562"/>
                <a:gd name="connsiteY7" fmla="*/ 1022986 h 1202779"/>
                <a:gd name="connsiteX8" fmla="*/ 644400 w 2315562"/>
                <a:gd name="connsiteY8" fmla="*/ 1139350 h 1202779"/>
                <a:gd name="connsiteX9" fmla="*/ 906974 w 2315562"/>
                <a:gd name="connsiteY9" fmla="*/ 1200467 h 1202779"/>
                <a:gd name="connsiteX10" fmla="*/ 1366397 w 2315562"/>
                <a:gd name="connsiteY10" fmla="*/ 1173640 h 1202779"/>
                <a:gd name="connsiteX11" fmla="*/ 1712629 w 2315562"/>
                <a:gd name="connsiteY11" fmla="*/ 1025844 h 1202779"/>
                <a:gd name="connsiteX12" fmla="*/ 1988696 w 2315562"/>
                <a:gd name="connsiteY12" fmla="*/ 829945 h 1202779"/>
                <a:gd name="connsiteX13" fmla="*/ 2212217 w 2315562"/>
                <a:gd name="connsiteY13" fmla="*/ 504825 h 1202779"/>
                <a:gd name="connsiteX14" fmla="*/ 2315562 w 2315562"/>
                <a:gd name="connsiteY14" fmla="*/ 4604 h 1202779"/>
                <a:gd name="connsiteX0" fmla="*/ 1409576 w 2315562"/>
                <a:gd name="connsiteY0" fmla="*/ 0 h 1202668"/>
                <a:gd name="connsiteX1" fmla="*/ 1349987 w 2315562"/>
                <a:gd name="connsiteY1" fmla="*/ 813178 h 1202668"/>
                <a:gd name="connsiteX2" fmla="*/ 871521 w 2315562"/>
                <a:gd name="connsiteY2" fmla="*/ 1073572 h 1202668"/>
                <a:gd name="connsiteX3" fmla="*/ 474856 w 2315562"/>
                <a:gd name="connsiteY3" fmla="*/ 829945 h 1202668"/>
                <a:gd name="connsiteX4" fmla="*/ 749924 w 2315562"/>
                <a:gd name="connsiteY4" fmla="*/ 604991 h 1202668"/>
                <a:gd name="connsiteX5" fmla="*/ 21521 w 2315562"/>
                <a:gd name="connsiteY5" fmla="*/ 257495 h 1202668"/>
                <a:gd name="connsiteX6" fmla="*/ 159896 w 2315562"/>
                <a:gd name="connsiteY6" fmla="*/ 748665 h 1202668"/>
                <a:gd name="connsiteX7" fmla="*/ 444377 w 2315562"/>
                <a:gd name="connsiteY7" fmla="*/ 1022986 h 1202668"/>
                <a:gd name="connsiteX8" fmla="*/ 644400 w 2315562"/>
                <a:gd name="connsiteY8" fmla="*/ 1139350 h 1202668"/>
                <a:gd name="connsiteX9" fmla="*/ 906974 w 2315562"/>
                <a:gd name="connsiteY9" fmla="*/ 1200467 h 1202668"/>
                <a:gd name="connsiteX10" fmla="*/ 1366397 w 2315562"/>
                <a:gd name="connsiteY10" fmla="*/ 1173640 h 1202668"/>
                <a:gd name="connsiteX11" fmla="*/ 1712629 w 2315562"/>
                <a:gd name="connsiteY11" fmla="*/ 1030606 h 1202668"/>
                <a:gd name="connsiteX12" fmla="*/ 1988696 w 2315562"/>
                <a:gd name="connsiteY12" fmla="*/ 829945 h 1202668"/>
                <a:gd name="connsiteX13" fmla="*/ 2212217 w 2315562"/>
                <a:gd name="connsiteY13" fmla="*/ 504825 h 1202668"/>
                <a:gd name="connsiteX14" fmla="*/ 2315562 w 2315562"/>
                <a:gd name="connsiteY14" fmla="*/ 4604 h 1202668"/>
                <a:gd name="connsiteX0" fmla="*/ 1409576 w 2315562"/>
                <a:gd name="connsiteY0" fmla="*/ 0 h 1202564"/>
                <a:gd name="connsiteX1" fmla="*/ 1349987 w 2315562"/>
                <a:gd name="connsiteY1" fmla="*/ 813178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21431 w 2315562"/>
                <a:gd name="connsiteY1" fmla="*/ 827456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64054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15562" h="1202564">
                  <a:moveTo>
                    <a:pt x="1409576" y="0"/>
                  </a:moveTo>
                  <a:cubicBezTo>
                    <a:pt x="1420582" y="508000"/>
                    <a:pt x="1396829" y="651700"/>
                    <a:pt x="1307153" y="827456"/>
                  </a:cubicBezTo>
                  <a:cubicBezTo>
                    <a:pt x="1217477" y="1003212"/>
                    <a:pt x="1014996" y="1068395"/>
                    <a:pt x="871522" y="1054535"/>
                  </a:cubicBezTo>
                  <a:cubicBezTo>
                    <a:pt x="728048" y="1040675"/>
                    <a:pt x="495122" y="904869"/>
                    <a:pt x="474856" y="829945"/>
                  </a:cubicBezTo>
                  <a:cubicBezTo>
                    <a:pt x="454590" y="755021"/>
                    <a:pt x="825480" y="700399"/>
                    <a:pt x="749924" y="604991"/>
                  </a:cubicBezTo>
                  <a:cubicBezTo>
                    <a:pt x="674368" y="509583"/>
                    <a:pt x="97420" y="107328"/>
                    <a:pt x="21521" y="257495"/>
                  </a:cubicBezTo>
                  <a:cubicBezTo>
                    <a:pt x="-54378" y="407662"/>
                    <a:pt x="89420" y="621083"/>
                    <a:pt x="159896" y="748665"/>
                  </a:cubicBezTo>
                  <a:cubicBezTo>
                    <a:pt x="230372" y="876247"/>
                    <a:pt x="352911" y="956681"/>
                    <a:pt x="444377" y="1022986"/>
                  </a:cubicBezTo>
                  <a:cubicBezTo>
                    <a:pt x="535843" y="1089291"/>
                    <a:pt x="567301" y="1109770"/>
                    <a:pt x="644400" y="1139350"/>
                  </a:cubicBezTo>
                  <a:cubicBezTo>
                    <a:pt x="721500" y="1168930"/>
                    <a:pt x="786641" y="1194752"/>
                    <a:pt x="906974" y="1200467"/>
                  </a:cubicBezTo>
                  <a:cubicBezTo>
                    <a:pt x="1027307" y="1206182"/>
                    <a:pt x="1231327" y="1201156"/>
                    <a:pt x="1366397" y="1173640"/>
                  </a:cubicBezTo>
                  <a:cubicBezTo>
                    <a:pt x="1501467" y="1146124"/>
                    <a:pt x="1613676" y="1092651"/>
                    <a:pt x="1717392" y="1035369"/>
                  </a:cubicBezTo>
                  <a:cubicBezTo>
                    <a:pt x="1821108" y="978087"/>
                    <a:pt x="1906225" y="918369"/>
                    <a:pt x="1988696" y="829945"/>
                  </a:cubicBezTo>
                  <a:cubicBezTo>
                    <a:pt x="2071167" y="741521"/>
                    <a:pt x="2151257" y="647065"/>
                    <a:pt x="2212217" y="504825"/>
                  </a:cubicBezTo>
                  <a:cubicBezTo>
                    <a:pt x="2313817" y="332105"/>
                    <a:pt x="2314213" y="99880"/>
                    <a:pt x="2315562" y="4604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46" name="フリーフォーム 29">
              <a:extLst>
                <a:ext uri="{FF2B5EF4-FFF2-40B4-BE49-F238E27FC236}">
                  <a16:creationId xmlns:a16="http://schemas.microsoft.com/office/drawing/2014/main" id="{5C40951C-0531-48CA-8CEC-05DAC56BC91B}"/>
                </a:ext>
              </a:extLst>
            </p:cNvPr>
            <p:cNvSpPr/>
            <p:nvPr/>
          </p:nvSpPr>
          <p:spPr>
            <a:xfrm>
              <a:off x="6389990" y="1952625"/>
              <a:ext cx="1179949" cy="1203771"/>
            </a:xfrm>
            <a:custGeom>
              <a:avLst/>
              <a:gdLst>
                <a:gd name="connsiteX0" fmla="*/ 1066303 w 2363360"/>
                <a:gd name="connsiteY0" fmla="*/ 0 h 2413708"/>
                <a:gd name="connsiteX1" fmla="*/ 1432063 w 2363360"/>
                <a:gd name="connsiteY1" fmla="*/ 40640 h 2413708"/>
                <a:gd name="connsiteX2" fmla="*/ 1858783 w 2363360"/>
                <a:gd name="connsiteY2" fmla="*/ 193040 h 2413708"/>
                <a:gd name="connsiteX3" fmla="*/ 2234703 w 2363360"/>
                <a:gd name="connsiteY3" fmla="*/ 548640 h 2413708"/>
                <a:gd name="connsiteX4" fmla="*/ 2356623 w 2363360"/>
                <a:gd name="connsiteY4" fmla="*/ 1097280 h 2413708"/>
                <a:gd name="connsiteX5" fmla="*/ 2061983 w 2363360"/>
                <a:gd name="connsiteY5" fmla="*/ 1757680 h 2413708"/>
                <a:gd name="connsiteX6" fmla="*/ 1360943 w 2363360"/>
                <a:gd name="connsiteY6" fmla="*/ 2072640 h 2413708"/>
                <a:gd name="connsiteX7" fmla="*/ 842783 w 2363360"/>
                <a:gd name="connsiteY7" fmla="*/ 2072640 h 2413708"/>
                <a:gd name="connsiteX8" fmla="*/ 700543 w 2363360"/>
                <a:gd name="connsiteY8" fmla="*/ 2367280 h 2413708"/>
                <a:gd name="connsiteX9" fmla="*/ 29983 w 2363360"/>
                <a:gd name="connsiteY9" fmla="*/ 2326640 h 2413708"/>
                <a:gd name="connsiteX10" fmla="*/ 172223 w 2363360"/>
                <a:gd name="connsiteY10" fmla="*/ 1554480 h 2413708"/>
                <a:gd name="connsiteX11" fmla="*/ 670063 w 2363360"/>
                <a:gd name="connsiteY11" fmla="*/ 1635760 h 2413708"/>
                <a:gd name="connsiteX12" fmla="*/ 802143 w 2363360"/>
                <a:gd name="connsiteY12" fmla="*/ 1899920 h 2413708"/>
                <a:gd name="connsiteX13" fmla="*/ 995183 w 2363360"/>
                <a:gd name="connsiteY13" fmla="*/ 1940560 h 2413708"/>
                <a:gd name="connsiteX14" fmla="*/ 1289823 w 2363360"/>
                <a:gd name="connsiteY14" fmla="*/ 1808480 h 2413708"/>
                <a:gd name="connsiteX15" fmla="*/ 1401583 w 2363360"/>
                <a:gd name="connsiteY15" fmla="*/ 1635760 h 2413708"/>
                <a:gd name="connsiteX16" fmla="*/ 1401583 w 2363360"/>
                <a:gd name="connsiteY16" fmla="*/ 426720 h 2413708"/>
                <a:gd name="connsiteX17" fmla="*/ 1259343 w 2363360"/>
                <a:gd name="connsiteY17" fmla="*/ 233680 h 2413708"/>
                <a:gd name="connsiteX18" fmla="*/ 1005343 w 2363360"/>
                <a:gd name="connsiteY18" fmla="*/ 193040 h 2413708"/>
                <a:gd name="connsiteX0" fmla="*/ 1066303 w 2363360"/>
                <a:gd name="connsiteY0" fmla="*/ 0 h 2400060"/>
                <a:gd name="connsiteX1" fmla="*/ 1432063 w 2363360"/>
                <a:gd name="connsiteY1" fmla="*/ 26992 h 2400060"/>
                <a:gd name="connsiteX2" fmla="*/ 1858783 w 2363360"/>
                <a:gd name="connsiteY2" fmla="*/ 179392 h 2400060"/>
                <a:gd name="connsiteX3" fmla="*/ 2234703 w 2363360"/>
                <a:gd name="connsiteY3" fmla="*/ 534992 h 2400060"/>
                <a:gd name="connsiteX4" fmla="*/ 2356623 w 2363360"/>
                <a:gd name="connsiteY4" fmla="*/ 1083632 h 2400060"/>
                <a:gd name="connsiteX5" fmla="*/ 2061983 w 2363360"/>
                <a:gd name="connsiteY5" fmla="*/ 1744032 h 2400060"/>
                <a:gd name="connsiteX6" fmla="*/ 1360943 w 2363360"/>
                <a:gd name="connsiteY6" fmla="*/ 2058992 h 2400060"/>
                <a:gd name="connsiteX7" fmla="*/ 842783 w 2363360"/>
                <a:gd name="connsiteY7" fmla="*/ 2058992 h 2400060"/>
                <a:gd name="connsiteX8" fmla="*/ 700543 w 2363360"/>
                <a:gd name="connsiteY8" fmla="*/ 2353632 h 2400060"/>
                <a:gd name="connsiteX9" fmla="*/ 29983 w 2363360"/>
                <a:gd name="connsiteY9" fmla="*/ 2312992 h 2400060"/>
                <a:gd name="connsiteX10" fmla="*/ 172223 w 2363360"/>
                <a:gd name="connsiteY10" fmla="*/ 1540832 h 2400060"/>
                <a:gd name="connsiteX11" fmla="*/ 670063 w 2363360"/>
                <a:gd name="connsiteY11" fmla="*/ 1622112 h 2400060"/>
                <a:gd name="connsiteX12" fmla="*/ 802143 w 2363360"/>
                <a:gd name="connsiteY12" fmla="*/ 1886272 h 2400060"/>
                <a:gd name="connsiteX13" fmla="*/ 995183 w 2363360"/>
                <a:gd name="connsiteY13" fmla="*/ 1926912 h 2400060"/>
                <a:gd name="connsiteX14" fmla="*/ 1289823 w 2363360"/>
                <a:gd name="connsiteY14" fmla="*/ 1794832 h 2400060"/>
                <a:gd name="connsiteX15" fmla="*/ 1401583 w 2363360"/>
                <a:gd name="connsiteY15" fmla="*/ 1622112 h 2400060"/>
                <a:gd name="connsiteX16" fmla="*/ 1401583 w 2363360"/>
                <a:gd name="connsiteY16" fmla="*/ 413072 h 2400060"/>
                <a:gd name="connsiteX17" fmla="*/ 1259343 w 2363360"/>
                <a:gd name="connsiteY17" fmla="*/ 220032 h 2400060"/>
                <a:gd name="connsiteX18" fmla="*/ 1005343 w 2363360"/>
                <a:gd name="connsiteY18" fmla="*/ 179392 h 2400060"/>
                <a:gd name="connsiteX0" fmla="*/ 1066303 w 2363360"/>
                <a:gd name="connsiteY0" fmla="*/ 1087 h 2401147"/>
                <a:gd name="connsiteX1" fmla="*/ 1432063 w 2363360"/>
                <a:gd name="connsiteY1" fmla="*/ 28079 h 2401147"/>
                <a:gd name="connsiteX2" fmla="*/ 1858783 w 2363360"/>
                <a:gd name="connsiteY2" fmla="*/ 180479 h 2401147"/>
                <a:gd name="connsiteX3" fmla="*/ 2234703 w 2363360"/>
                <a:gd name="connsiteY3" fmla="*/ 536079 h 2401147"/>
                <a:gd name="connsiteX4" fmla="*/ 2356623 w 2363360"/>
                <a:gd name="connsiteY4" fmla="*/ 1084719 h 2401147"/>
                <a:gd name="connsiteX5" fmla="*/ 2061983 w 2363360"/>
                <a:gd name="connsiteY5" fmla="*/ 1745119 h 2401147"/>
                <a:gd name="connsiteX6" fmla="*/ 1360943 w 2363360"/>
                <a:gd name="connsiteY6" fmla="*/ 2060079 h 2401147"/>
                <a:gd name="connsiteX7" fmla="*/ 842783 w 2363360"/>
                <a:gd name="connsiteY7" fmla="*/ 2060079 h 2401147"/>
                <a:gd name="connsiteX8" fmla="*/ 700543 w 2363360"/>
                <a:gd name="connsiteY8" fmla="*/ 2354719 h 2401147"/>
                <a:gd name="connsiteX9" fmla="*/ 29983 w 2363360"/>
                <a:gd name="connsiteY9" fmla="*/ 2314079 h 2401147"/>
                <a:gd name="connsiteX10" fmla="*/ 172223 w 2363360"/>
                <a:gd name="connsiteY10" fmla="*/ 1541919 h 2401147"/>
                <a:gd name="connsiteX11" fmla="*/ 670063 w 2363360"/>
                <a:gd name="connsiteY11" fmla="*/ 1623199 h 2401147"/>
                <a:gd name="connsiteX12" fmla="*/ 802143 w 2363360"/>
                <a:gd name="connsiteY12" fmla="*/ 1887359 h 2401147"/>
                <a:gd name="connsiteX13" fmla="*/ 995183 w 2363360"/>
                <a:gd name="connsiteY13" fmla="*/ 1927999 h 2401147"/>
                <a:gd name="connsiteX14" fmla="*/ 1289823 w 2363360"/>
                <a:gd name="connsiteY14" fmla="*/ 1795919 h 2401147"/>
                <a:gd name="connsiteX15" fmla="*/ 1401583 w 2363360"/>
                <a:gd name="connsiteY15" fmla="*/ 1623199 h 2401147"/>
                <a:gd name="connsiteX16" fmla="*/ 1401583 w 2363360"/>
                <a:gd name="connsiteY16" fmla="*/ 414159 h 2401147"/>
                <a:gd name="connsiteX17" fmla="*/ 1259343 w 2363360"/>
                <a:gd name="connsiteY17" fmla="*/ 221119 h 2401147"/>
                <a:gd name="connsiteX18" fmla="*/ 1005343 w 2363360"/>
                <a:gd name="connsiteY18" fmla="*/ 180479 h 2401147"/>
                <a:gd name="connsiteX0" fmla="*/ 1062891 w 2363360"/>
                <a:gd name="connsiteY0" fmla="*/ 768 h 2404240"/>
                <a:gd name="connsiteX1" fmla="*/ 1432063 w 2363360"/>
                <a:gd name="connsiteY1" fmla="*/ 31172 h 2404240"/>
                <a:gd name="connsiteX2" fmla="*/ 1858783 w 2363360"/>
                <a:gd name="connsiteY2" fmla="*/ 183572 h 2404240"/>
                <a:gd name="connsiteX3" fmla="*/ 2234703 w 2363360"/>
                <a:gd name="connsiteY3" fmla="*/ 539172 h 2404240"/>
                <a:gd name="connsiteX4" fmla="*/ 2356623 w 2363360"/>
                <a:gd name="connsiteY4" fmla="*/ 1087812 h 2404240"/>
                <a:gd name="connsiteX5" fmla="*/ 2061983 w 2363360"/>
                <a:gd name="connsiteY5" fmla="*/ 1748212 h 2404240"/>
                <a:gd name="connsiteX6" fmla="*/ 1360943 w 2363360"/>
                <a:gd name="connsiteY6" fmla="*/ 2063172 h 2404240"/>
                <a:gd name="connsiteX7" fmla="*/ 842783 w 2363360"/>
                <a:gd name="connsiteY7" fmla="*/ 2063172 h 2404240"/>
                <a:gd name="connsiteX8" fmla="*/ 700543 w 2363360"/>
                <a:gd name="connsiteY8" fmla="*/ 2357812 h 2404240"/>
                <a:gd name="connsiteX9" fmla="*/ 29983 w 2363360"/>
                <a:gd name="connsiteY9" fmla="*/ 2317172 h 2404240"/>
                <a:gd name="connsiteX10" fmla="*/ 172223 w 2363360"/>
                <a:gd name="connsiteY10" fmla="*/ 1545012 h 2404240"/>
                <a:gd name="connsiteX11" fmla="*/ 670063 w 2363360"/>
                <a:gd name="connsiteY11" fmla="*/ 1626292 h 2404240"/>
                <a:gd name="connsiteX12" fmla="*/ 802143 w 2363360"/>
                <a:gd name="connsiteY12" fmla="*/ 1890452 h 2404240"/>
                <a:gd name="connsiteX13" fmla="*/ 995183 w 2363360"/>
                <a:gd name="connsiteY13" fmla="*/ 1931092 h 2404240"/>
                <a:gd name="connsiteX14" fmla="*/ 1289823 w 2363360"/>
                <a:gd name="connsiteY14" fmla="*/ 1799012 h 2404240"/>
                <a:gd name="connsiteX15" fmla="*/ 1401583 w 2363360"/>
                <a:gd name="connsiteY15" fmla="*/ 1626292 h 2404240"/>
                <a:gd name="connsiteX16" fmla="*/ 1401583 w 2363360"/>
                <a:gd name="connsiteY16" fmla="*/ 417252 h 2404240"/>
                <a:gd name="connsiteX17" fmla="*/ 1259343 w 2363360"/>
                <a:gd name="connsiteY17" fmla="*/ 224212 h 2404240"/>
                <a:gd name="connsiteX18" fmla="*/ 1005343 w 2363360"/>
                <a:gd name="connsiteY18" fmla="*/ 183572 h 2404240"/>
                <a:gd name="connsiteX0" fmla="*/ 1062891 w 2362879"/>
                <a:gd name="connsiteY0" fmla="*/ 867 h 2404339"/>
                <a:gd name="connsiteX1" fmla="*/ 1432063 w 2362879"/>
                <a:gd name="connsiteY1" fmla="*/ 31271 h 2404339"/>
                <a:gd name="connsiteX2" fmla="*/ 1906551 w 2362879"/>
                <a:gd name="connsiteY2" fmla="*/ 190495 h 2404339"/>
                <a:gd name="connsiteX3" fmla="*/ 2234703 w 2362879"/>
                <a:gd name="connsiteY3" fmla="*/ 539271 h 2404339"/>
                <a:gd name="connsiteX4" fmla="*/ 2356623 w 2362879"/>
                <a:gd name="connsiteY4" fmla="*/ 1087911 h 2404339"/>
                <a:gd name="connsiteX5" fmla="*/ 2061983 w 2362879"/>
                <a:gd name="connsiteY5" fmla="*/ 1748311 h 2404339"/>
                <a:gd name="connsiteX6" fmla="*/ 1360943 w 2362879"/>
                <a:gd name="connsiteY6" fmla="*/ 2063271 h 2404339"/>
                <a:gd name="connsiteX7" fmla="*/ 842783 w 2362879"/>
                <a:gd name="connsiteY7" fmla="*/ 2063271 h 2404339"/>
                <a:gd name="connsiteX8" fmla="*/ 700543 w 2362879"/>
                <a:gd name="connsiteY8" fmla="*/ 2357911 h 2404339"/>
                <a:gd name="connsiteX9" fmla="*/ 29983 w 2362879"/>
                <a:gd name="connsiteY9" fmla="*/ 2317271 h 2404339"/>
                <a:gd name="connsiteX10" fmla="*/ 172223 w 2362879"/>
                <a:gd name="connsiteY10" fmla="*/ 1545111 h 2404339"/>
                <a:gd name="connsiteX11" fmla="*/ 670063 w 2362879"/>
                <a:gd name="connsiteY11" fmla="*/ 1626391 h 2404339"/>
                <a:gd name="connsiteX12" fmla="*/ 802143 w 2362879"/>
                <a:gd name="connsiteY12" fmla="*/ 1890551 h 2404339"/>
                <a:gd name="connsiteX13" fmla="*/ 995183 w 2362879"/>
                <a:gd name="connsiteY13" fmla="*/ 1931191 h 2404339"/>
                <a:gd name="connsiteX14" fmla="*/ 1289823 w 2362879"/>
                <a:gd name="connsiteY14" fmla="*/ 1799111 h 2404339"/>
                <a:gd name="connsiteX15" fmla="*/ 1401583 w 2362879"/>
                <a:gd name="connsiteY15" fmla="*/ 1626391 h 2404339"/>
                <a:gd name="connsiteX16" fmla="*/ 1401583 w 2362879"/>
                <a:gd name="connsiteY16" fmla="*/ 417351 h 2404339"/>
                <a:gd name="connsiteX17" fmla="*/ 1259343 w 2362879"/>
                <a:gd name="connsiteY17" fmla="*/ 224311 h 2404339"/>
                <a:gd name="connsiteX18" fmla="*/ 1005343 w 2362879"/>
                <a:gd name="connsiteY18" fmla="*/ 183671 h 2404339"/>
                <a:gd name="connsiteX0" fmla="*/ 1062891 w 2363701"/>
                <a:gd name="connsiteY0" fmla="*/ 867 h 2404339"/>
                <a:gd name="connsiteX1" fmla="*/ 1432063 w 2363701"/>
                <a:gd name="connsiteY1" fmla="*/ 31271 h 2404339"/>
                <a:gd name="connsiteX2" fmla="*/ 1906551 w 2363701"/>
                <a:gd name="connsiteY2" fmla="*/ 190495 h 2404339"/>
                <a:gd name="connsiteX3" fmla="*/ 2241527 w 2363701"/>
                <a:gd name="connsiteY3" fmla="*/ 539271 h 2404339"/>
                <a:gd name="connsiteX4" fmla="*/ 2356623 w 2363701"/>
                <a:gd name="connsiteY4" fmla="*/ 1087911 h 2404339"/>
                <a:gd name="connsiteX5" fmla="*/ 2061983 w 2363701"/>
                <a:gd name="connsiteY5" fmla="*/ 1748311 h 2404339"/>
                <a:gd name="connsiteX6" fmla="*/ 1360943 w 2363701"/>
                <a:gd name="connsiteY6" fmla="*/ 2063271 h 2404339"/>
                <a:gd name="connsiteX7" fmla="*/ 842783 w 2363701"/>
                <a:gd name="connsiteY7" fmla="*/ 2063271 h 2404339"/>
                <a:gd name="connsiteX8" fmla="*/ 700543 w 2363701"/>
                <a:gd name="connsiteY8" fmla="*/ 2357911 h 2404339"/>
                <a:gd name="connsiteX9" fmla="*/ 29983 w 2363701"/>
                <a:gd name="connsiteY9" fmla="*/ 2317271 h 2404339"/>
                <a:gd name="connsiteX10" fmla="*/ 172223 w 2363701"/>
                <a:gd name="connsiteY10" fmla="*/ 1545111 h 2404339"/>
                <a:gd name="connsiteX11" fmla="*/ 670063 w 2363701"/>
                <a:gd name="connsiteY11" fmla="*/ 1626391 h 2404339"/>
                <a:gd name="connsiteX12" fmla="*/ 802143 w 2363701"/>
                <a:gd name="connsiteY12" fmla="*/ 1890551 h 2404339"/>
                <a:gd name="connsiteX13" fmla="*/ 995183 w 2363701"/>
                <a:gd name="connsiteY13" fmla="*/ 1931191 h 2404339"/>
                <a:gd name="connsiteX14" fmla="*/ 1289823 w 2363701"/>
                <a:gd name="connsiteY14" fmla="*/ 1799111 h 2404339"/>
                <a:gd name="connsiteX15" fmla="*/ 1401583 w 2363701"/>
                <a:gd name="connsiteY15" fmla="*/ 1626391 h 2404339"/>
                <a:gd name="connsiteX16" fmla="*/ 1401583 w 2363701"/>
                <a:gd name="connsiteY16" fmla="*/ 417351 h 2404339"/>
                <a:gd name="connsiteX17" fmla="*/ 1259343 w 2363701"/>
                <a:gd name="connsiteY17" fmla="*/ 224311 h 2404339"/>
                <a:gd name="connsiteX18" fmla="*/ 1005343 w 2363701"/>
                <a:gd name="connsiteY18" fmla="*/ 183671 h 2404339"/>
                <a:gd name="connsiteX0" fmla="*/ 1062891 w 2366916"/>
                <a:gd name="connsiteY0" fmla="*/ 867 h 2404339"/>
                <a:gd name="connsiteX1" fmla="*/ 1432063 w 2366916"/>
                <a:gd name="connsiteY1" fmla="*/ 31271 h 2404339"/>
                <a:gd name="connsiteX2" fmla="*/ 1906551 w 2366916"/>
                <a:gd name="connsiteY2" fmla="*/ 190495 h 2404339"/>
                <a:gd name="connsiteX3" fmla="*/ 2241527 w 2366916"/>
                <a:gd name="connsiteY3" fmla="*/ 539271 h 2404339"/>
                <a:gd name="connsiteX4" fmla="*/ 2360035 w 2366916"/>
                <a:gd name="connsiteY4" fmla="*/ 1087911 h 2404339"/>
                <a:gd name="connsiteX5" fmla="*/ 2061983 w 2366916"/>
                <a:gd name="connsiteY5" fmla="*/ 1748311 h 2404339"/>
                <a:gd name="connsiteX6" fmla="*/ 1360943 w 2366916"/>
                <a:gd name="connsiteY6" fmla="*/ 2063271 h 2404339"/>
                <a:gd name="connsiteX7" fmla="*/ 842783 w 2366916"/>
                <a:gd name="connsiteY7" fmla="*/ 2063271 h 2404339"/>
                <a:gd name="connsiteX8" fmla="*/ 700543 w 2366916"/>
                <a:gd name="connsiteY8" fmla="*/ 2357911 h 2404339"/>
                <a:gd name="connsiteX9" fmla="*/ 29983 w 2366916"/>
                <a:gd name="connsiteY9" fmla="*/ 2317271 h 2404339"/>
                <a:gd name="connsiteX10" fmla="*/ 172223 w 2366916"/>
                <a:gd name="connsiteY10" fmla="*/ 1545111 h 2404339"/>
                <a:gd name="connsiteX11" fmla="*/ 670063 w 2366916"/>
                <a:gd name="connsiteY11" fmla="*/ 1626391 h 2404339"/>
                <a:gd name="connsiteX12" fmla="*/ 802143 w 2366916"/>
                <a:gd name="connsiteY12" fmla="*/ 1890551 h 2404339"/>
                <a:gd name="connsiteX13" fmla="*/ 995183 w 2366916"/>
                <a:gd name="connsiteY13" fmla="*/ 1931191 h 2404339"/>
                <a:gd name="connsiteX14" fmla="*/ 1289823 w 2366916"/>
                <a:gd name="connsiteY14" fmla="*/ 1799111 h 2404339"/>
                <a:gd name="connsiteX15" fmla="*/ 1401583 w 2366916"/>
                <a:gd name="connsiteY15" fmla="*/ 1626391 h 2404339"/>
                <a:gd name="connsiteX16" fmla="*/ 1401583 w 2366916"/>
                <a:gd name="connsiteY16" fmla="*/ 417351 h 2404339"/>
                <a:gd name="connsiteX17" fmla="*/ 1259343 w 2366916"/>
                <a:gd name="connsiteY17" fmla="*/ 224311 h 2404339"/>
                <a:gd name="connsiteX18" fmla="*/ 1005343 w 2366916"/>
                <a:gd name="connsiteY18" fmla="*/ 183671 h 2404339"/>
                <a:gd name="connsiteX0" fmla="*/ 1062891 w 2380771"/>
                <a:gd name="connsiteY0" fmla="*/ 867 h 2404339"/>
                <a:gd name="connsiteX1" fmla="*/ 1432063 w 2380771"/>
                <a:gd name="connsiteY1" fmla="*/ 31271 h 2404339"/>
                <a:gd name="connsiteX2" fmla="*/ 1906551 w 2380771"/>
                <a:gd name="connsiteY2" fmla="*/ 190495 h 2404339"/>
                <a:gd name="connsiteX3" fmla="*/ 2241527 w 2380771"/>
                <a:gd name="connsiteY3" fmla="*/ 539271 h 2404339"/>
                <a:gd name="connsiteX4" fmla="*/ 2360035 w 2380771"/>
                <a:gd name="connsiteY4" fmla="*/ 1087911 h 2404339"/>
                <a:gd name="connsiteX5" fmla="*/ 1840207 w 2380771"/>
                <a:gd name="connsiteY5" fmla="*/ 1905260 h 2404339"/>
                <a:gd name="connsiteX6" fmla="*/ 1360943 w 2380771"/>
                <a:gd name="connsiteY6" fmla="*/ 2063271 h 2404339"/>
                <a:gd name="connsiteX7" fmla="*/ 842783 w 2380771"/>
                <a:gd name="connsiteY7" fmla="*/ 2063271 h 2404339"/>
                <a:gd name="connsiteX8" fmla="*/ 700543 w 2380771"/>
                <a:gd name="connsiteY8" fmla="*/ 2357911 h 2404339"/>
                <a:gd name="connsiteX9" fmla="*/ 29983 w 2380771"/>
                <a:gd name="connsiteY9" fmla="*/ 2317271 h 2404339"/>
                <a:gd name="connsiteX10" fmla="*/ 172223 w 2380771"/>
                <a:gd name="connsiteY10" fmla="*/ 1545111 h 2404339"/>
                <a:gd name="connsiteX11" fmla="*/ 670063 w 2380771"/>
                <a:gd name="connsiteY11" fmla="*/ 1626391 h 2404339"/>
                <a:gd name="connsiteX12" fmla="*/ 802143 w 2380771"/>
                <a:gd name="connsiteY12" fmla="*/ 1890551 h 2404339"/>
                <a:gd name="connsiteX13" fmla="*/ 995183 w 2380771"/>
                <a:gd name="connsiteY13" fmla="*/ 1931191 h 2404339"/>
                <a:gd name="connsiteX14" fmla="*/ 1289823 w 2380771"/>
                <a:gd name="connsiteY14" fmla="*/ 1799111 h 2404339"/>
                <a:gd name="connsiteX15" fmla="*/ 1401583 w 2380771"/>
                <a:gd name="connsiteY15" fmla="*/ 1626391 h 2404339"/>
                <a:gd name="connsiteX16" fmla="*/ 1401583 w 2380771"/>
                <a:gd name="connsiteY16" fmla="*/ 417351 h 2404339"/>
                <a:gd name="connsiteX17" fmla="*/ 1259343 w 2380771"/>
                <a:gd name="connsiteY17" fmla="*/ 224311 h 2404339"/>
                <a:gd name="connsiteX18" fmla="*/ 1005343 w 2380771"/>
                <a:gd name="connsiteY18" fmla="*/ 183671 h 2404339"/>
                <a:gd name="connsiteX0" fmla="*/ 1062891 w 2361882"/>
                <a:gd name="connsiteY0" fmla="*/ 867 h 2404339"/>
                <a:gd name="connsiteX1" fmla="*/ 1432063 w 2361882"/>
                <a:gd name="connsiteY1" fmla="*/ 31271 h 2404339"/>
                <a:gd name="connsiteX2" fmla="*/ 1906551 w 2361882"/>
                <a:gd name="connsiteY2" fmla="*/ 190495 h 2404339"/>
                <a:gd name="connsiteX3" fmla="*/ 2241527 w 2361882"/>
                <a:gd name="connsiteY3" fmla="*/ 539271 h 2404339"/>
                <a:gd name="connsiteX4" fmla="*/ 2360035 w 2361882"/>
                <a:gd name="connsiteY4" fmla="*/ 1087911 h 2404339"/>
                <a:gd name="connsiteX5" fmla="*/ 2164417 w 2361882"/>
                <a:gd name="connsiteY5" fmla="*/ 1467245 h 2404339"/>
                <a:gd name="connsiteX6" fmla="*/ 1840207 w 2361882"/>
                <a:gd name="connsiteY6" fmla="*/ 1905260 h 2404339"/>
                <a:gd name="connsiteX7" fmla="*/ 1360943 w 2361882"/>
                <a:gd name="connsiteY7" fmla="*/ 2063271 h 2404339"/>
                <a:gd name="connsiteX8" fmla="*/ 842783 w 2361882"/>
                <a:gd name="connsiteY8" fmla="*/ 2063271 h 2404339"/>
                <a:gd name="connsiteX9" fmla="*/ 700543 w 2361882"/>
                <a:gd name="connsiteY9" fmla="*/ 2357911 h 2404339"/>
                <a:gd name="connsiteX10" fmla="*/ 29983 w 2361882"/>
                <a:gd name="connsiteY10" fmla="*/ 2317271 h 2404339"/>
                <a:gd name="connsiteX11" fmla="*/ 172223 w 2361882"/>
                <a:gd name="connsiteY11" fmla="*/ 1545111 h 2404339"/>
                <a:gd name="connsiteX12" fmla="*/ 670063 w 2361882"/>
                <a:gd name="connsiteY12" fmla="*/ 1626391 h 2404339"/>
                <a:gd name="connsiteX13" fmla="*/ 802143 w 2361882"/>
                <a:gd name="connsiteY13" fmla="*/ 1890551 h 2404339"/>
                <a:gd name="connsiteX14" fmla="*/ 995183 w 2361882"/>
                <a:gd name="connsiteY14" fmla="*/ 1931191 h 2404339"/>
                <a:gd name="connsiteX15" fmla="*/ 1289823 w 2361882"/>
                <a:gd name="connsiteY15" fmla="*/ 1799111 h 2404339"/>
                <a:gd name="connsiteX16" fmla="*/ 1401583 w 2361882"/>
                <a:gd name="connsiteY16" fmla="*/ 1626391 h 2404339"/>
                <a:gd name="connsiteX17" fmla="*/ 1401583 w 2361882"/>
                <a:gd name="connsiteY17" fmla="*/ 417351 h 2404339"/>
                <a:gd name="connsiteX18" fmla="*/ 1259343 w 2361882"/>
                <a:gd name="connsiteY18" fmla="*/ 224311 h 2404339"/>
                <a:gd name="connsiteX19" fmla="*/ 1005343 w 2361882"/>
                <a:gd name="connsiteY19" fmla="*/ 183671 h 2404339"/>
                <a:gd name="connsiteX0" fmla="*/ 1062891 w 2360190"/>
                <a:gd name="connsiteY0" fmla="*/ 867 h 2404339"/>
                <a:gd name="connsiteX1" fmla="*/ 1432063 w 2360190"/>
                <a:gd name="connsiteY1" fmla="*/ 31271 h 2404339"/>
                <a:gd name="connsiteX2" fmla="*/ 1906551 w 2360190"/>
                <a:gd name="connsiteY2" fmla="*/ 190495 h 2404339"/>
                <a:gd name="connsiteX3" fmla="*/ 2241527 w 2360190"/>
                <a:gd name="connsiteY3" fmla="*/ 539271 h 2404339"/>
                <a:gd name="connsiteX4" fmla="*/ 2360035 w 2360190"/>
                <a:gd name="connsiteY4" fmla="*/ 1087911 h 2404339"/>
                <a:gd name="connsiteX5" fmla="*/ 2222420 w 2360190"/>
                <a:gd name="connsiteY5" fmla="*/ 1566191 h 2404339"/>
                <a:gd name="connsiteX6" fmla="*/ 1840207 w 2360190"/>
                <a:gd name="connsiteY6" fmla="*/ 1905260 h 2404339"/>
                <a:gd name="connsiteX7" fmla="*/ 1360943 w 2360190"/>
                <a:gd name="connsiteY7" fmla="*/ 2063271 h 2404339"/>
                <a:gd name="connsiteX8" fmla="*/ 842783 w 2360190"/>
                <a:gd name="connsiteY8" fmla="*/ 2063271 h 2404339"/>
                <a:gd name="connsiteX9" fmla="*/ 700543 w 2360190"/>
                <a:gd name="connsiteY9" fmla="*/ 2357911 h 2404339"/>
                <a:gd name="connsiteX10" fmla="*/ 29983 w 2360190"/>
                <a:gd name="connsiteY10" fmla="*/ 2317271 h 2404339"/>
                <a:gd name="connsiteX11" fmla="*/ 172223 w 2360190"/>
                <a:gd name="connsiteY11" fmla="*/ 1545111 h 2404339"/>
                <a:gd name="connsiteX12" fmla="*/ 670063 w 2360190"/>
                <a:gd name="connsiteY12" fmla="*/ 1626391 h 2404339"/>
                <a:gd name="connsiteX13" fmla="*/ 802143 w 2360190"/>
                <a:gd name="connsiteY13" fmla="*/ 1890551 h 2404339"/>
                <a:gd name="connsiteX14" fmla="*/ 995183 w 2360190"/>
                <a:gd name="connsiteY14" fmla="*/ 1931191 h 2404339"/>
                <a:gd name="connsiteX15" fmla="*/ 1289823 w 2360190"/>
                <a:gd name="connsiteY15" fmla="*/ 1799111 h 2404339"/>
                <a:gd name="connsiteX16" fmla="*/ 1401583 w 2360190"/>
                <a:gd name="connsiteY16" fmla="*/ 1626391 h 2404339"/>
                <a:gd name="connsiteX17" fmla="*/ 1401583 w 2360190"/>
                <a:gd name="connsiteY17" fmla="*/ 417351 h 2404339"/>
                <a:gd name="connsiteX18" fmla="*/ 1259343 w 2360190"/>
                <a:gd name="connsiteY18" fmla="*/ 224311 h 2404339"/>
                <a:gd name="connsiteX19" fmla="*/ 1005343 w 2360190"/>
                <a:gd name="connsiteY19" fmla="*/ 183671 h 2404339"/>
                <a:gd name="connsiteX0" fmla="*/ 1062891 w 2360190"/>
                <a:gd name="connsiteY0" fmla="*/ 867 h 2403722"/>
                <a:gd name="connsiteX1" fmla="*/ 1432063 w 2360190"/>
                <a:gd name="connsiteY1" fmla="*/ 31271 h 2403722"/>
                <a:gd name="connsiteX2" fmla="*/ 1906551 w 2360190"/>
                <a:gd name="connsiteY2" fmla="*/ 190495 h 2403722"/>
                <a:gd name="connsiteX3" fmla="*/ 2241527 w 2360190"/>
                <a:gd name="connsiteY3" fmla="*/ 539271 h 2403722"/>
                <a:gd name="connsiteX4" fmla="*/ 2360035 w 2360190"/>
                <a:gd name="connsiteY4" fmla="*/ 1087911 h 2403722"/>
                <a:gd name="connsiteX5" fmla="*/ 2222420 w 2360190"/>
                <a:gd name="connsiteY5" fmla="*/ 1566191 h 2403722"/>
                <a:gd name="connsiteX6" fmla="*/ 1840207 w 2360190"/>
                <a:gd name="connsiteY6" fmla="*/ 1905260 h 2403722"/>
                <a:gd name="connsiteX7" fmla="*/ 1360943 w 2360190"/>
                <a:gd name="connsiteY7" fmla="*/ 2063271 h 2403722"/>
                <a:gd name="connsiteX8" fmla="*/ 866667 w 2360190"/>
                <a:gd name="connsiteY8" fmla="*/ 2073507 h 2403722"/>
                <a:gd name="connsiteX9" fmla="*/ 700543 w 2360190"/>
                <a:gd name="connsiteY9" fmla="*/ 2357911 h 2403722"/>
                <a:gd name="connsiteX10" fmla="*/ 29983 w 2360190"/>
                <a:gd name="connsiteY10" fmla="*/ 2317271 h 2403722"/>
                <a:gd name="connsiteX11" fmla="*/ 172223 w 2360190"/>
                <a:gd name="connsiteY11" fmla="*/ 1545111 h 2403722"/>
                <a:gd name="connsiteX12" fmla="*/ 670063 w 2360190"/>
                <a:gd name="connsiteY12" fmla="*/ 1626391 h 2403722"/>
                <a:gd name="connsiteX13" fmla="*/ 802143 w 2360190"/>
                <a:gd name="connsiteY13" fmla="*/ 1890551 h 2403722"/>
                <a:gd name="connsiteX14" fmla="*/ 995183 w 2360190"/>
                <a:gd name="connsiteY14" fmla="*/ 1931191 h 2403722"/>
                <a:gd name="connsiteX15" fmla="*/ 1289823 w 2360190"/>
                <a:gd name="connsiteY15" fmla="*/ 1799111 h 2403722"/>
                <a:gd name="connsiteX16" fmla="*/ 1401583 w 2360190"/>
                <a:gd name="connsiteY16" fmla="*/ 1626391 h 2403722"/>
                <a:gd name="connsiteX17" fmla="*/ 1401583 w 2360190"/>
                <a:gd name="connsiteY17" fmla="*/ 417351 h 2403722"/>
                <a:gd name="connsiteX18" fmla="*/ 1259343 w 2360190"/>
                <a:gd name="connsiteY18" fmla="*/ 224311 h 2403722"/>
                <a:gd name="connsiteX19" fmla="*/ 1005343 w 2360190"/>
                <a:gd name="connsiteY19" fmla="*/ 183671 h 2403722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806465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0773 w 2358072"/>
                <a:gd name="connsiteY0" fmla="*/ 867 h 2404649"/>
                <a:gd name="connsiteX1" fmla="*/ 1429945 w 2358072"/>
                <a:gd name="connsiteY1" fmla="*/ 31271 h 2404649"/>
                <a:gd name="connsiteX2" fmla="*/ 1904433 w 2358072"/>
                <a:gd name="connsiteY2" fmla="*/ 190495 h 2404649"/>
                <a:gd name="connsiteX3" fmla="*/ 2239409 w 2358072"/>
                <a:gd name="connsiteY3" fmla="*/ 539271 h 2404649"/>
                <a:gd name="connsiteX4" fmla="*/ 2357917 w 2358072"/>
                <a:gd name="connsiteY4" fmla="*/ 1087911 h 2404649"/>
                <a:gd name="connsiteX5" fmla="*/ 2220302 w 2358072"/>
                <a:gd name="connsiteY5" fmla="*/ 1566191 h 2404649"/>
                <a:gd name="connsiteX6" fmla="*/ 1838089 w 2358072"/>
                <a:gd name="connsiteY6" fmla="*/ 1905260 h 2404649"/>
                <a:gd name="connsiteX7" fmla="*/ 1358825 w 2358072"/>
                <a:gd name="connsiteY7" fmla="*/ 2063271 h 2404649"/>
                <a:gd name="connsiteX8" fmla="*/ 864549 w 2358072"/>
                <a:gd name="connsiteY8" fmla="*/ 2073507 h 2404649"/>
                <a:gd name="connsiteX9" fmla="*/ 773639 w 2358072"/>
                <a:gd name="connsiteY9" fmla="*/ 2180340 h 2404649"/>
                <a:gd name="connsiteX10" fmla="*/ 667717 w 2358072"/>
                <a:gd name="connsiteY10" fmla="*/ 2371559 h 2404649"/>
                <a:gd name="connsiteX11" fmla="*/ 27865 w 2358072"/>
                <a:gd name="connsiteY11" fmla="*/ 2317271 h 2404649"/>
                <a:gd name="connsiteX12" fmla="*/ 170105 w 2358072"/>
                <a:gd name="connsiteY12" fmla="*/ 1545111 h 2404649"/>
                <a:gd name="connsiteX13" fmla="*/ 667945 w 2358072"/>
                <a:gd name="connsiteY13" fmla="*/ 1626391 h 2404649"/>
                <a:gd name="connsiteX14" fmla="*/ 800025 w 2358072"/>
                <a:gd name="connsiteY14" fmla="*/ 1890551 h 2404649"/>
                <a:gd name="connsiteX15" fmla="*/ 993065 w 2358072"/>
                <a:gd name="connsiteY15" fmla="*/ 1931191 h 2404649"/>
                <a:gd name="connsiteX16" fmla="*/ 1287705 w 2358072"/>
                <a:gd name="connsiteY16" fmla="*/ 1799111 h 2404649"/>
                <a:gd name="connsiteX17" fmla="*/ 1399465 w 2358072"/>
                <a:gd name="connsiteY17" fmla="*/ 1626391 h 2404649"/>
                <a:gd name="connsiteX18" fmla="*/ 1399465 w 2358072"/>
                <a:gd name="connsiteY18" fmla="*/ 417351 h 2404649"/>
                <a:gd name="connsiteX19" fmla="*/ 1257225 w 2358072"/>
                <a:gd name="connsiteY19" fmla="*/ 224311 h 2404649"/>
                <a:gd name="connsiteX20" fmla="*/ 1003225 w 2358072"/>
                <a:gd name="connsiteY20" fmla="*/ 183671 h 2404649"/>
                <a:gd name="connsiteX0" fmla="*/ 1060773 w 2358072"/>
                <a:gd name="connsiteY0" fmla="*/ 867 h 2404649"/>
                <a:gd name="connsiteX1" fmla="*/ 1429945 w 2358072"/>
                <a:gd name="connsiteY1" fmla="*/ 31271 h 2404649"/>
                <a:gd name="connsiteX2" fmla="*/ 1904433 w 2358072"/>
                <a:gd name="connsiteY2" fmla="*/ 190495 h 2404649"/>
                <a:gd name="connsiteX3" fmla="*/ 2239409 w 2358072"/>
                <a:gd name="connsiteY3" fmla="*/ 539271 h 2404649"/>
                <a:gd name="connsiteX4" fmla="*/ 2357917 w 2358072"/>
                <a:gd name="connsiteY4" fmla="*/ 1087911 h 2404649"/>
                <a:gd name="connsiteX5" fmla="*/ 2220302 w 2358072"/>
                <a:gd name="connsiteY5" fmla="*/ 1566191 h 2404649"/>
                <a:gd name="connsiteX6" fmla="*/ 1838089 w 2358072"/>
                <a:gd name="connsiteY6" fmla="*/ 1905260 h 2404649"/>
                <a:gd name="connsiteX7" fmla="*/ 1358825 w 2358072"/>
                <a:gd name="connsiteY7" fmla="*/ 2063271 h 2404649"/>
                <a:gd name="connsiteX8" fmla="*/ 864549 w 2358072"/>
                <a:gd name="connsiteY8" fmla="*/ 2073507 h 2404649"/>
                <a:gd name="connsiteX9" fmla="*/ 773639 w 2358072"/>
                <a:gd name="connsiteY9" fmla="*/ 2180340 h 2404649"/>
                <a:gd name="connsiteX10" fmla="*/ 667717 w 2358072"/>
                <a:gd name="connsiteY10" fmla="*/ 2371559 h 2404649"/>
                <a:gd name="connsiteX11" fmla="*/ 27865 w 2358072"/>
                <a:gd name="connsiteY11" fmla="*/ 2317271 h 2404649"/>
                <a:gd name="connsiteX12" fmla="*/ 170105 w 2358072"/>
                <a:gd name="connsiteY12" fmla="*/ 1545111 h 2404649"/>
                <a:gd name="connsiteX13" fmla="*/ 667945 w 2358072"/>
                <a:gd name="connsiteY13" fmla="*/ 1626391 h 2404649"/>
                <a:gd name="connsiteX14" fmla="*/ 800025 w 2358072"/>
                <a:gd name="connsiteY14" fmla="*/ 1890551 h 2404649"/>
                <a:gd name="connsiteX15" fmla="*/ 993065 w 2358072"/>
                <a:gd name="connsiteY15" fmla="*/ 1931191 h 2404649"/>
                <a:gd name="connsiteX16" fmla="*/ 1287705 w 2358072"/>
                <a:gd name="connsiteY16" fmla="*/ 1799111 h 2404649"/>
                <a:gd name="connsiteX17" fmla="*/ 1399465 w 2358072"/>
                <a:gd name="connsiteY17" fmla="*/ 1626391 h 2404649"/>
                <a:gd name="connsiteX18" fmla="*/ 1399465 w 2358072"/>
                <a:gd name="connsiteY18" fmla="*/ 417351 h 2404649"/>
                <a:gd name="connsiteX19" fmla="*/ 1257225 w 2358072"/>
                <a:gd name="connsiteY19" fmla="*/ 224311 h 2404649"/>
                <a:gd name="connsiteX20" fmla="*/ 1003225 w 2358072"/>
                <a:gd name="connsiteY20" fmla="*/ 183671 h 2404649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800025 w 2358072"/>
                <a:gd name="connsiteY14" fmla="*/ 1890551 h 2405488"/>
                <a:gd name="connsiteX15" fmla="*/ 993065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93065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50257 w 2358072"/>
                <a:gd name="connsiteY17" fmla="*/ 1770907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435556 w 2358072"/>
                <a:gd name="connsiteY17" fmla="*/ 1115814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8260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1436 w 2358072"/>
                <a:gd name="connsiteY17" fmla="*/ 1119226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0024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2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102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572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52254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5721 h 240548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66564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992812 w 2357820"/>
                <a:gd name="connsiteY15" fmla="*/ 1914131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992812 w 2357820"/>
                <a:gd name="connsiteY15" fmla="*/ 1914131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1033755 w 2357820"/>
                <a:gd name="connsiteY15" fmla="*/ 1910719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1033755 w 2357820"/>
                <a:gd name="connsiteY15" fmla="*/ 1900484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02973 w 2357820"/>
                <a:gd name="connsiteY20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02973 w 2357820"/>
                <a:gd name="connsiteY20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158628 w 2357820"/>
                <a:gd name="connsiteY20" fmla="*/ 196621 h 2407333"/>
                <a:gd name="connsiteX21" fmla="*/ 1002973 w 2357820"/>
                <a:gd name="connsiteY21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158628 w 2357820"/>
                <a:gd name="connsiteY20" fmla="*/ 196621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0730 w 2357820"/>
                <a:gd name="connsiteY21" fmla="*/ 253730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598448 w 2357820"/>
                <a:gd name="connsiteY22" fmla="*/ 684948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773140 w 2357820"/>
                <a:gd name="connsiteY21" fmla="*/ 215657 h 2407333"/>
                <a:gd name="connsiteX22" fmla="*/ 598448 w 2357820"/>
                <a:gd name="connsiteY22" fmla="*/ 684948 h 2407333"/>
                <a:gd name="connsiteX0" fmla="*/ 1060521 w 2357820"/>
                <a:gd name="connsiteY0" fmla="*/ 1770 h 2408236"/>
                <a:gd name="connsiteX1" fmla="*/ 1206219 w 2357820"/>
                <a:gd name="connsiteY1" fmla="*/ 2400 h 2408236"/>
                <a:gd name="connsiteX2" fmla="*/ 1429693 w 2357820"/>
                <a:gd name="connsiteY2" fmla="*/ 32174 h 2408236"/>
                <a:gd name="connsiteX3" fmla="*/ 1904181 w 2357820"/>
                <a:gd name="connsiteY3" fmla="*/ 191398 h 2408236"/>
                <a:gd name="connsiteX4" fmla="*/ 2239157 w 2357820"/>
                <a:gd name="connsiteY4" fmla="*/ 540174 h 2408236"/>
                <a:gd name="connsiteX5" fmla="*/ 2357665 w 2357820"/>
                <a:gd name="connsiteY5" fmla="*/ 1088814 h 2408236"/>
                <a:gd name="connsiteX6" fmla="*/ 2220050 w 2357820"/>
                <a:gd name="connsiteY6" fmla="*/ 1567094 h 2408236"/>
                <a:gd name="connsiteX7" fmla="*/ 1837837 w 2357820"/>
                <a:gd name="connsiteY7" fmla="*/ 1906163 h 2408236"/>
                <a:gd name="connsiteX8" fmla="*/ 1358573 w 2357820"/>
                <a:gd name="connsiteY8" fmla="*/ 2053157 h 2408236"/>
                <a:gd name="connsiteX9" fmla="*/ 864297 w 2357820"/>
                <a:gd name="connsiteY9" fmla="*/ 2074410 h 2408236"/>
                <a:gd name="connsiteX10" fmla="*/ 741899 w 2357820"/>
                <a:gd name="connsiteY10" fmla="*/ 2171008 h 2408236"/>
                <a:gd name="connsiteX11" fmla="*/ 663793 w 2357820"/>
                <a:gd name="connsiteY11" fmla="*/ 2376134 h 2408236"/>
                <a:gd name="connsiteX12" fmla="*/ 27613 w 2357820"/>
                <a:gd name="connsiteY12" fmla="*/ 2318174 h 2408236"/>
                <a:gd name="connsiteX13" fmla="*/ 169853 w 2357820"/>
                <a:gd name="connsiteY13" fmla="*/ 1546014 h 2408236"/>
                <a:gd name="connsiteX14" fmla="*/ 667693 w 2357820"/>
                <a:gd name="connsiteY14" fmla="*/ 1627294 h 2408236"/>
                <a:gd name="connsiteX15" fmla="*/ 782713 w 2357820"/>
                <a:gd name="connsiteY15" fmla="*/ 1857334 h 2408236"/>
                <a:gd name="connsiteX16" fmla="*/ 1033755 w 2357820"/>
                <a:gd name="connsiteY16" fmla="*/ 1901387 h 2408236"/>
                <a:gd name="connsiteX17" fmla="*/ 1358269 w 2357820"/>
                <a:gd name="connsiteY17" fmla="*/ 1668237 h 2408236"/>
                <a:gd name="connsiteX18" fmla="*/ 1408008 w 2357820"/>
                <a:gd name="connsiteY18" fmla="*/ 1116717 h 2408236"/>
                <a:gd name="connsiteX19" fmla="*/ 1388978 w 2357820"/>
                <a:gd name="connsiteY19" fmla="*/ 510377 h 2408236"/>
                <a:gd name="connsiteX20" fmla="*/ 1274033 w 2357820"/>
                <a:gd name="connsiteY20" fmla="*/ 259333 h 2408236"/>
                <a:gd name="connsiteX21" fmla="*/ 1025373 w 2357820"/>
                <a:gd name="connsiteY21" fmla="*/ 183248 h 2408236"/>
                <a:gd name="connsiteX22" fmla="*/ 773140 w 2357820"/>
                <a:gd name="connsiteY22" fmla="*/ 216560 h 2408236"/>
                <a:gd name="connsiteX23" fmla="*/ 598448 w 2357820"/>
                <a:gd name="connsiteY23" fmla="*/ 685851 h 2408236"/>
                <a:gd name="connsiteX0" fmla="*/ 465632 w 2357820"/>
                <a:gd name="connsiteY0" fmla="*/ 8890 h 2405836"/>
                <a:gd name="connsiteX1" fmla="*/ 1206219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73140 w 2357820"/>
                <a:gd name="connsiteY22" fmla="*/ 214160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73140 w 2357820"/>
                <a:gd name="connsiteY22" fmla="*/ 214160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655557 w 2357820"/>
                <a:gd name="connsiteY23" fmla="*/ 74056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655557 w 2357820"/>
                <a:gd name="connsiteY23" fmla="*/ 74056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01693 w 2357820"/>
                <a:gd name="connsiteY22" fmla="*/ 323621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45046 w 2358226"/>
                <a:gd name="connsiteY15" fmla="*/ 1759752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45046 w 2358226"/>
                <a:gd name="connsiteY15" fmla="*/ 1759752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59324 w 2358226"/>
                <a:gd name="connsiteY15" fmla="*/ 1716921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58226" h="2405836">
                  <a:moveTo>
                    <a:pt x="466038" y="8890"/>
                  </a:moveTo>
                  <a:lnTo>
                    <a:pt x="1030538" y="0"/>
                  </a:lnTo>
                  <a:cubicBezTo>
                    <a:pt x="1092067" y="5067"/>
                    <a:pt x="1284424" y="-1726"/>
                    <a:pt x="1430099" y="29774"/>
                  </a:cubicBezTo>
                  <a:cubicBezTo>
                    <a:pt x="1575774" y="61274"/>
                    <a:pt x="1769676" y="104331"/>
                    <a:pt x="1904587" y="188998"/>
                  </a:cubicBezTo>
                  <a:cubicBezTo>
                    <a:pt x="2039498" y="273665"/>
                    <a:pt x="2163982" y="388205"/>
                    <a:pt x="2239563" y="537774"/>
                  </a:cubicBezTo>
                  <a:cubicBezTo>
                    <a:pt x="2315144" y="687343"/>
                    <a:pt x="2361256" y="915261"/>
                    <a:pt x="2358071" y="1086414"/>
                  </a:cubicBezTo>
                  <a:cubicBezTo>
                    <a:pt x="2354887" y="1257567"/>
                    <a:pt x="2307094" y="1428469"/>
                    <a:pt x="2220456" y="1564694"/>
                  </a:cubicBezTo>
                  <a:cubicBezTo>
                    <a:pt x="2133818" y="1700919"/>
                    <a:pt x="1981822" y="1822753"/>
                    <a:pt x="1838243" y="1903763"/>
                  </a:cubicBezTo>
                  <a:cubicBezTo>
                    <a:pt x="1694664" y="1984773"/>
                    <a:pt x="1521236" y="2022716"/>
                    <a:pt x="1358979" y="2050757"/>
                  </a:cubicBezTo>
                  <a:cubicBezTo>
                    <a:pt x="1196722" y="2078798"/>
                    <a:pt x="967482" y="2052368"/>
                    <a:pt x="864703" y="2072010"/>
                  </a:cubicBezTo>
                  <a:cubicBezTo>
                    <a:pt x="761924" y="2091652"/>
                    <a:pt x="759898" y="2110850"/>
                    <a:pt x="742305" y="2168608"/>
                  </a:cubicBezTo>
                  <a:cubicBezTo>
                    <a:pt x="725948" y="2222307"/>
                    <a:pt x="783247" y="2349206"/>
                    <a:pt x="664199" y="2373734"/>
                  </a:cubicBezTo>
                  <a:cubicBezTo>
                    <a:pt x="545151" y="2398262"/>
                    <a:pt x="110342" y="2454127"/>
                    <a:pt x="28019" y="2315774"/>
                  </a:cubicBezTo>
                  <a:cubicBezTo>
                    <a:pt x="-54304" y="2177421"/>
                    <a:pt x="60406" y="1674624"/>
                    <a:pt x="170259" y="1543614"/>
                  </a:cubicBezTo>
                  <a:cubicBezTo>
                    <a:pt x="280112" y="1412604"/>
                    <a:pt x="588958" y="1500827"/>
                    <a:pt x="687135" y="1529711"/>
                  </a:cubicBezTo>
                  <a:cubicBezTo>
                    <a:pt x="785312" y="1558595"/>
                    <a:pt x="739560" y="1598265"/>
                    <a:pt x="759324" y="1716921"/>
                  </a:cubicBezTo>
                  <a:cubicBezTo>
                    <a:pt x="779088" y="1835577"/>
                    <a:pt x="934269" y="1907501"/>
                    <a:pt x="1034161" y="1898987"/>
                  </a:cubicBezTo>
                  <a:cubicBezTo>
                    <a:pt x="1134053" y="1890473"/>
                    <a:pt x="1296300" y="1796615"/>
                    <a:pt x="1358675" y="1665837"/>
                  </a:cubicBezTo>
                  <a:cubicBezTo>
                    <a:pt x="1421050" y="1535059"/>
                    <a:pt x="1408414" y="1315824"/>
                    <a:pt x="1408414" y="1114317"/>
                  </a:cubicBezTo>
                  <a:cubicBezTo>
                    <a:pt x="1408414" y="912810"/>
                    <a:pt x="1411713" y="650874"/>
                    <a:pt x="1389384" y="507977"/>
                  </a:cubicBezTo>
                  <a:cubicBezTo>
                    <a:pt x="1367055" y="365080"/>
                    <a:pt x="1312831" y="309075"/>
                    <a:pt x="1274439" y="256933"/>
                  </a:cubicBezTo>
                  <a:cubicBezTo>
                    <a:pt x="1236047" y="204791"/>
                    <a:pt x="1105295" y="173699"/>
                    <a:pt x="1025779" y="180848"/>
                  </a:cubicBezTo>
                  <a:cubicBezTo>
                    <a:pt x="946263" y="187997"/>
                    <a:pt x="844699" y="239060"/>
                    <a:pt x="797341" y="299825"/>
                  </a:cubicBezTo>
                  <a:cubicBezTo>
                    <a:pt x="749983" y="360590"/>
                    <a:pt x="771535" y="339519"/>
                    <a:pt x="741628" y="545437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</p:grpSp>
      <p:grpSp>
        <p:nvGrpSpPr>
          <p:cNvPr id="447" name="グループ化 446">
            <a:extLst>
              <a:ext uri="{FF2B5EF4-FFF2-40B4-BE49-F238E27FC236}">
                <a16:creationId xmlns:a16="http://schemas.microsoft.com/office/drawing/2014/main" id="{1A1CCB6E-4A61-48CC-AA79-67DF92DDAA30}"/>
              </a:ext>
            </a:extLst>
          </p:cNvPr>
          <p:cNvGrpSpPr>
            <a:grpSpLocks noChangeAspect="1"/>
          </p:cNvGrpSpPr>
          <p:nvPr/>
        </p:nvGrpSpPr>
        <p:grpSpPr>
          <a:xfrm>
            <a:off x="10629185" y="5413704"/>
            <a:ext cx="670511" cy="670511"/>
            <a:chOff x="3333486" y="723231"/>
            <a:chExt cx="5525029" cy="5525029"/>
          </a:xfrm>
        </p:grpSpPr>
        <p:sp>
          <p:nvSpPr>
            <p:cNvPr id="448" name="楕円 447">
              <a:extLst>
                <a:ext uri="{FF2B5EF4-FFF2-40B4-BE49-F238E27FC236}">
                  <a16:creationId xmlns:a16="http://schemas.microsoft.com/office/drawing/2014/main" id="{29C543BB-CAA4-4DEE-BA8D-58BCCB4FE7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33486" y="723231"/>
              <a:ext cx="5525029" cy="5525029"/>
            </a:xfrm>
            <a:prstGeom prst="ellipse">
              <a:avLst/>
            </a:pr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49" name="楕円 448">
              <a:extLst>
                <a:ext uri="{FF2B5EF4-FFF2-40B4-BE49-F238E27FC236}">
                  <a16:creationId xmlns:a16="http://schemas.microsoft.com/office/drawing/2014/main" id="{FE1B0722-B558-466E-BD3A-00D5E2BA6FD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78023" y="967771"/>
              <a:ext cx="5035954" cy="5035954"/>
            </a:xfrm>
            <a:prstGeom prst="ellipse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grpSp>
          <p:nvGrpSpPr>
            <p:cNvPr id="450" name="グループ化 449">
              <a:extLst>
                <a:ext uri="{FF2B5EF4-FFF2-40B4-BE49-F238E27FC236}">
                  <a16:creationId xmlns:a16="http://schemas.microsoft.com/office/drawing/2014/main" id="{798470FB-94C0-4BDB-BF35-5F78B0DEBFEC}"/>
                </a:ext>
              </a:extLst>
            </p:cNvPr>
            <p:cNvGrpSpPr/>
            <p:nvPr/>
          </p:nvGrpSpPr>
          <p:grpSpPr>
            <a:xfrm>
              <a:off x="4370574" y="2250939"/>
              <a:ext cx="3460942" cy="2011054"/>
              <a:chOff x="3985911" y="2053139"/>
              <a:chExt cx="3944074" cy="2291788"/>
            </a:xfrm>
          </p:grpSpPr>
          <p:sp>
            <p:nvSpPr>
              <p:cNvPr id="461" name="フリーフォーム: 図形 460">
                <a:extLst>
                  <a:ext uri="{FF2B5EF4-FFF2-40B4-BE49-F238E27FC236}">
                    <a16:creationId xmlns:a16="http://schemas.microsoft.com/office/drawing/2014/main" id="{1204C652-5952-42AD-9E2F-5EE75479CDA2}"/>
                  </a:ext>
                </a:extLst>
              </p:cNvPr>
              <p:cNvSpPr/>
              <p:nvPr/>
            </p:nvSpPr>
            <p:spPr>
              <a:xfrm>
                <a:off x="3985911" y="2053139"/>
                <a:ext cx="3944074" cy="2291788"/>
              </a:xfrm>
              <a:custGeom>
                <a:avLst/>
                <a:gdLst>
                  <a:gd name="connsiteX0" fmla="*/ 5788 w 3949861"/>
                  <a:gd name="connsiteY0" fmla="*/ 1556795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5788 w 3949861"/>
                  <a:gd name="connsiteY13" fmla="*/ 1556795 h 2291788"/>
                  <a:gd name="connsiteX0" fmla="*/ 5788 w 3949861"/>
                  <a:gd name="connsiteY0" fmla="*/ 1556795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5788 w 3949861"/>
                  <a:gd name="connsiteY13" fmla="*/ 1556795 h 2291788"/>
                  <a:gd name="connsiteX0" fmla="*/ 11576 w 3949861"/>
                  <a:gd name="connsiteY0" fmla="*/ 1559688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11576 w 3949861"/>
                  <a:gd name="connsiteY13" fmla="*/ 1559688 h 2291788"/>
                  <a:gd name="connsiteX0" fmla="*/ 11576 w 3949861"/>
                  <a:gd name="connsiteY0" fmla="*/ 1559688 h 2291788"/>
                  <a:gd name="connsiteX1" fmla="*/ 361709 w 3949861"/>
                  <a:gd name="connsiteY1" fmla="*/ 1556795 h 2291788"/>
                  <a:gd name="connsiteX2" fmla="*/ 1171937 w 3949861"/>
                  <a:gd name="connsiteY2" fmla="*/ 292261 h 2291788"/>
                  <a:gd name="connsiteX3" fmla="*/ 1412112 w 3949861"/>
                  <a:gd name="connsiteY3" fmla="*/ 813122 h 2291788"/>
                  <a:gd name="connsiteX4" fmla="*/ 2005314 w 3949861"/>
                  <a:gd name="connsiteY4" fmla="*/ 0 h 2291788"/>
                  <a:gd name="connsiteX5" fmla="*/ 2485664 w 3949861"/>
                  <a:gd name="connsiteY5" fmla="*/ 772610 h 2291788"/>
                  <a:gd name="connsiteX6" fmla="*/ 2746094 w 3949861"/>
                  <a:gd name="connsiteY6" fmla="*/ 234388 h 2291788"/>
                  <a:gd name="connsiteX7" fmla="*/ 3452150 w 3949861"/>
                  <a:gd name="connsiteY7" fmla="*/ 1857737 h 2291788"/>
                  <a:gd name="connsiteX8" fmla="*/ 3949861 w 3949861"/>
                  <a:gd name="connsiteY8" fmla="*/ 1857737 h 2291788"/>
                  <a:gd name="connsiteX9" fmla="*/ 3938286 w 3949861"/>
                  <a:gd name="connsiteY9" fmla="*/ 2283107 h 2291788"/>
                  <a:gd name="connsiteX10" fmla="*/ 1475772 w 3949861"/>
                  <a:gd name="connsiteY10" fmla="*/ 2291788 h 2291788"/>
                  <a:gd name="connsiteX11" fmla="*/ 1643605 w 3949861"/>
                  <a:gd name="connsiteY11" fmla="*/ 2028464 h 2291788"/>
                  <a:gd name="connsiteX12" fmla="*/ 0 w 3949861"/>
                  <a:gd name="connsiteY12" fmla="*/ 2057400 h 2291788"/>
                  <a:gd name="connsiteX13" fmla="*/ 11576 w 3949861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28464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37145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2499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  <a:gd name="connsiteX0" fmla="*/ 5789 w 3944074"/>
                  <a:gd name="connsiteY0" fmla="*/ 1559688 h 2291788"/>
                  <a:gd name="connsiteX1" fmla="*/ 355922 w 3944074"/>
                  <a:gd name="connsiteY1" fmla="*/ 1556795 h 2291788"/>
                  <a:gd name="connsiteX2" fmla="*/ 1166150 w 3944074"/>
                  <a:gd name="connsiteY2" fmla="*/ 292261 h 2291788"/>
                  <a:gd name="connsiteX3" fmla="*/ 1406325 w 3944074"/>
                  <a:gd name="connsiteY3" fmla="*/ 813122 h 2291788"/>
                  <a:gd name="connsiteX4" fmla="*/ 1999527 w 3944074"/>
                  <a:gd name="connsiteY4" fmla="*/ 0 h 2291788"/>
                  <a:gd name="connsiteX5" fmla="*/ 2479877 w 3944074"/>
                  <a:gd name="connsiteY5" fmla="*/ 772610 h 2291788"/>
                  <a:gd name="connsiteX6" fmla="*/ 2740307 w 3944074"/>
                  <a:gd name="connsiteY6" fmla="*/ 234388 h 2291788"/>
                  <a:gd name="connsiteX7" fmla="*/ 3446363 w 3944074"/>
                  <a:gd name="connsiteY7" fmla="*/ 1857737 h 2291788"/>
                  <a:gd name="connsiteX8" fmla="*/ 3944074 w 3944074"/>
                  <a:gd name="connsiteY8" fmla="*/ 1857737 h 2291788"/>
                  <a:gd name="connsiteX9" fmla="*/ 3938286 w 3944074"/>
                  <a:gd name="connsiteY9" fmla="*/ 2283107 h 2291788"/>
                  <a:gd name="connsiteX10" fmla="*/ 1469985 w 3944074"/>
                  <a:gd name="connsiteY10" fmla="*/ 2291788 h 2291788"/>
                  <a:gd name="connsiteX11" fmla="*/ 1637818 w 3944074"/>
                  <a:gd name="connsiteY11" fmla="*/ 2042933 h 2291788"/>
                  <a:gd name="connsiteX12" fmla="*/ 0 w 3944074"/>
                  <a:gd name="connsiteY12" fmla="*/ 2057400 h 2291788"/>
                  <a:gd name="connsiteX13" fmla="*/ 5789 w 3944074"/>
                  <a:gd name="connsiteY13" fmla="*/ 1559688 h 229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44074" h="2291788">
                    <a:moveTo>
                      <a:pt x="5789" y="1559688"/>
                    </a:moveTo>
                    <a:lnTo>
                      <a:pt x="355922" y="1556795"/>
                    </a:lnTo>
                    <a:lnTo>
                      <a:pt x="1166150" y="292261"/>
                    </a:lnTo>
                    <a:lnTo>
                      <a:pt x="1406325" y="813122"/>
                    </a:lnTo>
                    <a:lnTo>
                      <a:pt x="1999527" y="0"/>
                    </a:lnTo>
                    <a:lnTo>
                      <a:pt x="2479877" y="772610"/>
                    </a:lnTo>
                    <a:lnTo>
                      <a:pt x="2740307" y="234388"/>
                    </a:lnTo>
                    <a:lnTo>
                      <a:pt x="3446363" y="1857737"/>
                    </a:lnTo>
                    <a:lnTo>
                      <a:pt x="3944074" y="1857737"/>
                    </a:lnTo>
                    <a:cubicBezTo>
                      <a:pt x="3942145" y="1999527"/>
                      <a:pt x="3940215" y="2141317"/>
                      <a:pt x="3938286" y="2283107"/>
                    </a:cubicBezTo>
                    <a:lnTo>
                      <a:pt x="1469985" y="2291788"/>
                    </a:lnTo>
                    <a:lnTo>
                      <a:pt x="1637818" y="2042933"/>
                    </a:lnTo>
                    <a:lnTo>
                      <a:pt x="0" y="2057400"/>
                    </a:lnTo>
                    <a:cubicBezTo>
                      <a:pt x="1930" y="1891496"/>
                      <a:pt x="3859" y="1725592"/>
                      <a:pt x="5789" y="1559688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462" name="フリーフォーム: 図形 461">
                <a:extLst>
                  <a:ext uri="{FF2B5EF4-FFF2-40B4-BE49-F238E27FC236}">
                    <a16:creationId xmlns:a16="http://schemas.microsoft.com/office/drawing/2014/main" id="{4F27036F-E570-4EBE-918B-CDF8D60D6C67}"/>
                  </a:ext>
                </a:extLst>
              </p:cNvPr>
              <p:cNvSpPr/>
              <p:nvPr/>
            </p:nvSpPr>
            <p:spPr>
              <a:xfrm>
                <a:off x="4119020" y="2258591"/>
                <a:ext cx="3701005" cy="1961908"/>
              </a:xfrm>
              <a:custGeom>
                <a:avLst/>
                <a:gdLst>
                  <a:gd name="connsiteX0" fmla="*/ 2893 w 3701005"/>
                  <a:gd name="connsiteY0" fmla="*/ 1461304 h 1959015"/>
                  <a:gd name="connsiteX1" fmla="*/ 318303 w 3701005"/>
                  <a:gd name="connsiteY1" fmla="*/ 1458410 h 1959015"/>
                  <a:gd name="connsiteX2" fmla="*/ 1021465 w 3701005"/>
                  <a:gd name="connsiteY2" fmla="*/ 350134 h 1959015"/>
                  <a:gd name="connsiteX3" fmla="*/ 1267427 w 3701005"/>
                  <a:gd name="connsiteY3" fmla="*/ 862314 h 1959015"/>
                  <a:gd name="connsiteX4" fmla="*/ 1863524 w 3701005"/>
                  <a:gd name="connsiteY4" fmla="*/ 0 h 1959015"/>
                  <a:gd name="connsiteX5" fmla="*/ 2364129 w 3701005"/>
                  <a:gd name="connsiteY5" fmla="*/ 824696 h 1959015"/>
                  <a:gd name="connsiteX6" fmla="*/ 2601410 w 3701005"/>
                  <a:gd name="connsiteY6" fmla="*/ 321197 h 1959015"/>
                  <a:gd name="connsiteX7" fmla="*/ 3243805 w 3701005"/>
                  <a:gd name="connsiteY7" fmla="*/ 1791182 h 1959015"/>
                  <a:gd name="connsiteX8" fmla="*/ 3701005 w 3701005"/>
                  <a:gd name="connsiteY8" fmla="*/ 1788289 h 1959015"/>
                  <a:gd name="connsiteX9" fmla="*/ 3695217 w 3701005"/>
                  <a:gd name="connsiteY9" fmla="*/ 1956121 h 1959015"/>
                  <a:gd name="connsiteX10" fmla="*/ 1568369 w 3701005"/>
                  <a:gd name="connsiteY10" fmla="*/ 1959015 h 1959015"/>
                  <a:gd name="connsiteX11" fmla="*/ 1715946 w 3701005"/>
                  <a:gd name="connsiteY11" fmla="*/ 1718840 h 1959015"/>
                  <a:gd name="connsiteX12" fmla="*/ 0 w 3701005"/>
                  <a:gd name="connsiteY12" fmla="*/ 1713053 h 1959015"/>
                  <a:gd name="connsiteX13" fmla="*/ 2893 w 3701005"/>
                  <a:gd name="connsiteY13" fmla="*/ 1461304 h 1959015"/>
                  <a:gd name="connsiteX0" fmla="*/ 2893 w 3701005"/>
                  <a:gd name="connsiteY0" fmla="*/ 1461304 h 1959015"/>
                  <a:gd name="connsiteX1" fmla="*/ 318303 w 3701005"/>
                  <a:gd name="connsiteY1" fmla="*/ 1458410 h 1959015"/>
                  <a:gd name="connsiteX2" fmla="*/ 1021465 w 3701005"/>
                  <a:gd name="connsiteY2" fmla="*/ 350134 h 1959015"/>
                  <a:gd name="connsiteX3" fmla="*/ 1261640 w 3701005"/>
                  <a:gd name="connsiteY3" fmla="*/ 856526 h 1959015"/>
                  <a:gd name="connsiteX4" fmla="*/ 1863524 w 3701005"/>
                  <a:gd name="connsiteY4" fmla="*/ 0 h 1959015"/>
                  <a:gd name="connsiteX5" fmla="*/ 2364129 w 3701005"/>
                  <a:gd name="connsiteY5" fmla="*/ 824696 h 1959015"/>
                  <a:gd name="connsiteX6" fmla="*/ 2601410 w 3701005"/>
                  <a:gd name="connsiteY6" fmla="*/ 321197 h 1959015"/>
                  <a:gd name="connsiteX7" fmla="*/ 3243805 w 3701005"/>
                  <a:gd name="connsiteY7" fmla="*/ 1791182 h 1959015"/>
                  <a:gd name="connsiteX8" fmla="*/ 3701005 w 3701005"/>
                  <a:gd name="connsiteY8" fmla="*/ 1788289 h 1959015"/>
                  <a:gd name="connsiteX9" fmla="*/ 3695217 w 3701005"/>
                  <a:gd name="connsiteY9" fmla="*/ 1956121 h 1959015"/>
                  <a:gd name="connsiteX10" fmla="*/ 1568369 w 3701005"/>
                  <a:gd name="connsiteY10" fmla="*/ 1959015 h 1959015"/>
                  <a:gd name="connsiteX11" fmla="*/ 1715946 w 3701005"/>
                  <a:gd name="connsiteY11" fmla="*/ 1718840 h 1959015"/>
                  <a:gd name="connsiteX12" fmla="*/ 0 w 3701005"/>
                  <a:gd name="connsiteY12" fmla="*/ 1713053 h 1959015"/>
                  <a:gd name="connsiteX13" fmla="*/ 2893 w 3701005"/>
                  <a:gd name="connsiteY13" fmla="*/ 1461304 h 1959015"/>
                  <a:gd name="connsiteX0" fmla="*/ 2893 w 3701005"/>
                  <a:gd name="connsiteY0" fmla="*/ 1461304 h 1964802"/>
                  <a:gd name="connsiteX1" fmla="*/ 318303 w 3701005"/>
                  <a:gd name="connsiteY1" fmla="*/ 1458410 h 1964802"/>
                  <a:gd name="connsiteX2" fmla="*/ 1021465 w 3701005"/>
                  <a:gd name="connsiteY2" fmla="*/ 350134 h 1964802"/>
                  <a:gd name="connsiteX3" fmla="*/ 1261640 w 3701005"/>
                  <a:gd name="connsiteY3" fmla="*/ 856526 h 1964802"/>
                  <a:gd name="connsiteX4" fmla="*/ 1863524 w 3701005"/>
                  <a:gd name="connsiteY4" fmla="*/ 0 h 1964802"/>
                  <a:gd name="connsiteX5" fmla="*/ 2364129 w 3701005"/>
                  <a:gd name="connsiteY5" fmla="*/ 824696 h 1964802"/>
                  <a:gd name="connsiteX6" fmla="*/ 2601410 w 3701005"/>
                  <a:gd name="connsiteY6" fmla="*/ 321197 h 1964802"/>
                  <a:gd name="connsiteX7" fmla="*/ 3243805 w 3701005"/>
                  <a:gd name="connsiteY7" fmla="*/ 1791182 h 1964802"/>
                  <a:gd name="connsiteX8" fmla="*/ 3701005 w 3701005"/>
                  <a:gd name="connsiteY8" fmla="*/ 1788289 h 1964802"/>
                  <a:gd name="connsiteX9" fmla="*/ 3695217 w 3701005"/>
                  <a:gd name="connsiteY9" fmla="*/ 1956121 h 1964802"/>
                  <a:gd name="connsiteX10" fmla="*/ 1565475 w 3701005"/>
                  <a:gd name="connsiteY10" fmla="*/ 1964802 h 1964802"/>
                  <a:gd name="connsiteX11" fmla="*/ 1715946 w 3701005"/>
                  <a:gd name="connsiteY11" fmla="*/ 1718840 h 1964802"/>
                  <a:gd name="connsiteX12" fmla="*/ 0 w 3701005"/>
                  <a:gd name="connsiteY12" fmla="*/ 1713053 h 1964802"/>
                  <a:gd name="connsiteX13" fmla="*/ 2893 w 3701005"/>
                  <a:gd name="connsiteY13" fmla="*/ 1461304 h 1964802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13053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13053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91182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88289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64129 w 3701005"/>
                  <a:gd name="connsiteY5" fmla="*/ 824696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79608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  <a:gd name="connsiteX0" fmla="*/ 2893 w 3701005"/>
                  <a:gd name="connsiteY0" fmla="*/ 1461304 h 1961908"/>
                  <a:gd name="connsiteX1" fmla="*/ 318303 w 3701005"/>
                  <a:gd name="connsiteY1" fmla="*/ 1458410 h 1961908"/>
                  <a:gd name="connsiteX2" fmla="*/ 1021465 w 3701005"/>
                  <a:gd name="connsiteY2" fmla="*/ 350134 h 1961908"/>
                  <a:gd name="connsiteX3" fmla="*/ 1261640 w 3701005"/>
                  <a:gd name="connsiteY3" fmla="*/ 856526 h 1961908"/>
                  <a:gd name="connsiteX4" fmla="*/ 1863524 w 3701005"/>
                  <a:gd name="connsiteY4" fmla="*/ 0 h 1961908"/>
                  <a:gd name="connsiteX5" fmla="*/ 2358342 w 3701005"/>
                  <a:gd name="connsiteY5" fmla="*/ 827589 h 1961908"/>
                  <a:gd name="connsiteX6" fmla="*/ 2601410 w 3701005"/>
                  <a:gd name="connsiteY6" fmla="*/ 321197 h 1961908"/>
                  <a:gd name="connsiteX7" fmla="*/ 3243805 w 3701005"/>
                  <a:gd name="connsiteY7" fmla="*/ 1782501 h 1961908"/>
                  <a:gd name="connsiteX8" fmla="*/ 3701005 w 3701005"/>
                  <a:gd name="connsiteY8" fmla="*/ 1779608 h 1961908"/>
                  <a:gd name="connsiteX9" fmla="*/ 3695217 w 3701005"/>
                  <a:gd name="connsiteY9" fmla="*/ 1956121 h 1961908"/>
                  <a:gd name="connsiteX10" fmla="*/ 1568368 w 3701005"/>
                  <a:gd name="connsiteY10" fmla="*/ 1961908 h 1961908"/>
                  <a:gd name="connsiteX11" fmla="*/ 1715946 w 3701005"/>
                  <a:gd name="connsiteY11" fmla="*/ 1718840 h 1961908"/>
                  <a:gd name="connsiteX12" fmla="*/ 0 w 3701005"/>
                  <a:gd name="connsiteY12" fmla="*/ 1704372 h 1961908"/>
                  <a:gd name="connsiteX13" fmla="*/ 2893 w 3701005"/>
                  <a:gd name="connsiteY13" fmla="*/ 1461304 h 196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01005" h="1961908">
                    <a:moveTo>
                      <a:pt x="2893" y="1461304"/>
                    </a:moveTo>
                    <a:lnTo>
                      <a:pt x="318303" y="1458410"/>
                    </a:lnTo>
                    <a:lnTo>
                      <a:pt x="1021465" y="350134"/>
                    </a:lnTo>
                    <a:lnTo>
                      <a:pt x="1261640" y="856526"/>
                    </a:lnTo>
                    <a:lnTo>
                      <a:pt x="1863524" y="0"/>
                    </a:lnTo>
                    <a:lnTo>
                      <a:pt x="2358342" y="827589"/>
                    </a:lnTo>
                    <a:lnTo>
                      <a:pt x="2601410" y="321197"/>
                    </a:lnTo>
                    <a:lnTo>
                      <a:pt x="3243805" y="1782501"/>
                    </a:lnTo>
                    <a:lnTo>
                      <a:pt x="3701005" y="1779608"/>
                    </a:lnTo>
                    <a:lnTo>
                      <a:pt x="3695217" y="1956121"/>
                    </a:lnTo>
                    <a:lnTo>
                      <a:pt x="1568368" y="1961908"/>
                    </a:lnTo>
                    <a:lnTo>
                      <a:pt x="1715946" y="1718840"/>
                    </a:lnTo>
                    <a:lnTo>
                      <a:pt x="0" y="1704372"/>
                    </a:lnTo>
                    <a:cubicBezTo>
                      <a:pt x="964" y="1620456"/>
                      <a:pt x="1929" y="1545220"/>
                      <a:pt x="2893" y="146130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</p:grpSp>
        <p:grpSp>
          <p:nvGrpSpPr>
            <p:cNvPr id="451" name="グループ化 450">
              <a:extLst>
                <a:ext uri="{FF2B5EF4-FFF2-40B4-BE49-F238E27FC236}">
                  <a16:creationId xmlns:a16="http://schemas.microsoft.com/office/drawing/2014/main" id="{FB241E96-A25E-4A90-B21C-6825E3A3718F}"/>
                </a:ext>
              </a:extLst>
            </p:cNvPr>
            <p:cNvGrpSpPr/>
            <p:nvPr/>
          </p:nvGrpSpPr>
          <p:grpSpPr>
            <a:xfrm>
              <a:off x="4403323" y="1982235"/>
              <a:ext cx="3347483" cy="2905788"/>
              <a:chOff x="4023232" y="1746925"/>
              <a:chExt cx="3814776" cy="3311422"/>
            </a:xfrm>
          </p:grpSpPr>
          <p:sp>
            <p:nvSpPr>
              <p:cNvPr id="459" name="フリーフォーム: 図形 458">
                <a:extLst>
                  <a:ext uri="{FF2B5EF4-FFF2-40B4-BE49-F238E27FC236}">
                    <a16:creationId xmlns:a16="http://schemas.microsoft.com/office/drawing/2014/main" id="{852D27A2-1B3E-499D-8D59-642BE095B637}"/>
                  </a:ext>
                </a:extLst>
              </p:cNvPr>
              <p:cNvSpPr/>
              <p:nvPr/>
            </p:nvSpPr>
            <p:spPr>
              <a:xfrm>
                <a:off x="4023232" y="3352211"/>
                <a:ext cx="3814776" cy="180862"/>
              </a:xfrm>
              <a:custGeom>
                <a:avLst/>
                <a:gdLst>
                  <a:gd name="connsiteX0" fmla="*/ 0 w 3782028"/>
                  <a:gd name="connsiteY0" fmla="*/ 26043 h 196770"/>
                  <a:gd name="connsiteX1" fmla="*/ 3782028 w 3782028"/>
                  <a:gd name="connsiteY1" fmla="*/ 0 h 196770"/>
                  <a:gd name="connsiteX2" fmla="*/ 3779134 w 3782028"/>
                  <a:gd name="connsiteY2" fmla="*/ 190982 h 196770"/>
                  <a:gd name="connsiteX3" fmla="*/ 0 w 3782028"/>
                  <a:gd name="connsiteY3" fmla="*/ 196770 h 196770"/>
                  <a:gd name="connsiteX4" fmla="*/ 0 w 3782028"/>
                  <a:gd name="connsiteY4" fmla="*/ 26043 h 196770"/>
                  <a:gd name="connsiteX0" fmla="*/ 0 w 3782028"/>
                  <a:gd name="connsiteY0" fmla="*/ 26043 h 196770"/>
                  <a:gd name="connsiteX1" fmla="*/ 3782028 w 3782028"/>
                  <a:gd name="connsiteY1" fmla="*/ 0 h 196770"/>
                  <a:gd name="connsiteX2" fmla="*/ 3779134 w 3782028"/>
                  <a:gd name="connsiteY2" fmla="*/ 190982 h 196770"/>
                  <a:gd name="connsiteX3" fmla="*/ 0 w 3782028"/>
                  <a:gd name="connsiteY3" fmla="*/ 196770 h 196770"/>
                  <a:gd name="connsiteX4" fmla="*/ 0 w 3782028"/>
                  <a:gd name="connsiteY4" fmla="*/ 26043 h 196770"/>
                  <a:gd name="connsiteX0" fmla="*/ 0 w 3782028"/>
                  <a:gd name="connsiteY0" fmla="*/ 26043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0 w 3782028"/>
                  <a:gd name="connsiteY4" fmla="*/ 26043 h 193876"/>
                  <a:gd name="connsiteX0" fmla="*/ 2893 w 3782028"/>
                  <a:gd name="connsiteY0" fmla="*/ 31830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2893 w 3782028"/>
                  <a:gd name="connsiteY4" fmla="*/ 31830 h 193876"/>
                  <a:gd name="connsiteX0" fmla="*/ 2893 w 3782028"/>
                  <a:gd name="connsiteY0" fmla="*/ 26043 h 193876"/>
                  <a:gd name="connsiteX1" fmla="*/ 3782028 w 3782028"/>
                  <a:gd name="connsiteY1" fmla="*/ 0 h 193876"/>
                  <a:gd name="connsiteX2" fmla="*/ 3779134 w 3782028"/>
                  <a:gd name="connsiteY2" fmla="*/ 190982 h 193876"/>
                  <a:gd name="connsiteX3" fmla="*/ 0 w 3782028"/>
                  <a:gd name="connsiteY3" fmla="*/ 193876 h 193876"/>
                  <a:gd name="connsiteX4" fmla="*/ 2893 w 3782028"/>
                  <a:gd name="connsiteY4" fmla="*/ 26043 h 193876"/>
                  <a:gd name="connsiteX0" fmla="*/ 2893 w 3782028"/>
                  <a:gd name="connsiteY0" fmla="*/ 26043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26043 h 202557"/>
                  <a:gd name="connsiteX0" fmla="*/ 2893 w 3782028"/>
                  <a:gd name="connsiteY0" fmla="*/ 43460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43460 h 202557"/>
                  <a:gd name="connsiteX0" fmla="*/ 2893 w 3782028"/>
                  <a:gd name="connsiteY0" fmla="*/ 32443 h 202557"/>
                  <a:gd name="connsiteX1" fmla="*/ 3782028 w 3782028"/>
                  <a:gd name="connsiteY1" fmla="*/ 0 h 202557"/>
                  <a:gd name="connsiteX2" fmla="*/ 3779134 w 3782028"/>
                  <a:gd name="connsiteY2" fmla="*/ 190982 h 202557"/>
                  <a:gd name="connsiteX3" fmla="*/ 0 w 3782028"/>
                  <a:gd name="connsiteY3" fmla="*/ 202557 h 202557"/>
                  <a:gd name="connsiteX4" fmla="*/ 2893 w 3782028"/>
                  <a:gd name="connsiteY4" fmla="*/ 32443 h 202557"/>
                  <a:gd name="connsiteX0" fmla="*/ 100 w 3779235"/>
                  <a:gd name="connsiteY0" fmla="*/ 32443 h 190982"/>
                  <a:gd name="connsiteX1" fmla="*/ 3779235 w 3779235"/>
                  <a:gd name="connsiteY1" fmla="*/ 0 h 190982"/>
                  <a:gd name="connsiteX2" fmla="*/ 3776341 w 3779235"/>
                  <a:gd name="connsiteY2" fmla="*/ 190982 h 190982"/>
                  <a:gd name="connsiteX3" fmla="*/ 4551 w 3779235"/>
                  <a:gd name="connsiteY3" fmla="*/ 184195 h 190982"/>
                  <a:gd name="connsiteX4" fmla="*/ 100 w 3779235"/>
                  <a:gd name="connsiteY4" fmla="*/ 32443 h 190982"/>
                  <a:gd name="connsiteX0" fmla="*/ 100 w 3779235"/>
                  <a:gd name="connsiteY0" fmla="*/ 32443 h 184195"/>
                  <a:gd name="connsiteX1" fmla="*/ 3779235 w 3779235"/>
                  <a:gd name="connsiteY1" fmla="*/ 0 h 184195"/>
                  <a:gd name="connsiteX2" fmla="*/ 3772669 w 3779235"/>
                  <a:gd name="connsiteY2" fmla="*/ 168949 h 184195"/>
                  <a:gd name="connsiteX3" fmla="*/ 4551 w 3779235"/>
                  <a:gd name="connsiteY3" fmla="*/ 184195 h 184195"/>
                  <a:gd name="connsiteX4" fmla="*/ 100 w 3779235"/>
                  <a:gd name="connsiteY4" fmla="*/ 32443 h 184195"/>
                  <a:gd name="connsiteX0" fmla="*/ 100 w 3779235"/>
                  <a:gd name="connsiteY0" fmla="*/ 32443 h 190983"/>
                  <a:gd name="connsiteX1" fmla="*/ 3779235 w 3779235"/>
                  <a:gd name="connsiteY1" fmla="*/ 0 h 190983"/>
                  <a:gd name="connsiteX2" fmla="*/ 3768997 w 3779235"/>
                  <a:gd name="connsiteY2" fmla="*/ 190983 h 190983"/>
                  <a:gd name="connsiteX3" fmla="*/ 4551 w 3779235"/>
                  <a:gd name="connsiteY3" fmla="*/ 184195 h 190983"/>
                  <a:gd name="connsiteX4" fmla="*/ 100 w 3779235"/>
                  <a:gd name="connsiteY4" fmla="*/ 32443 h 190983"/>
                  <a:gd name="connsiteX0" fmla="*/ 100 w 3775562"/>
                  <a:gd name="connsiteY0" fmla="*/ 21426 h 179966"/>
                  <a:gd name="connsiteX1" fmla="*/ 3775562 w 3775562"/>
                  <a:gd name="connsiteY1" fmla="*/ 0 h 179966"/>
                  <a:gd name="connsiteX2" fmla="*/ 3768997 w 3775562"/>
                  <a:gd name="connsiteY2" fmla="*/ 179966 h 179966"/>
                  <a:gd name="connsiteX3" fmla="*/ 4551 w 3775562"/>
                  <a:gd name="connsiteY3" fmla="*/ 173178 h 179966"/>
                  <a:gd name="connsiteX4" fmla="*/ 100 w 3775562"/>
                  <a:gd name="connsiteY4" fmla="*/ 21426 h 179966"/>
                  <a:gd name="connsiteX0" fmla="*/ 100 w 3775562"/>
                  <a:gd name="connsiteY0" fmla="*/ 28770 h 187310"/>
                  <a:gd name="connsiteX1" fmla="*/ 3775562 w 3775562"/>
                  <a:gd name="connsiteY1" fmla="*/ 0 h 187310"/>
                  <a:gd name="connsiteX2" fmla="*/ 3768997 w 3775562"/>
                  <a:gd name="connsiteY2" fmla="*/ 187310 h 187310"/>
                  <a:gd name="connsiteX3" fmla="*/ 4551 w 3775562"/>
                  <a:gd name="connsiteY3" fmla="*/ 180522 h 187310"/>
                  <a:gd name="connsiteX4" fmla="*/ 100 w 3775562"/>
                  <a:gd name="connsiteY4" fmla="*/ 28770 h 187310"/>
                  <a:gd name="connsiteX0" fmla="*/ 100 w 3775562"/>
                  <a:gd name="connsiteY0" fmla="*/ 17753 h 187310"/>
                  <a:gd name="connsiteX1" fmla="*/ 3775562 w 3775562"/>
                  <a:gd name="connsiteY1" fmla="*/ 0 h 187310"/>
                  <a:gd name="connsiteX2" fmla="*/ 3768997 w 3775562"/>
                  <a:gd name="connsiteY2" fmla="*/ 187310 h 187310"/>
                  <a:gd name="connsiteX3" fmla="*/ 4551 w 3775562"/>
                  <a:gd name="connsiteY3" fmla="*/ 180522 h 187310"/>
                  <a:gd name="connsiteX4" fmla="*/ 100 w 3775562"/>
                  <a:gd name="connsiteY4" fmla="*/ 17753 h 187310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8997 w 3775562"/>
                  <a:gd name="connsiteY2" fmla="*/ 161604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80522"/>
                  <a:gd name="connsiteX1" fmla="*/ 3775562 w 3775562"/>
                  <a:gd name="connsiteY1" fmla="*/ 0 h 180522"/>
                  <a:gd name="connsiteX2" fmla="*/ 3761652 w 3775562"/>
                  <a:gd name="connsiteY2" fmla="*/ 165277 h 180522"/>
                  <a:gd name="connsiteX3" fmla="*/ 4551 w 3775562"/>
                  <a:gd name="connsiteY3" fmla="*/ 180522 h 180522"/>
                  <a:gd name="connsiteX4" fmla="*/ 100 w 3775562"/>
                  <a:gd name="connsiteY4" fmla="*/ 17753 h 180522"/>
                  <a:gd name="connsiteX0" fmla="*/ 100 w 3775562"/>
                  <a:gd name="connsiteY0" fmla="*/ 17753 h 191538"/>
                  <a:gd name="connsiteX1" fmla="*/ 3775562 w 3775562"/>
                  <a:gd name="connsiteY1" fmla="*/ 0 h 191538"/>
                  <a:gd name="connsiteX2" fmla="*/ 3761652 w 3775562"/>
                  <a:gd name="connsiteY2" fmla="*/ 165277 h 191538"/>
                  <a:gd name="connsiteX3" fmla="*/ 4551 w 3775562"/>
                  <a:gd name="connsiteY3" fmla="*/ 191538 h 191538"/>
                  <a:gd name="connsiteX4" fmla="*/ 100 w 3775562"/>
                  <a:gd name="connsiteY4" fmla="*/ 17753 h 191538"/>
                  <a:gd name="connsiteX0" fmla="*/ 100 w 3764545"/>
                  <a:gd name="connsiteY0" fmla="*/ 3064 h 176849"/>
                  <a:gd name="connsiteX1" fmla="*/ 3764545 w 3764545"/>
                  <a:gd name="connsiteY1" fmla="*/ 0 h 176849"/>
                  <a:gd name="connsiteX2" fmla="*/ 3761652 w 3764545"/>
                  <a:gd name="connsiteY2" fmla="*/ 150588 h 176849"/>
                  <a:gd name="connsiteX3" fmla="*/ 4551 w 3764545"/>
                  <a:gd name="connsiteY3" fmla="*/ 176849 h 176849"/>
                  <a:gd name="connsiteX4" fmla="*/ 100 w 3764545"/>
                  <a:gd name="connsiteY4" fmla="*/ 3064 h 176849"/>
                  <a:gd name="connsiteX0" fmla="*/ 100 w 3769096"/>
                  <a:gd name="connsiteY0" fmla="*/ 3064 h 176849"/>
                  <a:gd name="connsiteX1" fmla="*/ 3764545 w 3769096"/>
                  <a:gd name="connsiteY1" fmla="*/ 0 h 176849"/>
                  <a:gd name="connsiteX2" fmla="*/ 3768997 w 3769096"/>
                  <a:gd name="connsiteY2" fmla="*/ 150588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69207"/>
                  <a:gd name="connsiteY0" fmla="*/ 3064 h 176849"/>
                  <a:gd name="connsiteX1" fmla="*/ 3768217 w 3769207"/>
                  <a:gd name="connsiteY1" fmla="*/ 0 h 176849"/>
                  <a:gd name="connsiteX2" fmla="*/ 3768997 w 3769207"/>
                  <a:gd name="connsiteY2" fmla="*/ 150588 h 176849"/>
                  <a:gd name="connsiteX3" fmla="*/ 4551 w 3769207"/>
                  <a:gd name="connsiteY3" fmla="*/ 176849 h 176849"/>
                  <a:gd name="connsiteX4" fmla="*/ 100 w 3769207"/>
                  <a:gd name="connsiteY4" fmla="*/ 3064 h 176849"/>
                  <a:gd name="connsiteX0" fmla="*/ 100 w 3769207"/>
                  <a:gd name="connsiteY0" fmla="*/ 0 h 173785"/>
                  <a:gd name="connsiteX1" fmla="*/ 3768217 w 3769207"/>
                  <a:gd name="connsiteY1" fmla="*/ 11625 h 173785"/>
                  <a:gd name="connsiteX2" fmla="*/ 3768997 w 3769207"/>
                  <a:gd name="connsiteY2" fmla="*/ 147524 h 173785"/>
                  <a:gd name="connsiteX3" fmla="*/ 4551 w 3769207"/>
                  <a:gd name="connsiteY3" fmla="*/ 173785 h 173785"/>
                  <a:gd name="connsiteX4" fmla="*/ 100 w 3769207"/>
                  <a:gd name="connsiteY4" fmla="*/ 0 h 173785"/>
                  <a:gd name="connsiteX0" fmla="*/ 100 w 3769096"/>
                  <a:gd name="connsiteY0" fmla="*/ 3064 h 176849"/>
                  <a:gd name="connsiteX1" fmla="*/ 3764544 w 3769096"/>
                  <a:gd name="connsiteY1" fmla="*/ 0 h 176849"/>
                  <a:gd name="connsiteX2" fmla="*/ 3768997 w 3769096"/>
                  <a:gd name="connsiteY2" fmla="*/ 150588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69096"/>
                  <a:gd name="connsiteY0" fmla="*/ 3064 h 176849"/>
                  <a:gd name="connsiteX1" fmla="*/ 3764544 w 3769096"/>
                  <a:gd name="connsiteY1" fmla="*/ 0 h 176849"/>
                  <a:gd name="connsiteX2" fmla="*/ 3768997 w 3769096"/>
                  <a:gd name="connsiteY2" fmla="*/ 160113 h 176849"/>
                  <a:gd name="connsiteX3" fmla="*/ 4551 w 3769096"/>
                  <a:gd name="connsiteY3" fmla="*/ 176849 h 176849"/>
                  <a:gd name="connsiteX4" fmla="*/ 100 w 3769096"/>
                  <a:gd name="connsiteY4" fmla="*/ 3064 h 176849"/>
                  <a:gd name="connsiteX0" fmla="*/ 100 w 3771452"/>
                  <a:gd name="connsiteY0" fmla="*/ 3064 h 176849"/>
                  <a:gd name="connsiteX1" fmla="*/ 3764544 w 3771452"/>
                  <a:gd name="connsiteY1" fmla="*/ 0 h 176849"/>
                  <a:gd name="connsiteX2" fmla="*/ 3771378 w 3771452"/>
                  <a:gd name="connsiteY2" fmla="*/ 172020 h 176849"/>
                  <a:gd name="connsiteX3" fmla="*/ 4551 w 3771452"/>
                  <a:gd name="connsiteY3" fmla="*/ 176849 h 176849"/>
                  <a:gd name="connsiteX4" fmla="*/ 100 w 3771452"/>
                  <a:gd name="connsiteY4" fmla="*/ 3064 h 176849"/>
                  <a:gd name="connsiteX0" fmla="*/ 100 w 3774069"/>
                  <a:gd name="connsiteY0" fmla="*/ 12589 h 186374"/>
                  <a:gd name="connsiteX1" fmla="*/ 3774069 w 3774069"/>
                  <a:gd name="connsiteY1" fmla="*/ 0 h 186374"/>
                  <a:gd name="connsiteX2" fmla="*/ 3771378 w 3774069"/>
                  <a:gd name="connsiteY2" fmla="*/ 181545 h 186374"/>
                  <a:gd name="connsiteX3" fmla="*/ 4551 w 3774069"/>
                  <a:gd name="connsiteY3" fmla="*/ 186374 h 186374"/>
                  <a:gd name="connsiteX4" fmla="*/ 100 w 3774069"/>
                  <a:gd name="connsiteY4" fmla="*/ 12589 h 186374"/>
                  <a:gd name="connsiteX0" fmla="*/ 100 w 3774069"/>
                  <a:gd name="connsiteY0" fmla="*/ 3064 h 176849"/>
                  <a:gd name="connsiteX1" fmla="*/ 3774069 w 3774069"/>
                  <a:gd name="connsiteY1" fmla="*/ 0 h 176849"/>
                  <a:gd name="connsiteX2" fmla="*/ 3771378 w 3774069"/>
                  <a:gd name="connsiteY2" fmla="*/ 172020 h 176849"/>
                  <a:gd name="connsiteX3" fmla="*/ 4551 w 3774069"/>
                  <a:gd name="connsiteY3" fmla="*/ 176849 h 176849"/>
                  <a:gd name="connsiteX4" fmla="*/ 100 w 3774069"/>
                  <a:gd name="connsiteY4" fmla="*/ 3064 h 176849"/>
                  <a:gd name="connsiteX0" fmla="*/ 100 w 3774069"/>
                  <a:gd name="connsiteY0" fmla="*/ 3064 h 181545"/>
                  <a:gd name="connsiteX1" fmla="*/ 3774069 w 3774069"/>
                  <a:gd name="connsiteY1" fmla="*/ 0 h 181545"/>
                  <a:gd name="connsiteX2" fmla="*/ 3768997 w 3774069"/>
                  <a:gd name="connsiteY2" fmla="*/ 181545 h 181545"/>
                  <a:gd name="connsiteX3" fmla="*/ 4551 w 3774069"/>
                  <a:gd name="connsiteY3" fmla="*/ 176849 h 181545"/>
                  <a:gd name="connsiteX4" fmla="*/ 100 w 3774069"/>
                  <a:gd name="connsiteY4" fmla="*/ 3064 h 181545"/>
                  <a:gd name="connsiteX0" fmla="*/ 100 w 3774069"/>
                  <a:gd name="connsiteY0" fmla="*/ 3064 h 176849"/>
                  <a:gd name="connsiteX1" fmla="*/ 3774069 w 3774069"/>
                  <a:gd name="connsiteY1" fmla="*/ 0 h 176849"/>
                  <a:gd name="connsiteX2" fmla="*/ 3768997 w 3774069"/>
                  <a:gd name="connsiteY2" fmla="*/ 176782 h 176849"/>
                  <a:gd name="connsiteX3" fmla="*/ 4551 w 3774069"/>
                  <a:gd name="connsiteY3" fmla="*/ 176849 h 176849"/>
                  <a:gd name="connsiteX4" fmla="*/ 100 w 3774069"/>
                  <a:gd name="connsiteY4" fmla="*/ 3064 h 176849"/>
                  <a:gd name="connsiteX0" fmla="*/ 28887 w 3802856"/>
                  <a:gd name="connsiteY0" fmla="*/ 3064 h 176782"/>
                  <a:gd name="connsiteX1" fmla="*/ 3802856 w 3802856"/>
                  <a:gd name="connsiteY1" fmla="*/ 0 h 176782"/>
                  <a:gd name="connsiteX2" fmla="*/ 3797784 w 3802856"/>
                  <a:gd name="connsiteY2" fmla="*/ 176782 h 176782"/>
                  <a:gd name="connsiteX3" fmla="*/ 0 w 3802856"/>
                  <a:gd name="connsiteY3" fmla="*/ 174468 h 176782"/>
                  <a:gd name="connsiteX4" fmla="*/ 28887 w 3802856"/>
                  <a:gd name="connsiteY4" fmla="*/ 3064 h 176782"/>
                  <a:gd name="connsiteX0" fmla="*/ 5074 w 3802856"/>
                  <a:gd name="connsiteY0" fmla="*/ 0 h 180862"/>
                  <a:gd name="connsiteX1" fmla="*/ 3802856 w 3802856"/>
                  <a:gd name="connsiteY1" fmla="*/ 4080 h 180862"/>
                  <a:gd name="connsiteX2" fmla="*/ 3797784 w 3802856"/>
                  <a:gd name="connsiteY2" fmla="*/ 180862 h 180862"/>
                  <a:gd name="connsiteX3" fmla="*/ 0 w 3802856"/>
                  <a:gd name="connsiteY3" fmla="*/ 178548 h 180862"/>
                  <a:gd name="connsiteX4" fmla="*/ 5074 w 3802856"/>
                  <a:gd name="connsiteY4" fmla="*/ 0 h 180862"/>
                  <a:gd name="connsiteX0" fmla="*/ 151 w 3805077"/>
                  <a:gd name="connsiteY0" fmla="*/ 0 h 180862"/>
                  <a:gd name="connsiteX1" fmla="*/ 3805077 w 3805077"/>
                  <a:gd name="connsiteY1" fmla="*/ 4080 h 180862"/>
                  <a:gd name="connsiteX2" fmla="*/ 3800005 w 3805077"/>
                  <a:gd name="connsiteY2" fmla="*/ 180862 h 180862"/>
                  <a:gd name="connsiteX3" fmla="*/ 2221 w 3805077"/>
                  <a:gd name="connsiteY3" fmla="*/ 178548 h 180862"/>
                  <a:gd name="connsiteX4" fmla="*/ 151 w 3805077"/>
                  <a:gd name="connsiteY4" fmla="*/ 0 h 180862"/>
                  <a:gd name="connsiteX0" fmla="*/ 9798 w 3802856"/>
                  <a:gd name="connsiteY0" fmla="*/ 0 h 180862"/>
                  <a:gd name="connsiteX1" fmla="*/ 3802856 w 3802856"/>
                  <a:gd name="connsiteY1" fmla="*/ 4080 h 180862"/>
                  <a:gd name="connsiteX2" fmla="*/ 3797784 w 3802856"/>
                  <a:gd name="connsiteY2" fmla="*/ 180862 h 180862"/>
                  <a:gd name="connsiteX3" fmla="*/ 0 w 3802856"/>
                  <a:gd name="connsiteY3" fmla="*/ 178548 h 180862"/>
                  <a:gd name="connsiteX4" fmla="*/ 9798 w 3802856"/>
                  <a:gd name="connsiteY4" fmla="*/ 0 h 180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2856" h="180862">
                    <a:moveTo>
                      <a:pt x="9798" y="0"/>
                    </a:moveTo>
                    <a:lnTo>
                      <a:pt x="3802856" y="4080"/>
                    </a:lnTo>
                    <a:cubicBezTo>
                      <a:pt x="3801892" y="54276"/>
                      <a:pt x="3798748" y="130666"/>
                      <a:pt x="3797784" y="180862"/>
                    </a:cubicBezTo>
                    <a:lnTo>
                      <a:pt x="0" y="178548"/>
                    </a:lnTo>
                    <a:cubicBezTo>
                      <a:pt x="964" y="124533"/>
                      <a:pt x="8834" y="54015"/>
                      <a:pt x="9798" y="0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460" name="フリーフォーム: 図形 459">
                <a:extLst>
                  <a:ext uri="{FF2B5EF4-FFF2-40B4-BE49-F238E27FC236}">
                    <a16:creationId xmlns:a16="http://schemas.microsoft.com/office/drawing/2014/main" id="{FE913469-D4A1-4736-A4DC-09B858F19464}"/>
                  </a:ext>
                </a:extLst>
              </p:cNvPr>
              <p:cNvSpPr/>
              <p:nvPr/>
            </p:nvSpPr>
            <p:spPr>
              <a:xfrm>
                <a:off x="5897087" y="1746925"/>
                <a:ext cx="160310" cy="3311422"/>
              </a:xfrm>
              <a:custGeom>
                <a:avLst/>
                <a:gdLst>
                  <a:gd name="connsiteX0" fmla="*/ 0 w 174567"/>
                  <a:gd name="connsiteY0" fmla="*/ 4156 h 3316778"/>
                  <a:gd name="connsiteX1" fmla="*/ 166254 w 174567"/>
                  <a:gd name="connsiteY1" fmla="*/ 0 h 3316778"/>
                  <a:gd name="connsiteX2" fmla="*/ 174567 w 174567"/>
                  <a:gd name="connsiteY2" fmla="*/ 3316778 h 3316778"/>
                  <a:gd name="connsiteX3" fmla="*/ 0 w 174567"/>
                  <a:gd name="connsiteY3" fmla="*/ 3312622 h 3316778"/>
                  <a:gd name="connsiteX4" fmla="*/ 0 w 174567"/>
                  <a:gd name="connsiteY4" fmla="*/ 4156 h 3316778"/>
                  <a:gd name="connsiteX0" fmla="*/ 0 w 179682"/>
                  <a:gd name="connsiteY0" fmla="*/ 4156 h 3316778"/>
                  <a:gd name="connsiteX1" fmla="*/ 179682 w 179682"/>
                  <a:gd name="connsiteY1" fmla="*/ 0 h 3316778"/>
                  <a:gd name="connsiteX2" fmla="*/ 174567 w 179682"/>
                  <a:gd name="connsiteY2" fmla="*/ 3316778 h 3316778"/>
                  <a:gd name="connsiteX3" fmla="*/ 0 w 179682"/>
                  <a:gd name="connsiteY3" fmla="*/ 3312622 h 3316778"/>
                  <a:gd name="connsiteX4" fmla="*/ 0 w 179682"/>
                  <a:gd name="connsiteY4" fmla="*/ 4156 h 3316778"/>
                  <a:gd name="connsiteX0" fmla="*/ 0 w 187995"/>
                  <a:gd name="connsiteY0" fmla="*/ 4156 h 3320945"/>
                  <a:gd name="connsiteX1" fmla="*/ 179682 w 187995"/>
                  <a:gd name="connsiteY1" fmla="*/ 0 h 3320945"/>
                  <a:gd name="connsiteX2" fmla="*/ 187995 w 187995"/>
                  <a:gd name="connsiteY2" fmla="*/ 3320945 h 3320945"/>
                  <a:gd name="connsiteX3" fmla="*/ 0 w 187995"/>
                  <a:gd name="connsiteY3" fmla="*/ 3312622 h 3320945"/>
                  <a:gd name="connsiteX4" fmla="*/ 0 w 187995"/>
                  <a:gd name="connsiteY4" fmla="*/ 4156 h 3320945"/>
                  <a:gd name="connsiteX0" fmla="*/ 0 w 187995"/>
                  <a:gd name="connsiteY0" fmla="*/ 4156 h 3320956"/>
                  <a:gd name="connsiteX1" fmla="*/ 179682 w 187995"/>
                  <a:gd name="connsiteY1" fmla="*/ 0 h 3320956"/>
                  <a:gd name="connsiteX2" fmla="*/ 187995 w 187995"/>
                  <a:gd name="connsiteY2" fmla="*/ 3320945 h 3320956"/>
                  <a:gd name="connsiteX3" fmla="*/ 8951 w 187995"/>
                  <a:gd name="connsiteY3" fmla="*/ 3320956 h 3320956"/>
                  <a:gd name="connsiteX4" fmla="*/ 0 w 187995"/>
                  <a:gd name="connsiteY4" fmla="*/ 4156 h 3320956"/>
                  <a:gd name="connsiteX0" fmla="*/ 9350 w 197345"/>
                  <a:gd name="connsiteY0" fmla="*/ 4156 h 3320945"/>
                  <a:gd name="connsiteX1" fmla="*/ 189032 w 197345"/>
                  <a:gd name="connsiteY1" fmla="*/ 0 h 3320945"/>
                  <a:gd name="connsiteX2" fmla="*/ 197345 w 197345"/>
                  <a:gd name="connsiteY2" fmla="*/ 3320945 h 3320945"/>
                  <a:gd name="connsiteX3" fmla="*/ 396 w 197345"/>
                  <a:gd name="connsiteY3" fmla="*/ 3316789 h 3320945"/>
                  <a:gd name="connsiteX4" fmla="*/ 9350 w 197345"/>
                  <a:gd name="connsiteY4" fmla="*/ 4156 h 3320945"/>
                  <a:gd name="connsiteX0" fmla="*/ 9350 w 215250"/>
                  <a:gd name="connsiteY0" fmla="*/ 4156 h 3320945"/>
                  <a:gd name="connsiteX1" fmla="*/ 189032 w 215250"/>
                  <a:gd name="connsiteY1" fmla="*/ 0 h 3320945"/>
                  <a:gd name="connsiteX2" fmla="*/ 215250 w 215250"/>
                  <a:gd name="connsiteY2" fmla="*/ 3320945 h 3320945"/>
                  <a:gd name="connsiteX3" fmla="*/ 396 w 215250"/>
                  <a:gd name="connsiteY3" fmla="*/ 3316789 h 3320945"/>
                  <a:gd name="connsiteX4" fmla="*/ 9350 w 215250"/>
                  <a:gd name="connsiteY4" fmla="*/ 4156 h 3320945"/>
                  <a:gd name="connsiteX0" fmla="*/ 9350 w 215250"/>
                  <a:gd name="connsiteY0" fmla="*/ 4156 h 3320945"/>
                  <a:gd name="connsiteX1" fmla="*/ 193509 w 215250"/>
                  <a:gd name="connsiteY1" fmla="*/ 0 h 3320945"/>
                  <a:gd name="connsiteX2" fmla="*/ 215250 w 215250"/>
                  <a:gd name="connsiteY2" fmla="*/ 3320945 h 3320945"/>
                  <a:gd name="connsiteX3" fmla="*/ 396 w 215250"/>
                  <a:gd name="connsiteY3" fmla="*/ 3316789 h 3320945"/>
                  <a:gd name="connsiteX4" fmla="*/ 9350 w 215250"/>
                  <a:gd name="connsiteY4" fmla="*/ 4156 h 3320945"/>
                  <a:gd name="connsiteX0" fmla="*/ 9350 w 215250"/>
                  <a:gd name="connsiteY0" fmla="*/ 12490 h 3329279"/>
                  <a:gd name="connsiteX1" fmla="*/ 184557 w 215250"/>
                  <a:gd name="connsiteY1" fmla="*/ 0 h 3329279"/>
                  <a:gd name="connsiteX2" fmla="*/ 215250 w 215250"/>
                  <a:gd name="connsiteY2" fmla="*/ 3329279 h 3329279"/>
                  <a:gd name="connsiteX3" fmla="*/ 396 w 215250"/>
                  <a:gd name="connsiteY3" fmla="*/ 3325123 h 3329279"/>
                  <a:gd name="connsiteX4" fmla="*/ 9350 w 215250"/>
                  <a:gd name="connsiteY4" fmla="*/ 12490 h 3329279"/>
                  <a:gd name="connsiteX0" fmla="*/ 9350 w 206298"/>
                  <a:gd name="connsiteY0" fmla="*/ 12490 h 3329279"/>
                  <a:gd name="connsiteX1" fmla="*/ 184557 w 206298"/>
                  <a:gd name="connsiteY1" fmla="*/ 0 h 3329279"/>
                  <a:gd name="connsiteX2" fmla="*/ 206298 w 206298"/>
                  <a:gd name="connsiteY2" fmla="*/ 3329279 h 3329279"/>
                  <a:gd name="connsiteX3" fmla="*/ 396 w 206298"/>
                  <a:gd name="connsiteY3" fmla="*/ 3325123 h 3329279"/>
                  <a:gd name="connsiteX4" fmla="*/ 9350 w 206298"/>
                  <a:gd name="connsiteY4" fmla="*/ 12490 h 3329279"/>
                  <a:gd name="connsiteX0" fmla="*/ 0 w 196948"/>
                  <a:gd name="connsiteY0" fmla="*/ 12490 h 3329290"/>
                  <a:gd name="connsiteX1" fmla="*/ 175207 w 196948"/>
                  <a:gd name="connsiteY1" fmla="*/ 0 h 3329290"/>
                  <a:gd name="connsiteX2" fmla="*/ 196948 w 196948"/>
                  <a:gd name="connsiteY2" fmla="*/ 3329279 h 3329290"/>
                  <a:gd name="connsiteX3" fmla="*/ 4474 w 196948"/>
                  <a:gd name="connsiteY3" fmla="*/ 3329290 h 3329290"/>
                  <a:gd name="connsiteX4" fmla="*/ 0 w 196948"/>
                  <a:gd name="connsiteY4" fmla="*/ 12490 h 3329290"/>
                  <a:gd name="connsiteX0" fmla="*/ 0 w 196948"/>
                  <a:gd name="connsiteY0" fmla="*/ 5328 h 3322128"/>
                  <a:gd name="connsiteX1" fmla="*/ 175207 w 196948"/>
                  <a:gd name="connsiteY1" fmla="*/ 0 h 3322128"/>
                  <a:gd name="connsiteX2" fmla="*/ 196948 w 196948"/>
                  <a:gd name="connsiteY2" fmla="*/ 3322117 h 3322128"/>
                  <a:gd name="connsiteX3" fmla="*/ 4474 w 196948"/>
                  <a:gd name="connsiteY3" fmla="*/ 3322128 h 3322128"/>
                  <a:gd name="connsiteX4" fmla="*/ 0 w 196948"/>
                  <a:gd name="connsiteY4" fmla="*/ 5328 h 3322128"/>
                  <a:gd name="connsiteX0" fmla="*/ 0 w 196948"/>
                  <a:gd name="connsiteY0" fmla="*/ 2941 h 3319741"/>
                  <a:gd name="connsiteX1" fmla="*/ 175207 w 196948"/>
                  <a:gd name="connsiteY1" fmla="*/ 0 h 3319741"/>
                  <a:gd name="connsiteX2" fmla="*/ 196948 w 196948"/>
                  <a:gd name="connsiteY2" fmla="*/ 3319730 h 3319741"/>
                  <a:gd name="connsiteX3" fmla="*/ 4474 w 196948"/>
                  <a:gd name="connsiteY3" fmla="*/ 3319741 h 3319741"/>
                  <a:gd name="connsiteX4" fmla="*/ 0 w 196948"/>
                  <a:gd name="connsiteY4" fmla="*/ 2941 h 3319741"/>
                  <a:gd name="connsiteX0" fmla="*/ 0 w 196948"/>
                  <a:gd name="connsiteY0" fmla="*/ 2941 h 3319741"/>
                  <a:gd name="connsiteX1" fmla="*/ 188029 w 196948"/>
                  <a:gd name="connsiteY1" fmla="*/ 0 h 3319741"/>
                  <a:gd name="connsiteX2" fmla="*/ 196948 w 196948"/>
                  <a:gd name="connsiteY2" fmla="*/ 3319730 h 3319741"/>
                  <a:gd name="connsiteX3" fmla="*/ 4474 w 196948"/>
                  <a:gd name="connsiteY3" fmla="*/ 3319741 h 3319741"/>
                  <a:gd name="connsiteX4" fmla="*/ 0 w 196948"/>
                  <a:gd name="connsiteY4" fmla="*/ 2941 h 3319741"/>
                  <a:gd name="connsiteX0" fmla="*/ 0 w 198287"/>
                  <a:gd name="connsiteY0" fmla="*/ 2941 h 3319741"/>
                  <a:gd name="connsiteX1" fmla="*/ 198287 w 198287"/>
                  <a:gd name="connsiteY1" fmla="*/ 0 h 3319741"/>
                  <a:gd name="connsiteX2" fmla="*/ 196948 w 198287"/>
                  <a:gd name="connsiteY2" fmla="*/ 3319730 h 3319741"/>
                  <a:gd name="connsiteX3" fmla="*/ 4474 w 198287"/>
                  <a:gd name="connsiteY3" fmla="*/ 3319741 h 3319741"/>
                  <a:gd name="connsiteX4" fmla="*/ 0 w 198287"/>
                  <a:gd name="connsiteY4" fmla="*/ 2941 h 3319741"/>
                  <a:gd name="connsiteX0" fmla="*/ 3824 w 202111"/>
                  <a:gd name="connsiteY0" fmla="*/ 2941 h 3319741"/>
                  <a:gd name="connsiteX1" fmla="*/ 202111 w 202111"/>
                  <a:gd name="connsiteY1" fmla="*/ 0 h 3319741"/>
                  <a:gd name="connsiteX2" fmla="*/ 200772 w 202111"/>
                  <a:gd name="connsiteY2" fmla="*/ 3319730 h 3319741"/>
                  <a:gd name="connsiteX3" fmla="*/ 604 w 202111"/>
                  <a:gd name="connsiteY3" fmla="*/ 3319741 h 3319741"/>
                  <a:gd name="connsiteX4" fmla="*/ 3824 w 202111"/>
                  <a:gd name="connsiteY4" fmla="*/ 2941 h 3319741"/>
                  <a:gd name="connsiteX0" fmla="*/ 3824 w 200786"/>
                  <a:gd name="connsiteY0" fmla="*/ 10103 h 3326903"/>
                  <a:gd name="connsiteX1" fmla="*/ 191853 w 200786"/>
                  <a:gd name="connsiteY1" fmla="*/ 0 h 3326903"/>
                  <a:gd name="connsiteX2" fmla="*/ 200772 w 200786"/>
                  <a:gd name="connsiteY2" fmla="*/ 3326892 h 3326903"/>
                  <a:gd name="connsiteX3" fmla="*/ 604 w 200786"/>
                  <a:gd name="connsiteY3" fmla="*/ 3326903 h 3326903"/>
                  <a:gd name="connsiteX4" fmla="*/ 3824 w 200786"/>
                  <a:gd name="connsiteY4" fmla="*/ 10103 h 3326903"/>
                  <a:gd name="connsiteX0" fmla="*/ 3824 w 200777"/>
                  <a:gd name="connsiteY0" fmla="*/ 5329 h 3322129"/>
                  <a:gd name="connsiteX1" fmla="*/ 176466 w 200777"/>
                  <a:gd name="connsiteY1" fmla="*/ 0 h 3322129"/>
                  <a:gd name="connsiteX2" fmla="*/ 200772 w 200777"/>
                  <a:gd name="connsiteY2" fmla="*/ 3322118 h 3322129"/>
                  <a:gd name="connsiteX3" fmla="*/ 604 w 200777"/>
                  <a:gd name="connsiteY3" fmla="*/ 3322129 h 3322129"/>
                  <a:gd name="connsiteX4" fmla="*/ 3824 w 200777"/>
                  <a:gd name="connsiteY4" fmla="*/ 5329 h 3322129"/>
                  <a:gd name="connsiteX0" fmla="*/ 3824 w 200776"/>
                  <a:gd name="connsiteY0" fmla="*/ 5329 h 3322129"/>
                  <a:gd name="connsiteX1" fmla="*/ 171337 w 200776"/>
                  <a:gd name="connsiteY1" fmla="*/ 0 h 3322129"/>
                  <a:gd name="connsiteX2" fmla="*/ 200772 w 200776"/>
                  <a:gd name="connsiteY2" fmla="*/ 3322118 h 3322129"/>
                  <a:gd name="connsiteX3" fmla="*/ 604 w 200776"/>
                  <a:gd name="connsiteY3" fmla="*/ 3322129 h 3322129"/>
                  <a:gd name="connsiteX4" fmla="*/ 3824 w 200776"/>
                  <a:gd name="connsiteY4" fmla="*/ 5329 h 3322129"/>
                  <a:gd name="connsiteX0" fmla="*/ 3824 w 182831"/>
                  <a:gd name="connsiteY0" fmla="*/ 5329 h 3324506"/>
                  <a:gd name="connsiteX1" fmla="*/ 171337 w 182831"/>
                  <a:gd name="connsiteY1" fmla="*/ 0 h 3324506"/>
                  <a:gd name="connsiteX2" fmla="*/ 182820 w 182831"/>
                  <a:gd name="connsiteY2" fmla="*/ 3324506 h 3324506"/>
                  <a:gd name="connsiteX3" fmla="*/ 604 w 182831"/>
                  <a:gd name="connsiteY3" fmla="*/ 3322129 h 3324506"/>
                  <a:gd name="connsiteX4" fmla="*/ 3824 w 182831"/>
                  <a:gd name="connsiteY4" fmla="*/ 5329 h 3324506"/>
                  <a:gd name="connsiteX0" fmla="*/ 3824 w 171337"/>
                  <a:gd name="connsiteY0" fmla="*/ 5329 h 3322129"/>
                  <a:gd name="connsiteX1" fmla="*/ 171337 w 171337"/>
                  <a:gd name="connsiteY1" fmla="*/ 0 h 3322129"/>
                  <a:gd name="connsiteX2" fmla="*/ 169998 w 171337"/>
                  <a:gd name="connsiteY2" fmla="*/ 3319731 h 3322129"/>
                  <a:gd name="connsiteX3" fmla="*/ 604 w 171337"/>
                  <a:gd name="connsiteY3" fmla="*/ 3322129 h 3322129"/>
                  <a:gd name="connsiteX4" fmla="*/ 3824 w 171337"/>
                  <a:gd name="connsiteY4" fmla="*/ 5329 h 3322129"/>
                  <a:gd name="connsiteX0" fmla="*/ 0 w 172641"/>
                  <a:gd name="connsiteY0" fmla="*/ 5329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5329 h 3322129"/>
                  <a:gd name="connsiteX0" fmla="*/ 0 w 172641"/>
                  <a:gd name="connsiteY0" fmla="*/ 2942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2942 h 3322129"/>
                  <a:gd name="connsiteX0" fmla="*/ 0 w 175205"/>
                  <a:gd name="connsiteY0" fmla="*/ 0 h 3323961"/>
                  <a:gd name="connsiteX1" fmla="*/ 175205 w 175205"/>
                  <a:gd name="connsiteY1" fmla="*/ 1832 h 3323961"/>
                  <a:gd name="connsiteX2" fmla="*/ 173866 w 175205"/>
                  <a:gd name="connsiteY2" fmla="*/ 3321563 h 3323961"/>
                  <a:gd name="connsiteX3" fmla="*/ 4472 w 175205"/>
                  <a:gd name="connsiteY3" fmla="*/ 3323961 h 3323961"/>
                  <a:gd name="connsiteX4" fmla="*/ 0 w 175205"/>
                  <a:gd name="connsiteY4" fmla="*/ 0 h 3323961"/>
                  <a:gd name="connsiteX0" fmla="*/ 0 w 175205"/>
                  <a:gd name="connsiteY0" fmla="*/ 5330 h 3322129"/>
                  <a:gd name="connsiteX1" fmla="*/ 175205 w 175205"/>
                  <a:gd name="connsiteY1" fmla="*/ 0 h 3322129"/>
                  <a:gd name="connsiteX2" fmla="*/ 173866 w 175205"/>
                  <a:gd name="connsiteY2" fmla="*/ 3319731 h 3322129"/>
                  <a:gd name="connsiteX3" fmla="*/ 4472 w 175205"/>
                  <a:gd name="connsiteY3" fmla="*/ 3322129 h 3322129"/>
                  <a:gd name="connsiteX4" fmla="*/ 0 w 175205"/>
                  <a:gd name="connsiteY4" fmla="*/ 5330 h 3322129"/>
                  <a:gd name="connsiteX0" fmla="*/ 0 w 172641"/>
                  <a:gd name="connsiteY0" fmla="*/ 5330 h 3322129"/>
                  <a:gd name="connsiteX1" fmla="*/ 172641 w 172641"/>
                  <a:gd name="connsiteY1" fmla="*/ 0 h 3322129"/>
                  <a:gd name="connsiteX2" fmla="*/ 171302 w 172641"/>
                  <a:gd name="connsiteY2" fmla="*/ 3319731 h 3322129"/>
                  <a:gd name="connsiteX3" fmla="*/ 1908 w 172641"/>
                  <a:gd name="connsiteY3" fmla="*/ 3322129 h 3322129"/>
                  <a:gd name="connsiteX4" fmla="*/ 0 w 172641"/>
                  <a:gd name="connsiteY4" fmla="*/ 5330 h 3322129"/>
                  <a:gd name="connsiteX0" fmla="*/ 0 w 172641"/>
                  <a:gd name="connsiteY0" fmla="*/ 5330 h 3319742"/>
                  <a:gd name="connsiteX1" fmla="*/ 172641 w 172641"/>
                  <a:gd name="connsiteY1" fmla="*/ 0 h 3319742"/>
                  <a:gd name="connsiteX2" fmla="*/ 171302 w 172641"/>
                  <a:gd name="connsiteY2" fmla="*/ 3319731 h 3319742"/>
                  <a:gd name="connsiteX3" fmla="*/ 4472 w 172641"/>
                  <a:gd name="connsiteY3" fmla="*/ 3319742 h 3319742"/>
                  <a:gd name="connsiteX4" fmla="*/ 0 w 172641"/>
                  <a:gd name="connsiteY4" fmla="*/ 5330 h 3319742"/>
                  <a:gd name="connsiteX0" fmla="*/ 0 w 172641"/>
                  <a:gd name="connsiteY0" fmla="*/ 5330 h 3319742"/>
                  <a:gd name="connsiteX1" fmla="*/ 172641 w 172641"/>
                  <a:gd name="connsiteY1" fmla="*/ 0 h 3319742"/>
                  <a:gd name="connsiteX2" fmla="*/ 171302 w 172641"/>
                  <a:gd name="connsiteY2" fmla="*/ 3319731 h 3319742"/>
                  <a:gd name="connsiteX3" fmla="*/ 1907 w 172641"/>
                  <a:gd name="connsiteY3" fmla="*/ 3319742 h 3319742"/>
                  <a:gd name="connsiteX4" fmla="*/ 0 w 172641"/>
                  <a:gd name="connsiteY4" fmla="*/ 5330 h 331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641" h="3319742">
                    <a:moveTo>
                      <a:pt x="0" y="5330"/>
                    </a:moveTo>
                    <a:lnTo>
                      <a:pt x="172641" y="0"/>
                    </a:lnTo>
                    <a:cubicBezTo>
                      <a:pt x="172195" y="1106577"/>
                      <a:pt x="171748" y="2213154"/>
                      <a:pt x="171302" y="3319731"/>
                    </a:cubicBezTo>
                    <a:lnTo>
                      <a:pt x="1907" y="3319742"/>
                    </a:lnTo>
                    <a:cubicBezTo>
                      <a:pt x="-1077" y="2214142"/>
                      <a:pt x="2984" y="1110930"/>
                      <a:pt x="0" y="5330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</p:grpSp>
        <p:grpSp>
          <p:nvGrpSpPr>
            <p:cNvPr id="452" name="グループ化 451">
              <a:extLst>
                <a:ext uri="{FF2B5EF4-FFF2-40B4-BE49-F238E27FC236}">
                  <a16:creationId xmlns:a16="http://schemas.microsoft.com/office/drawing/2014/main" id="{BBC8FA6D-5E19-4B6C-8E8E-31D55CFB4317}"/>
                </a:ext>
              </a:extLst>
            </p:cNvPr>
            <p:cNvGrpSpPr/>
            <p:nvPr/>
          </p:nvGrpSpPr>
          <p:grpSpPr>
            <a:xfrm>
              <a:off x="5701658" y="1081726"/>
              <a:ext cx="685680" cy="864206"/>
              <a:chOff x="5502808" y="690565"/>
              <a:chExt cx="781398" cy="984845"/>
            </a:xfrm>
          </p:grpSpPr>
          <p:sp>
            <p:nvSpPr>
              <p:cNvPr id="456" name="フリーフォーム: 図形 455">
                <a:extLst>
                  <a:ext uri="{FF2B5EF4-FFF2-40B4-BE49-F238E27FC236}">
                    <a16:creationId xmlns:a16="http://schemas.microsoft.com/office/drawing/2014/main" id="{F862D4CD-E306-41C0-A2C3-123D1C2D5FF8}"/>
                  </a:ext>
                </a:extLst>
              </p:cNvPr>
              <p:cNvSpPr/>
              <p:nvPr/>
            </p:nvSpPr>
            <p:spPr>
              <a:xfrm>
                <a:off x="5834429" y="690565"/>
                <a:ext cx="309377" cy="549541"/>
              </a:xfrm>
              <a:custGeom>
                <a:avLst/>
                <a:gdLst>
                  <a:gd name="connsiteX0" fmla="*/ 11906 w 302419"/>
                  <a:gd name="connsiteY0" fmla="*/ 514350 h 514350"/>
                  <a:gd name="connsiteX1" fmla="*/ 0 w 302419"/>
                  <a:gd name="connsiteY1" fmla="*/ 330994 h 514350"/>
                  <a:gd name="connsiteX2" fmla="*/ 9525 w 302419"/>
                  <a:gd name="connsiteY2" fmla="*/ 176213 h 514350"/>
                  <a:gd name="connsiteX3" fmla="*/ 78581 w 302419"/>
                  <a:gd name="connsiteY3" fmla="*/ 52388 h 514350"/>
                  <a:gd name="connsiteX4" fmla="*/ 154781 w 302419"/>
                  <a:gd name="connsiteY4" fmla="*/ 0 h 514350"/>
                  <a:gd name="connsiteX5" fmla="*/ 216694 w 302419"/>
                  <a:gd name="connsiteY5" fmla="*/ 7144 h 514350"/>
                  <a:gd name="connsiteX6" fmla="*/ 297656 w 302419"/>
                  <a:gd name="connsiteY6" fmla="*/ 90488 h 514350"/>
                  <a:gd name="connsiteX7" fmla="*/ 302419 w 302419"/>
                  <a:gd name="connsiteY7" fmla="*/ 257175 h 514350"/>
                  <a:gd name="connsiteX8" fmla="*/ 285750 w 302419"/>
                  <a:gd name="connsiteY8" fmla="*/ 385763 h 514350"/>
                  <a:gd name="connsiteX9" fmla="*/ 180975 w 302419"/>
                  <a:gd name="connsiteY9" fmla="*/ 395288 h 514350"/>
                  <a:gd name="connsiteX10" fmla="*/ 202406 w 302419"/>
                  <a:gd name="connsiteY10" fmla="*/ 288132 h 514350"/>
                  <a:gd name="connsiteX11" fmla="*/ 190500 w 302419"/>
                  <a:gd name="connsiteY11" fmla="*/ 195263 h 514350"/>
                  <a:gd name="connsiteX12" fmla="*/ 154781 w 302419"/>
                  <a:gd name="connsiteY12" fmla="*/ 159544 h 514350"/>
                  <a:gd name="connsiteX13" fmla="*/ 111919 w 302419"/>
                  <a:gd name="connsiteY13" fmla="*/ 195263 h 514350"/>
                  <a:gd name="connsiteX14" fmla="*/ 88106 w 302419"/>
                  <a:gd name="connsiteY14" fmla="*/ 257175 h 514350"/>
                  <a:gd name="connsiteX15" fmla="*/ 92869 w 302419"/>
                  <a:gd name="connsiteY15" fmla="*/ 338138 h 514350"/>
                  <a:gd name="connsiteX16" fmla="*/ 85725 w 302419"/>
                  <a:gd name="connsiteY16" fmla="*/ 428625 h 514350"/>
                  <a:gd name="connsiteX17" fmla="*/ 95250 w 302419"/>
                  <a:gd name="connsiteY17" fmla="*/ 469107 h 514350"/>
                  <a:gd name="connsiteX18" fmla="*/ 11906 w 302419"/>
                  <a:gd name="connsiteY18" fmla="*/ 514350 h 514350"/>
                  <a:gd name="connsiteX0" fmla="*/ 11906 w 302419"/>
                  <a:gd name="connsiteY0" fmla="*/ 519453 h 519453"/>
                  <a:gd name="connsiteX1" fmla="*/ 0 w 302419"/>
                  <a:gd name="connsiteY1" fmla="*/ 336097 h 519453"/>
                  <a:gd name="connsiteX2" fmla="*/ 9525 w 302419"/>
                  <a:gd name="connsiteY2" fmla="*/ 181316 h 519453"/>
                  <a:gd name="connsiteX3" fmla="*/ 78581 w 302419"/>
                  <a:gd name="connsiteY3" fmla="*/ 57491 h 519453"/>
                  <a:gd name="connsiteX4" fmla="*/ 154781 w 302419"/>
                  <a:gd name="connsiteY4" fmla="*/ 5103 h 519453"/>
                  <a:gd name="connsiteX5" fmla="*/ 216694 w 302419"/>
                  <a:gd name="connsiteY5" fmla="*/ 12247 h 519453"/>
                  <a:gd name="connsiteX6" fmla="*/ 297656 w 302419"/>
                  <a:gd name="connsiteY6" fmla="*/ 95591 h 519453"/>
                  <a:gd name="connsiteX7" fmla="*/ 302419 w 302419"/>
                  <a:gd name="connsiteY7" fmla="*/ 262278 h 519453"/>
                  <a:gd name="connsiteX8" fmla="*/ 285750 w 302419"/>
                  <a:gd name="connsiteY8" fmla="*/ 390866 h 519453"/>
                  <a:gd name="connsiteX9" fmla="*/ 180975 w 302419"/>
                  <a:gd name="connsiteY9" fmla="*/ 400391 h 519453"/>
                  <a:gd name="connsiteX10" fmla="*/ 202406 w 302419"/>
                  <a:gd name="connsiteY10" fmla="*/ 293235 h 519453"/>
                  <a:gd name="connsiteX11" fmla="*/ 190500 w 302419"/>
                  <a:gd name="connsiteY11" fmla="*/ 200366 h 519453"/>
                  <a:gd name="connsiteX12" fmla="*/ 154781 w 302419"/>
                  <a:gd name="connsiteY12" fmla="*/ 164647 h 519453"/>
                  <a:gd name="connsiteX13" fmla="*/ 111919 w 302419"/>
                  <a:gd name="connsiteY13" fmla="*/ 200366 h 519453"/>
                  <a:gd name="connsiteX14" fmla="*/ 88106 w 302419"/>
                  <a:gd name="connsiteY14" fmla="*/ 262278 h 519453"/>
                  <a:gd name="connsiteX15" fmla="*/ 92869 w 302419"/>
                  <a:gd name="connsiteY15" fmla="*/ 343241 h 519453"/>
                  <a:gd name="connsiteX16" fmla="*/ 85725 w 302419"/>
                  <a:gd name="connsiteY16" fmla="*/ 433728 h 519453"/>
                  <a:gd name="connsiteX17" fmla="*/ 95250 w 302419"/>
                  <a:gd name="connsiteY17" fmla="*/ 474210 h 519453"/>
                  <a:gd name="connsiteX18" fmla="*/ 11906 w 302419"/>
                  <a:gd name="connsiteY18" fmla="*/ 519453 h 519453"/>
                  <a:gd name="connsiteX0" fmla="*/ 11906 w 302419"/>
                  <a:gd name="connsiteY0" fmla="*/ 524114 h 524114"/>
                  <a:gd name="connsiteX1" fmla="*/ 0 w 302419"/>
                  <a:gd name="connsiteY1" fmla="*/ 340758 h 524114"/>
                  <a:gd name="connsiteX2" fmla="*/ 9525 w 302419"/>
                  <a:gd name="connsiteY2" fmla="*/ 185977 h 524114"/>
                  <a:gd name="connsiteX3" fmla="*/ 78581 w 302419"/>
                  <a:gd name="connsiteY3" fmla="*/ 62152 h 524114"/>
                  <a:gd name="connsiteX4" fmla="*/ 154781 w 302419"/>
                  <a:gd name="connsiteY4" fmla="*/ 9764 h 524114"/>
                  <a:gd name="connsiteX5" fmla="*/ 216694 w 302419"/>
                  <a:gd name="connsiteY5" fmla="*/ 16908 h 524114"/>
                  <a:gd name="connsiteX6" fmla="*/ 297656 w 302419"/>
                  <a:gd name="connsiteY6" fmla="*/ 100252 h 524114"/>
                  <a:gd name="connsiteX7" fmla="*/ 302419 w 302419"/>
                  <a:gd name="connsiteY7" fmla="*/ 266939 h 524114"/>
                  <a:gd name="connsiteX8" fmla="*/ 285750 w 302419"/>
                  <a:gd name="connsiteY8" fmla="*/ 395527 h 524114"/>
                  <a:gd name="connsiteX9" fmla="*/ 180975 w 302419"/>
                  <a:gd name="connsiteY9" fmla="*/ 405052 h 524114"/>
                  <a:gd name="connsiteX10" fmla="*/ 202406 w 302419"/>
                  <a:gd name="connsiteY10" fmla="*/ 297896 h 524114"/>
                  <a:gd name="connsiteX11" fmla="*/ 190500 w 302419"/>
                  <a:gd name="connsiteY11" fmla="*/ 205027 h 524114"/>
                  <a:gd name="connsiteX12" fmla="*/ 154781 w 302419"/>
                  <a:gd name="connsiteY12" fmla="*/ 169308 h 524114"/>
                  <a:gd name="connsiteX13" fmla="*/ 111919 w 302419"/>
                  <a:gd name="connsiteY13" fmla="*/ 205027 h 524114"/>
                  <a:gd name="connsiteX14" fmla="*/ 88106 w 302419"/>
                  <a:gd name="connsiteY14" fmla="*/ 266939 h 524114"/>
                  <a:gd name="connsiteX15" fmla="*/ 92869 w 302419"/>
                  <a:gd name="connsiteY15" fmla="*/ 347902 h 524114"/>
                  <a:gd name="connsiteX16" fmla="*/ 85725 w 302419"/>
                  <a:gd name="connsiteY16" fmla="*/ 438389 h 524114"/>
                  <a:gd name="connsiteX17" fmla="*/ 95250 w 302419"/>
                  <a:gd name="connsiteY17" fmla="*/ 478871 h 524114"/>
                  <a:gd name="connsiteX18" fmla="*/ 11906 w 302419"/>
                  <a:gd name="connsiteY18" fmla="*/ 524114 h 524114"/>
                  <a:gd name="connsiteX0" fmla="*/ 11906 w 311565"/>
                  <a:gd name="connsiteY0" fmla="*/ 524114 h 524114"/>
                  <a:gd name="connsiteX1" fmla="*/ 0 w 311565"/>
                  <a:gd name="connsiteY1" fmla="*/ 340758 h 524114"/>
                  <a:gd name="connsiteX2" fmla="*/ 9525 w 311565"/>
                  <a:gd name="connsiteY2" fmla="*/ 185977 h 524114"/>
                  <a:gd name="connsiteX3" fmla="*/ 78581 w 311565"/>
                  <a:gd name="connsiteY3" fmla="*/ 62152 h 524114"/>
                  <a:gd name="connsiteX4" fmla="*/ 154781 w 311565"/>
                  <a:gd name="connsiteY4" fmla="*/ 9764 h 524114"/>
                  <a:gd name="connsiteX5" fmla="*/ 216694 w 311565"/>
                  <a:gd name="connsiteY5" fmla="*/ 16908 h 524114"/>
                  <a:gd name="connsiteX6" fmla="*/ 297656 w 311565"/>
                  <a:gd name="connsiteY6" fmla="*/ 100252 h 524114"/>
                  <a:gd name="connsiteX7" fmla="*/ 302419 w 311565"/>
                  <a:gd name="connsiteY7" fmla="*/ 266939 h 524114"/>
                  <a:gd name="connsiteX8" fmla="*/ 285750 w 311565"/>
                  <a:gd name="connsiteY8" fmla="*/ 395527 h 524114"/>
                  <a:gd name="connsiteX9" fmla="*/ 180975 w 311565"/>
                  <a:gd name="connsiteY9" fmla="*/ 405052 h 524114"/>
                  <a:gd name="connsiteX10" fmla="*/ 202406 w 311565"/>
                  <a:gd name="connsiteY10" fmla="*/ 297896 h 524114"/>
                  <a:gd name="connsiteX11" fmla="*/ 190500 w 311565"/>
                  <a:gd name="connsiteY11" fmla="*/ 205027 h 524114"/>
                  <a:gd name="connsiteX12" fmla="*/ 154781 w 311565"/>
                  <a:gd name="connsiteY12" fmla="*/ 169308 h 524114"/>
                  <a:gd name="connsiteX13" fmla="*/ 111919 w 311565"/>
                  <a:gd name="connsiteY13" fmla="*/ 205027 h 524114"/>
                  <a:gd name="connsiteX14" fmla="*/ 88106 w 311565"/>
                  <a:gd name="connsiteY14" fmla="*/ 266939 h 524114"/>
                  <a:gd name="connsiteX15" fmla="*/ 92869 w 311565"/>
                  <a:gd name="connsiteY15" fmla="*/ 347902 h 524114"/>
                  <a:gd name="connsiteX16" fmla="*/ 85725 w 311565"/>
                  <a:gd name="connsiteY16" fmla="*/ 438389 h 524114"/>
                  <a:gd name="connsiteX17" fmla="*/ 95250 w 311565"/>
                  <a:gd name="connsiteY17" fmla="*/ 478871 h 524114"/>
                  <a:gd name="connsiteX18" fmla="*/ 11906 w 311565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5250 w 307481"/>
                  <a:gd name="connsiteY17" fmla="*/ 478871 h 524114"/>
                  <a:gd name="connsiteX18" fmla="*/ 11906 w 307481"/>
                  <a:gd name="connsiteY18" fmla="*/ 524114 h 524114"/>
                  <a:gd name="connsiteX0" fmla="*/ 11906 w 307481"/>
                  <a:gd name="connsiteY0" fmla="*/ 524114 h 524114"/>
                  <a:gd name="connsiteX1" fmla="*/ 0 w 307481"/>
                  <a:gd name="connsiteY1" fmla="*/ 340758 h 524114"/>
                  <a:gd name="connsiteX2" fmla="*/ 9525 w 307481"/>
                  <a:gd name="connsiteY2" fmla="*/ 185977 h 524114"/>
                  <a:gd name="connsiteX3" fmla="*/ 78581 w 307481"/>
                  <a:gd name="connsiteY3" fmla="*/ 62152 h 524114"/>
                  <a:gd name="connsiteX4" fmla="*/ 154781 w 307481"/>
                  <a:gd name="connsiteY4" fmla="*/ 9764 h 524114"/>
                  <a:gd name="connsiteX5" fmla="*/ 216694 w 307481"/>
                  <a:gd name="connsiteY5" fmla="*/ 16908 h 524114"/>
                  <a:gd name="connsiteX6" fmla="*/ 297656 w 307481"/>
                  <a:gd name="connsiteY6" fmla="*/ 100252 h 524114"/>
                  <a:gd name="connsiteX7" fmla="*/ 302419 w 307481"/>
                  <a:gd name="connsiteY7" fmla="*/ 266939 h 524114"/>
                  <a:gd name="connsiteX8" fmla="*/ 285750 w 307481"/>
                  <a:gd name="connsiteY8" fmla="*/ 395527 h 524114"/>
                  <a:gd name="connsiteX9" fmla="*/ 180975 w 307481"/>
                  <a:gd name="connsiteY9" fmla="*/ 405052 h 524114"/>
                  <a:gd name="connsiteX10" fmla="*/ 202406 w 307481"/>
                  <a:gd name="connsiteY10" fmla="*/ 297896 h 524114"/>
                  <a:gd name="connsiteX11" fmla="*/ 190500 w 307481"/>
                  <a:gd name="connsiteY11" fmla="*/ 205027 h 524114"/>
                  <a:gd name="connsiteX12" fmla="*/ 154781 w 307481"/>
                  <a:gd name="connsiteY12" fmla="*/ 169308 h 524114"/>
                  <a:gd name="connsiteX13" fmla="*/ 111919 w 307481"/>
                  <a:gd name="connsiteY13" fmla="*/ 205027 h 524114"/>
                  <a:gd name="connsiteX14" fmla="*/ 88106 w 307481"/>
                  <a:gd name="connsiteY14" fmla="*/ 266939 h 524114"/>
                  <a:gd name="connsiteX15" fmla="*/ 92869 w 307481"/>
                  <a:gd name="connsiteY15" fmla="*/ 347902 h 524114"/>
                  <a:gd name="connsiteX16" fmla="*/ 85725 w 307481"/>
                  <a:gd name="connsiteY16" fmla="*/ 438389 h 524114"/>
                  <a:gd name="connsiteX17" fmla="*/ 92868 w 307481"/>
                  <a:gd name="connsiteY17" fmla="*/ 507446 h 524114"/>
                  <a:gd name="connsiteX18" fmla="*/ 11906 w 307481"/>
                  <a:gd name="connsiteY18" fmla="*/ 524114 h 524114"/>
                  <a:gd name="connsiteX0" fmla="*/ 12527 w 308102"/>
                  <a:gd name="connsiteY0" fmla="*/ 524114 h 524114"/>
                  <a:gd name="connsiteX1" fmla="*/ 621 w 308102"/>
                  <a:gd name="connsiteY1" fmla="*/ 340758 h 524114"/>
                  <a:gd name="connsiteX2" fmla="*/ 10146 w 308102"/>
                  <a:gd name="connsiteY2" fmla="*/ 185977 h 524114"/>
                  <a:gd name="connsiteX3" fmla="*/ 79202 w 308102"/>
                  <a:gd name="connsiteY3" fmla="*/ 62152 h 524114"/>
                  <a:gd name="connsiteX4" fmla="*/ 155402 w 308102"/>
                  <a:gd name="connsiteY4" fmla="*/ 9764 h 524114"/>
                  <a:gd name="connsiteX5" fmla="*/ 217315 w 308102"/>
                  <a:gd name="connsiteY5" fmla="*/ 16908 h 524114"/>
                  <a:gd name="connsiteX6" fmla="*/ 298277 w 308102"/>
                  <a:gd name="connsiteY6" fmla="*/ 100252 h 524114"/>
                  <a:gd name="connsiteX7" fmla="*/ 303040 w 308102"/>
                  <a:gd name="connsiteY7" fmla="*/ 266939 h 524114"/>
                  <a:gd name="connsiteX8" fmla="*/ 286371 w 308102"/>
                  <a:gd name="connsiteY8" fmla="*/ 395527 h 524114"/>
                  <a:gd name="connsiteX9" fmla="*/ 181596 w 308102"/>
                  <a:gd name="connsiteY9" fmla="*/ 405052 h 524114"/>
                  <a:gd name="connsiteX10" fmla="*/ 203027 w 308102"/>
                  <a:gd name="connsiteY10" fmla="*/ 297896 h 524114"/>
                  <a:gd name="connsiteX11" fmla="*/ 191121 w 308102"/>
                  <a:gd name="connsiteY11" fmla="*/ 205027 h 524114"/>
                  <a:gd name="connsiteX12" fmla="*/ 155402 w 308102"/>
                  <a:gd name="connsiteY12" fmla="*/ 169308 h 524114"/>
                  <a:gd name="connsiteX13" fmla="*/ 112540 w 308102"/>
                  <a:gd name="connsiteY13" fmla="*/ 205027 h 524114"/>
                  <a:gd name="connsiteX14" fmla="*/ 88727 w 308102"/>
                  <a:gd name="connsiteY14" fmla="*/ 266939 h 524114"/>
                  <a:gd name="connsiteX15" fmla="*/ 93490 w 308102"/>
                  <a:gd name="connsiteY15" fmla="*/ 347902 h 524114"/>
                  <a:gd name="connsiteX16" fmla="*/ 86346 w 308102"/>
                  <a:gd name="connsiteY16" fmla="*/ 438389 h 524114"/>
                  <a:gd name="connsiteX17" fmla="*/ 93489 w 308102"/>
                  <a:gd name="connsiteY17" fmla="*/ 507446 h 524114"/>
                  <a:gd name="connsiteX18" fmla="*/ 12527 w 308102"/>
                  <a:gd name="connsiteY18" fmla="*/ 524114 h 524114"/>
                  <a:gd name="connsiteX0" fmla="*/ 12527 w 308102"/>
                  <a:gd name="connsiteY0" fmla="*/ 524114 h 524114"/>
                  <a:gd name="connsiteX1" fmla="*/ 621 w 308102"/>
                  <a:gd name="connsiteY1" fmla="*/ 340758 h 524114"/>
                  <a:gd name="connsiteX2" fmla="*/ 10146 w 308102"/>
                  <a:gd name="connsiteY2" fmla="*/ 185977 h 524114"/>
                  <a:gd name="connsiteX3" fmla="*/ 79202 w 308102"/>
                  <a:gd name="connsiteY3" fmla="*/ 62152 h 524114"/>
                  <a:gd name="connsiteX4" fmla="*/ 155402 w 308102"/>
                  <a:gd name="connsiteY4" fmla="*/ 9764 h 524114"/>
                  <a:gd name="connsiteX5" fmla="*/ 217315 w 308102"/>
                  <a:gd name="connsiteY5" fmla="*/ 16908 h 524114"/>
                  <a:gd name="connsiteX6" fmla="*/ 298277 w 308102"/>
                  <a:gd name="connsiteY6" fmla="*/ 100252 h 524114"/>
                  <a:gd name="connsiteX7" fmla="*/ 303040 w 308102"/>
                  <a:gd name="connsiteY7" fmla="*/ 266939 h 524114"/>
                  <a:gd name="connsiteX8" fmla="*/ 286371 w 308102"/>
                  <a:gd name="connsiteY8" fmla="*/ 395527 h 524114"/>
                  <a:gd name="connsiteX9" fmla="*/ 181596 w 308102"/>
                  <a:gd name="connsiteY9" fmla="*/ 405052 h 524114"/>
                  <a:gd name="connsiteX10" fmla="*/ 203027 w 308102"/>
                  <a:gd name="connsiteY10" fmla="*/ 297896 h 524114"/>
                  <a:gd name="connsiteX11" fmla="*/ 191121 w 308102"/>
                  <a:gd name="connsiteY11" fmla="*/ 205027 h 524114"/>
                  <a:gd name="connsiteX12" fmla="*/ 155402 w 308102"/>
                  <a:gd name="connsiteY12" fmla="*/ 169308 h 524114"/>
                  <a:gd name="connsiteX13" fmla="*/ 112540 w 308102"/>
                  <a:gd name="connsiteY13" fmla="*/ 205027 h 524114"/>
                  <a:gd name="connsiteX14" fmla="*/ 88727 w 308102"/>
                  <a:gd name="connsiteY14" fmla="*/ 266939 h 524114"/>
                  <a:gd name="connsiteX15" fmla="*/ 93490 w 308102"/>
                  <a:gd name="connsiteY15" fmla="*/ 347902 h 524114"/>
                  <a:gd name="connsiteX16" fmla="*/ 86346 w 308102"/>
                  <a:gd name="connsiteY16" fmla="*/ 438389 h 524114"/>
                  <a:gd name="connsiteX17" fmla="*/ 93489 w 308102"/>
                  <a:gd name="connsiteY17" fmla="*/ 507446 h 524114"/>
                  <a:gd name="connsiteX18" fmla="*/ 12527 w 308102"/>
                  <a:gd name="connsiteY18" fmla="*/ 524114 h 524114"/>
                  <a:gd name="connsiteX0" fmla="*/ 15973 w 311548"/>
                  <a:gd name="connsiteY0" fmla="*/ 524114 h 524114"/>
                  <a:gd name="connsiteX1" fmla="*/ 4067 w 311548"/>
                  <a:gd name="connsiteY1" fmla="*/ 340758 h 524114"/>
                  <a:gd name="connsiteX2" fmla="*/ 13592 w 311548"/>
                  <a:gd name="connsiteY2" fmla="*/ 185977 h 524114"/>
                  <a:gd name="connsiteX3" fmla="*/ 82648 w 311548"/>
                  <a:gd name="connsiteY3" fmla="*/ 62152 h 524114"/>
                  <a:gd name="connsiteX4" fmla="*/ 158848 w 311548"/>
                  <a:gd name="connsiteY4" fmla="*/ 9764 h 524114"/>
                  <a:gd name="connsiteX5" fmla="*/ 220761 w 311548"/>
                  <a:gd name="connsiteY5" fmla="*/ 16908 h 524114"/>
                  <a:gd name="connsiteX6" fmla="*/ 301723 w 311548"/>
                  <a:gd name="connsiteY6" fmla="*/ 100252 h 524114"/>
                  <a:gd name="connsiteX7" fmla="*/ 306486 w 311548"/>
                  <a:gd name="connsiteY7" fmla="*/ 266939 h 524114"/>
                  <a:gd name="connsiteX8" fmla="*/ 289817 w 311548"/>
                  <a:gd name="connsiteY8" fmla="*/ 395527 h 524114"/>
                  <a:gd name="connsiteX9" fmla="*/ 185042 w 311548"/>
                  <a:gd name="connsiteY9" fmla="*/ 405052 h 524114"/>
                  <a:gd name="connsiteX10" fmla="*/ 206473 w 311548"/>
                  <a:gd name="connsiteY10" fmla="*/ 297896 h 524114"/>
                  <a:gd name="connsiteX11" fmla="*/ 194567 w 311548"/>
                  <a:gd name="connsiteY11" fmla="*/ 205027 h 524114"/>
                  <a:gd name="connsiteX12" fmla="*/ 158848 w 311548"/>
                  <a:gd name="connsiteY12" fmla="*/ 169308 h 524114"/>
                  <a:gd name="connsiteX13" fmla="*/ 115986 w 311548"/>
                  <a:gd name="connsiteY13" fmla="*/ 205027 h 524114"/>
                  <a:gd name="connsiteX14" fmla="*/ 92173 w 311548"/>
                  <a:gd name="connsiteY14" fmla="*/ 266939 h 524114"/>
                  <a:gd name="connsiteX15" fmla="*/ 96936 w 311548"/>
                  <a:gd name="connsiteY15" fmla="*/ 347902 h 524114"/>
                  <a:gd name="connsiteX16" fmla="*/ 89792 w 311548"/>
                  <a:gd name="connsiteY16" fmla="*/ 438389 h 524114"/>
                  <a:gd name="connsiteX17" fmla="*/ 96935 w 311548"/>
                  <a:gd name="connsiteY17" fmla="*/ 507446 h 524114"/>
                  <a:gd name="connsiteX18" fmla="*/ 15973 w 311548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8103"/>
                  <a:gd name="connsiteY0" fmla="*/ 524114 h 524114"/>
                  <a:gd name="connsiteX1" fmla="*/ 622 w 308103"/>
                  <a:gd name="connsiteY1" fmla="*/ 340758 h 524114"/>
                  <a:gd name="connsiteX2" fmla="*/ 10147 w 308103"/>
                  <a:gd name="connsiteY2" fmla="*/ 185977 h 524114"/>
                  <a:gd name="connsiteX3" fmla="*/ 79203 w 308103"/>
                  <a:gd name="connsiteY3" fmla="*/ 62152 h 524114"/>
                  <a:gd name="connsiteX4" fmla="*/ 155403 w 308103"/>
                  <a:gd name="connsiteY4" fmla="*/ 9764 h 524114"/>
                  <a:gd name="connsiteX5" fmla="*/ 217316 w 308103"/>
                  <a:gd name="connsiteY5" fmla="*/ 16908 h 524114"/>
                  <a:gd name="connsiteX6" fmla="*/ 298278 w 308103"/>
                  <a:gd name="connsiteY6" fmla="*/ 100252 h 524114"/>
                  <a:gd name="connsiteX7" fmla="*/ 303041 w 308103"/>
                  <a:gd name="connsiteY7" fmla="*/ 266939 h 524114"/>
                  <a:gd name="connsiteX8" fmla="*/ 286372 w 308103"/>
                  <a:gd name="connsiteY8" fmla="*/ 395527 h 524114"/>
                  <a:gd name="connsiteX9" fmla="*/ 181597 w 308103"/>
                  <a:gd name="connsiteY9" fmla="*/ 405052 h 524114"/>
                  <a:gd name="connsiteX10" fmla="*/ 203028 w 308103"/>
                  <a:gd name="connsiteY10" fmla="*/ 297896 h 524114"/>
                  <a:gd name="connsiteX11" fmla="*/ 191122 w 308103"/>
                  <a:gd name="connsiteY11" fmla="*/ 205027 h 524114"/>
                  <a:gd name="connsiteX12" fmla="*/ 155403 w 308103"/>
                  <a:gd name="connsiteY12" fmla="*/ 169308 h 524114"/>
                  <a:gd name="connsiteX13" fmla="*/ 112541 w 308103"/>
                  <a:gd name="connsiteY13" fmla="*/ 205027 h 524114"/>
                  <a:gd name="connsiteX14" fmla="*/ 88728 w 308103"/>
                  <a:gd name="connsiteY14" fmla="*/ 266939 h 524114"/>
                  <a:gd name="connsiteX15" fmla="*/ 93491 w 308103"/>
                  <a:gd name="connsiteY15" fmla="*/ 347902 h 524114"/>
                  <a:gd name="connsiteX16" fmla="*/ 86347 w 308103"/>
                  <a:gd name="connsiteY16" fmla="*/ 438389 h 524114"/>
                  <a:gd name="connsiteX17" fmla="*/ 93490 w 308103"/>
                  <a:gd name="connsiteY17" fmla="*/ 507446 h 524114"/>
                  <a:gd name="connsiteX18" fmla="*/ 12528 w 308103"/>
                  <a:gd name="connsiteY18" fmla="*/ 524114 h 524114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191122 w 307674"/>
                  <a:gd name="connsiteY11" fmla="*/ 208128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205409 w 307674"/>
                  <a:gd name="connsiteY11" fmla="*/ 196222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1597 w 307674"/>
                  <a:gd name="connsiteY9" fmla="*/ 40815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93491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55403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198265 w 307674"/>
                  <a:gd name="connsiteY11" fmla="*/ 208129 h 527215"/>
                  <a:gd name="connsiteX12" fmla="*/ 162547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2528 w 307674"/>
                  <a:gd name="connsiteY0" fmla="*/ 527215 h 527215"/>
                  <a:gd name="connsiteX1" fmla="*/ 622 w 307674"/>
                  <a:gd name="connsiteY1" fmla="*/ 343859 h 527215"/>
                  <a:gd name="connsiteX2" fmla="*/ 10147 w 307674"/>
                  <a:gd name="connsiteY2" fmla="*/ 189078 h 527215"/>
                  <a:gd name="connsiteX3" fmla="*/ 79203 w 307674"/>
                  <a:gd name="connsiteY3" fmla="*/ 65253 h 527215"/>
                  <a:gd name="connsiteX4" fmla="*/ 155403 w 307674"/>
                  <a:gd name="connsiteY4" fmla="*/ 12865 h 527215"/>
                  <a:gd name="connsiteX5" fmla="*/ 224460 w 307674"/>
                  <a:gd name="connsiteY5" fmla="*/ 15247 h 527215"/>
                  <a:gd name="connsiteX6" fmla="*/ 298278 w 307674"/>
                  <a:gd name="connsiteY6" fmla="*/ 103353 h 527215"/>
                  <a:gd name="connsiteX7" fmla="*/ 303041 w 307674"/>
                  <a:gd name="connsiteY7" fmla="*/ 270040 h 527215"/>
                  <a:gd name="connsiteX8" fmla="*/ 286372 w 307674"/>
                  <a:gd name="connsiteY8" fmla="*/ 398628 h 527215"/>
                  <a:gd name="connsiteX9" fmla="*/ 188740 w 307674"/>
                  <a:gd name="connsiteY9" fmla="*/ 465303 h 527215"/>
                  <a:gd name="connsiteX10" fmla="*/ 203028 w 307674"/>
                  <a:gd name="connsiteY10" fmla="*/ 300997 h 527215"/>
                  <a:gd name="connsiteX11" fmla="*/ 205408 w 307674"/>
                  <a:gd name="connsiteY11" fmla="*/ 208129 h 527215"/>
                  <a:gd name="connsiteX12" fmla="*/ 162547 w 307674"/>
                  <a:gd name="connsiteY12" fmla="*/ 172409 h 527215"/>
                  <a:gd name="connsiteX13" fmla="*/ 112541 w 307674"/>
                  <a:gd name="connsiteY13" fmla="*/ 208128 h 527215"/>
                  <a:gd name="connsiteX14" fmla="*/ 88728 w 307674"/>
                  <a:gd name="connsiteY14" fmla="*/ 270040 h 527215"/>
                  <a:gd name="connsiteX15" fmla="*/ 76822 w 307674"/>
                  <a:gd name="connsiteY15" fmla="*/ 351003 h 527215"/>
                  <a:gd name="connsiteX16" fmla="*/ 86347 w 307674"/>
                  <a:gd name="connsiteY16" fmla="*/ 441490 h 527215"/>
                  <a:gd name="connsiteX17" fmla="*/ 93490 w 307674"/>
                  <a:gd name="connsiteY17" fmla="*/ 510547 h 527215"/>
                  <a:gd name="connsiteX18" fmla="*/ 12528 w 307674"/>
                  <a:gd name="connsiteY18" fmla="*/ 527215 h 527215"/>
                  <a:gd name="connsiteX0" fmla="*/ 10650 w 308177"/>
                  <a:gd name="connsiteY0" fmla="*/ 565315 h 565315"/>
                  <a:gd name="connsiteX1" fmla="*/ 1125 w 308177"/>
                  <a:gd name="connsiteY1" fmla="*/ 343859 h 565315"/>
                  <a:gd name="connsiteX2" fmla="*/ 10650 w 308177"/>
                  <a:gd name="connsiteY2" fmla="*/ 189078 h 565315"/>
                  <a:gd name="connsiteX3" fmla="*/ 79706 w 308177"/>
                  <a:gd name="connsiteY3" fmla="*/ 65253 h 565315"/>
                  <a:gd name="connsiteX4" fmla="*/ 155906 w 308177"/>
                  <a:gd name="connsiteY4" fmla="*/ 12865 h 565315"/>
                  <a:gd name="connsiteX5" fmla="*/ 224963 w 308177"/>
                  <a:gd name="connsiteY5" fmla="*/ 15247 h 565315"/>
                  <a:gd name="connsiteX6" fmla="*/ 298781 w 308177"/>
                  <a:gd name="connsiteY6" fmla="*/ 103353 h 565315"/>
                  <a:gd name="connsiteX7" fmla="*/ 303544 w 308177"/>
                  <a:gd name="connsiteY7" fmla="*/ 270040 h 565315"/>
                  <a:gd name="connsiteX8" fmla="*/ 286875 w 308177"/>
                  <a:gd name="connsiteY8" fmla="*/ 398628 h 565315"/>
                  <a:gd name="connsiteX9" fmla="*/ 189243 w 308177"/>
                  <a:gd name="connsiteY9" fmla="*/ 465303 h 565315"/>
                  <a:gd name="connsiteX10" fmla="*/ 203531 w 308177"/>
                  <a:gd name="connsiteY10" fmla="*/ 300997 h 565315"/>
                  <a:gd name="connsiteX11" fmla="*/ 205911 w 308177"/>
                  <a:gd name="connsiteY11" fmla="*/ 208129 h 565315"/>
                  <a:gd name="connsiteX12" fmla="*/ 163050 w 308177"/>
                  <a:gd name="connsiteY12" fmla="*/ 172409 h 565315"/>
                  <a:gd name="connsiteX13" fmla="*/ 113044 w 308177"/>
                  <a:gd name="connsiteY13" fmla="*/ 208128 h 565315"/>
                  <a:gd name="connsiteX14" fmla="*/ 89231 w 308177"/>
                  <a:gd name="connsiteY14" fmla="*/ 270040 h 565315"/>
                  <a:gd name="connsiteX15" fmla="*/ 77325 w 308177"/>
                  <a:gd name="connsiteY15" fmla="*/ 351003 h 565315"/>
                  <a:gd name="connsiteX16" fmla="*/ 86850 w 308177"/>
                  <a:gd name="connsiteY16" fmla="*/ 441490 h 565315"/>
                  <a:gd name="connsiteX17" fmla="*/ 93993 w 308177"/>
                  <a:gd name="connsiteY17" fmla="*/ 510547 h 565315"/>
                  <a:gd name="connsiteX18" fmla="*/ 10650 w 308177"/>
                  <a:gd name="connsiteY18" fmla="*/ 565315 h 565315"/>
                  <a:gd name="connsiteX0" fmla="*/ 10650 w 307130"/>
                  <a:gd name="connsiteY0" fmla="*/ 560791 h 560791"/>
                  <a:gd name="connsiteX1" fmla="*/ 1125 w 307130"/>
                  <a:gd name="connsiteY1" fmla="*/ 339335 h 560791"/>
                  <a:gd name="connsiteX2" fmla="*/ 10650 w 307130"/>
                  <a:gd name="connsiteY2" fmla="*/ 184554 h 560791"/>
                  <a:gd name="connsiteX3" fmla="*/ 79706 w 307130"/>
                  <a:gd name="connsiteY3" fmla="*/ 60729 h 560791"/>
                  <a:gd name="connsiteX4" fmla="*/ 155906 w 307130"/>
                  <a:gd name="connsiteY4" fmla="*/ 8341 h 560791"/>
                  <a:gd name="connsiteX5" fmla="*/ 244013 w 307130"/>
                  <a:gd name="connsiteY5" fmla="*/ 17867 h 560791"/>
                  <a:gd name="connsiteX6" fmla="*/ 298781 w 307130"/>
                  <a:gd name="connsiteY6" fmla="*/ 98829 h 560791"/>
                  <a:gd name="connsiteX7" fmla="*/ 303544 w 307130"/>
                  <a:gd name="connsiteY7" fmla="*/ 265516 h 560791"/>
                  <a:gd name="connsiteX8" fmla="*/ 286875 w 307130"/>
                  <a:gd name="connsiteY8" fmla="*/ 394104 h 560791"/>
                  <a:gd name="connsiteX9" fmla="*/ 189243 w 307130"/>
                  <a:gd name="connsiteY9" fmla="*/ 460779 h 560791"/>
                  <a:gd name="connsiteX10" fmla="*/ 203531 w 307130"/>
                  <a:gd name="connsiteY10" fmla="*/ 296473 h 560791"/>
                  <a:gd name="connsiteX11" fmla="*/ 205911 w 307130"/>
                  <a:gd name="connsiteY11" fmla="*/ 203605 h 560791"/>
                  <a:gd name="connsiteX12" fmla="*/ 163050 w 307130"/>
                  <a:gd name="connsiteY12" fmla="*/ 167885 h 560791"/>
                  <a:gd name="connsiteX13" fmla="*/ 113044 w 307130"/>
                  <a:gd name="connsiteY13" fmla="*/ 203604 h 560791"/>
                  <a:gd name="connsiteX14" fmla="*/ 89231 w 307130"/>
                  <a:gd name="connsiteY14" fmla="*/ 265516 h 560791"/>
                  <a:gd name="connsiteX15" fmla="*/ 77325 w 307130"/>
                  <a:gd name="connsiteY15" fmla="*/ 346479 h 560791"/>
                  <a:gd name="connsiteX16" fmla="*/ 86850 w 307130"/>
                  <a:gd name="connsiteY16" fmla="*/ 436966 h 560791"/>
                  <a:gd name="connsiteX17" fmla="*/ 93993 w 307130"/>
                  <a:gd name="connsiteY17" fmla="*/ 506023 h 560791"/>
                  <a:gd name="connsiteX18" fmla="*/ 10650 w 307130"/>
                  <a:gd name="connsiteY18" fmla="*/ 560791 h 560791"/>
                  <a:gd name="connsiteX0" fmla="*/ 10650 w 307130"/>
                  <a:gd name="connsiteY0" fmla="*/ 552021 h 552021"/>
                  <a:gd name="connsiteX1" fmla="*/ 1125 w 307130"/>
                  <a:gd name="connsiteY1" fmla="*/ 330565 h 552021"/>
                  <a:gd name="connsiteX2" fmla="*/ 10650 w 307130"/>
                  <a:gd name="connsiteY2" fmla="*/ 175784 h 552021"/>
                  <a:gd name="connsiteX3" fmla="*/ 79706 w 307130"/>
                  <a:gd name="connsiteY3" fmla="*/ 51959 h 552021"/>
                  <a:gd name="connsiteX4" fmla="*/ 155906 w 307130"/>
                  <a:gd name="connsiteY4" fmla="*/ 6715 h 552021"/>
                  <a:gd name="connsiteX5" fmla="*/ 244013 w 307130"/>
                  <a:gd name="connsiteY5" fmla="*/ 9097 h 552021"/>
                  <a:gd name="connsiteX6" fmla="*/ 298781 w 307130"/>
                  <a:gd name="connsiteY6" fmla="*/ 90059 h 552021"/>
                  <a:gd name="connsiteX7" fmla="*/ 303544 w 307130"/>
                  <a:gd name="connsiteY7" fmla="*/ 256746 h 552021"/>
                  <a:gd name="connsiteX8" fmla="*/ 286875 w 307130"/>
                  <a:gd name="connsiteY8" fmla="*/ 385334 h 552021"/>
                  <a:gd name="connsiteX9" fmla="*/ 189243 w 307130"/>
                  <a:gd name="connsiteY9" fmla="*/ 452009 h 552021"/>
                  <a:gd name="connsiteX10" fmla="*/ 203531 w 307130"/>
                  <a:gd name="connsiteY10" fmla="*/ 287703 h 552021"/>
                  <a:gd name="connsiteX11" fmla="*/ 205911 w 307130"/>
                  <a:gd name="connsiteY11" fmla="*/ 194835 h 552021"/>
                  <a:gd name="connsiteX12" fmla="*/ 163050 w 307130"/>
                  <a:gd name="connsiteY12" fmla="*/ 159115 h 552021"/>
                  <a:gd name="connsiteX13" fmla="*/ 113044 w 307130"/>
                  <a:gd name="connsiteY13" fmla="*/ 194834 h 552021"/>
                  <a:gd name="connsiteX14" fmla="*/ 89231 w 307130"/>
                  <a:gd name="connsiteY14" fmla="*/ 256746 h 552021"/>
                  <a:gd name="connsiteX15" fmla="*/ 77325 w 307130"/>
                  <a:gd name="connsiteY15" fmla="*/ 337709 h 552021"/>
                  <a:gd name="connsiteX16" fmla="*/ 86850 w 307130"/>
                  <a:gd name="connsiteY16" fmla="*/ 428196 h 552021"/>
                  <a:gd name="connsiteX17" fmla="*/ 93993 w 307130"/>
                  <a:gd name="connsiteY17" fmla="*/ 497253 h 552021"/>
                  <a:gd name="connsiteX18" fmla="*/ 10650 w 307130"/>
                  <a:gd name="connsiteY18" fmla="*/ 552021 h 552021"/>
                  <a:gd name="connsiteX0" fmla="*/ 10650 w 307765"/>
                  <a:gd name="connsiteY0" fmla="*/ 549541 h 549541"/>
                  <a:gd name="connsiteX1" fmla="*/ 1125 w 307765"/>
                  <a:gd name="connsiteY1" fmla="*/ 328085 h 549541"/>
                  <a:gd name="connsiteX2" fmla="*/ 10650 w 307765"/>
                  <a:gd name="connsiteY2" fmla="*/ 173304 h 549541"/>
                  <a:gd name="connsiteX3" fmla="*/ 79706 w 307765"/>
                  <a:gd name="connsiteY3" fmla="*/ 49479 h 549541"/>
                  <a:gd name="connsiteX4" fmla="*/ 155906 w 307765"/>
                  <a:gd name="connsiteY4" fmla="*/ 4235 h 549541"/>
                  <a:gd name="connsiteX5" fmla="*/ 232106 w 307765"/>
                  <a:gd name="connsiteY5" fmla="*/ 11379 h 549541"/>
                  <a:gd name="connsiteX6" fmla="*/ 298781 w 307765"/>
                  <a:gd name="connsiteY6" fmla="*/ 87579 h 549541"/>
                  <a:gd name="connsiteX7" fmla="*/ 303544 w 307765"/>
                  <a:gd name="connsiteY7" fmla="*/ 254266 h 549541"/>
                  <a:gd name="connsiteX8" fmla="*/ 286875 w 307765"/>
                  <a:gd name="connsiteY8" fmla="*/ 382854 h 549541"/>
                  <a:gd name="connsiteX9" fmla="*/ 189243 w 307765"/>
                  <a:gd name="connsiteY9" fmla="*/ 449529 h 549541"/>
                  <a:gd name="connsiteX10" fmla="*/ 203531 w 307765"/>
                  <a:gd name="connsiteY10" fmla="*/ 285223 h 549541"/>
                  <a:gd name="connsiteX11" fmla="*/ 205911 w 307765"/>
                  <a:gd name="connsiteY11" fmla="*/ 192355 h 549541"/>
                  <a:gd name="connsiteX12" fmla="*/ 163050 w 307765"/>
                  <a:gd name="connsiteY12" fmla="*/ 156635 h 549541"/>
                  <a:gd name="connsiteX13" fmla="*/ 113044 w 307765"/>
                  <a:gd name="connsiteY13" fmla="*/ 192354 h 549541"/>
                  <a:gd name="connsiteX14" fmla="*/ 89231 w 307765"/>
                  <a:gd name="connsiteY14" fmla="*/ 254266 h 549541"/>
                  <a:gd name="connsiteX15" fmla="*/ 77325 w 307765"/>
                  <a:gd name="connsiteY15" fmla="*/ 335229 h 549541"/>
                  <a:gd name="connsiteX16" fmla="*/ 86850 w 307765"/>
                  <a:gd name="connsiteY16" fmla="*/ 425716 h 549541"/>
                  <a:gd name="connsiteX17" fmla="*/ 93993 w 307765"/>
                  <a:gd name="connsiteY17" fmla="*/ 494773 h 549541"/>
                  <a:gd name="connsiteX18" fmla="*/ 10650 w 307765"/>
                  <a:gd name="connsiteY18" fmla="*/ 549541 h 549541"/>
                  <a:gd name="connsiteX0" fmla="*/ 10650 w 307765"/>
                  <a:gd name="connsiteY0" fmla="*/ 549541 h 549541"/>
                  <a:gd name="connsiteX1" fmla="*/ 1125 w 307765"/>
                  <a:gd name="connsiteY1" fmla="*/ 328085 h 549541"/>
                  <a:gd name="connsiteX2" fmla="*/ 10650 w 307765"/>
                  <a:gd name="connsiteY2" fmla="*/ 173304 h 549541"/>
                  <a:gd name="connsiteX3" fmla="*/ 79706 w 307765"/>
                  <a:gd name="connsiteY3" fmla="*/ 49479 h 549541"/>
                  <a:gd name="connsiteX4" fmla="*/ 155906 w 307765"/>
                  <a:gd name="connsiteY4" fmla="*/ 4235 h 549541"/>
                  <a:gd name="connsiteX5" fmla="*/ 232106 w 307765"/>
                  <a:gd name="connsiteY5" fmla="*/ 11379 h 549541"/>
                  <a:gd name="connsiteX6" fmla="*/ 298781 w 307765"/>
                  <a:gd name="connsiteY6" fmla="*/ 87579 h 549541"/>
                  <a:gd name="connsiteX7" fmla="*/ 303544 w 307765"/>
                  <a:gd name="connsiteY7" fmla="*/ 254266 h 549541"/>
                  <a:gd name="connsiteX8" fmla="*/ 286875 w 307765"/>
                  <a:gd name="connsiteY8" fmla="*/ 382854 h 549541"/>
                  <a:gd name="connsiteX9" fmla="*/ 189243 w 307765"/>
                  <a:gd name="connsiteY9" fmla="*/ 449529 h 549541"/>
                  <a:gd name="connsiteX10" fmla="*/ 203531 w 307765"/>
                  <a:gd name="connsiteY10" fmla="*/ 285223 h 549541"/>
                  <a:gd name="connsiteX11" fmla="*/ 205911 w 307765"/>
                  <a:gd name="connsiteY11" fmla="*/ 192355 h 549541"/>
                  <a:gd name="connsiteX12" fmla="*/ 163050 w 307765"/>
                  <a:gd name="connsiteY12" fmla="*/ 156635 h 549541"/>
                  <a:gd name="connsiteX13" fmla="*/ 113044 w 307765"/>
                  <a:gd name="connsiteY13" fmla="*/ 192354 h 549541"/>
                  <a:gd name="connsiteX14" fmla="*/ 89231 w 307765"/>
                  <a:gd name="connsiteY14" fmla="*/ 254266 h 549541"/>
                  <a:gd name="connsiteX15" fmla="*/ 89231 w 307765"/>
                  <a:gd name="connsiteY15" fmla="*/ 335229 h 549541"/>
                  <a:gd name="connsiteX16" fmla="*/ 86850 w 307765"/>
                  <a:gd name="connsiteY16" fmla="*/ 425716 h 549541"/>
                  <a:gd name="connsiteX17" fmla="*/ 93993 w 307765"/>
                  <a:gd name="connsiteY17" fmla="*/ 494773 h 549541"/>
                  <a:gd name="connsiteX18" fmla="*/ 10650 w 307765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90855 w 309377"/>
                  <a:gd name="connsiteY9" fmla="*/ 449529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90843 w 309377"/>
                  <a:gd name="connsiteY15" fmla="*/ 335229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90855 w 309377"/>
                  <a:gd name="connsiteY9" fmla="*/ 449529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61435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05143 w 309377"/>
                  <a:gd name="connsiteY10" fmla="*/ 285223 h 549541"/>
                  <a:gd name="connsiteX11" fmla="*/ 207523 w 309377"/>
                  <a:gd name="connsiteY11" fmla="*/ 192355 h 549541"/>
                  <a:gd name="connsiteX12" fmla="*/ 164662 w 309377"/>
                  <a:gd name="connsiteY12" fmla="*/ 156635 h 549541"/>
                  <a:gd name="connsiteX13" fmla="*/ 114656 w 309377"/>
                  <a:gd name="connsiteY13" fmla="*/ 192354 h 549541"/>
                  <a:gd name="connsiteX14" fmla="*/ 90843 w 309377"/>
                  <a:gd name="connsiteY14" fmla="*/ 254266 h 549541"/>
                  <a:gd name="connsiteX15" fmla="*/ 81318 w 309377"/>
                  <a:gd name="connsiteY15" fmla="*/ 342373 h 549541"/>
                  <a:gd name="connsiteX16" fmla="*/ 88462 w 309377"/>
                  <a:gd name="connsiteY16" fmla="*/ 425716 h 549541"/>
                  <a:gd name="connsiteX17" fmla="*/ 95605 w 309377"/>
                  <a:gd name="connsiteY17" fmla="*/ 494773 h 549541"/>
                  <a:gd name="connsiteX18" fmla="*/ 12262 w 309377"/>
                  <a:gd name="connsiteY18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78280 w 309377"/>
                  <a:gd name="connsiteY10" fmla="*/ 432862 h 549541"/>
                  <a:gd name="connsiteX11" fmla="*/ 205143 w 309377"/>
                  <a:gd name="connsiteY11" fmla="*/ 285223 h 549541"/>
                  <a:gd name="connsiteX12" fmla="*/ 207523 w 309377"/>
                  <a:gd name="connsiteY12" fmla="*/ 192355 h 549541"/>
                  <a:gd name="connsiteX13" fmla="*/ 164662 w 309377"/>
                  <a:gd name="connsiteY13" fmla="*/ 156635 h 549541"/>
                  <a:gd name="connsiteX14" fmla="*/ 114656 w 309377"/>
                  <a:gd name="connsiteY14" fmla="*/ 192354 h 549541"/>
                  <a:gd name="connsiteX15" fmla="*/ 90843 w 309377"/>
                  <a:gd name="connsiteY15" fmla="*/ 254266 h 549541"/>
                  <a:gd name="connsiteX16" fmla="*/ 81318 w 309377"/>
                  <a:gd name="connsiteY16" fmla="*/ 342373 h 549541"/>
                  <a:gd name="connsiteX17" fmla="*/ 88462 w 309377"/>
                  <a:gd name="connsiteY17" fmla="*/ 425716 h 549541"/>
                  <a:gd name="connsiteX18" fmla="*/ 95605 w 309377"/>
                  <a:gd name="connsiteY18" fmla="*/ 494773 h 549541"/>
                  <a:gd name="connsiteX19" fmla="*/ 12262 w 309377"/>
                  <a:gd name="connsiteY19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90186 w 309377"/>
                  <a:gd name="connsiteY10" fmla="*/ 394762 h 549541"/>
                  <a:gd name="connsiteX11" fmla="*/ 205143 w 309377"/>
                  <a:gd name="connsiteY11" fmla="*/ 285223 h 549541"/>
                  <a:gd name="connsiteX12" fmla="*/ 207523 w 309377"/>
                  <a:gd name="connsiteY12" fmla="*/ 192355 h 549541"/>
                  <a:gd name="connsiteX13" fmla="*/ 164662 w 309377"/>
                  <a:gd name="connsiteY13" fmla="*/ 156635 h 549541"/>
                  <a:gd name="connsiteX14" fmla="*/ 114656 w 309377"/>
                  <a:gd name="connsiteY14" fmla="*/ 192354 h 549541"/>
                  <a:gd name="connsiteX15" fmla="*/ 90843 w 309377"/>
                  <a:gd name="connsiteY15" fmla="*/ 254266 h 549541"/>
                  <a:gd name="connsiteX16" fmla="*/ 81318 w 309377"/>
                  <a:gd name="connsiteY16" fmla="*/ 342373 h 549541"/>
                  <a:gd name="connsiteX17" fmla="*/ 88462 w 309377"/>
                  <a:gd name="connsiteY17" fmla="*/ 425716 h 549541"/>
                  <a:gd name="connsiteX18" fmla="*/ 95605 w 309377"/>
                  <a:gd name="connsiteY18" fmla="*/ 494773 h 549541"/>
                  <a:gd name="connsiteX19" fmla="*/ 12262 w 309377"/>
                  <a:gd name="connsiteY19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80661 w 309377"/>
                  <a:gd name="connsiteY10" fmla="*/ 449531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18749 w 309377"/>
                  <a:gd name="connsiteY10" fmla="*/ 487631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5605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7511 w 309377"/>
                  <a:gd name="connsiteY19" fmla="*/ 494773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36086 w 309377"/>
                  <a:gd name="connsiteY19" fmla="*/ 547160 h 549541"/>
                  <a:gd name="connsiteX20" fmla="*/ 12262 w 309377"/>
                  <a:gd name="connsiteY20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99699 w 309377"/>
                  <a:gd name="connsiteY19" fmla="*/ 473343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66200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9224 w 309377"/>
                  <a:gd name="connsiteY19" fmla="*/ 466200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0186 w 309377"/>
                  <a:gd name="connsiteY11" fmla="*/ 394762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82869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25893 w 309377"/>
                  <a:gd name="connsiteY19" fmla="*/ 482869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23512 w 309377"/>
                  <a:gd name="connsiteY10" fmla="*/ 482868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4462 w 309377"/>
                  <a:gd name="connsiteY19" fmla="*/ 480487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37799 w 309377"/>
                  <a:gd name="connsiteY10" fmla="*/ 454293 h 549541"/>
                  <a:gd name="connsiteX11" fmla="*/ 199711 w 309377"/>
                  <a:gd name="connsiteY11" fmla="*/ 373331 h 549541"/>
                  <a:gd name="connsiteX12" fmla="*/ 205143 w 309377"/>
                  <a:gd name="connsiteY12" fmla="*/ 285223 h 549541"/>
                  <a:gd name="connsiteX13" fmla="*/ 207523 w 309377"/>
                  <a:gd name="connsiteY13" fmla="*/ 192355 h 549541"/>
                  <a:gd name="connsiteX14" fmla="*/ 164662 w 309377"/>
                  <a:gd name="connsiteY14" fmla="*/ 156635 h 549541"/>
                  <a:gd name="connsiteX15" fmla="*/ 114656 w 309377"/>
                  <a:gd name="connsiteY15" fmla="*/ 192354 h 549541"/>
                  <a:gd name="connsiteX16" fmla="*/ 90843 w 309377"/>
                  <a:gd name="connsiteY16" fmla="*/ 254266 h 549541"/>
                  <a:gd name="connsiteX17" fmla="*/ 81318 w 309377"/>
                  <a:gd name="connsiteY17" fmla="*/ 342373 h 549541"/>
                  <a:gd name="connsiteX18" fmla="*/ 88462 w 309377"/>
                  <a:gd name="connsiteY18" fmla="*/ 425716 h 549541"/>
                  <a:gd name="connsiteX19" fmla="*/ 104462 w 309377"/>
                  <a:gd name="connsiteY19" fmla="*/ 480487 h 549541"/>
                  <a:gd name="connsiteX20" fmla="*/ 136086 w 309377"/>
                  <a:gd name="connsiteY20" fmla="*/ 547160 h 549541"/>
                  <a:gd name="connsiteX21" fmla="*/ 12262 w 309377"/>
                  <a:gd name="connsiteY21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154467 w 309377"/>
                  <a:gd name="connsiteY10" fmla="*/ 480487 h 549541"/>
                  <a:gd name="connsiteX11" fmla="*/ 137799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7799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04462 w 309377"/>
                  <a:gd name="connsiteY20" fmla="*/ 48048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68743 w 309377"/>
                  <a:gd name="connsiteY20" fmla="*/ 478106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130656 w 309377"/>
                  <a:gd name="connsiteY11" fmla="*/ 454293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99711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7805 w 309377"/>
                  <a:gd name="connsiteY12" fmla="*/ 373331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1605 w 309377"/>
                  <a:gd name="connsiteY20" fmla="*/ 449531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88462 w 309377"/>
                  <a:gd name="connsiteY19" fmla="*/ 425716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3 w 309377"/>
                  <a:gd name="connsiteY12" fmla="*/ 382856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3517 w 309377"/>
                  <a:gd name="connsiteY12" fmla="*/ 385237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3042 w 309377"/>
                  <a:gd name="connsiteY12" fmla="*/ 368568 h 549541"/>
                  <a:gd name="connsiteX13" fmla="*/ 205143 w 309377"/>
                  <a:gd name="connsiteY13" fmla="*/ 285223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3042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4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5424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92568 w 309377"/>
                  <a:gd name="connsiteY12" fmla="*/ 3661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5899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75899 w 309377"/>
                  <a:gd name="connsiteY12" fmla="*/ 368568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78093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78093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7318 w 309377"/>
                  <a:gd name="connsiteY11" fmla="*/ 470962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116367 w 309377"/>
                  <a:gd name="connsiteY20" fmla="*/ 447150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73505 w 309377"/>
                  <a:gd name="connsiteY10" fmla="*/ 487631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389999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0843 w 309377"/>
                  <a:gd name="connsiteY19" fmla="*/ 418572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25716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90173 w 309377"/>
                  <a:gd name="connsiteY20" fmla="*/ 461437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99699 w 309377"/>
                  <a:gd name="connsiteY11" fmla="*/ 449530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118748 w 309377"/>
                  <a:gd name="connsiteY20" fmla="*/ 485249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  <a:gd name="connsiteX0" fmla="*/ 12262 w 309377"/>
                  <a:gd name="connsiteY0" fmla="*/ 549541 h 549541"/>
                  <a:gd name="connsiteX1" fmla="*/ 356 w 309377"/>
                  <a:gd name="connsiteY1" fmla="*/ 328085 h 549541"/>
                  <a:gd name="connsiteX2" fmla="*/ 12262 w 309377"/>
                  <a:gd name="connsiteY2" fmla="*/ 173304 h 549541"/>
                  <a:gd name="connsiteX3" fmla="*/ 81318 w 309377"/>
                  <a:gd name="connsiteY3" fmla="*/ 49479 h 549541"/>
                  <a:gd name="connsiteX4" fmla="*/ 157518 w 309377"/>
                  <a:gd name="connsiteY4" fmla="*/ 4235 h 549541"/>
                  <a:gd name="connsiteX5" fmla="*/ 233718 w 309377"/>
                  <a:gd name="connsiteY5" fmla="*/ 11379 h 549541"/>
                  <a:gd name="connsiteX6" fmla="*/ 300393 w 309377"/>
                  <a:gd name="connsiteY6" fmla="*/ 87579 h 549541"/>
                  <a:gd name="connsiteX7" fmla="*/ 305156 w 309377"/>
                  <a:gd name="connsiteY7" fmla="*/ 254266 h 549541"/>
                  <a:gd name="connsiteX8" fmla="*/ 288487 w 309377"/>
                  <a:gd name="connsiteY8" fmla="*/ 382854 h 549541"/>
                  <a:gd name="connsiteX9" fmla="*/ 183711 w 309377"/>
                  <a:gd name="connsiteY9" fmla="*/ 492391 h 549541"/>
                  <a:gd name="connsiteX10" fmla="*/ 28261 w 309377"/>
                  <a:gd name="connsiteY10" fmla="*/ 485250 h 549541"/>
                  <a:gd name="connsiteX11" fmla="*/ 109224 w 309377"/>
                  <a:gd name="connsiteY11" fmla="*/ 454293 h 549541"/>
                  <a:gd name="connsiteX12" fmla="*/ 180662 w 309377"/>
                  <a:gd name="connsiteY12" fmla="*/ 404287 h 549541"/>
                  <a:gd name="connsiteX13" fmla="*/ 209905 w 309377"/>
                  <a:gd name="connsiteY13" fmla="*/ 287604 h 549541"/>
                  <a:gd name="connsiteX14" fmla="*/ 207523 w 309377"/>
                  <a:gd name="connsiteY14" fmla="*/ 192355 h 549541"/>
                  <a:gd name="connsiteX15" fmla="*/ 164662 w 309377"/>
                  <a:gd name="connsiteY15" fmla="*/ 156635 h 549541"/>
                  <a:gd name="connsiteX16" fmla="*/ 114656 w 309377"/>
                  <a:gd name="connsiteY16" fmla="*/ 192354 h 549541"/>
                  <a:gd name="connsiteX17" fmla="*/ 90843 w 309377"/>
                  <a:gd name="connsiteY17" fmla="*/ 254266 h 549541"/>
                  <a:gd name="connsiteX18" fmla="*/ 81318 w 309377"/>
                  <a:gd name="connsiteY18" fmla="*/ 342373 h 549541"/>
                  <a:gd name="connsiteX19" fmla="*/ 97987 w 309377"/>
                  <a:gd name="connsiteY19" fmla="*/ 432859 h 549541"/>
                  <a:gd name="connsiteX20" fmla="*/ 118748 w 309377"/>
                  <a:gd name="connsiteY20" fmla="*/ 485249 h 549541"/>
                  <a:gd name="connsiteX21" fmla="*/ 136086 w 309377"/>
                  <a:gd name="connsiteY21" fmla="*/ 547160 h 549541"/>
                  <a:gd name="connsiteX22" fmla="*/ 12262 w 309377"/>
                  <a:gd name="connsiteY22" fmla="*/ 549541 h 549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09377" h="549541">
                    <a:moveTo>
                      <a:pt x="12262" y="549541"/>
                    </a:moveTo>
                    <a:cubicBezTo>
                      <a:pt x="-3216" y="521760"/>
                      <a:pt x="356" y="390791"/>
                      <a:pt x="356" y="328085"/>
                    </a:cubicBezTo>
                    <a:cubicBezTo>
                      <a:pt x="356" y="265379"/>
                      <a:pt x="-1232" y="219738"/>
                      <a:pt x="12262" y="173304"/>
                    </a:cubicBezTo>
                    <a:cubicBezTo>
                      <a:pt x="25756" y="126870"/>
                      <a:pt x="57109" y="77657"/>
                      <a:pt x="81318" y="49479"/>
                    </a:cubicBezTo>
                    <a:cubicBezTo>
                      <a:pt x="105527" y="21301"/>
                      <a:pt x="132118" y="10585"/>
                      <a:pt x="157518" y="4235"/>
                    </a:cubicBezTo>
                    <a:cubicBezTo>
                      <a:pt x="182918" y="-2115"/>
                      <a:pt x="209906" y="-2512"/>
                      <a:pt x="233718" y="11379"/>
                    </a:cubicBezTo>
                    <a:cubicBezTo>
                      <a:pt x="257531" y="25270"/>
                      <a:pt x="288487" y="47098"/>
                      <a:pt x="300393" y="87579"/>
                    </a:cubicBezTo>
                    <a:cubicBezTo>
                      <a:pt x="312299" y="128060"/>
                      <a:pt x="310712" y="211403"/>
                      <a:pt x="305156" y="254266"/>
                    </a:cubicBezTo>
                    <a:lnTo>
                      <a:pt x="288487" y="382854"/>
                    </a:lnTo>
                    <a:lnTo>
                      <a:pt x="183711" y="492391"/>
                    </a:lnTo>
                    <a:cubicBezTo>
                      <a:pt x="161374" y="508663"/>
                      <a:pt x="35913" y="491600"/>
                      <a:pt x="28261" y="485250"/>
                    </a:cubicBezTo>
                    <a:cubicBezTo>
                      <a:pt x="20609" y="478900"/>
                      <a:pt x="83824" y="467787"/>
                      <a:pt x="109224" y="454293"/>
                    </a:cubicBezTo>
                    <a:cubicBezTo>
                      <a:pt x="134624" y="440799"/>
                      <a:pt x="163882" y="432068"/>
                      <a:pt x="180662" y="404287"/>
                    </a:cubicBezTo>
                    <a:cubicBezTo>
                      <a:pt x="197442" y="376506"/>
                      <a:pt x="205428" y="322926"/>
                      <a:pt x="209905" y="287604"/>
                    </a:cubicBezTo>
                    <a:cubicBezTo>
                      <a:pt x="214382" y="252282"/>
                      <a:pt x="215064" y="214183"/>
                      <a:pt x="207523" y="192355"/>
                    </a:cubicBezTo>
                    <a:cubicBezTo>
                      <a:pt x="199983" y="170527"/>
                      <a:pt x="180140" y="156635"/>
                      <a:pt x="164662" y="156635"/>
                    </a:cubicBezTo>
                    <a:cubicBezTo>
                      <a:pt x="149184" y="156635"/>
                      <a:pt x="126959" y="176082"/>
                      <a:pt x="114656" y="192354"/>
                    </a:cubicBezTo>
                    <a:cubicBezTo>
                      <a:pt x="102353" y="208626"/>
                      <a:pt x="96399" y="229263"/>
                      <a:pt x="90843" y="254266"/>
                    </a:cubicBezTo>
                    <a:cubicBezTo>
                      <a:pt x="85287" y="279269"/>
                      <a:pt x="80127" y="312608"/>
                      <a:pt x="81318" y="342373"/>
                    </a:cubicBezTo>
                    <a:cubicBezTo>
                      <a:pt x="82509" y="372138"/>
                      <a:pt x="91749" y="409046"/>
                      <a:pt x="97987" y="432859"/>
                    </a:cubicBezTo>
                    <a:cubicBezTo>
                      <a:pt x="104225" y="456672"/>
                      <a:pt x="112398" y="466199"/>
                      <a:pt x="118748" y="485249"/>
                    </a:cubicBezTo>
                    <a:cubicBezTo>
                      <a:pt x="125098" y="504299"/>
                      <a:pt x="150659" y="534460"/>
                      <a:pt x="136086" y="547160"/>
                    </a:cubicBezTo>
                    <a:lnTo>
                      <a:pt x="12262" y="549541"/>
                    </a:ln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457" name="フリーフォーム: 図形 456">
                <a:extLst>
                  <a:ext uri="{FF2B5EF4-FFF2-40B4-BE49-F238E27FC236}">
                    <a16:creationId xmlns:a16="http://schemas.microsoft.com/office/drawing/2014/main" id="{73C0B8EA-D1E2-40D2-A64D-7EA2712A3850}"/>
                  </a:ext>
                </a:extLst>
              </p:cNvPr>
              <p:cNvSpPr/>
              <p:nvPr/>
            </p:nvSpPr>
            <p:spPr>
              <a:xfrm>
                <a:off x="5502808" y="1133179"/>
                <a:ext cx="602964" cy="542231"/>
              </a:xfrm>
              <a:custGeom>
                <a:avLst/>
                <a:gdLst>
                  <a:gd name="connsiteX0" fmla="*/ 583406 w 583406"/>
                  <a:gd name="connsiteY0" fmla="*/ 30956 h 540544"/>
                  <a:gd name="connsiteX1" fmla="*/ 533400 w 583406"/>
                  <a:gd name="connsiteY1" fmla="*/ 202406 h 540544"/>
                  <a:gd name="connsiteX2" fmla="*/ 435769 w 583406"/>
                  <a:gd name="connsiteY2" fmla="*/ 326231 h 540544"/>
                  <a:gd name="connsiteX3" fmla="*/ 338137 w 583406"/>
                  <a:gd name="connsiteY3" fmla="*/ 447675 h 540544"/>
                  <a:gd name="connsiteX4" fmla="*/ 214312 w 583406"/>
                  <a:gd name="connsiteY4" fmla="*/ 521494 h 540544"/>
                  <a:gd name="connsiteX5" fmla="*/ 109537 w 583406"/>
                  <a:gd name="connsiteY5" fmla="*/ 540544 h 540544"/>
                  <a:gd name="connsiteX6" fmla="*/ 35719 w 583406"/>
                  <a:gd name="connsiteY6" fmla="*/ 511969 h 540544"/>
                  <a:gd name="connsiteX7" fmla="*/ 0 w 583406"/>
                  <a:gd name="connsiteY7" fmla="*/ 459581 h 540544"/>
                  <a:gd name="connsiteX8" fmla="*/ 9525 w 583406"/>
                  <a:gd name="connsiteY8" fmla="*/ 354806 h 540544"/>
                  <a:gd name="connsiteX9" fmla="*/ 64294 w 583406"/>
                  <a:gd name="connsiteY9" fmla="*/ 257175 h 540544"/>
                  <a:gd name="connsiteX10" fmla="*/ 185737 w 583406"/>
                  <a:gd name="connsiteY10" fmla="*/ 159544 h 540544"/>
                  <a:gd name="connsiteX11" fmla="*/ 321469 w 583406"/>
                  <a:gd name="connsiteY11" fmla="*/ 80963 h 540544"/>
                  <a:gd name="connsiteX12" fmla="*/ 466725 w 583406"/>
                  <a:gd name="connsiteY12" fmla="*/ 0 h 540544"/>
                  <a:gd name="connsiteX13" fmla="*/ 447675 w 583406"/>
                  <a:gd name="connsiteY13" fmla="*/ 100013 h 540544"/>
                  <a:gd name="connsiteX14" fmla="*/ 347662 w 583406"/>
                  <a:gd name="connsiteY14" fmla="*/ 161925 h 540544"/>
                  <a:gd name="connsiteX15" fmla="*/ 223837 w 583406"/>
                  <a:gd name="connsiteY15" fmla="*/ 245269 h 540544"/>
                  <a:gd name="connsiteX16" fmla="*/ 157162 w 583406"/>
                  <a:gd name="connsiteY16" fmla="*/ 314325 h 540544"/>
                  <a:gd name="connsiteX17" fmla="*/ 150019 w 583406"/>
                  <a:gd name="connsiteY17" fmla="*/ 361950 h 540544"/>
                  <a:gd name="connsiteX18" fmla="*/ 173831 w 583406"/>
                  <a:gd name="connsiteY18" fmla="*/ 381000 h 540544"/>
                  <a:gd name="connsiteX19" fmla="*/ 252412 w 583406"/>
                  <a:gd name="connsiteY19" fmla="*/ 347663 h 540544"/>
                  <a:gd name="connsiteX20" fmla="*/ 342900 w 583406"/>
                  <a:gd name="connsiteY20" fmla="*/ 266700 h 540544"/>
                  <a:gd name="connsiteX21" fmla="*/ 416719 w 583406"/>
                  <a:gd name="connsiteY21" fmla="*/ 188119 h 540544"/>
                  <a:gd name="connsiteX22" fmla="*/ 457200 w 583406"/>
                  <a:gd name="connsiteY22" fmla="*/ 133350 h 540544"/>
                  <a:gd name="connsiteX23" fmla="*/ 583406 w 583406"/>
                  <a:gd name="connsiteY23" fmla="*/ 30956 h 540544"/>
                  <a:gd name="connsiteX0" fmla="*/ 600075 w 600075"/>
                  <a:gd name="connsiteY0" fmla="*/ 28575 h 540544"/>
                  <a:gd name="connsiteX1" fmla="*/ 533400 w 600075"/>
                  <a:gd name="connsiteY1" fmla="*/ 202406 h 540544"/>
                  <a:gd name="connsiteX2" fmla="*/ 435769 w 600075"/>
                  <a:gd name="connsiteY2" fmla="*/ 326231 h 540544"/>
                  <a:gd name="connsiteX3" fmla="*/ 338137 w 600075"/>
                  <a:gd name="connsiteY3" fmla="*/ 447675 h 540544"/>
                  <a:gd name="connsiteX4" fmla="*/ 214312 w 600075"/>
                  <a:gd name="connsiteY4" fmla="*/ 521494 h 540544"/>
                  <a:gd name="connsiteX5" fmla="*/ 109537 w 600075"/>
                  <a:gd name="connsiteY5" fmla="*/ 540544 h 540544"/>
                  <a:gd name="connsiteX6" fmla="*/ 35719 w 600075"/>
                  <a:gd name="connsiteY6" fmla="*/ 511969 h 540544"/>
                  <a:gd name="connsiteX7" fmla="*/ 0 w 600075"/>
                  <a:gd name="connsiteY7" fmla="*/ 459581 h 540544"/>
                  <a:gd name="connsiteX8" fmla="*/ 9525 w 600075"/>
                  <a:gd name="connsiteY8" fmla="*/ 354806 h 540544"/>
                  <a:gd name="connsiteX9" fmla="*/ 64294 w 600075"/>
                  <a:gd name="connsiteY9" fmla="*/ 257175 h 540544"/>
                  <a:gd name="connsiteX10" fmla="*/ 185737 w 600075"/>
                  <a:gd name="connsiteY10" fmla="*/ 159544 h 540544"/>
                  <a:gd name="connsiteX11" fmla="*/ 321469 w 600075"/>
                  <a:gd name="connsiteY11" fmla="*/ 80963 h 540544"/>
                  <a:gd name="connsiteX12" fmla="*/ 466725 w 600075"/>
                  <a:gd name="connsiteY12" fmla="*/ 0 h 540544"/>
                  <a:gd name="connsiteX13" fmla="*/ 447675 w 600075"/>
                  <a:gd name="connsiteY13" fmla="*/ 100013 h 540544"/>
                  <a:gd name="connsiteX14" fmla="*/ 347662 w 600075"/>
                  <a:gd name="connsiteY14" fmla="*/ 161925 h 540544"/>
                  <a:gd name="connsiteX15" fmla="*/ 223837 w 600075"/>
                  <a:gd name="connsiteY15" fmla="*/ 245269 h 540544"/>
                  <a:gd name="connsiteX16" fmla="*/ 157162 w 600075"/>
                  <a:gd name="connsiteY16" fmla="*/ 314325 h 540544"/>
                  <a:gd name="connsiteX17" fmla="*/ 150019 w 600075"/>
                  <a:gd name="connsiteY17" fmla="*/ 361950 h 540544"/>
                  <a:gd name="connsiteX18" fmla="*/ 173831 w 600075"/>
                  <a:gd name="connsiteY18" fmla="*/ 381000 h 540544"/>
                  <a:gd name="connsiteX19" fmla="*/ 252412 w 600075"/>
                  <a:gd name="connsiteY19" fmla="*/ 347663 h 540544"/>
                  <a:gd name="connsiteX20" fmla="*/ 342900 w 600075"/>
                  <a:gd name="connsiteY20" fmla="*/ 266700 h 540544"/>
                  <a:gd name="connsiteX21" fmla="*/ 416719 w 600075"/>
                  <a:gd name="connsiteY21" fmla="*/ 188119 h 540544"/>
                  <a:gd name="connsiteX22" fmla="*/ 457200 w 600075"/>
                  <a:gd name="connsiteY22" fmla="*/ 133350 h 540544"/>
                  <a:gd name="connsiteX23" fmla="*/ 600075 w 600075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57200 w 602039"/>
                  <a:gd name="connsiteY22" fmla="*/ 133350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575 h 540544"/>
                  <a:gd name="connsiteX1" fmla="*/ 533400 w 602039"/>
                  <a:gd name="connsiteY1" fmla="*/ 202406 h 540544"/>
                  <a:gd name="connsiteX2" fmla="*/ 435769 w 602039"/>
                  <a:gd name="connsiteY2" fmla="*/ 326231 h 540544"/>
                  <a:gd name="connsiteX3" fmla="*/ 338137 w 602039"/>
                  <a:gd name="connsiteY3" fmla="*/ 447675 h 540544"/>
                  <a:gd name="connsiteX4" fmla="*/ 214312 w 602039"/>
                  <a:gd name="connsiteY4" fmla="*/ 521494 h 540544"/>
                  <a:gd name="connsiteX5" fmla="*/ 109537 w 602039"/>
                  <a:gd name="connsiteY5" fmla="*/ 540544 h 540544"/>
                  <a:gd name="connsiteX6" fmla="*/ 35719 w 602039"/>
                  <a:gd name="connsiteY6" fmla="*/ 511969 h 540544"/>
                  <a:gd name="connsiteX7" fmla="*/ 0 w 602039"/>
                  <a:gd name="connsiteY7" fmla="*/ 459581 h 540544"/>
                  <a:gd name="connsiteX8" fmla="*/ 9525 w 602039"/>
                  <a:gd name="connsiteY8" fmla="*/ 354806 h 540544"/>
                  <a:gd name="connsiteX9" fmla="*/ 64294 w 602039"/>
                  <a:gd name="connsiteY9" fmla="*/ 257175 h 540544"/>
                  <a:gd name="connsiteX10" fmla="*/ 185737 w 602039"/>
                  <a:gd name="connsiteY10" fmla="*/ 159544 h 540544"/>
                  <a:gd name="connsiteX11" fmla="*/ 321469 w 602039"/>
                  <a:gd name="connsiteY11" fmla="*/ 80963 h 540544"/>
                  <a:gd name="connsiteX12" fmla="*/ 466725 w 602039"/>
                  <a:gd name="connsiteY12" fmla="*/ 0 h 540544"/>
                  <a:gd name="connsiteX13" fmla="*/ 447675 w 602039"/>
                  <a:gd name="connsiteY13" fmla="*/ 100013 h 540544"/>
                  <a:gd name="connsiteX14" fmla="*/ 347662 w 602039"/>
                  <a:gd name="connsiteY14" fmla="*/ 161925 h 540544"/>
                  <a:gd name="connsiteX15" fmla="*/ 223837 w 602039"/>
                  <a:gd name="connsiteY15" fmla="*/ 245269 h 540544"/>
                  <a:gd name="connsiteX16" fmla="*/ 157162 w 602039"/>
                  <a:gd name="connsiteY16" fmla="*/ 314325 h 540544"/>
                  <a:gd name="connsiteX17" fmla="*/ 150019 w 602039"/>
                  <a:gd name="connsiteY17" fmla="*/ 361950 h 540544"/>
                  <a:gd name="connsiteX18" fmla="*/ 173831 w 602039"/>
                  <a:gd name="connsiteY18" fmla="*/ 381000 h 540544"/>
                  <a:gd name="connsiteX19" fmla="*/ 252412 w 602039"/>
                  <a:gd name="connsiteY19" fmla="*/ 347663 h 540544"/>
                  <a:gd name="connsiteX20" fmla="*/ 342900 w 602039"/>
                  <a:gd name="connsiteY20" fmla="*/ 266700 h 540544"/>
                  <a:gd name="connsiteX21" fmla="*/ 416719 w 602039"/>
                  <a:gd name="connsiteY21" fmla="*/ 188119 h 540544"/>
                  <a:gd name="connsiteX22" fmla="*/ 488156 w 602039"/>
                  <a:gd name="connsiteY22" fmla="*/ 97631 h 540544"/>
                  <a:gd name="connsiteX23" fmla="*/ 600075 w 602039"/>
                  <a:gd name="connsiteY23" fmla="*/ 28575 h 540544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0075 w 602039"/>
                  <a:gd name="connsiteY0" fmla="*/ 28701 h 540670"/>
                  <a:gd name="connsiteX1" fmla="*/ 533400 w 602039"/>
                  <a:gd name="connsiteY1" fmla="*/ 202532 h 540670"/>
                  <a:gd name="connsiteX2" fmla="*/ 435769 w 602039"/>
                  <a:gd name="connsiteY2" fmla="*/ 326357 h 540670"/>
                  <a:gd name="connsiteX3" fmla="*/ 338137 w 602039"/>
                  <a:gd name="connsiteY3" fmla="*/ 447801 h 540670"/>
                  <a:gd name="connsiteX4" fmla="*/ 214312 w 602039"/>
                  <a:gd name="connsiteY4" fmla="*/ 521620 h 540670"/>
                  <a:gd name="connsiteX5" fmla="*/ 109537 w 602039"/>
                  <a:gd name="connsiteY5" fmla="*/ 540670 h 540670"/>
                  <a:gd name="connsiteX6" fmla="*/ 35719 w 602039"/>
                  <a:gd name="connsiteY6" fmla="*/ 512095 h 540670"/>
                  <a:gd name="connsiteX7" fmla="*/ 0 w 602039"/>
                  <a:gd name="connsiteY7" fmla="*/ 459707 h 540670"/>
                  <a:gd name="connsiteX8" fmla="*/ 9525 w 602039"/>
                  <a:gd name="connsiteY8" fmla="*/ 354932 h 540670"/>
                  <a:gd name="connsiteX9" fmla="*/ 64294 w 602039"/>
                  <a:gd name="connsiteY9" fmla="*/ 257301 h 540670"/>
                  <a:gd name="connsiteX10" fmla="*/ 185737 w 602039"/>
                  <a:gd name="connsiteY10" fmla="*/ 159670 h 540670"/>
                  <a:gd name="connsiteX11" fmla="*/ 321469 w 602039"/>
                  <a:gd name="connsiteY11" fmla="*/ 81089 h 540670"/>
                  <a:gd name="connsiteX12" fmla="*/ 466725 w 602039"/>
                  <a:gd name="connsiteY12" fmla="*/ 126 h 540670"/>
                  <a:gd name="connsiteX13" fmla="*/ 447675 w 602039"/>
                  <a:gd name="connsiteY13" fmla="*/ 100139 h 540670"/>
                  <a:gd name="connsiteX14" fmla="*/ 347662 w 602039"/>
                  <a:gd name="connsiteY14" fmla="*/ 162051 h 540670"/>
                  <a:gd name="connsiteX15" fmla="*/ 223837 w 602039"/>
                  <a:gd name="connsiteY15" fmla="*/ 245395 h 540670"/>
                  <a:gd name="connsiteX16" fmla="*/ 157162 w 602039"/>
                  <a:gd name="connsiteY16" fmla="*/ 314451 h 540670"/>
                  <a:gd name="connsiteX17" fmla="*/ 150019 w 602039"/>
                  <a:gd name="connsiteY17" fmla="*/ 362076 h 540670"/>
                  <a:gd name="connsiteX18" fmla="*/ 173831 w 602039"/>
                  <a:gd name="connsiteY18" fmla="*/ 381126 h 540670"/>
                  <a:gd name="connsiteX19" fmla="*/ 252412 w 602039"/>
                  <a:gd name="connsiteY19" fmla="*/ 347789 h 540670"/>
                  <a:gd name="connsiteX20" fmla="*/ 342900 w 602039"/>
                  <a:gd name="connsiteY20" fmla="*/ 266826 h 540670"/>
                  <a:gd name="connsiteX21" fmla="*/ 416719 w 602039"/>
                  <a:gd name="connsiteY21" fmla="*/ 188245 h 540670"/>
                  <a:gd name="connsiteX22" fmla="*/ 488156 w 602039"/>
                  <a:gd name="connsiteY22" fmla="*/ 97757 h 540670"/>
                  <a:gd name="connsiteX23" fmla="*/ 600075 w 602039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670"/>
                  <a:gd name="connsiteX1" fmla="*/ 535295 w 603934"/>
                  <a:gd name="connsiteY1" fmla="*/ 202532 h 540670"/>
                  <a:gd name="connsiteX2" fmla="*/ 437664 w 603934"/>
                  <a:gd name="connsiteY2" fmla="*/ 326357 h 540670"/>
                  <a:gd name="connsiteX3" fmla="*/ 340032 w 603934"/>
                  <a:gd name="connsiteY3" fmla="*/ 447801 h 540670"/>
                  <a:gd name="connsiteX4" fmla="*/ 216207 w 603934"/>
                  <a:gd name="connsiteY4" fmla="*/ 521620 h 540670"/>
                  <a:gd name="connsiteX5" fmla="*/ 111432 w 603934"/>
                  <a:gd name="connsiteY5" fmla="*/ 540670 h 540670"/>
                  <a:gd name="connsiteX6" fmla="*/ 37614 w 603934"/>
                  <a:gd name="connsiteY6" fmla="*/ 512095 h 540670"/>
                  <a:gd name="connsiteX7" fmla="*/ 1895 w 603934"/>
                  <a:gd name="connsiteY7" fmla="*/ 459707 h 540670"/>
                  <a:gd name="connsiteX8" fmla="*/ 11420 w 603934"/>
                  <a:gd name="connsiteY8" fmla="*/ 354932 h 540670"/>
                  <a:gd name="connsiteX9" fmla="*/ 66189 w 603934"/>
                  <a:gd name="connsiteY9" fmla="*/ 257301 h 540670"/>
                  <a:gd name="connsiteX10" fmla="*/ 187632 w 603934"/>
                  <a:gd name="connsiteY10" fmla="*/ 159670 h 540670"/>
                  <a:gd name="connsiteX11" fmla="*/ 323364 w 603934"/>
                  <a:gd name="connsiteY11" fmla="*/ 81089 h 540670"/>
                  <a:gd name="connsiteX12" fmla="*/ 468620 w 603934"/>
                  <a:gd name="connsiteY12" fmla="*/ 126 h 540670"/>
                  <a:gd name="connsiteX13" fmla="*/ 449570 w 603934"/>
                  <a:gd name="connsiteY13" fmla="*/ 100139 h 540670"/>
                  <a:gd name="connsiteX14" fmla="*/ 349557 w 603934"/>
                  <a:gd name="connsiteY14" fmla="*/ 162051 h 540670"/>
                  <a:gd name="connsiteX15" fmla="*/ 225732 w 603934"/>
                  <a:gd name="connsiteY15" fmla="*/ 245395 h 540670"/>
                  <a:gd name="connsiteX16" fmla="*/ 159057 w 603934"/>
                  <a:gd name="connsiteY16" fmla="*/ 314451 h 540670"/>
                  <a:gd name="connsiteX17" fmla="*/ 151914 w 603934"/>
                  <a:gd name="connsiteY17" fmla="*/ 362076 h 540670"/>
                  <a:gd name="connsiteX18" fmla="*/ 175726 w 603934"/>
                  <a:gd name="connsiteY18" fmla="*/ 381126 h 540670"/>
                  <a:gd name="connsiteX19" fmla="*/ 254307 w 603934"/>
                  <a:gd name="connsiteY19" fmla="*/ 347789 h 540670"/>
                  <a:gd name="connsiteX20" fmla="*/ 344795 w 603934"/>
                  <a:gd name="connsiteY20" fmla="*/ 266826 h 540670"/>
                  <a:gd name="connsiteX21" fmla="*/ 418614 w 603934"/>
                  <a:gd name="connsiteY21" fmla="*/ 188245 h 540670"/>
                  <a:gd name="connsiteX22" fmla="*/ 490051 w 603934"/>
                  <a:gd name="connsiteY22" fmla="*/ 97757 h 540670"/>
                  <a:gd name="connsiteX23" fmla="*/ 601970 w 603934"/>
                  <a:gd name="connsiteY23" fmla="*/ 28701 h 540670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934"/>
                  <a:gd name="connsiteY0" fmla="*/ 28701 h 540944"/>
                  <a:gd name="connsiteX1" fmla="*/ 535295 w 603934"/>
                  <a:gd name="connsiteY1" fmla="*/ 202532 h 540944"/>
                  <a:gd name="connsiteX2" fmla="*/ 437664 w 603934"/>
                  <a:gd name="connsiteY2" fmla="*/ 326357 h 540944"/>
                  <a:gd name="connsiteX3" fmla="*/ 340032 w 603934"/>
                  <a:gd name="connsiteY3" fmla="*/ 447801 h 540944"/>
                  <a:gd name="connsiteX4" fmla="*/ 216207 w 603934"/>
                  <a:gd name="connsiteY4" fmla="*/ 521620 h 540944"/>
                  <a:gd name="connsiteX5" fmla="*/ 111432 w 603934"/>
                  <a:gd name="connsiteY5" fmla="*/ 540670 h 540944"/>
                  <a:gd name="connsiteX6" fmla="*/ 37614 w 603934"/>
                  <a:gd name="connsiteY6" fmla="*/ 512095 h 540944"/>
                  <a:gd name="connsiteX7" fmla="*/ 1895 w 603934"/>
                  <a:gd name="connsiteY7" fmla="*/ 459707 h 540944"/>
                  <a:gd name="connsiteX8" fmla="*/ 11420 w 603934"/>
                  <a:gd name="connsiteY8" fmla="*/ 354932 h 540944"/>
                  <a:gd name="connsiteX9" fmla="*/ 66189 w 603934"/>
                  <a:gd name="connsiteY9" fmla="*/ 257301 h 540944"/>
                  <a:gd name="connsiteX10" fmla="*/ 187632 w 603934"/>
                  <a:gd name="connsiteY10" fmla="*/ 159670 h 540944"/>
                  <a:gd name="connsiteX11" fmla="*/ 323364 w 603934"/>
                  <a:gd name="connsiteY11" fmla="*/ 81089 h 540944"/>
                  <a:gd name="connsiteX12" fmla="*/ 468620 w 603934"/>
                  <a:gd name="connsiteY12" fmla="*/ 126 h 540944"/>
                  <a:gd name="connsiteX13" fmla="*/ 449570 w 603934"/>
                  <a:gd name="connsiteY13" fmla="*/ 100139 h 540944"/>
                  <a:gd name="connsiteX14" fmla="*/ 349557 w 603934"/>
                  <a:gd name="connsiteY14" fmla="*/ 162051 h 540944"/>
                  <a:gd name="connsiteX15" fmla="*/ 225732 w 603934"/>
                  <a:gd name="connsiteY15" fmla="*/ 245395 h 540944"/>
                  <a:gd name="connsiteX16" fmla="*/ 159057 w 603934"/>
                  <a:gd name="connsiteY16" fmla="*/ 314451 h 540944"/>
                  <a:gd name="connsiteX17" fmla="*/ 151914 w 603934"/>
                  <a:gd name="connsiteY17" fmla="*/ 362076 h 540944"/>
                  <a:gd name="connsiteX18" fmla="*/ 175726 w 603934"/>
                  <a:gd name="connsiteY18" fmla="*/ 381126 h 540944"/>
                  <a:gd name="connsiteX19" fmla="*/ 254307 w 603934"/>
                  <a:gd name="connsiteY19" fmla="*/ 347789 h 540944"/>
                  <a:gd name="connsiteX20" fmla="*/ 344795 w 603934"/>
                  <a:gd name="connsiteY20" fmla="*/ 266826 h 540944"/>
                  <a:gd name="connsiteX21" fmla="*/ 418614 w 603934"/>
                  <a:gd name="connsiteY21" fmla="*/ 188245 h 540944"/>
                  <a:gd name="connsiteX22" fmla="*/ 490051 w 603934"/>
                  <a:gd name="connsiteY22" fmla="*/ 97757 h 540944"/>
                  <a:gd name="connsiteX23" fmla="*/ 601970 w 603934"/>
                  <a:gd name="connsiteY23" fmla="*/ 28701 h 540944"/>
                  <a:gd name="connsiteX0" fmla="*/ 601970 w 603876"/>
                  <a:gd name="connsiteY0" fmla="*/ 28701 h 540944"/>
                  <a:gd name="connsiteX1" fmla="*/ 535295 w 603876"/>
                  <a:gd name="connsiteY1" fmla="*/ 202532 h 540944"/>
                  <a:gd name="connsiteX2" fmla="*/ 449570 w 603876"/>
                  <a:gd name="connsiteY2" fmla="*/ 319213 h 540944"/>
                  <a:gd name="connsiteX3" fmla="*/ 340032 w 603876"/>
                  <a:gd name="connsiteY3" fmla="*/ 447801 h 540944"/>
                  <a:gd name="connsiteX4" fmla="*/ 216207 w 603876"/>
                  <a:gd name="connsiteY4" fmla="*/ 521620 h 540944"/>
                  <a:gd name="connsiteX5" fmla="*/ 111432 w 603876"/>
                  <a:gd name="connsiteY5" fmla="*/ 540670 h 540944"/>
                  <a:gd name="connsiteX6" fmla="*/ 37614 w 603876"/>
                  <a:gd name="connsiteY6" fmla="*/ 512095 h 540944"/>
                  <a:gd name="connsiteX7" fmla="*/ 1895 w 603876"/>
                  <a:gd name="connsiteY7" fmla="*/ 459707 h 540944"/>
                  <a:gd name="connsiteX8" fmla="*/ 11420 w 603876"/>
                  <a:gd name="connsiteY8" fmla="*/ 354932 h 540944"/>
                  <a:gd name="connsiteX9" fmla="*/ 66189 w 603876"/>
                  <a:gd name="connsiteY9" fmla="*/ 257301 h 540944"/>
                  <a:gd name="connsiteX10" fmla="*/ 187632 w 603876"/>
                  <a:gd name="connsiteY10" fmla="*/ 159670 h 540944"/>
                  <a:gd name="connsiteX11" fmla="*/ 323364 w 603876"/>
                  <a:gd name="connsiteY11" fmla="*/ 81089 h 540944"/>
                  <a:gd name="connsiteX12" fmla="*/ 468620 w 603876"/>
                  <a:gd name="connsiteY12" fmla="*/ 126 h 540944"/>
                  <a:gd name="connsiteX13" fmla="*/ 449570 w 603876"/>
                  <a:gd name="connsiteY13" fmla="*/ 100139 h 540944"/>
                  <a:gd name="connsiteX14" fmla="*/ 349557 w 603876"/>
                  <a:gd name="connsiteY14" fmla="*/ 162051 h 540944"/>
                  <a:gd name="connsiteX15" fmla="*/ 225732 w 603876"/>
                  <a:gd name="connsiteY15" fmla="*/ 245395 h 540944"/>
                  <a:gd name="connsiteX16" fmla="*/ 159057 w 603876"/>
                  <a:gd name="connsiteY16" fmla="*/ 314451 h 540944"/>
                  <a:gd name="connsiteX17" fmla="*/ 151914 w 603876"/>
                  <a:gd name="connsiteY17" fmla="*/ 362076 h 540944"/>
                  <a:gd name="connsiteX18" fmla="*/ 175726 w 603876"/>
                  <a:gd name="connsiteY18" fmla="*/ 381126 h 540944"/>
                  <a:gd name="connsiteX19" fmla="*/ 254307 w 603876"/>
                  <a:gd name="connsiteY19" fmla="*/ 347789 h 540944"/>
                  <a:gd name="connsiteX20" fmla="*/ 344795 w 603876"/>
                  <a:gd name="connsiteY20" fmla="*/ 266826 h 540944"/>
                  <a:gd name="connsiteX21" fmla="*/ 418614 w 603876"/>
                  <a:gd name="connsiteY21" fmla="*/ 188245 h 540944"/>
                  <a:gd name="connsiteX22" fmla="*/ 490051 w 603876"/>
                  <a:gd name="connsiteY22" fmla="*/ 97757 h 540944"/>
                  <a:gd name="connsiteX23" fmla="*/ 601970 w 603876"/>
                  <a:gd name="connsiteY23" fmla="*/ 28701 h 540944"/>
                  <a:gd name="connsiteX0" fmla="*/ 601970 w 603876"/>
                  <a:gd name="connsiteY0" fmla="*/ 28701 h 541030"/>
                  <a:gd name="connsiteX1" fmla="*/ 535295 w 603876"/>
                  <a:gd name="connsiteY1" fmla="*/ 202532 h 541030"/>
                  <a:gd name="connsiteX2" fmla="*/ 449570 w 603876"/>
                  <a:gd name="connsiteY2" fmla="*/ 319213 h 541030"/>
                  <a:gd name="connsiteX3" fmla="*/ 337651 w 603876"/>
                  <a:gd name="connsiteY3" fmla="*/ 435895 h 541030"/>
                  <a:gd name="connsiteX4" fmla="*/ 216207 w 603876"/>
                  <a:gd name="connsiteY4" fmla="*/ 521620 h 541030"/>
                  <a:gd name="connsiteX5" fmla="*/ 111432 w 603876"/>
                  <a:gd name="connsiteY5" fmla="*/ 540670 h 541030"/>
                  <a:gd name="connsiteX6" fmla="*/ 37614 w 603876"/>
                  <a:gd name="connsiteY6" fmla="*/ 512095 h 541030"/>
                  <a:gd name="connsiteX7" fmla="*/ 1895 w 603876"/>
                  <a:gd name="connsiteY7" fmla="*/ 459707 h 541030"/>
                  <a:gd name="connsiteX8" fmla="*/ 11420 w 603876"/>
                  <a:gd name="connsiteY8" fmla="*/ 354932 h 541030"/>
                  <a:gd name="connsiteX9" fmla="*/ 66189 w 603876"/>
                  <a:gd name="connsiteY9" fmla="*/ 257301 h 541030"/>
                  <a:gd name="connsiteX10" fmla="*/ 187632 w 603876"/>
                  <a:gd name="connsiteY10" fmla="*/ 159670 h 541030"/>
                  <a:gd name="connsiteX11" fmla="*/ 323364 w 603876"/>
                  <a:gd name="connsiteY11" fmla="*/ 81089 h 541030"/>
                  <a:gd name="connsiteX12" fmla="*/ 468620 w 603876"/>
                  <a:gd name="connsiteY12" fmla="*/ 126 h 541030"/>
                  <a:gd name="connsiteX13" fmla="*/ 449570 w 603876"/>
                  <a:gd name="connsiteY13" fmla="*/ 100139 h 541030"/>
                  <a:gd name="connsiteX14" fmla="*/ 349557 w 603876"/>
                  <a:gd name="connsiteY14" fmla="*/ 162051 h 541030"/>
                  <a:gd name="connsiteX15" fmla="*/ 225732 w 603876"/>
                  <a:gd name="connsiteY15" fmla="*/ 245395 h 541030"/>
                  <a:gd name="connsiteX16" fmla="*/ 159057 w 603876"/>
                  <a:gd name="connsiteY16" fmla="*/ 314451 h 541030"/>
                  <a:gd name="connsiteX17" fmla="*/ 151914 w 603876"/>
                  <a:gd name="connsiteY17" fmla="*/ 362076 h 541030"/>
                  <a:gd name="connsiteX18" fmla="*/ 175726 w 603876"/>
                  <a:gd name="connsiteY18" fmla="*/ 381126 h 541030"/>
                  <a:gd name="connsiteX19" fmla="*/ 254307 w 603876"/>
                  <a:gd name="connsiteY19" fmla="*/ 347789 h 541030"/>
                  <a:gd name="connsiteX20" fmla="*/ 344795 w 603876"/>
                  <a:gd name="connsiteY20" fmla="*/ 266826 h 541030"/>
                  <a:gd name="connsiteX21" fmla="*/ 418614 w 603876"/>
                  <a:gd name="connsiteY21" fmla="*/ 188245 h 541030"/>
                  <a:gd name="connsiteX22" fmla="*/ 490051 w 603876"/>
                  <a:gd name="connsiteY22" fmla="*/ 97757 h 541030"/>
                  <a:gd name="connsiteX23" fmla="*/ 601970 w 603876"/>
                  <a:gd name="connsiteY23" fmla="*/ 28701 h 541030"/>
                  <a:gd name="connsiteX0" fmla="*/ 601970 w 603876"/>
                  <a:gd name="connsiteY0" fmla="*/ 28701 h 533061"/>
                  <a:gd name="connsiteX1" fmla="*/ 535295 w 603876"/>
                  <a:gd name="connsiteY1" fmla="*/ 202532 h 533061"/>
                  <a:gd name="connsiteX2" fmla="*/ 449570 w 603876"/>
                  <a:gd name="connsiteY2" fmla="*/ 319213 h 533061"/>
                  <a:gd name="connsiteX3" fmla="*/ 337651 w 603876"/>
                  <a:gd name="connsiteY3" fmla="*/ 435895 h 533061"/>
                  <a:gd name="connsiteX4" fmla="*/ 216207 w 603876"/>
                  <a:gd name="connsiteY4" fmla="*/ 521620 h 533061"/>
                  <a:gd name="connsiteX5" fmla="*/ 118576 w 603876"/>
                  <a:gd name="connsiteY5" fmla="*/ 531145 h 533061"/>
                  <a:gd name="connsiteX6" fmla="*/ 37614 w 603876"/>
                  <a:gd name="connsiteY6" fmla="*/ 512095 h 533061"/>
                  <a:gd name="connsiteX7" fmla="*/ 1895 w 603876"/>
                  <a:gd name="connsiteY7" fmla="*/ 459707 h 533061"/>
                  <a:gd name="connsiteX8" fmla="*/ 11420 w 603876"/>
                  <a:gd name="connsiteY8" fmla="*/ 354932 h 533061"/>
                  <a:gd name="connsiteX9" fmla="*/ 66189 w 603876"/>
                  <a:gd name="connsiteY9" fmla="*/ 257301 h 533061"/>
                  <a:gd name="connsiteX10" fmla="*/ 187632 w 603876"/>
                  <a:gd name="connsiteY10" fmla="*/ 159670 h 533061"/>
                  <a:gd name="connsiteX11" fmla="*/ 323364 w 603876"/>
                  <a:gd name="connsiteY11" fmla="*/ 81089 h 533061"/>
                  <a:gd name="connsiteX12" fmla="*/ 468620 w 603876"/>
                  <a:gd name="connsiteY12" fmla="*/ 126 h 533061"/>
                  <a:gd name="connsiteX13" fmla="*/ 449570 w 603876"/>
                  <a:gd name="connsiteY13" fmla="*/ 100139 h 533061"/>
                  <a:gd name="connsiteX14" fmla="*/ 349557 w 603876"/>
                  <a:gd name="connsiteY14" fmla="*/ 162051 h 533061"/>
                  <a:gd name="connsiteX15" fmla="*/ 225732 w 603876"/>
                  <a:gd name="connsiteY15" fmla="*/ 245395 h 533061"/>
                  <a:gd name="connsiteX16" fmla="*/ 159057 w 603876"/>
                  <a:gd name="connsiteY16" fmla="*/ 314451 h 533061"/>
                  <a:gd name="connsiteX17" fmla="*/ 151914 w 603876"/>
                  <a:gd name="connsiteY17" fmla="*/ 362076 h 533061"/>
                  <a:gd name="connsiteX18" fmla="*/ 175726 w 603876"/>
                  <a:gd name="connsiteY18" fmla="*/ 381126 h 533061"/>
                  <a:gd name="connsiteX19" fmla="*/ 254307 w 603876"/>
                  <a:gd name="connsiteY19" fmla="*/ 347789 h 533061"/>
                  <a:gd name="connsiteX20" fmla="*/ 344795 w 603876"/>
                  <a:gd name="connsiteY20" fmla="*/ 266826 h 533061"/>
                  <a:gd name="connsiteX21" fmla="*/ 418614 w 603876"/>
                  <a:gd name="connsiteY21" fmla="*/ 188245 h 533061"/>
                  <a:gd name="connsiteX22" fmla="*/ 490051 w 603876"/>
                  <a:gd name="connsiteY22" fmla="*/ 97757 h 533061"/>
                  <a:gd name="connsiteX23" fmla="*/ 601970 w 603876"/>
                  <a:gd name="connsiteY23" fmla="*/ 28701 h 533061"/>
                  <a:gd name="connsiteX0" fmla="*/ 602843 w 604749"/>
                  <a:gd name="connsiteY0" fmla="*/ 28701 h 533061"/>
                  <a:gd name="connsiteX1" fmla="*/ 536168 w 604749"/>
                  <a:gd name="connsiteY1" fmla="*/ 202532 h 533061"/>
                  <a:gd name="connsiteX2" fmla="*/ 450443 w 604749"/>
                  <a:gd name="connsiteY2" fmla="*/ 319213 h 533061"/>
                  <a:gd name="connsiteX3" fmla="*/ 338524 w 604749"/>
                  <a:gd name="connsiteY3" fmla="*/ 435895 h 533061"/>
                  <a:gd name="connsiteX4" fmla="*/ 217080 w 604749"/>
                  <a:gd name="connsiteY4" fmla="*/ 521620 h 533061"/>
                  <a:gd name="connsiteX5" fmla="*/ 119449 w 604749"/>
                  <a:gd name="connsiteY5" fmla="*/ 531145 h 533061"/>
                  <a:gd name="connsiteX6" fmla="*/ 50393 w 604749"/>
                  <a:gd name="connsiteY6" fmla="*/ 512095 h 533061"/>
                  <a:gd name="connsiteX7" fmla="*/ 2768 w 604749"/>
                  <a:gd name="connsiteY7" fmla="*/ 459707 h 533061"/>
                  <a:gd name="connsiteX8" fmla="*/ 12293 w 604749"/>
                  <a:gd name="connsiteY8" fmla="*/ 354932 h 533061"/>
                  <a:gd name="connsiteX9" fmla="*/ 67062 w 604749"/>
                  <a:gd name="connsiteY9" fmla="*/ 257301 h 533061"/>
                  <a:gd name="connsiteX10" fmla="*/ 188505 w 604749"/>
                  <a:gd name="connsiteY10" fmla="*/ 159670 h 533061"/>
                  <a:gd name="connsiteX11" fmla="*/ 324237 w 604749"/>
                  <a:gd name="connsiteY11" fmla="*/ 81089 h 533061"/>
                  <a:gd name="connsiteX12" fmla="*/ 469493 w 604749"/>
                  <a:gd name="connsiteY12" fmla="*/ 126 h 533061"/>
                  <a:gd name="connsiteX13" fmla="*/ 450443 w 604749"/>
                  <a:gd name="connsiteY13" fmla="*/ 100139 h 533061"/>
                  <a:gd name="connsiteX14" fmla="*/ 350430 w 604749"/>
                  <a:gd name="connsiteY14" fmla="*/ 162051 h 533061"/>
                  <a:gd name="connsiteX15" fmla="*/ 226605 w 604749"/>
                  <a:gd name="connsiteY15" fmla="*/ 245395 h 533061"/>
                  <a:gd name="connsiteX16" fmla="*/ 159930 w 604749"/>
                  <a:gd name="connsiteY16" fmla="*/ 314451 h 533061"/>
                  <a:gd name="connsiteX17" fmla="*/ 152787 w 604749"/>
                  <a:gd name="connsiteY17" fmla="*/ 362076 h 533061"/>
                  <a:gd name="connsiteX18" fmla="*/ 176599 w 604749"/>
                  <a:gd name="connsiteY18" fmla="*/ 381126 h 533061"/>
                  <a:gd name="connsiteX19" fmla="*/ 255180 w 604749"/>
                  <a:gd name="connsiteY19" fmla="*/ 347789 h 533061"/>
                  <a:gd name="connsiteX20" fmla="*/ 345668 w 604749"/>
                  <a:gd name="connsiteY20" fmla="*/ 266826 h 533061"/>
                  <a:gd name="connsiteX21" fmla="*/ 419487 w 604749"/>
                  <a:gd name="connsiteY21" fmla="*/ 188245 h 533061"/>
                  <a:gd name="connsiteX22" fmla="*/ 490924 w 604749"/>
                  <a:gd name="connsiteY22" fmla="*/ 97757 h 533061"/>
                  <a:gd name="connsiteX23" fmla="*/ 602843 w 604749"/>
                  <a:gd name="connsiteY23" fmla="*/ 28701 h 533061"/>
                  <a:gd name="connsiteX0" fmla="*/ 600963 w 602869"/>
                  <a:gd name="connsiteY0" fmla="*/ 28701 h 533061"/>
                  <a:gd name="connsiteX1" fmla="*/ 534288 w 602869"/>
                  <a:gd name="connsiteY1" fmla="*/ 202532 h 533061"/>
                  <a:gd name="connsiteX2" fmla="*/ 448563 w 602869"/>
                  <a:gd name="connsiteY2" fmla="*/ 319213 h 533061"/>
                  <a:gd name="connsiteX3" fmla="*/ 336644 w 602869"/>
                  <a:gd name="connsiteY3" fmla="*/ 435895 h 533061"/>
                  <a:gd name="connsiteX4" fmla="*/ 215200 w 602869"/>
                  <a:gd name="connsiteY4" fmla="*/ 521620 h 533061"/>
                  <a:gd name="connsiteX5" fmla="*/ 117569 w 602869"/>
                  <a:gd name="connsiteY5" fmla="*/ 531145 h 533061"/>
                  <a:gd name="connsiteX6" fmla="*/ 48513 w 602869"/>
                  <a:gd name="connsiteY6" fmla="*/ 512095 h 533061"/>
                  <a:gd name="connsiteX7" fmla="*/ 3270 w 602869"/>
                  <a:gd name="connsiteY7" fmla="*/ 452563 h 533061"/>
                  <a:gd name="connsiteX8" fmla="*/ 10413 w 602869"/>
                  <a:gd name="connsiteY8" fmla="*/ 354932 h 533061"/>
                  <a:gd name="connsiteX9" fmla="*/ 65182 w 602869"/>
                  <a:gd name="connsiteY9" fmla="*/ 257301 h 533061"/>
                  <a:gd name="connsiteX10" fmla="*/ 186625 w 602869"/>
                  <a:gd name="connsiteY10" fmla="*/ 159670 h 533061"/>
                  <a:gd name="connsiteX11" fmla="*/ 322357 w 602869"/>
                  <a:gd name="connsiteY11" fmla="*/ 81089 h 533061"/>
                  <a:gd name="connsiteX12" fmla="*/ 467613 w 602869"/>
                  <a:gd name="connsiteY12" fmla="*/ 126 h 533061"/>
                  <a:gd name="connsiteX13" fmla="*/ 448563 w 602869"/>
                  <a:gd name="connsiteY13" fmla="*/ 100139 h 533061"/>
                  <a:gd name="connsiteX14" fmla="*/ 348550 w 602869"/>
                  <a:gd name="connsiteY14" fmla="*/ 162051 h 533061"/>
                  <a:gd name="connsiteX15" fmla="*/ 224725 w 602869"/>
                  <a:gd name="connsiteY15" fmla="*/ 245395 h 533061"/>
                  <a:gd name="connsiteX16" fmla="*/ 158050 w 602869"/>
                  <a:gd name="connsiteY16" fmla="*/ 314451 h 533061"/>
                  <a:gd name="connsiteX17" fmla="*/ 150907 w 602869"/>
                  <a:gd name="connsiteY17" fmla="*/ 362076 h 533061"/>
                  <a:gd name="connsiteX18" fmla="*/ 174719 w 602869"/>
                  <a:gd name="connsiteY18" fmla="*/ 381126 h 533061"/>
                  <a:gd name="connsiteX19" fmla="*/ 253300 w 602869"/>
                  <a:gd name="connsiteY19" fmla="*/ 347789 h 533061"/>
                  <a:gd name="connsiteX20" fmla="*/ 343788 w 602869"/>
                  <a:gd name="connsiteY20" fmla="*/ 266826 h 533061"/>
                  <a:gd name="connsiteX21" fmla="*/ 417607 w 602869"/>
                  <a:gd name="connsiteY21" fmla="*/ 188245 h 533061"/>
                  <a:gd name="connsiteX22" fmla="*/ 489044 w 602869"/>
                  <a:gd name="connsiteY22" fmla="*/ 97757 h 533061"/>
                  <a:gd name="connsiteX23" fmla="*/ 600963 w 602869"/>
                  <a:gd name="connsiteY23" fmla="*/ 28701 h 533061"/>
                  <a:gd name="connsiteX0" fmla="*/ 601058 w 602964"/>
                  <a:gd name="connsiteY0" fmla="*/ 28701 h 533061"/>
                  <a:gd name="connsiteX1" fmla="*/ 534383 w 602964"/>
                  <a:gd name="connsiteY1" fmla="*/ 202532 h 533061"/>
                  <a:gd name="connsiteX2" fmla="*/ 448658 w 602964"/>
                  <a:gd name="connsiteY2" fmla="*/ 319213 h 533061"/>
                  <a:gd name="connsiteX3" fmla="*/ 336739 w 602964"/>
                  <a:gd name="connsiteY3" fmla="*/ 435895 h 533061"/>
                  <a:gd name="connsiteX4" fmla="*/ 215295 w 602964"/>
                  <a:gd name="connsiteY4" fmla="*/ 521620 h 533061"/>
                  <a:gd name="connsiteX5" fmla="*/ 117664 w 602964"/>
                  <a:gd name="connsiteY5" fmla="*/ 531145 h 533061"/>
                  <a:gd name="connsiteX6" fmla="*/ 48608 w 602964"/>
                  <a:gd name="connsiteY6" fmla="*/ 512095 h 533061"/>
                  <a:gd name="connsiteX7" fmla="*/ 3365 w 602964"/>
                  <a:gd name="connsiteY7" fmla="*/ 452563 h 533061"/>
                  <a:gd name="connsiteX8" fmla="*/ 10508 w 602964"/>
                  <a:gd name="connsiteY8" fmla="*/ 354932 h 533061"/>
                  <a:gd name="connsiteX9" fmla="*/ 67658 w 602964"/>
                  <a:gd name="connsiteY9" fmla="*/ 257301 h 533061"/>
                  <a:gd name="connsiteX10" fmla="*/ 186720 w 602964"/>
                  <a:gd name="connsiteY10" fmla="*/ 159670 h 533061"/>
                  <a:gd name="connsiteX11" fmla="*/ 322452 w 602964"/>
                  <a:gd name="connsiteY11" fmla="*/ 81089 h 533061"/>
                  <a:gd name="connsiteX12" fmla="*/ 467708 w 602964"/>
                  <a:gd name="connsiteY12" fmla="*/ 126 h 533061"/>
                  <a:gd name="connsiteX13" fmla="*/ 448658 w 602964"/>
                  <a:gd name="connsiteY13" fmla="*/ 100139 h 533061"/>
                  <a:gd name="connsiteX14" fmla="*/ 348645 w 602964"/>
                  <a:gd name="connsiteY14" fmla="*/ 162051 h 533061"/>
                  <a:gd name="connsiteX15" fmla="*/ 224820 w 602964"/>
                  <a:gd name="connsiteY15" fmla="*/ 245395 h 533061"/>
                  <a:gd name="connsiteX16" fmla="*/ 158145 w 602964"/>
                  <a:gd name="connsiteY16" fmla="*/ 314451 h 533061"/>
                  <a:gd name="connsiteX17" fmla="*/ 151002 w 602964"/>
                  <a:gd name="connsiteY17" fmla="*/ 362076 h 533061"/>
                  <a:gd name="connsiteX18" fmla="*/ 174814 w 602964"/>
                  <a:gd name="connsiteY18" fmla="*/ 381126 h 533061"/>
                  <a:gd name="connsiteX19" fmla="*/ 253395 w 602964"/>
                  <a:gd name="connsiteY19" fmla="*/ 347789 h 533061"/>
                  <a:gd name="connsiteX20" fmla="*/ 343883 w 602964"/>
                  <a:gd name="connsiteY20" fmla="*/ 266826 h 533061"/>
                  <a:gd name="connsiteX21" fmla="*/ 417702 w 602964"/>
                  <a:gd name="connsiteY21" fmla="*/ 188245 h 533061"/>
                  <a:gd name="connsiteX22" fmla="*/ 489139 w 602964"/>
                  <a:gd name="connsiteY22" fmla="*/ 97757 h 533061"/>
                  <a:gd name="connsiteX23" fmla="*/ 601058 w 602964"/>
                  <a:gd name="connsiteY23" fmla="*/ 28701 h 533061"/>
                  <a:gd name="connsiteX0" fmla="*/ 601058 w 602964"/>
                  <a:gd name="connsiteY0" fmla="*/ 28701 h 533061"/>
                  <a:gd name="connsiteX1" fmla="*/ 534383 w 602964"/>
                  <a:gd name="connsiteY1" fmla="*/ 202532 h 533061"/>
                  <a:gd name="connsiteX2" fmla="*/ 448658 w 602964"/>
                  <a:gd name="connsiteY2" fmla="*/ 319213 h 533061"/>
                  <a:gd name="connsiteX3" fmla="*/ 336739 w 602964"/>
                  <a:gd name="connsiteY3" fmla="*/ 435895 h 533061"/>
                  <a:gd name="connsiteX4" fmla="*/ 215295 w 602964"/>
                  <a:gd name="connsiteY4" fmla="*/ 521620 h 533061"/>
                  <a:gd name="connsiteX5" fmla="*/ 117664 w 602964"/>
                  <a:gd name="connsiteY5" fmla="*/ 531145 h 533061"/>
                  <a:gd name="connsiteX6" fmla="*/ 48608 w 602964"/>
                  <a:gd name="connsiteY6" fmla="*/ 512095 h 533061"/>
                  <a:gd name="connsiteX7" fmla="*/ 3365 w 602964"/>
                  <a:gd name="connsiteY7" fmla="*/ 452563 h 533061"/>
                  <a:gd name="connsiteX8" fmla="*/ 10508 w 602964"/>
                  <a:gd name="connsiteY8" fmla="*/ 354932 h 533061"/>
                  <a:gd name="connsiteX9" fmla="*/ 67658 w 602964"/>
                  <a:gd name="connsiteY9" fmla="*/ 257301 h 533061"/>
                  <a:gd name="connsiteX10" fmla="*/ 191482 w 602964"/>
                  <a:gd name="connsiteY10" fmla="*/ 159670 h 533061"/>
                  <a:gd name="connsiteX11" fmla="*/ 322452 w 602964"/>
                  <a:gd name="connsiteY11" fmla="*/ 81089 h 533061"/>
                  <a:gd name="connsiteX12" fmla="*/ 467708 w 602964"/>
                  <a:gd name="connsiteY12" fmla="*/ 126 h 533061"/>
                  <a:gd name="connsiteX13" fmla="*/ 448658 w 602964"/>
                  <a:gd name="connsiteY13" fmla="*/ 100139 h 533061"/>
                  <a:gd name="connsiteX14" fmla="*/ 348645 w 602964"/>
                  <a:gd name="connsiteY14" fmla="*/ 162051 h 533061"/>
                  <a:gd name="connsiteX15" fmla="*/ 224820 w 602964"/>
                  <a:gd name="connsiteY15" fmla="*/ 245395 h 533061"/>
                  <a:gd name="connsiteX16" fmla="*/ 158145 w 602964"/>
                  <a:gd name="connsiteY16" fmla="*/ 314451 h 533061"/>
                  <a:gd name="connsiteX17" fmla="*/ 151002 w 602964"/>
                  <a:gd name="connsiteY17" fmla="*/ 362076 h 533061"/>
                  <a:gd name="connsiteX18" fmla="*/ 174814 w 602964"/>
                  <a:gd name="connsiteY18" fmla="*/ 381126 h 533061"/>
                  <a:gd name="connsiteX19" fmla="*/ 253395 w 602964"/>
                  <a:gd name="connsiteY19" fmla="*/ 347789 h 533061"/>
                  <a:gd name="connsiteX20" fmla="*/ 343883 w 602964"/>
                  <a:gd name="connsiteY20" fmla="*/ 266826 h 533061"/>
                  <a:gd name="connsiteX21" fmla="*/ 417702 w 602964"/>
                  <a:gd name="connsiteY21" fmla="*/ 188245 h 533061"/>
                  <a:gd name="connsiteX22" fmla="*/ 489139 w 602964"/>
                  <a:gd name="connsiteY22" fmla="*/ 97757 h 533061"/>
                  <a:gd name="connsiteX23" fmla="*/ 601058 w 602964"/>
                  <a:gd name="connsiteY23" fmla="*/ 28701 h 533061"/>
                  <a:gd name="connsiteX0" fmla="*/ 601058 w 602964"/>
                  <a:gd name="connsiteY0" fmla="*/ 12071 h 516431"/>
                  <a:gd name="connsiteX1" fmla="*/ 534383 w 602964"/>
                  <a:gd name="connsiteY1" fmla="*/ 185902 h 516431"/>
                  <a:gd name="connsiteX2" fmla="*/ 448658 w 602964"/>
                  <a:gd name="connsiteY2" fmla="*/ 302583 h 516431"/>
                  <a:gd name="connsiteX3" fmla="*/ 336739 w 602964"/>
                  <a:gd name="connsiteY3" fmla="*/ 419265 h 516431"/>
                  <a:gd name="connsiteX4" fmla="*/ 215295 w 602964"/>
                  <a:gd name="connsiteY4" fmla="*/ 504990 h 516431"/>
                  <a:gd name="connsiteX5" fmla="*/ 117664 w 602964"/>
                  <a:gd name="connsiteY5" fmla="*/ 514515 h 516431"/>
                  <a:gd name="connsiteX6" fmla="*/ 48608 w 602964"/>
                  <a:gd name="connsiteY6" fmla="*/ 495465 h 516431"/>
                  <a:gd name="connsiteX7" fmla="*/ 3365 w 602964"/>
                  <a:gd name="connsiteY7" fmla="*/ 435933 h 516431"/>
                  <a:gd name="connsiteX8" fmla="*/ 10508 w 602964"/>
                  <a:gd name="connsiteY8" fmla="*/ 338302 h 516431"/>
                  <a:gd name="connsiteX9" fmla="*/ 67658 w 602964"/>
                  <a:gd name="connsiteY9" fmla="*/ 240671 h 516431"/>
                  <a:gd name="connsiteX10" fmla="*/ 191482 w 602964"/>
                  <a:gd name="connsiteY10" fmla="*/ 143040 h 516431"/>
                  <a:gd name="connsiteX11" fmla="*/ 322452 w 602964"/>
                  <a:gd name="connsiteY11" fmla="*/ 64459 h 516431"/>
                  <a:gd name="connsiteX12" fmla="*/ 484377 w 602964"/>
                  <a:gd name="connsiteY12" fmla="*/ 165 h 516431"/>
                  <a:gd name="connsiteX13" fmla="*/ 448658 w 602964"/>
                  <a:gd name="connsiteY13" fmla="*/ 83509 h 516431"/>
                  <a:gd name="connsiteX14" fmla="*/ 348645 w 602964"/>
                  <a:gd name="connsiteY14" fmla="*/ 145421 h 516431"/>
                  <a:gd name="connsiteX15" fmla="*/ 224820 w 602964"/>
                  <a:gd name="connsiteY15" fmla="*/ 228765 h 516431"/>
                  <a:gd name="connsiteX16" fmla="*/ 158145 w 602964"/>
                  <a:gd name="connsiteY16" fmla="*/ 297821 h 516431"/>
                  <a:gd name="connsiteX17" fmla="*/ 151002 w 602964"/>
                  <a:gd name="connsiteY17" fmla="*/ 345446 h 516431"/>
                  <a:gd name="connsiteX18" fmla="*/ 174814 w 602964"/>
                  <a:gd name="connsiteY18" fmla="*/ 364496 h 516431"/>
                  <a:gd name="connsiteX19" fmla="*/ 253395 w 602964"/>
                  <a:gd name="connsiteY19" fmla="*/ 331159 h 516431"/>
                  <a:gd name="connsiteX20" fmla="*/ 343883 w 602964"/>
                  <a:gd name="connsiteY20" fmla="*/ 250196 h 516431"/>
                  <a:gd name="connsiteX21" fmla="*/ 417702 w 602964"/>
                  <a:gd name="connsiteY21" fmla="*/ 171615 h 516431"/>
                  <a:gd name="connsiteX22" fmla="*/ 489139 w 602964"/>
                  <a:gd name="connsiteY22" fmla="*/ 81127 h 516431"/>
                  <a:gd name="connsiteX23" fmla="*/ 601058 w 602964"/>
                  <a:gd name="connsiteY23" fmla="*/ 12071 h 516431"/>
                  <a:gd name="connsiteX0" fmla="*/ 601058 w 602964"/>
                  <a:gd name="connsiteY0" fmla="*/ 33455 h 537815"/>
                  <a:gd name="connsiteX1" fmla="*/ 534383 w 602964"/>
                  <a:gd name="connsiteY1" fmla="*/ 207286 h 537815"/>
                  <a:gd name="connsiteX2" fmla="*/ 448658 w 602964"/>
                  <a:gd name="connsiteY2" fmla="*/ 323967 h 537815"/>
                  <a:gd name="connsiteX3" fmla="*/ 336739 w 602964"/>
                  <a:gd name="connsiteY3" fmla="*/ 440649 h 537815"/>
                  <a:gd name="connsiteX4" fmla="*/ 215295 w 602964"/>
                  <a:gd name="connsiteY4" fmla="*/ 526374 h 537815"/>
                  <a:gd name="connsiteX5" fmla="*/ 117664 w 602964"/>
                  <a:gd name="connsiteY5" fmla="*/ 535899 h 537815"/>
                  <a:gd name="connsiteX6" fmla="*/ 48608 w 602964"/>
                  <a:gd name="connsiteY6" fmla="*/ 516849 h 537815"/>
                  <a:gd name="connsiteX7" fmla="*/ 3365 w 602964"/>
                  <a:gd name="connsiteY7" fmla="*/ 457317 h 537815"/>
                  <a:gd name="connsiteX8" fmla="*/ 10508 w 602964"/>
                  <a:gd name="connsiteY8" fmla="*/ 359686 h 537815"/>
                  <a:gd name="connsiteX9" fmla="*/ 67658 w 602964"/>
                  <a:gd name="connsiteY9" fmla="*/ 262055 h 537815"/>
                  <a:gd name="connsiteX10" fmla="*/ 191482 w 602964"/>
                  <a:gd name="connsiteY10" fmla="*/ 164424 h 537815"/>
                  <a:gd name="connsiteX11" fmla="*/ 322452 w 602964"/>
                  <a:gd name="connsiteY11" fmla="*/ 85843 h 537815"/>
                  <a:gd name="connsiteX12" fmla="*/ 562959 w 602964"/>
                  <a:gd name="connsiteY12" fmla="*/ 118 h 537815"/>
                  <a:gd name="connsiteX13" fmla="*/ 448658 w 602964"/>
                  <a:gd name="connsiteY13" fmla="*/ 104893 h 537815"/>
                  <a:gd name="connsiteX14" fmla="*/ 348645 w 602964"/>
                  <a:gd name="connsiteY14" fmla="*/ 166805 h 537815"/>
                  <a:gd name="connsiteX15" fmla="*/ 224820 w 602964"/>
                  <a:gd name="connsiteY15" fmla="*/ 250149 h 537815"/>
                  <a:gd name="connsiteX16" fmla="*/ 158145 w 602964"/>
                  <a:gd name="connsiteY16" fmla="*/ 319205 h 537815"/>
                  <a:gd name="connsiteX17" fmla="*/ 151002 w 602964"/>
                  <a:gd name="connsiteY17" fmla="*/ 366830 h 537815"/>
                  <a:gd name="connsiteX18" fmla="*/ 174814 w 602964"/>
                  <a:gd name="connsiteY18" fmla="*/ 385880 h 537815"/>
                  <a:gd name="connsiteX19" fmla="*/ 253395 w 602964"/>
                  <a:gd name="connsiteY19" fmla="*/ 352543 h 537815"/>
                  <a:gd name="connsiteX20" fmla="*/ 343883 w 602964"/>
                  <a:gd name="connsiteY20" fmla="*/ 271580 h 537815"/>
                  <a:gd name="connsiteX21" fmla="*/ 417702 w 602964"/>
                  <a:gd name="connsiteY21" fmla="*/ 192999 h 537815"/>
                  <a:gd name="connsiteX22" fmla="*/ 489139 w 602964"/>
                  <a:gd name="connsiteY22" fmla="*/ 102511 h 537815"/>
                  <a:gd name="connsiteX23" fmla="*/ 601058 w 602964"/>
                  <a:gd name="connsiteY23" fmla="*/ 33455 h 537815"/>
                  <a:gd name="connsiteX0" fmla="*/ 601058 w 602964"/>
                  <a:gd name="connsiteY0" fmla="*/ 35732 h 540092"/>
                  <a:gd name="connsiteX1" fmla="*/ 534383 w 602964"/>
                  <a:gd name="connsiteY1" fmla="*/ 209563 h 540092"/>
                  <a:gd name="connsiteX2" fmla="*/ 448658 w 602964"/>
                  <a:gd name="connsiteY2" fmla="*/ 326244 h 540092"/>
                  <a:gd name="connsiteX3" fmla="*/ 336739 w 602964"/>
                  <a:gd name="connsiteY3" fmla="*/ 442926 h 540092"/>
                  <a:gd name="connsiteX4" fmla="*/ 215295 w 602964"/>
                  <a:gd name="connsiteY4" fmla="*/ 528651 h 540092"/>
                  <a:gd name="connsiteX5" fmla="*/ 117664 w 602964"/>
                  <a:gd name="connsiteY5" fmla="*/ 538176 h 540092"/>
                  <a:gd name="connsiteX6" fmla="*/ 48608 w 602964"/>
                  <a:gd name="connsiteY6" fmla="*/ 519126 h 540092"/>
                  <a:gd name="connsiteX7" fmla="*/ 3365 w 602964"/>
                  <a:gd name="connsiteY7" fmla="*/ 459594 h 540092"/>
                  <a:gd name="connsiteX8" fmla="*/ 10508 w 602964"/>
                  <a:gd name="connsiteY8" fmla="*/ 361963 h 540092"/>
                  <a:gd name="connsiteX9" fmla="*/ 67658 w 602964"/>
                  <a:gd name="connsiteY9" fmla="*/ 264332 h 540092"/>
                  <a:gd name="connsiteX10" fmla="*/ 191482 w 602964"/>
                  <a:gd name="connsiteY10" fmla="*/ 166701 h 540092"/>
                  <a:gd name="connsiteX11" fmla="*/ 322452 w 602964"/>
                  <a:gd name="connsiteY11" fmla="*/ 88120 h 540092"/>
                  <a:gd name="connsiteX12" fmla="*/ 431320 w 602964"/>
                  <a:gd name="connsiteY12" fmla="*/ 38114 h 540092"/>
                  <a:gd name="connsiteX13" fmla="*/ 562959 w 602964"/>
                  <a:gd name="connsiteY13" fmla="*/ 2395 h 540092"/>
                  <a:gd name="connsiteX14" fmla="*/ 448658 w 602964"/>
                  <a:gd name="connsiteY14" fmla="*/ 107170 h 540092"/>
                  <a:gd name="connsiteX15" fmla="*/ 348645 w 602964"/>
                  <a:gd name="connsiteY15" fmla="*/ 169082 h 540092"/>
                  <a:gd name="connsiteX16" fmla="*/ 224820 w 602964"/>
                  <a:gd name="connsiteY16" fmla="*/ 252426 h 540092"/>
                  <a:gd name="connsiteX17" fmla="*/ 158145 w 602964"/>
                  <a:gd name="connsiteY17" fmla="*/ 321482 h 540092"/>
                  <a:gd name="connsiteX18" fmla="*/ 151002 w 602964"/>
                  <a:gd name="connsiteY18" fmla="*/ 369107 h 540092"/>
                  <a:gd name="connsiteX19" fmla="*/ 174814 w 602964"/>
                  <a:gd name="connsiteY19" fmla="*/ 388157 h 540092"/>
                  <a:gd name="connsiteX20" fmla="*/ 253395 w 602964"/>
                  <a:gd name="connsiteY20" fmla="*/ 354820 h 540092"/>
                  <a:gd name="connsiteX21" fmla="*/ 343883 w 602964"/>
                  <a:gd name="connsiteY21" fmla="*/ 273857 h 540092"/>
                  <a:gd name="connsiteX22" fmla="*/ 417702 w 602964"/>
                  <a:gd name="connsiteY22" fmla="*/ 195276 h 540092"/>
                  <a:gd name="connsiteX23" fmla="*/ 489139 w 602964"/>
                  <a:gd name="connsiteY23" fmla="*/ 104788 h 540092"/>
                  <a:gd name="connsiteX24" fmla="*/ 601058 w 602964"/>
                  <a:gd name="connsiteY24" fmla="*/ 35732 h 540092"/>
                  <a:gd name="connsiteX0" fmla="*/ 601058 w 602964"/>
                  <a:gd name="connsiteY0" fmla="*/ 38036 h 542396"/>
                  <a:gd name="connsiteX1" fmla="*/ 534383 w 602964"/>
                  <a:gd name="connsiteY1" fmla="*/ 211867 h 542396"/>
                  <a:gd name="connsiteX2" fmla="*/ 448658 w 602964"/>
                  <a:gd name="connsiteY2" fmla="*/ 328548 h 542396"/>
                  <a:gd name="connsiteX3" fmla="*/ 336739 w 602964"/>
                  <a:gd name="connsiteY3" fmla="*/ 445230 h 542396"/>
                  <a:gd name="connsiteX4" fmla="*/ 215295 w 602964"/>
                  <a:gd name="connsiteY4" fmla="*/ 530955 h 542396"/>
                  <a:gd name="connsiteX5" fmla="*/ 117664 w 602964"/>
                  <a:gd name="connsiteY5" fmla="*/ 540480 h 542396"/>
                  <a:gd name="connsiteX6" fmla="*/ 48608 w 602964"/>
                  <a:gd name="connsiteY6" fmla="*/ 521430 h 542396"/>
                  <a:gd name="connsiteX7" fmla="*/ 3365 w 602964"/>
                  <a:gd name="connsiteY7" fmla="*/ 461898 h 542396"/>
                  <a:gd name="connsiteX8" fmla="*/ 10508 w 602964"/>
                  <a:gd name="connsiteY8" fmla="*/ 364267 h 542396"/>
                  <a:gd name="connsiteX9" fmla="*/ 67658 w 602964"/>
                  <a:gd name="connsiteY9" fmla="*/ 266636 h 542396"/>
                  <a:gd name="connsiteX10" fmla="*/ 191482 w 602964"/>
                  <a:gd name="connsiteY10" fmla="*/ 169005 h 542396"/>
                  <a:gd name="connsiteX11" fmla="*/ 322452 w 602964"/>
                  <a:gd name="connsiteY11" fmla="*/ 90424 h 542396"/>
                  <a:gd name="connsiteX12" fmla="*/ 474182 w 602964"/>
                  <a:gd name="connsiteY12" fmla="*/ 18987 h 542396"/>
                  <a:gd name="connsiteX13" fmla="*/ 562959 w 602964"/>
                  <a:gd name="connsiteY13" fmla="*/ 4699 h 542396"/>
                  <a:gd name="connsiteX14" fmla="*/ 448658 w 602964"/>
                  <a:gd name="connsiteY14" fmla="*/ 109474 h 542396"/>
                  <a:gd name="connsiteX15" fmla="*/ 348645 w 602964"/>
                  <a:gd name="connsiteY15" fmla="*/ 171386 h 542396"/>
                  <a:gd name="connsiteX16" fmla="*/ 224820 w 602964"/>
                  <a:gd name="connsiteY16" fmla="*/ 254730 h 542396"/>
                  <a:gd name="connsiteX17" fmla="*/ 158145 w 602964"/>
                  <a:gd name="connsiteY17" fmla="*/ 323786 h 542396"/>
                  <a:gd name="connsiteX18" fmla="*/ 151002 w 602964"/>
                  <a:gd name="connsiteY18" fmla="*/ 371411 h 542396"/>
                  <a:gd name="connsiteX19" fmla="*/ 174814 w 602964"/>
                  <a:gd name="connsiteY19" fmla="*/ 390461 h 542396"/>
                  <a:gd name="connsiteX20" fmla="*/ 253395 w 602964"/>
                  <a:gd name="connsiteY20" fmla="*/ 357124 h 542396"/>
                  <a:gd name="connsiteX21" fmla="*/ 343883 w 602964"/>
                  <a:gd name="connsiteY21" fmla="*/ 276161 h 542396"/>
                  <a:gd name="connsiteX22" fmla="*/ 417702 w 602964"/>
                  <a:gd name="connsiteY22" fmla="*/ 197580 h 542396"/>
                  <a:gd name="connsiteX23" fmla="*/ 489139 w 602964"/>
                  <a:gd name="connsiteY23" fmla="*/ 107092 h 542396"/>
                  <a:gd name="connsiteX24" fmla="*/ 601058 w 602964"/>
                  <a:gd name="connsiteY24" fmla="*/ 38036 h 54239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02745 w 602964"/>
                  <a:gd name="connsiteY12" fmla="*/ 513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24176 w 602964"/>
                  <a:gd name="connsiteY12" fmla="*/ 132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096 h 541456"/>
                  <a:gd name="connsiteX1" fmla="*/ 534383 w 602964"/>
                  <a:gd name="connsiteY1" fmla="*/ 210927 h 541456"/>
                  <a:gd name="connsiteX2" fmla="*/ 448658 w 602964"/>
                  <a:gd name="connsiteY2" fmla="*/ 327608 h 541456"/>
                  <a:gd name="connsiteX3" fmla="*/ 336739 w 602964"/>
                  <a:gd name="connsiteY3" fmla="*/ 444290 h 541456"/>
                  <a:gd name="connsiteX4" fmla="*/ 215295 w 602964"/>
                  <a:gd name="connsiteY4" fmla="*/ 530015 h 541456"/>
                  <a:gd name="connsiteX5" fmla="*/ 117664 w 602964"/>
                  <a:gd name="connsiteY5" fmla="*/ 539540 h 541456"/>
                  <a:gd name="connsiteX6" fmla="*/ 48608 w 602964"/>
                  <a:gd name="connsiteY6" fmla="*/ 520490 h 541456"/>
                  <a:gd name="connsiteX7" fmla="*/ 3365 w 602964"/>
                  <a:gd name="connsiteY7" fmla="*/ 460958 h 541456"/>
                  <a:gd name="connsiteX8" fmla="*/ 10508 w 602964"/>
                  <a:gd name="connsiteY8" fmla="*/ 363327 h 541456"/>
                  <a:gd name="connsiteX9" fmla="*/ 67658 w 602964"/>
                  <a:gd name="connsiteY9" fmla="*/ 265696 h 541456"/>
                  <a:gd name="connsiteX10" fmla="*/ 191482 w 602964"/>
                  <a:gd name="connsiteY10" fmla="*/ 168065 h 541456"/>
                  <a:gd name="connsiteX11" fmla="*/ 322452 w 602964"/>
                  <a:gd name="connsiteY11" fmla="*/ 89484 h 541456"/>
                  <a:gd name="connsiteX12" fmla="*/ 424176 w 602964"/>
                  <a:gd name="connsiteY12" fmla="*/ 13285 h 541456"/>
                  <a:gd name="connsiteX13" fmla="*/ 474182 w 602964"/>
                  <a:gd name="connsiteY13" fmla="*/ 18047 h 541456"/>
                  <a:gd name="connsiteX14" fmla="*/ 562959 w 602964"/>
                  <a:gd name="connsiteY14" fmla="*/ 3759 h 541456"/>
                  <a:gd name="connsiteX15" fmla="*/ 448658 w 602964"/>
                  <a:gd name="connsiteY15" fmla="*/ 108534 h 541456"/>
                  <a:gd name="connsiteX16" fmla="*/ 348645 w 602964"/>
                  <a:gd name="connsiteY16" fmla="*/ 170446 h 541456"/>
                  <a:gd name="connsiteX17" fmla="*/ 224820 w 602964"/>
                  <a:gd name="connsiteY17" fmla="*/ 253790 h 541456"/>
                  <a:gd name="connsiteX18" fmla="*/ 158145 w 602964"/>
                  <a:gd name="connsiteY18" fmla="*/ 322846 h 541456"/>
                  <a:gd name="connsiteX19" fmla="*/ 151002 w 602964"/>
                  <a:gd name="connsiteY19" fmla="*/ 370471 h 541456"/>
                  <a:gd name="connsiteX20" fmla="*/ 174814 w 602964"/>
                  <a:gd name="connsiteY20" fmla="*/ 389521 h 541456"/>
                  <a:gd name="connsiteX21" fmla="*/ 253395 w 602964"/>
                  <a:gd name="connsiteY21" fmla="*/ 356184 h 541456"/>
                  <a:gd name="connsiteX22" fmla="*/ 343883 w 602964"/>
                  <a:gd name="connsiteY22" fmla="*/ 275221 h 541456"/>
                  <a:gd name="connsiteX23" fmla="*/ 417702 w 602964"/>
                  <a:gd name="connsiteY23" fmla="*/ 196640 h 541456"/>
                  <a:gd name="connsiteX24" fmla="*/ 489139 w 602964"/>
                  <a:gd name="connsiteY24" fmla="*/ 106152 h 541456"/>
                  <a:gd name="connsiteX25" fmla="*/ 601058 w 602964"/>
                  <a:gd name="connsiteY25" fmla="*/ 37096 h 541456"/>
                  <a:gd name="connsiteX0" fmla="*/ 601058 w 602964"/>
                  <a:gd name="connsiteY0" fmla="*/ 37871 h 542231"/>
                  <a:gd name="connsiteX1" fmla="*/ 534383 w 602964"/>
                  <a:gd name="connsiteY1" fmla="*/ 211702 h 542231"/>
                  <a:gd name="connsiteX2" fmla="*/ 448658 w 602964"/>
                  <a:gd name="connsiteY2" fmla="*/ 328383 h 542231"/>
                  <a:gd name="connsiteX3" fmla="*/ 336739 w 602964"/>
                  <a:gd name="connsiteY3" fmla="*/ 445065 h 542231"/>
                  <a:gd name="connsiteX4" fmla="*/ 215295 w 602964"/>
                  <a:gd name="connsiteY4" fmla="*/ 530790 h 542231"/>
                  <a:gd name="connsiteX5" fmla="*/ 117664 w 602964"/>
                  <a:gd name="connsiteY5" fmla="*/ 540315 h 542231"/>
                  <a:gd name="connsiteX6" fmla="*/ 48608 w 602964"/>
                  <a:gd name="connsiteY6" fmla="*/ 521265 h 542231"/>
                  <a:gd name="connsiteX7" fmla="*/ 3365 w 602964"/>
                  <a:gd name="connsiteY7" fmla="*/ 461733 h 542231"/>
                  <a:gd name="connsiteX8" fmla="*/ 10508 w 602964"/>
                  <a:gd name="connsiteY8" fmla="*/ 364102 h 542231"/>
                  <a:gd name="connsiteX9" fmla="*/ 67658 w 602964"/>
                  <a:gd name="connsiteY9" fmla="*/ 266471 h 542231"/>
                  <a:gd name="connsiteX10" fmla="*/ 191482 w 602964"/>
                  <a:gd name="connsiteY10" fmla="*/ 168840 h 542231"/>
                  <a:gd name="connsiteX11" fmla="*/ 322452 w 602964"/>
                  <a:gd name="connsiteY11" fmla="*/ 90259 h 542231"/>
                  <a:gd name="connsiteX12" fmla="*/ 424176 w 602964"/>
                  <a:gd name="connsiteY12" fmla="*/ 14060 h 542231"/>
                  <a:gd name="connsiteX13" fmla="*/ 474182 w 602964"/>
                  <a:gd name="connsiteY13" fmla="*/ 14059 h 542231"/>
                  <a:gd name="connsiteX14" fmla="*/ 562959 w 602964"/>
                  <a:gd name="connsiteY14" fmla="*/ 4534 h 542231"/>
                  <a:gd name="connsiteX15" fmla="*/ 448658 w 602964"/>
                  <a:gd name="connsiteY15" fmla="*/ 109309 h 542231"/>
                  <a:gd name="connsiteX16" fmla="*/ 348645 w 602964"/>
                  <a:gd name="connsiteY16" fmla="*/ 171221 h 542231"/>
                  <a:gd name="connsiteX17" fmla="*/ 224820 w 602964"/>
                  <a:gd name="connsiteY17" fmla="*/ 254565 h 542231"/>
                  <a:gd name="connsiteX18" fmla="*/ 158145 w 602964"/>
                  <a:gd name="connsiteY18" fmla="*/ 323621 h 542231"/>
                  <a:gd name="connsiteX19" fmla="*/ 151002 w 602964"/>
                  <a:gd name="connsiteY19" fmla="*/ 371246 h 542231"/>
                  <a:gd name="connsiteX20" fmla="*/ 174814 w 602964"/>
                  <a:gd name="connsiteY20" fmla="*/ 390296 h 542231"/>
                  <a:gd name="connsiteX21" fmla="*/ 253395 w 602964"/>
                  <a:gd name="connsiteY21" fmla="*/ 356959 h 542231"/>
                  <a:gd name="connsiteX22" fmla="*/ 343883 w 602964"/>
                  <a:gd name="connsiteY22" fmla="*/ 275996 h 542231"/>
                  <a:gd name="connsiteX23" fmla="*/ 417702 w 602964"/>
                  <a:gd name="connsiteY23" fmla="*/ 197415 h 542231"/>
                  <a:gd name="connsiteX24" fmla="*/ 489139 w 602964"/>
                  <a:gd name="connsiteY24" fmla="*/ 106927 h 542231"/>
                  <a:gd name="connsiteX25" fmla="*/ 601058 w 602964"/>
                  <a:gd name="connsiteY25" fmla="*/ 37871 h 542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02964" h="542231">
                    <a:moveTo>
                      <a:pt x="601058" y="37871"/>
                    </a:moveTo>
                    <a:cubicBezTo>
                      <a:pt x="613758" y="49380"/>
                      <a:pt x="559783" y="163283"/>
                      <a:pt x="534383" y="211702"/>
                    </a:cubicBezTo>
                    <a:cubicBezTo>
                      <a:pt x="508983" y="260121"/>
                      <a:pt x="481599" y="289489"/>
                      <a:pt x="448658" y="328383"/>
                    </a:cubicBezTo>
                    <a:cubicBezTo>
                      <a:pt x="415717" y="367277"/>
                      <a:pt x="375633" y="411331"/>
                      <a:pt x="336739" y="445065"/>
                    </a:cubicBezTo>
                    <a:cubicBezTo>
                      <a:pt x="297845" y="478800"/>
                      <a:pt x="251808" y="514915"/>
                      <a:pt x="215295" y="530790"/>
                    </a:cubicBezTo>
                    <a:cubicBezTo>
                      <a:pt x="178783" y="546665"/>
                      <a:pt x="145445" y="541902"/>
                      <a:pt x="117664" y="540315"/>
                    </a:cubicBezTo>
                    <a:cubicBezTo>
                      <a:pt x="89883" y="538728"/>
                      <a:pt x="67658" y="534362"/>
                      <a:pt x="48608" y="521265"/>
                    </a:cubicBezTo>
                    <a:cubicBezTo>
                      <a:pt x="29558" y="508168"/>
                      <a:pt x="9715" y="487927"/>
                      <a:pt x="3365" y="461733"/>
                    </a:cubicBezTo>
                    <a:cubicBezTo>
                      <a:pt x="-2985" y="435539"/>
                      <a:pt x="-208" y="396646"/>
                      <a:pt x="10508" y="364102"/>
                    </a:cubicBezTo>
                    <a:cubicBezTo>
                      <a:pt x="21224" y="331558"/>
                      <a:pt x="37496" y="299015"/>
                      <a:pt x="67658" y="266471"/>
                    </a:cubicBezTo>
                    <a:cubicBezTo>
                      <a:pt x="97820" y="233927"/>
                      <a:pt x="149016" y="198209"/>
                      <a:pt x="191482" y="168840"/>
                    </a:cubicBezTo>
                    <a:cubicBezTo>
                      <a:pt x="233948" y="139471"/>
                      <a:pt x="283670" y="116056"/>
                      <a:pt x="322452" y="90259"/>
                    </a:cubicBezTo>
                    <a:cubicBezTo>
                      <a:pt x="361234" y="64462"/>
                      <a:pt x="398888" y="26760"/>
                      <a:pt x="424176" y="14060"/>
                    </a:cubicBezTo>
                    <a:cubicBezTo>
                      <a:pt x="449464" y="1360"/>
                      <a:pt x="447480" y="21997"/>
                      <a:pt x="474182" y="14059"/>
                    </a:cubicBezTo>
                    <a:cubicBezTo>
                      <a:pt x="500884" y="6121"/>
                      <a:pt x="560069" y="-6975"/>
                      <a:pt x="562959" y="4534"/>
                    </a:cubicBezTo>
                    <a:lnTo>
                      <a:pt x="448658" y="109309"/>
                    </a:lnTo>
                    <a:cubicBezTo>
                      <a:pt x="428814" y="136296"/>
                      <a:pt x="385951" y="147012"/>
                      <a:pt x="348645" y="171221"/>
                    </a:cubicBezTo>
                    <a:cubicBezTo>
                      <a:pt x="311339" y="195430"/>
                      <a:pt x="256570" y="229165"/>
                      <a:pt x="224820" y="254565"/>
                    </a:cubicBezTo>
                    <a:cubicBezTo>
                      <a:pt x="193070" y="279965"/>
                      <a:pt x="170448" y="304174"/>
                      <a:pt x="158145" y="323621"/>
                    </a:cubicBezTo>
                    <a:cubicBezTo>
                      <a:pt x="145842" y="343068"/>
                      <a:pt x="148224" y="360134"/>
                      <a:pt x="151002" y="371246"/>
                    </a:cubicBezTo>
                    <a:cubicBezTo>
                      <a:pt x="153780" y="382358"/>
                      <a:pt x="157748" y="392677"/>
                      <a:pt x="174814" y="390296"/>
                    </a:cubicBezTo>
                    <a:cubicBezTo>
                      <a:pt x="191880" y="387915"/>
                      <a:pt x="225217" y="376009"/>
                      <a:pt x="253395" y="356959"/>
                    </a:cubicBezTo>
                    <a:cubicBezTo>
                      <a:pt x="281573" y="337909"/>
                      <a:pt x="316499" y="302587"/>
                      <a:pt x="343883" y="275996"/>
                    </a:cubicBezTo>
                    <a:cubicBezTo>
                      <a:pt x="371267" y="249405"/>
                      <a:pt x="393493" y="225593"/>
                      <a:pt x="417702" y="197415"/>
                    </a:cubicBezTo>
                    <a:cubicBezTo>
                      <a:pt x="441911" y="169237"/>
                      <a:pt x="458580" y="133518"/>
                      <a:pt x="489139" y="106927"/>
                    </a:cubicBezTo>
                    <a:lnTo>
                      <a:pt x="601058" y="37871"/>
                    </a:ln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/>
              </a:p>
            </p:txBody>
          </p:sp>
          <p:sp>
            <p:nvSpPr>
              <p:cNvPr id="458" name="フリーフォーム: 図形 457">
                <a:extLst>
                  <a:ext uri="{FF2B5EF4-FFF2-40B4-BE49-F238E27FC236}">
                    <a16:creationId xmlns:a16="http://schemas.microsoft.com/office/drawing/2014/main" id="{98444991-D2AE-4B51-97A5-D3E179690F64}"/>
                  </a:ext>
                </a:extLst>
              </p:cNvPr>
              <p:cNvSpPr/>
              <p:nvPr/>
            </p:nvSpPr>
            <p:spPr>
              <a:xfrm>
                <a:off x="5857765" y="1006980"/>
                <a:ext cx="426441" cy="352689"/>
              </a:xfrm>
              <a:custGeom>
                <a:avLst/>
                <a:gdLst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9063 w 395288"/>
                  <a:gd name="connsiteY2" fmla="*/ 35719 h 273844"/>
                  <a:gd name="connsiteX3" fmla="*/ 0 w 395288"/>
                  <a:gd name="connsiteY3" fmla="*/ 195263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95263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11906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395288"/>
                  <a:gd name="connsiteY0" fmla="*/ 0 h 273844"/>
                  <a:gd name="connsiteX1" fmla="*/ 273844 w 395288"/>
                  <a:gd name="connsiteY1" fmla="*/ 23813 h 273844"/>
                  <a:gd name="connsiteX2" fmla="*/ 116682 w 395288"/>
                  <a:gd name="connsiteY2" fmla="*/ 119063 h 273844"/>
                  <a:gd name="connsiteX3" fmla="*/ 0 w 395288"/>
                  <a:gd name="connsiteY3" fmla="*/ 180975 h 273844"/>
                  <a:gd name="connsiteX4" fmla="*/ 0 w 395288"/>
                  <a:gd name="connsiteY4" fmla="*/ 273844 h 273844"/>
                  <a:gd name="connsiteX5" fmla="*/ 107156 w 395288"/>
                  <a:gd name="connsiteY5" fmla="*/ 242888 h 273844"/>
                  <a:gd name="connsiteX6" fmla="*/ 207169 w 395288"/>
                  <a:gd name="connsiteY6" fmla="*/ 204788 h 273844"/>
                  <a:gd name="connsiteX7" fmla="*/ 283369 w 395288"/>
                  <a:gd name="connsiteY7" fmla="*/ 157163 h 273844"/>
                  <a:gd name="connsiteX8" fmla="*/ 366713 w 395288"/>
                  <a:gd name="connsiteY8" fmla="*/ 78581 h 273844"/>
                  <a:gd name="connsiteX9" fmla="*/ 395288 w 395288"/>
                  <a:gd name="connsiteY9" fmla="*/ 0 h 273844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6806"/>
                  <a:gd name="connsiteX1" fmla="*/ 273844 w 400076"/>
                  <a:gd name="connsiteY1" fmla="*/ 26775 h 276806"/>
                  <a:gd name="connsiteX2" fmla="*/ 116682 w 400076"/>
                  <a:gd name="connsiteY2" fmla="*/ 122025 h 276806"/>
                  <a:gd name="connsiteX3" fmla="*/ 0 w 400076"/>
                  <a:gd name="connsiteY3" fmla="*/ 183937 h 276806"/>
                  <a:gd name="connsiteX4" fmla="*/ 0 w 400076"/>
                  <a:gd name="connsiteY4" fmla="*/ 276806 h 276806"/>
                  <a:gd name="connsiteX5" fmla="*/ 107156 w 400076"/>
                  <a:gd name="connsiteY5" fmla="*/ 245850 h 276806"/>
                  <a:gd name="connsiteX6" fmla="*/ 207169 w 400076"/>
                  <a:gd name="connsiteY6" fmla="*/ 207750 h 276806"/>
                  <a:gd name="connsiteX7" fmla="*/ 283369 w 400076"/>
                  <a:gd name="connsiteY7" fmla="*/ 160125 h 276806"/>
                  <a:gd name="connsiteX8" fmla="*/ 366713 w 400076"/>
                  <a:gd name="connsiteY8" fmla="*/ 81543 h 276806"/>
                  <a:gd name="connsiteX9" fmla="*/ 395288 w 400076"/>
                  <a:gd name="connsiteY9" fmla="*/ 2962 h 276806"/>
                  <a:gd name="connsiteX0" fmla="*/ 395288 w 400076"/>
                  <a:gd name="connsiteY0" fmla="*/ 2962 h 278944"/>
                  <a:gd name="connsiteX1" fmla="*/ 273844 w 400076"/>
                  <a:gd name="connsiteY1" fmla="*/ 26775 h 278944"/>
                  <a:gd name="connsiteX2" fmla="*/ 116682 w 400076"/>
                  <a:gd name="connsiteY2" fmla="*/ 122025 h 278944"/>
                  <a:gd name="connsiteX3" fmla="*/ 0 w 400076"/>
                  <a:gd name="connsiteY3" fmla="*/ 183937 h 278944"/>
                  <a:gd name="connsiteX4" fmla="*/ 0 w 400076"/>
                  <a:gd name="connsiteY4" fmla="*/ 276806 h 278944"/>
                  <a:gd name="connsiteX5" fmla="*/ 107156 w 400076"/>
                  <a:gd name="connsiteY5" fmla="*/ 245850 h 278944"/>
                  <a:gd name="connsiteX6" fmla="*/ 207169 w 400076"/>
                  <a:gd name="connsiteY6" fmla="*/ 207750 h 278944"/>
                  <a:gd name="connsiteX7" fmla="*/ 283369 w 400076"/>
                  <a:gd name="connsiteY7" fmla="*/ 160125 h 278944"/>
                  <a:gd name="connsiteX8" fmla="*/ 366713 w 400076"/>
                  <a:gd name="connsiteY8" fmla="*/ 81543 h 278944"/>
                  <a:gd name="connsiteX9" fmla="*/ 395288 w 400076"/>
                  <a:gd name="connsiteY9" fmla="*/ 2962 h 278944"/>
                  <a:gd name="connsiteX0" fmla="*/ 395288 w 400076"/>
                  <a:gd name="connsiteY0" fmla="*/ 2962 h 286717"/>
                  <a:gd name="connsiteX1" fmla="*/ 273844 w 400076"/>
                  <a:gd name="connsiteY1" fmla="*/ 26775 h 286717"/>
                  <a:gd name="connsiteX2" fmla="*/ 116682 w 400076"/>
                  <a:gd name="connsiteY2" fmla="*/ 122025 h 286717"/>
                  <a:gd name="connsiteX3" fmla="*/ 0 w 400076"/>
                  <a:gd name="connsiteY3" fmla="*/ 183937 h 286717"/>
                  <a:gd name="connsiteX4" fmla="*/ 0 w 400076"/>
                  <a:gd name="connsiteY4" fmla="*/ 276806 h 286717"/>
                  <a:gd name="connsiteX5" fmla="*/ 107156 w 400076"/>
                  <a:gd name="connsiteY5" fmla="*/ 245850 h 286717"/>
                  <a:gd name="connsiteX6" fmla="*/ 207169 w 400076"/>
                  <a:gd name="connsiteY6" fmla="*/ 207750 h 286717"/>
                  <a:gd name="connsiteX7" fmla="*/ 283369 w 400076"/>
                  <a:gd name="connsiteY7" fmla="*/ 160125 h 286717"/>
                  <a:gd name="connsiteX8" fmla="*/ 366713 w 400076"/>
                  <a:gd name="connsiteY8" fmla="*/ 81543 h 286717"/>
                  <a:gd name="connsiteX9" fmla="*/ 395288 w 400076"/>
                  <a:gd name="connsiteY9" fmla="*/ 2962 h 286717"/>
                  <a:gd name="connsiteX0" fmla="*/ 414338 w 419126"/>
                  <a:gd name="connsiteY0" fmla="*/ 2962 h 270411"/>
                  <a:gd name="connsiteX1" fmla="*/ 292894 w 419126"/>
                  <a:gd name="connsiteY1" fmla="*/ 26775 h 270411"/>
                  <a:gd name="connsiteX2" fmla="*/ 135732 w 419126"/>
                  <a:gd name="connsiteY2" fmla="*/ 122025 h 270411"/>
                  <a:gd name="connsiteX3" fmla="*/ 19050 w 419126"/>
                  <a:gd name="connsiteY3" fmla="*/ 183937 h 270411"/>
                  <a:gd name="connsiteX4" fmla="*/ 0 w 419126"/>
                  <a:gd name="connsiteY4" fmla="*/ 257756 h 270411"/>
                  <a:gd name="connsiteX5" fmla="*/ 126206 w 419126"/>
                  <a:gd name="connsiteY5" fmla="*/ 245850 h 270411"/>
                  <a:gd name="connsiteX6" fmla="*/ 226219 w 419126"/>
                  <a:gd name="connsiteY6" fmla="*/ 207750 h 270411"/>
                  <a:gd name="connsiteX7" fmla="*/ 302419 w 419126"/>
                  <a:gd name="connsiteY7" fmla="*/ 160125 h 270411"/>
                  <a:gd name="connsiteX8" fmla="*/ 385763 w 419126"/>
                  <a:gd name="connsiteY8" fmla="*/ 81543 h 270411"/>
                  <a:gd name="connsiteX9" fmla="*/ 414338 w 419126"/>
                  <a:gd name="connsiteY9" fmla="*/ 2962 h 270411"/>
                  <a:gd name="connsiteX0" fmla="*/ 420246 w 425034"/>
                  <a:gd name="connsiteY0" fmla="*/ 2962 h 260588"/>
                  <a:gd name="connsiteX1" fmla="*/ 298802 w 425034"/>
                  <a:gd name="connsiteY1" fmla="*/ 26775 h 260588"/>
                  <a:gd name="connsiteX2" fmla="*/ 141640 w 425034"/>
                  <a:gd name="connsiteY2" fmla="*/ 122025 h 260588"/>
                  <a:gd name="connsiteX3" fmla="*/ 22577 w 425034"/>
                  <a:gd name="connsiteY3" fmla="*/ 195843 h 260588"/>
                  <a:gd name="connsiteX4" fmla="*/ 5908 w 425034"/>
                  <a:gd name="connsiteY4" fmla="*/ 257756 h 260588"/>
                  <a:gd name="connsiteX5" fmla="*/ 132114 w 425034"/>
                  <a:gd name="connsiteY5" fmla="*/ 245850 h 260588"/>
                  <a:gd name="connsiteX6" fmla="*/ 232127 w 425034"/>
                  <a:gd name="connsiteY6" fmla="*/ 207750 h 260588"/>
                  <a:gd name="connsiteX7" fmla="*/ 308327 w 425034"/>
                  <a:gd name="connsiteY7" fmla="*/ 160125 h 260588"/>
                  <a:gd name="connsiteX8" fmla="*/ 391671 w 425034"/>
                  <a:gd name="connsiteY8" fmla="*/ 81543 h 260588"/>
                  <a:gd name="connsiteX9" fmla="*/ 420246 w 425034"/>
                  <a:gd name="connsiteY9" fmla="*/ 2962 h 260588"/>
                  <a:gd name="connsiteX0" fmla="*/ 420246 w 425034"/>
                  <a:gd name="connsiteY0" fmla="*/ 2962 h 260588"/>
                  <a:gd name="connsiteX1" fmla="*/ 298802 w 425034"/>
                  <a:gd name="connsiteY1" fmla="*/ 26775 h 260588"/>
                  <a:gd name="connsiteX2" fmla="*/ 141640 w 425034"/>
                  <a:gd name="connsiteY2" fmla="*/ 122025 h 260588"/>
                  <a:gd name="connsiteX3" fmla="*/ 22577 w 425034"/>
                  <a:gd name="connsiteY3" fmla="*/ 195843 h 260588"/>
                  <a:gd name="connsiteX4" fmla="*/ 5908 w 425034"/>
                  <a:gd name="connsiteY4" fmla="*/ 257756 h 260588"/>
                  <a:gd name="connsiteX5" fmla="*/ 132114 w 425034"/>
                  <a:gd name="connsiteY5" fmla="*/ 245850 h 260588"/>
                  <a:gd name="connsiteX6" fmla="*/ 232127 w 425034"/>
                  <a:gd name="connsiteY6" fmla="*/ 207750 h 260588"/>
                  <a:gd name="connsiteX7" fmla="*/ 308327 w 425034"/>
                  <a:gd name="connsiteY7" fmla="*/ 160125 h 260588"/>
                  <a:gd name="connsiteX8" fmla="*/ 391671 w 425034"/>
                  <a:gd name="connsiteY8" fmla="*/ 81543 h 260588"/>
                  <a:gd name="connsiteX9" fmla="*/ 420246 w 425034"/>
                  <a:gd name="connsiteY9" fmla="*/ 2962 h 260588"/>
                  <a:gd name="connsiteX0" fmla="*/ 418956 w 423744"/>
                  <a:gd name="connsiteY0" fmla="*/ 2962 h 261421"/>
                  <a:gd name="connsiteX1" fmla="*/ 297512 w 423744"/>
                  <a:gd name="connsiteY1" fmla="*/ 26775 h 261421"/>
                  <a:gd name="connsiteX2" fmla="*/ 140350 w 423744"/>
                  <a:gd name="connsiteY2" fmla="*/ 122025 h 261421"/>
                  <a:gd name="connsiteX3" fmla="*/ 28431 w 423744"/>
                  <a:gd name="connsiteY3" fmla="*/ 183937 h 261421"/>
                  <a:gd name="connsiteX4" fmla="*/ 4618 w 423744"/>
                  <a:gd name="connsiteY4" fmla="*/ 257756 h 261421"/>
                  <a:gd name="connsiteX5" fmla="*/ 130824 w 423744"/>
                  <a:gd name="connsiteY5" fmla="*/ 245850 h 261421"/>
                  <a:gd name="connsiteX6" fmla="*/ 230837 w 423744"/>
                  <a:gd name="connsiteY6" fmla="*/ 207750 h 261421"/>
                  <a:gd name="connsiteX7" fmla="*/ 307037 w 423744"/>
                  <a:gd name="connsiteY7" fmla="*/ 160125 h 261421"/>
                  <a:gd name="connsiteX8" fmla="*/ 390381 w 423744"/>
                  <a:gd name="connsiteY8" fmla="*/ 81543 h 261421"/>
                  <a:gd name="connsiteX9" fmla="*/ 418956 w 423744"/>
                  <a:gd name="connsiteY9" fmla="*/ 2962 h 261421"/>
                  <a:gd name="connsiteX0" fmla="*/ 418956 w 422806"/>
                  <a:gd name="connsiteY0" fmla="*/ 4037 h 262496"/>
                  <a:gd name="connsiteX1" fmla="*/ 311800 w 422806"/>
                  <a:gd name="connsiteY1" fmla="*/ 23087 h 262496"/>
                  <a:gd name="connsiteX2" fmla="*/ 140350 w 422806"/>
                  <a:gd name="connsiteY2" fmla="*/ 123100 h 262496"/>
                  <a:gd name="connsiteX3" fmla="*/ 28431 w 422806"/>
                  <a:gd name="connsiteY3" fmla="*/ 185012 h 262496"/>
                  <a:gd name="connsiteX4" fmla="*/ 4618 w 422806"/>
                  <a:gd name="connsiteY4" fmla="*/ 258831 h 262496"/>
                  <a:gd name="connsiteX5" fmla="*/ 130824 w 422806"/>
                  <a:gd name="connsiteY5" fmla="*/ 246925 h 262496"/>
                  <a:gd name="connsiteX6" fmla="*/ 230837 w 422806"/>
                  <a:gd name="connsiteY6" fmla="*/ 208825 h 262496"/>
                  <a:gd name="connsiteX7" fmla="*/ 307037 w 422806"/>
                  <a:gd name="connsiteY7" fmla="*/ 161200 h 262496"/>
                  <a:gd name="connsiteX8" fmla="*/ 390381 w 422806"/>
                  <a:gd name="connsiteY8" fmla="*/ 82618 h 262496"/>
                  <a:gd name="connsiteX9" fmla="*/ 418956 w 422806"/>
                  <a:gd name="connsiteY9" fmla="*/ 4037 h 262496"/>
                  <a:gd name="connsiteX0" fmla="*/ 416574 w 420655"/>
                  <a:gd name="connsiteY0" fmla="*/ 4529 h 260607"/>
                  <a:gd name="connsiteX1" fmla="*/ 311800 w 420655"/>
                  <a:gd name="connsiteY1" fmla="*/ 21198 h 260607"/>
                  <a:gd name="connsiteX2" fmla="*/ 140350 w 420655"/>
                  <a:gd name="connsiteY2" fmla="*/ 121211 h 260607"/>
                  <a:gd name="connsiteX3" fmla="*/ 28431 w 420655"/>
                  <a:gd name="connsiteY3" fmla="*/ 183123 h 260607"/>
                  <a:gd name="connsiteX4" fmla="*/ 4618 w 420655"/>
                  <a:gd name="connsiteY4" fmla="*/ 256942 h 260607"/>
                  <a:gd name="connsiteX5" fmla="*/ 130824 w 420655"/>
                  <a:gd name="connsiteY5" fmla="*/ 245036 h 260607"/>
                  <a:gd name="connsiteX6" fmla="*/ 230837 w 420655"/>
                  <a:gd name="connsiteY6" fmla="*/ 206936 h 260607"/>
                  <a:gd name="connsiteX7" fmla="*/ 307037 w 420655"/>
                  <a:gd name="connsiteY7" fmla="*/ 159311 h 260607"/>
                  <a:gd name="connsiteX8" fmla="*/ 390381 w 420655"/>
                  <a:gd name="connsiteY8" fmla="*/ 80729 h 260607"/>
                  <a:gd name="connsiteX9" fmla="*/ 416574 w 420655"/>
                  <a:gd name="connsiteY9" fmla="*/ 4529 h 260607"/>
                  <a:gd name="connsiteX0" fmla="*/ 416574 w 420655"/>
                  <a:gd name="connsiteY0" fmla="*/ 4529 h 261039"/>
                  <a:gd name="connsiteX1" fmla="*/ 311800 w 420655"/>
                  <a:gd name="connsiteY1" fmla="*/ 21198 h 261039"/>
                  <a:gd name="connsiteX2" fmla="*/ 140350 w 420655"/>
                  <a:gd name="connsiteY2" fmla="*/ 121211 h 261039"/>
                  <a:gd name="connsiteX3" fmla="*/ 28431 w 420655"/>
                  <a:gd name="connsiteY3" fmla="*/ 183123 h 261039"/>
                  <a:gd name="connsiteX4" fmla="*/ 4618 w 420655"/>
                  <a:gd name="connsiteY4" fmla="*/ 256942 h 261039"/>
                  <a:gd name="connsiteX5" fmla="*/ 130824 w 420655"/>
                  <a:gd name="connsiteY5" fmla="*/ 245036 h 261039"/>
                  <a:gd name="connsiteX6" fmla="*/ 230837 w 420655"/>
                  <a:gd name="connsiteY6" fmla="*/ 190267 h 261039"/>
                  <a:gd name="connsiteX7" fmla="*/ 307037 w 420655"/>
                  <a:gd name="connsiteY7" fmla="*/ 159311 h 261039"/>
                  <a:gd name="connsiteX8" fmla="*/ 390381 w 420655"/>
                  <a:gd name="connsiteY8" fmla="*/ 80729 h 261039"/>
                  <a:gd name="connsiteX9" fmla="*/ 416574 w 420655"/>
                  <a:gd name="connsiteY9" fmla="*/ 4529 h 261039"/>
                  <a:gd name="connsiteX0" fmla="*/ 416574 w 420700"/>
                  <a:gd name="connsiteY0" fmla="*/ 4529 h 261039"/>
                  <a:gd name="connsiteX1" fmla="*/ 311800 w 420700"/>
                  <a:gd name="connsiteY1" fmla="*/ 21198 h 261039"/>
                  <a:gd name="connsiteX2" fmla="*/ 140350 w 420700"/>
                  <a:gd name="connsiteY2" fmla="*/ 121211 h 261039"/>
                  <a:gd name="connsiteX3" fmla="*/ 28431 w 420700"/>
                  <a:gd name="connsiteY3" fmla="*/ 183123 h 261039"/>
                  <a:gd name="connsiteX4" fmla="*/ 4618 w 420700"/>
                  <a:gd name="connsiteY4" fmla="*/ 256942 h 261039"/>
                  <a:gd name="connsiteX5" fmla="*/ 130824 w 420700"/>
                  <a:gd name="connsiteY5" fmla="*/ 245036 h 261039"/>
                  <a:gd name="connsiteX6" fmla="*/ 230837 w 420700"/>
                  <a:gd name="connsiteY6" fmla="*/ 190267 h 261039"/>
                  <a:gd name="connsiteX7" fmla="*/ 304656 w 420700"/>
                  <a:gd name="connsiteY7" fmla="*/ 154548 h 261039"/>
                  <a:gd name="connsiteX8" fmla="*/ 390381 w 420700"/>
                  <a:gd name="connsiteY8" fmla="*/ 80729 h 261039"/>
                  <a:gd name="connsiteX9" fmla="*/ 416574 w 420700"/>
                  <a:gd name="connsiteY9" fmla="*/ 4529 h 261039"/>
                  <a:gd name="connsiteX0" fmla="*/ 416574 w 420700"/>
                  <a:gd name="connsiteY0" fmla="*/ 4529 h 261039"/>
                  <a:gd name="connsiteX1" fmla="*/ 311800 w 420700"/>
                  <a:gd name="connsiteY1" fmla="*/ 21198 h 261039"/>
                  <a:gd name="connsiteX2" fmla="*/ 140350 w 420700"/>
                  <a:gd name="connsiteY2" fmla="*/ 121211 h 261039"/>
                  <a:gd name="connsiteX3" fmla="*/ 28431 w 420700"/>
                  <a:gd name="connsiteY3" fmla="*/ 183123 h 261039"/>
                  <a:gd name="connsiteX4" fmla="*/ 4618 w 420700"/>
                  <a:gd name="connsiteY4" fmla="*/ 256942 h 261039"/>
                  <a:gd name="connsiteX5" fmla="*/ 130824 w 420700"/>
                  <a:gd name="connsiteY5" fmla="*/ 245036 h 261039"/>
                  <a:gd name="connsiteX6" fmla="*/ 230837 w 420700"/>
                  <a:gd name="connsiteY6" fmla="*/ 190267 h 261039"/>
                  <a:gd name="connsiteX7" fmla="*/ 304656 w 420700"/>
                  <a:gd name="connsiteY7" fmla="*/ 154548 h 261039"/>
                  <a:gd name="connsiteX8" fmla="*/ 390381 w 420700"/>
                  <a:gd name="connsiteY8" fmla="*/ 80729 h 261039"/>
                  <a:gd name="connsiteX9" fmla="*/ 416574 w 420700"/>
                  <a:gd name="connsiteY9" fmla="*/ 4529 h 261039"/>
                  <a:gd name="connsiteX0" fmla="*/ 416425 w 420551"/>
                  <a:gd name="connsiteY0" fmla="*/ 4529 h 259165"/>
                  <a:gd name="connsiteX1" fmla="*/ 311651 w 420551"/>
                  <a:gd name="connsiteY1" fmla="*/ 21198 h 259165"/>
                  <a:gd name="connsiteX2" fmla="*/ 140201 w 420551"/>
                  <a:gd name="connsiteY2" fmla="*/ 121211 h 259165"/>
                  <a:gd name="connsiteX3" fmla="*/ 28282 w 420551"/>
                  <a:gd name="connsiteY3" fmla="*/ 183123 h 259165"/>
                  <a:gd name="connsiteX4" fmla="*/ 4469 w 420551"/>
                  <a:gd name="connsiteY4" fmla="*/ 256942 h 259165"/>
                  <a:gd name="connsiteX5" fmla="*/ 128294 w 420551"/>
                  <a:gd name="connsiteY5" fmla="*/ 235511 h 259165"/>
                  <a:gd name="connsiteX6" fmla="*/ 230688 w 420551"/>
                  <a:gd name="connsiteY6" fmla="*/ 190267 h 259165"/>
                  <a:gd name="connsiteX7" fmla="*/ 304507 w 420551"/>
                  <a:gd name="connsiteY7" fmla="*/ 154548 h 259165"/>
                  <a:gd name="connsiteX8" fmla="*/ 390232 w 420551"/>
                  <a:gd name="connsiteY8" fmla="*/ 80729 h 259165"/>
                  <a:gd name="connsiteX9" fmla="*/ 416425 w 420551"/>
                  <a:gd name="connsiteY9" fmla="*/ 4529 h 259165"/>
                  <a:gd name="connsiteX0" fmla="*/ 412009 w 416135"/>
                  <a:gd name="connsiteY0" fmla="*/ 4529 h 261663"/>
                  <a:gd name="connsiteX1" fmla="*/ 307235 w 416135"/>
                  <a:gd name="connsiteY1" fmla="*/ 21198 h 261663"/>
                  <a:gd name="connsiteX2" fmla="*/ 135785 w 416135"/>
                  <a:gd name="connsiteY2" fmla="*/ 121211 h 261663"/>
                  <a:gd name="connsiteX3" fmla="*/ 23866 w 416135"/>
                  <a:gd name="connsiteY3" fmla="*/ 183123 h 261663"/>
                  <a:gd name="connsiteX4" fmla="*/ 53 w 416135"/>
                  <a:gd name="connsiteY4" fmla="*/ 256942 h 261663"/>
                  <a:gd name="connsiteX5" fmla="*/ 31009 w 416135"/>
                  <a:gd name="connsiteY5" fmla="*/ 252179 h 261663"/>
                  <a:gd name="connsiteX6" fmla="*/ 123878 w 416135"/>
                  <a:gd name="connsiteY6" fmla="*/ 235511 h 261663"/>
                  <a:gd name="connsiteX7" fmla="*/ 226272 w 416135"/>
                  <a:gd name="connsiteY7" fmla="*/ 190267 h 261663"/>
                  <a:gd name="connsiteX8" fmla="*/ 300091 w 416135"/>
                  <a:gd name="connsiteY8" fmla="*/ 154548 h 261663"/>
                  <a:gd name="connsiteX9" fmla="*/ 385816 w 416135"/>
                  <a:gd name="connsiteY9" fmla="*/ 80729 h 261663"/>
                  <a:gd name="connsiteX10" fmla="*/ 412009 w 416135"/>
                  <a:gd name="connsiteY10" fmla="*/ 4529 h 261663"/>
                  <a:gd name="connsiteX0" fmla="*/ 412207 w 416333"/>
                  <a:gd name="connsiteY0" fmla="*/ 4529 h 265573"/>
                  <a:gd name="connsiteX1" fmla="*/ 307433 w 416333"/>
                  <a:gd name="connsiteY1" fmla="*/ 21198 h 265573"/>
                  <a:gd name="connsiteX2" fmla="*/ 135983 w 416333"/>
                  <a:gd name="connsiteY2" fmla="*/ 121211 h 265573"/>
                  <a:gd name="connsiteX3" fmla="*/ 24064 w 416333"/>
                  <a:gd name="connsiteY3" fmla="*/ 183123 h 265573"/>
                  <a:gd name="connsiteX4" fmla="*/ 251 w 416333"/>
                  <a:gd name="connsiteY4" fmla="*/ 256942 h 265573"/>
                  <a:gd name="connsiteX5" fmla="*/ 40732 w 416333"/>
                  <a:gd name="connsiteY5" fmla="*/ 261704 h 265573"/>
                  <a:gd name="connsiteX6" fmla="*/ 124076 w 416333"/>
                  <a:gd name="connsiteY6" fmla="*/ 235511 h 265573"/>
                  <a:gd name="connsiteX7" fmla="*/ 226470 w 416333"/>
                  <a:gd name="connsiteY7" fmla="*/ 190267 h 265573"/>
                  <a:gd name="connsiteX8" fmla="*/ 300289 w 416333"/>
                  <a:gd name="connsiteY8" fmla="*/ 154548 h 265573"/>
                  <a:gd name="connsiteX9" fmla="*/ 386014 w 416333"/>
                  <a:gd name="connsiteY9" fmla="*/ 80729 h 265573"/>
                  <a:gd name="connsiteX10" fmla="*/ 412207 w 416333"/>
                  <a:gd name="connsiteY10" fmla="*/ 4529 h 265573"/>
                  <a:gd name="connsiteX0" fmla="*/ 412207 w 416333"/>
                  <a:gd name="connsiteY0" fmla="*/ 4529 h 324863"/>
                  <a:gd name="connsiteX1" fmla="*/ 307433 w 416333"/>
                  <a:gd name="connsiteY1" fmla="*/ 21198 h 324863"/>
                  <a:gd name="connsiteX2" fmla="*/ 135983 w 416333"/>
                  <a:gd name="connsiteY2" fmla="*/ 121211 h 324863"/>
                  <a:gd name="connsiteX3" fmla="*/ 24064 w 416333"/>
                  <a:gd name="connsiteY3" fmla="*/ 183123 h 324863"/>
                  <a:gd name="connsiteX4" fmla="*/ 251 w 416333"/>
                  <a:gd name="connsiteY4" fmla="*/ 256942 h 324863"/>
                  <a:gd name="connsiteX5" fmla="*/ 40732 w 416333"/>
                  <a:gd name="connsiteY5" fmla="*/ 261704 h 324863"/>
                  <a:gd name="connsiteX6" fmla="*/ 140745 w 416333"/>
                  <a:gd name="connsiteY6" fmla="*/ 323617 h 324863"/>
                  <a:gd name="connsiteX7" fmla="*/ 226470 w 416333"/>
                  <a:gd name="connsiteY7" fmla="*/ 190267 h 324863"/>
                  <a:gd name="connsiteX8" fmla="*/ 300289 w 416333"/>
                  <a:gd name="connsiteY8" fmla="*/ 154548 h 324863"/>
                  <a:gd name="connsiteX9" fmla="*/ 386014 w 416333"/>
                  <a:gd name="connsiteY9" fmla="*/ 80729 h 324863"/>
                  <a:gd name="connsiteX10" fmla="*/ 412207 w 416333"/>
                  <a:gd name="connsiteY10" fmla="*/ 4529 h 324863"/>
                  <a:gd name="connsiteX0" fmla="*/ 412207 w 416333"/>
                  <a:gd name="connsiteY0" fmla="*/ 4529 h 326789"/>
                  <a:gd name="connsiteX1" fmla="*/ 307433 w 416333"/>
                  <a:gd name="connsiteY1" fmla="*/ 21198 h 326789"/>
                  <a:gd name="connsiteX2" fmla="*/ 135983 w 416333"/>
                  <a:gd name="connsiteY2" fmla="*/ 121211 h 326789"/>
                  <a:gd name="connsiteX3" fmla="*/ 24064 w 416333"/>
                  <a:gd name="connsiteY3" fmla="*/ 183123 h 326789"/>
                  <a:gd name="connsiteX4" fmla="*/ 251 w 416333"/>
                  <a:gd name="connsiteY4" fmla="*/ 256942 h 326789"/>
                  <a:gd name="connsiteX5" fmla="*/ 40732 w 416333"/>
                  <a:gd name="connsiteY5" fmla="*/ 261704 h 326789"/>
                  <a:gd name="connsiteX6" fmla="*/ 71018 w 416333"/>
                  <a:gd name="connsiteY6" fmla="*/ 283136 h 326789"/>
                  <a:gd name="connsiteX7" fmla="*/ 140745 w 416333"/>
                  <a:gd name="connsiteY7" fmla="*/ 323617 h 326789"/>
                  <a:gd name="connsiteX8" fmla="*/ 226470 w 416333"/>
                  <a:gd name="connsiteY8" fmla="*/ 190267 h 326789"/>
                  <a:gd name="connsiteX9" fmla="*/ 300289 w 416333"/>
                  <a:gd name="connsiteY9" fmla="*/ 154548 h 326789"/>
                  <a:gd name="connsiteX10" fmla="*/ 386014 w 416333"/>
                  <a:gd name="connsiteY10" fmla="*/ 80729 h 326789"/>
                  <a:gd name="connsiteX11" fmla="*/ 412207 w 416333"/>
                  <a:gd name="connsiteY11" fmla="*/ 4529 h 326789"/>
                  <a:gd name="connsiteX0" fmla="*/ 412207 w 416333"/>
                  <a:gd name="connsiteY0" fmla="*/ 4529 h 324446"/>
                  <a:gd name="connsiteX1" fmla="*/ 307433 w 416333"/>
                  <a:gd name="connsiteY1" fmla="*/ 21198 h 324446"/>
                  <a:gd name="connsiteX2" fmla="*/ 135983 w 416333"/>
                  <a:gd name="connsiteY2" fmla="*/ 121211 h 324446"/>
                  <a:gd name="connsiteX3" fmla="*/ 24064 w 416333"/>
                  <a:gd name="connsiteY3" fmla="*/ 183123 h 324446"/>
                  <a:gd name="connsiteX4" fmla="*/ 251 w 416333"/>
                  <a:gd name="connsiteY4" fmla="*/ 256942 h 324446"/>
                  <a:gd name="connsiteX5" fmla="*/ 40732 w 416333"/>
                  <a:gd name="connsiteY5" fmla="*/ 261704 h 324446"/>
                  <a:gd name="connsiteX6" fmla="*/ 106737 w 416333"/>
                  <a:gd name="connsiteY6" fmla="*/ 247417 h 324446"/>
                  <a:gd name="connsiteX7" fmla="*/ 140745 w 416333"/>
                  <a:gd name="connsiteY7" fmla="*/ 323617 h 324446"/>
                  <a:gd name="connsiteX8" fmla="*/ 226470 w 416333"/>
                  <a:gd name="connsiteY8" fmla="*/ 190267 h 324446"/>
                  <a:gd name="connsiteX9" fmla="*/ 300289 w 416333"/>
                  <a:gd name="connsiteY9" fmla="*/ 154548 h 324446"/>
                  <a:gd name="connsiteX10" fmla="*/ 386014 w 416333"/>
                  <a:gd name="connsiteY10" fmla="*/ 80729 h 324446"/>
                  <a:gd name="connsiteX11" fmla="*/ 412207 w 416333"/>
                  <a:gd name="connsiteY11" fmla="*/ 4529 h 324446"/>
                  <a:gd name="connsiteX0" fmla="*/ 412207 w 416333"/>
                  <a:gd name="connsiteY0" fmla="*/ 4529 h 324446"/>
                  <a:gd name="connsiteX1" fmla="*/ 307433 w 416333"/>
                  <a:gd name="connsiteY1" fmla="*/ 21198 h 324446"/>
                  <a:gd name="connsiteX2" fmla="*/ 135983 w 416333"/>
                  <a:gd name="connsiteY2" fmla="*/ 121211 h 324446"/>
                  <a:gd name="connsiteX3" fmla="*/ 24064 w 416333"/>
                  <a:gd name="connsiteY3" fmla="*/ 183123 h 324446"/>
                  <a:gd name="connsiteX4" fmla="*/ 251 w 416333"/>
                  <a:gd name="connsiteY4" fmla="*/ 256942 h 324446"/>
                  <a:gd name="connsiteX5" fmla="*/ 40732 w 416333"/>
                  <a:gd name="connsiteY5" fmla="*/ 261704 h 324446"/>
                  <a:gd name="connsiteX6" fmla="*/ 106737 w 416333"/>
                  <a:gd name="connsiteY6" fmla="*/ 247417 h 324446"/>
                  <a:gd name="connsiteX7" fmla="*/ 140745 w 416333"/>
                  <a:gd name="connsiteY7" fmla="*/ 323617 h 324446"/>
                  <a:gd name="connsiteX8" fmla="*/ 226470 w 416333"/>
                  <a:gd name="connsiteY8" fmla="*/ 190267 h 324446"/>
                  <a:gd name="connsiteX9" fmla="*/ 300289 w 416333"/>
                  <a:gd name="connsiteY9" fmla="*/ 154548 h 324446"/>
                  <a:gd name="connsiteX10" fmla="*/ 386014 w 416333"/>
                  <a:gd name="connsiteY10" fmla="*/ 80729 h 324446"/>
                  <a:gd name="connsiteX11" fmla="*/ 412207 w 416333"/>
                  <a:gd name="connsiteY11" fmla="*/ 4529 h 324446"/>
                  <a:gd name="connsiteX0" fmla="*/ 412207 w 416333"/>
                  <a:gd name="connsiteY0" fmla="*/ 4529 h 326313"/>
                  <a:gd name="connsiteX1" fmla="*/ 307433 w 416333"/>
                  <a:gd name="connsiteY1" fmla="*/ 21198 h 326313"/>
                  <a:gd name="connsiteX2" fmla="*/ 135983 w 416333"/>
                  <a:gd name="connsiteY2" fmla="*/ 121211 h 326313"/>
                  <a:gd name="connsiteX3" fmla="*/ 24064 w 416333"/>
                  <a:gd name="connsiteY3" fmla="*/ 183123 h 326313"/>
                  <a:gd name="connsiteX4" fmla="*/ 251 w 416333"/>
                  <a:gd name="connsiteY4" fmla="*/ 256942 h 326313"/>
                  <a:gd name="connsiteX5" fmla="*/ 40732 w 416333"/>
                  <a:gd name="connsiteY5" fmla="*/ 261704 h 326313"/>
                  <a:gd name="connsiteX6" fmla="*/ 78162 w 416333"/>
                  <a:gd name="connsiteY6" fmla="*/ 278374 h 326313"/>
                  <a:gd name="connsiteX7" fmla="*/ 140745 w 416333"/>
                  <a:gd name="connsiteY7" fmla="*/ 323617 h 326313"/>
                  <a:gd name="connsiteX8" fmla="*/ 226470 w 416333"/>
                  <a:gd name="connsiteY8" fmla="*/ 190267 h 326313"/>
                  <a:gd name="connsiteX9" fmla="*/ 300289 w 416333"/>
                  <a:gd name="connsiteY9" fmla="*/ 154548 h 326313"/>
                  <a:gd name="connsiteX10" fmla="*/ 386014 w 416333"/>
                  <a:gd name="connsiteY10" fmla="*/ 80729 h 326313"/>
                  <a:gd name="connsiteX11" fmla="*/ 412207 w 416333"/>
                  <a:gd name="connsiteY11" fmla="*/ 4529 h 326313"/>
                  <a:gd name="connsiteX0" fmla="*/ 412207 w 416333"/>
                  <a:gd name="connsiteY0" fmla="*/ 4529 h 340154"/>
                  <a:gd name="connsiteX1" fmla="*/ 307433 w 416333"/>
                  <a:gd name="connsiteY1" fmla="*/ 21198 h 340154"/>
                  <a:gd name="connsiteX2" fmla="*/ 135983 w 416333"/>
                  <a:gd name="connsiteY2" fmla="*/ 121211 h 340154"/>
                  <a:gd name="connsiteX3" fmla="*/ 24064 w 416333"/>
                  <a:gd name="connsiteY3" fmla="*/ 183123 h 340154"/>
                  <a:gd name="connsiteX4" fmla="*/ 251 w 416333"/>
                  <a:gd name="connsiteY4" fmla="*/ 256942 h 340154"/>
                  <a:gd name="connsiteX5" fmla="*/ 40732 w 416333"/>
                  <a:gd name="connsiteY5" fmla="*/ 261704 h 340154"/>
                  <a:gd name="connsiteX6" fmla="*/ 78162 w 416333"/>
                  <a:gd name="connsiteY6" fmla="*/ 278374 h 340154"/>
                  <a:gd name="connsiteX7" fmla="*/ 90739 w 416333"/>
                  <a:gd name="connsiteY7" fmla="*/ 337904 h 340154"/>
                  <a:gd name="connsiteX8" fmla="*/ 226470 w 416333"/>
                  <a:gd name="connsiteY8" fmla="*/ 190267 h 340154"/>
                  <a:gd name="connsiteX9" fmla="*/ 300289 w 416333"/>
                  <a:gd name="connsiteY9" fmla="*/ 154548 h 340154"/>
                  <a:gd name="connsiteX10" fmla="*/ 386014 w 416333"/>
                  <a:gd name="connsiteY10" fmla="*/ 80729 h 340154"/>
                  <a:gd name="connsiteX11" fmla="*/ 412207 w 416333"/>
                  <a:gd name="connsiteY11" fmla="*/ 4529 h 340154"/>
                  <a:gd name="connsiteX0" fmla="*/ 412207 w 416333"/>
                  <a:gd name="connsiteY0" fmla="*/ 4529 h 278712"/>
                  <a:gd name="connsiteX1" fmla="*/ 307433 w 416333"/>
                  <a:gd name="connsiteY1" fmla="*/ 21198 h 278712"/>
                  <a:gd name="connsiteX2" fmla="*/ 135983 w 416333"/>
                  <a:gd name="connsiteY2" fmla="*/ 121211 h 278712"/>
                  <a:gd name="connsiteX3" fmla="*/ 24064 w 416333"/>
                  <a:gd name="connsiteY3" fmla="*/ 183123 h 278712"/>
                  <a:gd name="connsiteX4" fmla="*/ 251 w 416333"/>
                  <a:gd name="connsiteY4" fmla="*/ 256942 h 278712"/>
                  <a:gd name="connsiteX5" fmla="*/ 40732 w 416333"/>
                  <a:gd name="connsiteY5" fmla="*/ 261704 h 278712"/>
                  <a:gd name="connsiteX6" fmla="*/ 78162 w 416333"/>
                  <a:gd name="connsiteY6" fmla="*/ 278374 h 278712"/>
                  <a:gd name="connsiteX7" fmla="*/ 174082 w 416333"/>
                  <a:gd name="connsiteY7" fmla="*/ 245036 h 278712"/>
                  <a:gd name="connsiteX8" fmla="*/ 226470 w 416333"/>
                  <a:gd name="connsiteY8" fmla="*/ 190267 h 278712"/>
                  <a:gd name="connsiteX9" fmla="*/ 300289 w 416333"/>
                  <a:gd name="connsiteY9" fmla="*/ 154548 h 278712"/>
                  <a:gd name="connsiteX10" fmla="*/ 386014 w 416333"/>
                  <a:gd name="connsiteY10" fmla="*/ 80729 h 278712"/>
                  <a:gd name="connsiteX11" fmla="*/ 412207 w 416333"/>
                  <a:gd name="connsiteY11" fmla="*/ 4529 h 278712"/>
                  <a:gd name="connsiteX0" fmla="*/ 412207 w 416333"/>
                  <a:gd name="connsiteY0" fmla="*/ 4529 h 278712"/>
                  <a:gd name="connsiteX1" fmla="*/ 307433 w 416333"/>
                  <a:gd name="connsiteY1" fmla="*/ 21198 h 278712"/>
                  <a:gd name="connsiteX2" fmla="*/ 135983 w 416333"/>
                  <a:gd name="connsiteY2" fmla="*/ 121211 h 278712"/>
                  <a:gd name="connsiteX3" fmla="*/ 24064 w 416333"/>
                  <a:gd name="connsiteY3" fmla="*/ 183123 h 278712"/>
                  <a:gd name="connsiteX4" fmla="*/ 251 w 416333"/>
                  <a:gd name="connsiteY4" fmla="*/ 256942 h 278712"/>
                  <a:gd name="connsiteX5" fmla="*/ 40732 w 416333"/>
                  <a:gd name="connsiteY5" fmla="*/ 261704 h 278712"/>
                  <a:gd name="connsiteX6" fmla="*/ 78162 w 416333"/>
                  <a:gd name="connsiteY6" fmla="*/ 278374 h 278712"/>
                  <a:gd name="connsiteX7" fmla="*/ 174082 w 416333"/>
                  <a:gd name="connsiteY7" fmla="*/ 245036 h 278712"/>
                  <a:gd name="connsiteX8" fmla="*/ 224089 w 416333"/>
                  <a:gd name="connsiteY8" fmla="*/ 197410 h 278712"/>
                  <a:gd name="connsiteX9" fmla="*/ 300289 w 416333"/>
                  <a:gd name="connsiteY9" fmla="*/ 154548 h 278712"/>
                  <a:gd name="connsiteX10" fmla="*/ 386014 w 416333"/>
                  <a:gd name="connsiteY10" fmla="*/ 80729 h 278712"/>
                  <a:gd name="connsiteX11" fmla="*/ 412207 w 416333"/>
                  <a:gd name="connsiteY11" fmla="*/ 4529 h 278712"/>
                  <a:gd name="connsiteX0" fmla="*/ 412207 w 416333"/>
                  <a:gd name="connsiteY0" fmla="*/ 4529 h 278434"/>
                  <a:gd name="connsiteX1" fmla="*/ 307433 w 416333"/>
                  <a:gd name="connsiteY1" fmla="*/ 21198 h 278434"/>
                  <a:gd name="connsiteX2" fmla="*/ 135983 w 416333"/>
                  <a:gd name="connsiteY2" fmla="*/ 121211 h 278434"/>
                  <a:gd name="connsiteX3" fmla="*/ 24064 w 416333"/>
                  <a:gd name="connsiteY3" fmla="*/ 183123 h 278434"/>
                  <a:gd name="connsiteX4" fmla="*/ 251 w 416333"/>
                  <a:gd name="connsiteY4" fmla="*/ 256942 h 278434"/>
                  <a:gd name="connsiteX5" fmla="*/ 40732 w 416333"/>
                  <a:gd name="connsiteY5" fmla="*/ 261704 h 278434"/>
                  <a:gd name="connsiteX6" fmla="*/ 78162 w 416333"/>
                  <a:gd name="connsiteY6" fmla="*/ 278374 h 278434"/>
                  <a:gd name="connsiteX7" fmla="*/ 130549 w 416333"/>
                  <a:gd name="connsiteY7" fmla="*/ 266466 h 278434"/>
                  <a:gd name="connsiteX8" fmla="*/ 174082 w 416333"/>
                  <a:gd name="connsiteY8" fmla="*/ 245036 h 278434"/>
                  <a:gd name="connsiteX9" fmla="*/ 224089 w 416333"/>
                  <a:gd name="connsiteY9" fmla="*/ 197410 h 278434"/>
                  <a:gd name="connsiteX10" fmla="*/ 300289 w 416333"/>
                  <a:gd name="connsiteY10" fmla="*/ 154548 h 278434"/>
                  <a:gd name="connsiteX11" fmla="*/ 386014 w 416333"/>
                  <a:gd name="connsiteY11" fmla="*/ 80729 h 278434"/>
                  <a:gd name="connsiteX12" fmla="*/ 412207 w 416333"/>
                  <a:gd name="connsiteY12" fmla="*/ 4529 h 278434"/>
                  <a:gd name="connsiteX0" fmla="*/ 412207 w 416333"/>
                  <a:gd name="connsiteY0" fmla="*/ 4529 h 352530"/>
                  <a:gd name="connsiteX1" fmla="*/ 307433 w 416333"/>
                  <a:gd name="connsiteY1" fmla="*/ 21198 h 352530"/>
                  <a:gd name="connsiteX2" fmla="*/ 135983 w 416333"/>
                  <a:gd name="connsiteY2" fmla="*/ 121211 h 352530"/>
                  <a:gd name="connsiteX3" fmla="*/ 24064 w 416333"/>
                  <a:gd name="connsiteY3" fmla="*/ 183123 h 352530"/>
                  <a:gd name="connsiteX4" fmla="*/ 251 w 416333"/>
                  <a:gd name="connsiteY4" fmla="*/ 256942 h 352530"/>
                  <a:gd name="connsiteX5" fmla="*/ 40732 w 416333"/>
                  <a:gd name="connsiteY5" fmla="*/ 261704 h 352530"/>
                  <a:gd name="connsiteX6" fmla="*/ 78162 w 416333"/>
                  <a:gd name="connsiteY6" fmla="*/ 278374 h 352530"/>
                  <a:gd name="connsiteX7" fmla="*/ 47205 w 416333"/>
                  <a:gd name="connsiteY7" fmla="*/ 352191 h 352530"/>
                  <a:gd name="connsiteX8" fmla="*/ 174082 w 416333"/>
                  <a:gd name="connsiteY8" fmla="*/ 245036 h 352530"/>
                  <a:gd name="connsiteX9" fmla="*/ 224089 w 416333"/>
                  <a:gd name="connsiteY9" fmla="*/ 197410 h 352530"/>
                  <a:gd name="connsiteX10" fmla="*/ 300289 w 416333"/>
                  <a:gd name="connsiteY10" fmla="*/ 154548 h 352530"/>
                  <a:gd name="connsiteX11" fmla="*/ 386014 w 416333"/>
                  <a:gd name="connsiteY11" fmla="*/ 80729 h 352530"/>
                  <a:gd name="connsiteX12" fmla="*/ 412207 w 416333"/>
                  <a:gd name="connsiteY12" fmla="*/ 4529 h 352530"/>
                  <a:gd name="connsiteX0" fmla="*/ 412207 w 416333"/>
                  <a:gd name="connsiteY0" fmla="*/ 4529 h 352619"/>
                  <a:gd name="connsiteX1" fmla="*/ 307433 w 416333"/>
                  <a:gd name="connsiteY1" fmla="*/ 21198 h 352619"/>
                  <a:gd name="connsiteX2" fmla="*/ 135983 w 416333"/>
                  <a:gd name="connsiteY2" fmla="*/ 121211 h 352619"/>
                  <a:gd name="connsiteX3" fmla="*/ 24064 w 416333"/>
                  <a:gd name="connsiteY3" fmla="*/ 183123 h 352619"/>
                  <a:gd name="connsiteX4" fmla="*/ 251 w 416333"/>
                  <a:gd name="connsiteY4" fmla="*/ 256942 h 352619"/>
                  <a:gd name="connsiteX5" fmla="*/ 40732 w 416333"/>
                  <a:gd name="connsiteY5" fmla="*/ 261704 h 352619"/>
                  <a:gd name="connsiteX6" fmla="*/ 71018 w 416333"/>
                  <a:gd name="connsiteY6" fmla="*/ 292661 h 352619"/>
                  <a:gd name="connsiteX7" fmla="*/ 47205 w 416333"/>
                  <a:gd name="connsiteY7" fmla="*/ 352191 h 352619"/>
                  <a:gd name="connsiteX8" fmla="*/ 174082 w 416333"/>
                  <a:gd name="connsiteY8" fmla="*/ 245036 h 352619"/>
                  <a:gd name="connsiteX9" fmla="*/ 224089 w 416333"/>
                  <a:gd name="connsiteY9" fmla="*/ 197410 h 352619"/>
                  <a:gd name="connsiteX10" fmla="*/ 300289 w 416333"/>
                  <a:gd name="connsiteY10" fmla="*/ 154548 h 352619"/>
                  <a:gd name="connsiteX11" fmla="*/ 386014 w 416333"/>
                  <a:gd name="connsiteY11" fmla="*/ 80729 h 352619"/>
                  <a:gd name="connsiteX12" fmla="*/ 412207 w 416333"/>
                  <a:gd name="connsiteY12" fmla="*/ 4529 h 352619"/>
                  <a:gd name="connsiteX0" fmla="*/ 412207 w 416333"/>
                  <a:gd name="connsiteY0" fmla="*/ 4529 h 352710"/>
                  <a:gd name="connsiteX1" fmla="*/ 307433 w 416333"/>
                  <a:gd name="connsiteY1" fmla="*/ 21198 h 352710"/>
                  <a:gd name="connsiteX2" fmla="*/ 135983 w 416333"/>
                  <a:gd name="connsiteY2" fmla="*/ 121211 h 352710"/>
                  <a:gd name="connsiteX3" fmla="*/ 24064 w 416333"/>
                  <a:gd name="connsiteY3" fmla="*/ 183123 h 352710"/>
                  <a:gd name="connsiteX4" fmla="*/ 251 w 416333"/>
                  <a:gd name="connsiteY4" fmla="*/ 256942 h 352710"/>
                  <a:gd name="connsiteX5" fmla="*/ 40732 w 416333"/>
                  <a:gd name="connsiteY5" fmla="*/ 261704 h 352710"/>
                  <a:gd name="connsiteX6" fmla="*/ 59112 w 416333"/>
                  <a:gd name="connsiteY6" fmla="*/ 302186 h 352710"/>
                  <a:gd name="connsiteX7" fmla="*/ 47205 w 416333"/>
                  <a:gd name="connsiteY7" fmla="*/ 352191 h 352710"/>
                  <a:gd name="connsiteX8" fmla="*/ 174082 w 416333"/>
                  <a:gd name="connsiteY8" fmla="*/ 245036 h 352710"/>
                  <a:gd name="connsiteX9" fmla="*/ 224089 w 416333"/>
                  <a:gd name="connsiteY9" fmla="*/ 197410 h 352710"/>
                  <a:gd name="connsiteX10" fmla="*/ 300289 w 416333"/>
                  <a:gd name="connsiteY10" fmla="*/ 154548 h 352710"/>
                  <a:gd name="connsiteX11" fmla="*/ 386014 w 416333"/>
                  <a:gd name="connsiteY11" fmla="*/ 80729 h 352710"/>
                  <a:gd name="connsiteX12" fmla="*/ 412207 w 416333"/>
                  <a:gd name="connsiteY12" fmla="*/ 4529 h 352710"/>
                  <a:gd name="connsiteX0" fmla="*/ 412207 w 416333"/>
                  <a:gd name="connsiteY0" fmla="*/ 4529 h 352681"/>
                  <a:gd name="connsiteX1" fmla="*/ 307433 w 416333"/>
                  <a:gd name="connsiteY1" fmla="*/ 21198 h 352681"/>
                  <a:gd name="connsiteX2" fmla="*/ 135983 w 416333"/>
                  <a:gd name="connsiteY2" fmla="*/ 121211 h 352681"/>
                  <a:gd name="connsiteX3" fmla="*/ 24064 w 416333"/>
                  <a:gd name="connsiteY3" fmla="*/ 183123 h 352681"/>
                  <a:gd name="connsiteX4" fmla="*/ 251 w 416333"/>
                  <a:gd name="connsiteY4" fmla="*/ 256942 h 352681"/>
                  <a:gd name="connsiteX5" fmla="*/ 40732 w 416333"/>
                  <a:gd name="connsiteY5" fmla="*/ 278373 h 352681"/>
                  <a:gd name="connsiteX6" fmla="*/ 59112 w 416333"/>
                  <a:gd name="connsiteY6" fmla="*/ 302186 h 352681"/>
                  <a:gd name="connsiteX7" fmla="*/ 47205 w 416333"/>
                  <a:gd name="connsiteY7" fmla="*/ 352191 h 352681"/>
                  <a:gd name="connsiteX8" fmla="*/ 174082 w 416333"/>
                  <a:gd name="connsiteY8" fmla="*/ 245036 h 352681"/>
                  <a:gd name="connsiteX9" fmla="*/ 224089 w 416333"/>
                  <a:gd name="connsiteY9" fmla="*/ 197410 h 352681"/>
                  <a:gd name="connsiteX10" fmla="*/ 300289 w 416333"/>
                  <a:gd name="connsiteY10" fmla="*/ 154548 h 352681"/>
                  <a:gd name="connsiteX11" fmla="*/ 386014 w 416333"/>
                  <a:gd name="connsiteY11" fmla="*/ 80729 h 352681"/>
                  <a:gd name="connsiteX12" fmla="*/ 412207 w 416333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35844 w 416194"/>
                  <a:gd name="connsiteY2" fmla="*/ 121211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47750 w 416194"/>
                  <a:gd name="connsiteY2" fmla="*/ 114067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28700 w 416194"/>
                  <a:gd name="connsiteY2" fmla="*/ 102160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88219 w 416194"/>
                  <a:gd name="connsiteY2" fmla="*/ 114066 h 352681"/>
                  <a:gd name="connsiteX3" fmla="*/ 28687 w 416194"/>
                  <a:gd name="connsiteY3" fmla="*/ 130736 h 352681"/>
                  <a:gd name="connsiteX4" fmla="*/ 112 w 416194"/>
                  <a:gd name="connsiteY4" fmla="*/ 256942 h 352681"/>
                  <a:gd name="connsiteX5" fmla="*/ 40593 w 416194"/>
                  <a:gd name="connsiteY5" fmla="*/ 278373 h 352681"/>
                  <a:gd name="connsiteX6" fmla="*/ 58973 w 416194"/>
                  <a:gd name="connsiteY6" fmla="*/ 302186 h 352681"/>
                  <a:gd name="connsiteX7" fmla="*/ 47066 w 416194"/>
                  <a:gd name="connsiteY7" fmla="*/ 352191 h 352681"/>
                  <a:gd name="connsiteX8" fmla="*/ 173943 w 416194"/>
                  <a:gd name="connsiteY8" fmla="*/ 245036 h 352681"/>
                  <a:gd name="connsiteX9" fmla="*/ 223950 w 416194"/>
                  <a:gd name="connsiteY9" fmla="*/ 197410 h 352681"/>
                  <a:gd name="connsiteX10" fmla="*/ 300150 w 416194"/>
                  <a:gd name="connsiteY10" fmla="*/ 154548 h 352681"/>
                  <a:gd name="connsiteX11" fmla="*/ 385875 w 416194"/>
                  <a:gd name="connsiteY11" fmla="*/ 80729 h 352681"/>
                  <a:gd name="connsiteX12" fmla="*/ 412068 w 416194"/>
                  <a:gd name="connsiteY12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88219 w 416194"/>
                  <a:gd name="connsiteY3" fmla="*/ 114066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88219 w 416194"/>
                  <a:gd name="connsiteY3" fmla="*/ 125973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12068 w 416194"/>
                  <a:gd name="connsiteY0" fmla="*/ 4529 h 352681"/>
                  <a:gd name="connsiteX1" fmla="*/ 307294 w 416194"/>
                  <a:gd name="connsiteY1" fmla="*/ 21198 h 352681"/>
                  <a:gd name="connsiteX2" fmla="*/ 104216 w 416194"/>
                  <a:gd name="connsiteY2" fmla="*/ 118828 h 352681"/>
                  <a:gd name="connsiteX3" fmla="*/ 64406 w 416194"/>
                  <a:gd name="connsiteY3" fmla="*/ 125973 h 352681"/>
                  <a:gd name="connsiteX4" fmla="*/ 28687 w 416194"/>
                  <a:gd name="connsiteY4" fmla="*/ 130736 h 352681"/>
                  <a:gd name="connsiteX5" fmla="*/ 112 w 416194"/>
                  <a:gd name="connsiteY5" fmla="*/ 256942 h 352681"/>
                  <a:gd name="connsiteX6" fmla="*/ 40593 w 416194"/>
                  <a:gd name="connsiteY6" fmla="*/ 278373 h 352681"/>
                  <a:gd name="connsiteX7" fmla="*/ 58973 w 416194"/>
                  <a:gd name="connsiteY7" fmla="*/ 302186 h 352681"/>
                  <a:gd name="connsiteX8" fmla="*/ 47066 w 416194"/>
                  <a:gd name="connsiteY8" fmla="*/ 352191 h 352681"/>
                  <a:gd name="connsiteX9" fmla="*/ 173943 w 416194"/>
                  <a:gd name="connsiteY9" fmla="*/ 245036 h 352681"/>
                  <a:gd name="connsiteX10" fmla="*/ 223950 w 416194"/>
                  <a:gd name="connsiteY10" fmla="*/ 197410 h 352681"/>
                  <a:gd name="connsiteX11" fmla="*/ 300150 w 416194"/>
                  <a:gd name="connsiteY11" fmla="*/ 154548 h 352681"/>
                  <a:gd name="connsiteX12" fmla="*/ 385875 w 416194"/>
                  <a:gd name="connsiteY12" fmla="*/ 80729 h 352681"/>
                  <a:gd name="connsiteX13" fmla="*/ 412068 w 416194"/>
                  <a:gd name="connsiteY13" fmla="*/ 4529 h 352681"/>
                  <a:gd name="connsiteX0" fmla="*/ 427770 w 431896"/>
                  <a:gd name="connsiteY0" fmla="*/ 4529 h 352681"/>
                  <a:gd name="connsiteX1" fmla="*/ 322996 w 431896"/>
                  <a:gd name="connsiteY1" fmla="*/ 21198 h 352681"/>
                  <a:gd name="connsiteX2" fmla="*/ 119918 w 431896"/>
                  <a:gd name="connsiteY2" fmla="*/ 118828 h 352681"/>
                  <a:gd name="connsiteX3" fmla="*/ 80108 w 431896"/>
                  <a:gd name="connsiteY3" fmla="*/ 125973 h 352681"/>
                  <a:gd name="connsiteX4" fmla="*/ 1527 w 431896"/>
                  <a:gd name="connsiteY4" fmla="*/ 133118 h 352681"/>
                  <a:gd name="connsiteX5" fmla="*/ 15814 w 431896"/>
                  <a:gd name="connsiteY5" fmla="*/ 256942 h 352681"/>
                  <a:gd name="connsiteX6" fmla="*/ 56295 w 431896"/>
                  <a:gd name="connsiteY6" fmla="*/ 278373 h 352681"/>
                  <a:gd name="connsiteX7" fmla="*/ 74675 w 431896"/>
                  <a:gd name="connsiteY7" fmla="*/ 302186 h 352681"/>
                  <a:gd name="connsiteX8" fmla="*/ 62768 w 431896"/>
                  <a:gd name="connsiteY8" fmla="*/ 352191 h 352681"/>
                  <a:gd name="connsiteX9" fmla="*/ 189645 w 431896"/>
                  <a:gd name="connsiteY9" fmla="*/ 245036 h 352681"/>
                  <a:gd name="connsiteX10" fmla="*/ 239652 w 431896"/>
                  <a:gd name="connsiteY10" fmla="*/ 197410 h 352681"/>
                  <a:gd name="connsiteX11" fmla="*/ 315852 w 431896"/>
                  <a:gd name="connsiteY11" fmla="*/ 154548 h 352681"/>
                  <a:gd name="connsiteX12" fmla="*/ 401577 w 431896"/>
                  <a:gd name="connsiteY12" fmla="*/ 80729 h 352681"/>
                  <a:gd name="connsiteX13" fmla="*/ 427770 w 431896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3845 w 425633"/>
                  <a:gd name="connsiteY3" fmla="*/ 125973 h 352681"/>
                  <a:gd name="connsiteX4" fmla="*/ 2408 w 425633"/>
                  <a:gd name="connsiteY4" fmla="*/ 97399 h 352681"/>
                  <a:gd name="connsiteX5" fmla="*/ 9551 w 425633"/>
                  <a:gd name="connsiteY5" fmla="*/ 256942 h 352681"/>
                  <a:gd name="connsiteX6" fmla="*/ 50032 w 425633"/>
                  <a:gd name="connsiteY6" fmla="*/ 278373 h 352681"/>
                  <a:gd name="connsiteX7" fmla="*/ 68412 w 425633"/>
                  <a:gd name="connsiteY7" fmla="*/ 302186 h 352681"/>
                  <a:gd name="connsiteX8" fmla="*/ 56505 w 425633"/>
                  <a:gd name="connsiteY8" fmla="*/ 352191 h 352681"/>
                  <a:gd name="connsiteX9" fmla="*/ 183382 w 425633"/>
                  <a:gd name="connsiteY9" fmla="*/ 245036 h 352681"/>
                  <a:gd name="connsiteX10" fmla="*/ 233389 w 425633"/>
                  <a:gd name="connsiteY10" fmla="*/ 197410 h 352681"/>
                  <a:gd name="connsiteX11" fmla="*/ 309589 w 425633"/>
                  <a:gd name="connsiteY11" fmla="*/ 154548 h 352681"/>
                  <a:gd name="connsiteX12" fmla="*/ 395314 w 425633"/>
                  <a:gd name="connsiteY12" fmla="*/ 80729 h 352681"/>
                  <a:gd name="connsiteX13" fmla="*/ 421507 w 425633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2408 w 425633"/>
                  <a:gd name="connsiteY4" fmla="*/ 97399 h 352681"/>
                  <a:gd name="connsiteX5" fmla="*/ 9551 w 425633"/>
                  <a:gd name="connsiteY5" fmla="*/ 256942 h 352681"/>
                  <a:gd name="connsiteX6" fmla="*/ 50032 w 425633"/>
                  <a:gd name="connsiteY6" fmla="*/ 278373 h 352681"/>
                  <a:gd name="connsiteX7" fmla="*/ 68412 w 425633"/>
                  <a:gd name="connsiteY7" fmla="*/ 302186 h 352681"/>
                  <a:gd name="connsiteX8" fmla="*/ 56505 w 425633"/>
                  <a:gd name="connsiteY8" fmla="*/ 352191 h 352681"/>
                  <a:gd name="connsiteX9" fmla="*/ 183382 w 425633"/>
                  <a:gd name="connsiteY9" fmla="*/ 245036 h 352681"/>
                  <a:gd name="connsiteX10" fmla="*/ 233389 w 425633"/>
                  <a:gd name="connsiteY10" fmla="*/ 197410 h 352681"/>
                  <a:gd name="connsiteX11" fmla="*/ 309589 w 425633"/>
                  <a:gd name="connsiteY11" fmla="*/ 154548 h 352681"/>
                  <a:gd name="connsiteX12" fmla="*/ 395314 w 425633"/>
                  <a:gd name="connsiteY12" fmla="*/ 80729 h 352681"/>
                  <a:gd name="connsiteX13" fmla="*/ 421507 w 425633"/>
                  <a:gd name="connsiteY13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25548 w 425633"/>
                  <a:gd name="connsiteY4" fmla="*/ 95016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76227 w 425633"/>
                  <a:gd name="connsiteY3" fmla="*/ 11882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69083 w 425633"/>
                  <a:gd name="connsiteY3" fmla="*/ 125973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13655 w 425633"/>
                  <a:gd name="connsiteY2" fmla="*/ 118828 h 352681"/>
                  <a:gd name="connsiteX3" fmla="*/ 88133 w 425633"/>
                  <a:gd name="connsiteY3" fmla="*/ 13787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1507 w 425633"/>
                  <a:gd name="connsiteY0" fmla="*/ 4529 h 352681"/>
                  <a:gd name="connsiteX1" fmla="*/ 316733 w 425633"/>
                  <a:gd name="connsiteY1" fmla="*/ 21198 h 352681"/>
                  <a:gd name="connsiteX2" fmla="*/ 123180 w 425633"/>
                  <a:gd name="connsiteY2" fmla="*/ 133116 h 352681"/>
                  <a:gd name="connsiteX3" fmla="*/ 88133 w 425633"/>
                  <a:gd name="connsiteY3" fmla="*/ 137879 h 352681"/>
                  <a:gd name="connsiteX4" fmla="*/ 46979 w 425633"/>
                  <a:gd name="connsiteY4" fmla="*/ 78347 h 352681"/>
                  <a:gd name="connsiteX5" fmla="*/ 2408 w 425633"/>
                  <a:gd name="connsiteY5" fmla="*/ 97399 h 352681"/>
                  <a:gd name="connsiteX6" fmla="*/ 9551 w 425633"/>
                  <a:gd name="connsiteY6" fmla="*/ 256942 h 352681"/>
                  <a:gd name="connsiteX7" fmla="*/ 50032 w 425633"/>
                  <a:gd name="connsiteY7" fmla="*/ 278373 h 352681"/>
                  <a:gd name="connsiteX8" fmla="*/ 68412 w 425633"/>
                  <a:gd name="connsiteY8" fmla="*/ 302186 h 352681"/>
                  <a:gd name="connsiteX9" fmla="*/ 56505 w 425633"/>
                  <a:gd name="connsiteY9" fmla="*/ 352191 h 352681"/>
                  <a:gd name="connsiteX10" fmla="*/ 183382 w 425633"/>
                  <a:gd name="connsiteY10" fmla="*/ 245036 h 352681"/>
                  <a:gd name="connsiteX11" fmla="*/ 233389 w 425633"/>
                  <a:gd name="connsiteY11" fmla="*/ 197410 h 352681"/>
                  <a:gd name="connsiteX12" fmla="*/ 309589 w 425633"/>
                  <a:gd name="connsiteY12" fmla="*/ 154548 h 352681"/>
                  <a:gd name="connsiteX13" fmla="*/ 395314 w 425633"/>
                  <a:gd name="connsiteY13" fmla="*/ 80729 h 352681"/>
                  <a:gd name="connsiteX14" fmla="*/ 421507 w 425633"/>
                  <a:gd name="connsiteY14" fmla="*/ 4529 h 352681"/>
                  <a:gd name="connsiteX0" fmla="*/ 422315 w 426441"/>
                  <a:gd name="connsiteY0" fmla="*/ 4529 h 352689"/>
                  <a:gd name="connsiteX1" fmla="*/ 317541 w 426441"/>
                  <a:gd name="connsiteY1" fmla="*/ 21198 h 352689"/>
                  <a:gd name="connsiteX2" fmla="*/ 123988 w 426441"/>
                  <a:gd name="connsiteY2" fmla="*/ 133116 h 352689"/>
                  <a:gd name="connsiteX3" fmla="*/ 88941 w 426441"/>
                  <a:gd name="connsiteY3" fmla="*/ 137879 h 352689"/>
                  <a:gd name="connsiteX4" fmla="*/ 47787 w 426441"/>
                  <a:gd name="connsiteY4" fmla="*/ 78347 h 352689"/>
                  <a:gd name="connsiteX5" fmla="*/ 3216 w 426441"/>
                  <a:gd name="connsiteY5" fmla="*/ 97399 h 352689"/>
                  <a:gd name="connsiteX6" fmla="*/ 10359 w 426441"/>
                  <a:gd name="connsiteY6" fmla="*/ 256942 h 352689"/>
                  <a:gd name="connsiteX7" fmla="*/ 72271 w 426441"/>
                  <a:gd name="connsiteY7" fmla="*/ 273611 h 352689"/>
                  <a:gd name="connsiteX8" fmla="*/ 69220 w 426441"/>
                  <a:gd name="connsiteY8" fmla="*/ 302186 h 352689"/>
                  <a:gd name="connsiteX9" fmla="*/ 57313 w 426441"/>
                  <a:gd name="connsiteY9" fmla="*/ 352191 h 352689"/>
                  <a:gd name="connsiteX10" fmla="*/ 184190 w 426441"/>
                  <a:gd name="connsiteY10" fmla="*/ 245036 h 352689"/>
                  <a:gd name="connsiteX11" fmla="*/ 234197 w 426441"/>
                  <a:gd name="connsiteY11" fmla="*/ 197410 h 352689"/>
                  <a:gd name="connsiteX12" fmla="*/ 310397 w 426441"/>
                  <a:gd name="connsiteY12" fmla="*/ 154548 h 352689"/>
                  <a:gd name="connsiteX13" fmla="*/ 396122 w 426441"/>
                  <a:gd name="connsiteY13" fmla="*/ 80729 h 352689"/>
                  <a:gd name="connsiteX14" fmla="*/ 422315 w 426441"/>
                  <a:gd name="connsiteY14" fmla="*/ 4529 h 352689"/>
                  <a:gd name="connsiteX0" fmla="*/ 422315 w 426441"/>
                  <a:gd name="connsiteY0" fmla="*/ 4529 h 352689"/>
                  <a:gd name="connsiteX1" fmla="*/ 317541 w 426441"/>
                  <a:gd name="connsiteY1" fmla="*/ 21198 h 352689"/>
                  <a:gd name="connsiteX2" fmla="*/ 123988 w 426441"/>
                  <a:gd name="connsiteY2" fmla="*/ 133116 h 352689"/>
                  <a:gd name="connsiteX3" fmla="*/ 88941 w 426441"/>
                  <a:gd name="connsiteY3" fmla="*/ 137879 h 352689"/>
                  <a:gd name="connsiteX4" fmla="*/ 47787 w 426441"/>
                  <a:gd name="connsiteY4" fmla="*/ 78347 h 352689"/>
                  <a:gd name="connsiteX5" fmla="*/ 3216 w 426441"/>
                  <a:gd name="connsiteY5" fmla="*/ 97399 h 352689"/>
                  <a:gd name="connsiteX6" fmla="*/ 10359 w 426441"/>
                  <a:gd name="connsiteY6" fmla="*/ 256942 h 352689"/>
                  <a:gd name="connsiteX7" fmla="*/ 72271 w 426441"/>
                  <a:gd name="connsiteY7" fmla="*/ 273611 h 352689"/>
                  <a:gd name="connsiteX8" fmla="*/ 76364 w 426441"/>
                  <a:gd name="connsiteY8" fmla="*/ 302186 h 352689"/>
                  <a:gd name="connsiteX9" fmla="*/ 57313 w 426441"/>
                  <a:gd name="connsiteY9" fmla="*/ 352191 h 352689"/>
                  <a:gd name="connsiteX10" fmla="*/ 184190 w 426441"/>
                  <a:gd name="connsiteY10" fmla="*/ 245036 h 352689"/>
                  <a:gd name="connsiteX11" fmla="*/ 234197 w 426441"/>
                  <a:gd name="connsiteY11" fmla="*/ 197410 h 352689"/>
                  <a:gd name="connsiteX12" fmla="*/ 310397 w 426441"/>
                  <a:gd name="connsiteY12" fmla="*/ 154548 h 352689"/>
                  <a:gd name="connsiteX13" fmla="*/ 396122 w 426441"/>
                  <a:gd name="connsiteY13" fmla="*/ 80729 h 352689"/>
                  <a:gd name="connsiteX14" fmla="*/ 422315 w 426441"/>
                  <a:gd name="connsiteY14" fmla="*/ 4529 h 3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6441" h="352689">
                    <a:moveTo>
                      <a:pt x="422315" y="4529"/>
                    </a:moveTo>
                    <a:cubicBezTo>
                      <a:pt x="409218" y="-5393"/>
                      <a:pt x="363975" y="1354"/>
                      <a:pt x="317541" y="21198"/>
                    </a:cubicBezTo>
                    <a:cubicBezTo>
                      <a:pt x="249848" y="51360"/>
                      <a:pt x="191681" y="102954"/>
                      <a:pt x="123988" y="133116"/>
                    </a:cubicBezTo>
                    <a:cubicBezTo>
                      <a:pt x="118656" y="131529"/>
                      <a:pt x="101641" y="147007"/>
                      <a:pt x="88941" y="137879"/>
                    </a:cubicBezTo>
                    <a:cubicBezTo>
                      <a:pt x="76241" y="128751"/>
                      <a:pt x="60090" y="81919"/>
                      <a:pt x="47787" y="78347"/>
                    </a:cubicBezTo>
                    <a:cubicBezTo>
                      <a:pt x="35484" y="74775"/>
                      <a:pt x="5882" y="70411"/>
                      <a:pt x="3216" y="97399"/>
                    </a:cubicBezTo>
                    <a:cubicBezTo>
                      <a:pt x="-2340" y="118037"/>
                      <a:pt x="-1150" y="227573"/>
                      <a:pt x="10359" y="256942"/>
                    </a:cubicBezTo>
                    <a:cubicBezTo>
                      <a:pt x="21868" y="286311"/>
                      <a:pt x="60477" y="269245"/>
                      <a:pt x="72271" y="273611"/>
                    </a:cubicBezTo>
                    <a:cubicBezTo>
                      <a:pt x="84066" y="277977"/>
                      <a:pt x="78857" y="289089"/>
                      <a:pt x="76364" y="302186"/>
                    </a:cubicBezTo>
                    <a:cubicBezTo>
                      <a:pt x="73871" y="315283"/>
                      <a:pt x="41326" y="357747"/>
                      <a:pt x="57313" y="352191"/>
                    </a:cubicBezTo>
                    <a:cubicBezTo>
                      <a:pt x="73300" y="346635"/>
                      <a:pt x="154709" y="270833"/>
                      <a:pt x="184190" y="245036"/>
                    </a:cubicBezTo>
                    <a:cubicBezTo>
                      <a:pt x="213671" y="219239"/>
                      <a:pt x="213163" y="212491"/>
                      <a:pt x="234197" y="197410"/>
                    </a:cubicBezTo>
                    <a:cubicBezTo>
                      <a:pt x="255231" y="182329"/>
                      <a:pt x="283410" y="173995"/>
                      <a:pt x="310397" y="154548"/>
                    </a:cubicBezTo>
                    <a:cubicBezTo>
                      <a:pt x="337384" y="135101"/>
                      <a:pt x="377469" y="105732"/>
                      <a:pt x="396122" y="80729"/>
                    </a:cubicBezTo>
                    <a:cubicBezTo>
                      <a:pt x="414775" y="55726"/>
                      <a:pt x="435412" y="14451"/>
                      <a:pt x="422315" y="4529"/>
                    </a:cubicBezTo>
                    <a:close/>
                  </a:path>
                </a:pathLst>
              </a:custGeom>
              <a:solidFill>
                <a:srgbClr val="D8BE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600" dirty="0"/>
              </a:p>
            </p:txBody>
          </p:sp>
        </p:grpSp>
        <p:sp>
          <p:nvSpPr>
            <p:cNvPr id="453" name="フリーフォーム: 図形 452">
              <a:extLst>
                <a:ext uri="{FF2B5EF4-FFF2-40B4-BE49-F238E27FC236}">
                  <a16:creationId xmlns:a16="http://schemas.microsoft.com/office/drawing/2014/main" id="{ABF12770-6D4C-43DE-8064-5CAB02FDECEE}"/>
                </a:ext>
              </a:extLst>
            </p:cNvPr>
            <p:cNvSpPr/>
            <p:nvPr/>
          </p:nvSpPr>
          <p:spPr>
            <a:xfrm>
              <a:off x="3742517" y="3055371"/>
              <a:ext cx="551680" cy="767334"/>
            </a:xfrm>
            <a:custGeom>
              <a:avLst/>
              <a:gdLst>
                <a:gd name="connsiteX0" fmla="*/ 428625 w 628650"/>
                <a:gd name="connsiteY0" fmla="*/ 235744 h 852488"/>
                <a:gd name="connsiteX1" fmla="*/ 440531 w 628650"/>
                <a:gd name="connsiteY1" fmla="*/ 100013 h 852488"/>
                <a:gd name="connsiteX2" fmla="*/ 350043 w 628650"/>
                <a:gd name="connsiteY2" fmla="*/ 0 h 852488"/>
                <a:gd name="connsiteX3" fmla="*/ 252412 w 628650"/>
                <a:gd name="connsiteY3" fmla="*/ 14288 h 852488"/>
                <a:gd name="connsiteX4" fmla="*/ 92868 w 628650"/>
                <a:gd name="connsiteY4" fmla="*/ 135731 h 852488"/>
                <a:gd name="connsiteX5" fmla="*/ 0 w 628650"/>
                <a:gd name="connsiteY5" fmla="*/ 333375 h 852488"/>
                <a:gd name="connsiteX6" fmla="*/ 7143 w 628650"/>
                <a:gd name="connsiteY6" fmla="*/ 561975 h 852488"/>
                <a:gd name="connsiteX7" fmla="*/ 97631 w 628650"/>
                <a:gd name="connsiteY7" fmla="*/ 719138 h 852488"/>
                <a:gd name="connsiteX8" fmla="*/ 254793 w 628650"/>
                <a:gd name="connsiteY8" fmla="*/ 795338 h 852488"/>
                <a:gd name="connsiteX9" fmla="*/ 361950 w 628650"/>
                <a:gd name="connsiteY9" fmla="*/ 797719 h 852488"/>
                <a:gd name="connsiteX10" fmla="*/ 392906 w 628650"/>
                <a:gd name="connsiteY10" fmla="*/ 766763 h 852488"/>
                <a:gd name="connsiteX11" fmla="*/ 431006 w 628650"/>
                <a:gd name="connsiteY11" fmla="*/ 762000 h 852488"/>
                <a:gd name="connsiteX12" fmla="*/ 488156 w 628650"/>
                <a:gd name="connsiteY12" fmla="*/ 852488 h 852488"/>
                <a:gd name="connsiteX13" fmla="*/ 628650 w 628650"/>
                <a:gd name="connsiteY13" fmla="*/ 852488 h 852488"/>
                <a:gd name="connsiteX14" fmla="*/ 459581 w 628650"/>
                <a:gd name="connsiteY14" fmla="*/ 407194 h 852488"/>
                <a:gd name="connsiteX15" fmla="*/ 340518 w 628650"/>
                <a:gd name="connsiteY15" fmla="*/ 409575 h 852488"/>
                <a:gd name="connsiteX16" fmla="*/ 371475 w 628650"/>
                <a:gd name="connsiteY16" fmla="*/ 614363 h 852488"/>
                <a:gd name="connsiteX17" fmla="*/ 335756 w 628650"/>
                <a:gd name="connsiteY17" fmla="*/ 650081 h 852488"/>
                <a:gd name="connsiteX18" fmla="*/ 257175 w 628650"/>
                <a:gd name="connsiteY18" fmla="*/ 645319 h 852488"/>
                <a:gd name="connsiteX19" fmla="*/ 161925 w 628650"/>
                <a:gd name="connsiteY19" fmla="*/ 566738 h 852488"/>
                <a:gd name="connsiteX20" fmla="*/ 133350 w 628650"/>
                <a:gd name="connsiteY20" fmla="*/ 476250 h 852488"/>
                <a:gd name="connsiteX21" fmla="*/ 140493 w 628650"/>
                <a:gd name="connsiteY21" fmla="*/ 309563 h 852488"/>
                <a:gd name="connsiteX22" fmla="*/ 195262 w 628650"/>
                <a:gd name="connsiteY22" fmla="*/ 204788 h 852488"/>
                <a:gd name="connsiteX23" fmla="*/ 264318 w 628650"/>
                <a:gd name="connsiteY23" fmla="*/ 119063 h 852488"/>
                <a:gd name="connsiteX24" fmla="*/ 307181 w 628650"/>
                <a:gd name="connsiteY24" fmla="*/ 119063 h 852488"/>
                <a:gd name="connsiteX25" fmla="*/ 290512 w 628650"/>
                <a:gd name="connsiteY25" fmla="*/ 195263 h 852488"/>
                <a:gd name="connsiteX26" fmla="*/ 311943 w 628650"/>
                <a:gd name="connsiteY26" fmla="*/ 228600 h 852488"/>
                <a:gd name="connsiteX27" fmla="*/ 428625 w 628650"/>
                <a:gd name="connsiteY27" fmla="*/ 235744 h 852488"/>
                <a:gd name="connsiteX0" fmla="*/ 428625 w 628650"/>
                <a:gd name="connsiteY0" fmla="*/ 243472 h 860216"/>
                <a:gd name="connsiteX1" fmla="*/ 440531 w 628650"/>
                <a:gd name="connsiteY1" fmla="*/ 107741 h 860216"/>
                <a:gd name="connsiteX2" fmla="*/ 350043 w 628650"/>
                <a:gd name="connsiteY2" fmla="*/ 7728 h 860216"/>
                <a:gd name="connsiteX3" fmla="*/ 252412 w 628650"/>
                <a:gd name="connsiteY3" fmla="*/ 22016 h 860216"/>
                <a:gd name="connsiteX4" fmla="*/ 92868 w 628650"/>
                <a:gd name="connsiteY4" fmla="*/ 143459 h 860216"/>
                <a:gd name="connsiteX5" fmla="*/ 0 w 628650"/>
                <a:gd name="connsiteY5" fmla="*/ 341103 h 860216"/>
                <a:gd name="connsiteX6" fmla="*/ 7143 w 628650"/>
                <a:gd name="connsiteY6" fmla="*/ 569703 h 860216"/>
                <a:gd name="connsiteX7" fmla="*/ 97631 w 628650"/>
                <a:gd name="connsiteY7" fmla="*/ 726866 h 860216"/>
                <a:gd name="connsiteX8" fmla="*/ 254793 w 628650"/>
                <a:gd name="connsiteY8" fmla="*/ 803066 h 860216"/>
                <a:gd name="connsiteX9" fmla="*/ 361950 w 628650"/>
                <a:gd name="connsiteY9" fmla="*/ 805447 h 860216"/>
                <a:gd name="connsiteX10" fmla="*/ 392906 w 628650"/>
                <a:gd name="connsiteY10" fmla="*/ 774491 h 860216"/>
                <a:gd name="connsiteX11" fmla="*/ 431006 w 628650"/>
                <a:gd name="connsiteY11" fmla="*/ 769728 h 860216"/>
                <a:gd name="connsiteX12" fmla="*/ 488156 w 628650"/>
                <a:gd name="connsiteY12" fmla="*/ 860216 h 860216"/>
                <a:gd name="connsiteX13" fmla="*/ 628650 w 628650"/>
                <a:gd name="connsiteY13" fmla="*/ 860216 h 860216"/>
                <a:gd name="connsiteX14" fmla="*/ 459581 w 628650"/>
                <a:gd name="connsiteY14" fmla="*/ 414922 h 860216"/>
                <a:gd name="connsiteX15" fmla="*/ 340518 w 628650"/>
                <a:gd name="connsiteY15" fmla="*/ 417303 h 860216"/>
                <a:gd name="connsiteX16" fmla="*/ 371475 w 628650"/>
                <a:gd name="connsiteY16" fmla="*/ 622091 h 860216"/>
                <a:gd name="connsiteX17" fmla="*/ 335756 w 628650"/>
                <a:gd name="connsiteY17" fmla="*/ 657809 h 860216"/>
                <a:gd name="connsiteX18" fmla="*/ 257175 w 628650"/>
                <a:gd name="connsiteY18" fmla="*/ 653047 h 860216"/>
                <a:gd name="connsiteX19" fmla="*/ 161925 w 628650"/>
                <a:gd name="connsiteY19" fmla="*/ 574466 h 860216"/>
                <a:gd name="connsiteX20" fmla="*/ 133350 w 628650"/>
                <a:gd name="connsiteY20" fmla="*/ 483978 h 860216"/>
                <a:gd name="connsiteX21" fmla="*/ 140493 w 628650"/>
                <a:gd name="connsiteY21" fmla="*/ 317291 h 860216"/>
                <a:gd name="connsiteX22" fmla="*/ 195262 w 628650"/>
                <a:gd name="connsiteY22" fmla="*/ 212516 h 860216"/>
                <a:gd name="connsiteX23" fmla="*/ 264318 w 628650"/>
                <a:gd name="connsiteY23" fmla="*/ 126791 h 860216"/>
                <a:gd name="connsiteX24" fmla="*/ 307181 w 628650"/>
                <a:gd name="connsiteY24" fmla="*/ 126791 h 860216"/>
                <a:gd name="connsiteX25" fmla="*/ 290512 w 628650"/>
                <a:gd name="connsiteY25" fmla="*/ 202991 h 860216"/>
                <a:gd name="connsiteX26" fmla="*/ 311943 w 628650"/>
                <a:gd name="connsiteY26" fmla="*/ 236328 h 860216"/>
                <a:gd name="connsiteX27" fmla="*/ 428625 w 628650"/>
                <a:gd name="connsiteY27" fmla="*/ 243472 h 860216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33464 w 628727"/>
                <a:gd name="connsiteY14" fmla="*/ 427741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92984 w 628727"/>
                <a:gd name="connsiteY15" fmla="*/ 411073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421559 w 628727"/>
                <a:gd name="connsiteY15" fmla="*/ 425361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69184 w 628727"/>
                <a:gd name="connsiteY14" fmla="*/ 444410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31"/>
                <a:gd name="connsiteY0" fmla="*/ 249147 h 865891"/>
                <a:gd name="connsiteX1" fmla="*/ 440608 w 628731"/>
                <a:gd name="connsiteY1" fmla="*/ 113416 h 865891"/>
                <a:gd name="connsiteX2" fmla="*/ 350120 w 628731"/>
                <a:gd name="connsiteY2" fmla="*/ 13403 h 865891"/>
                <a:gd name="connsiteX3" fmla="*/ 252489 w 628731"/>
                <a:gd name="connsiteY3" fmla="*/ 27691 h 865891"/>
                <a:gd name="connsiteX4" fmla="*/ 92945 w 628731"/>
                <a:gd name="connsiteY4" fmla="*/ 149134 h 865891"/>
                <a:gd name="connsiteX5" fmla="*/ 77 w 628731"/>
                <a:gd name="connsiteY5" fmla="*/ 346778 h 865891"/>
                <a:gd name="connsiteX6" fmla="*/ 7220 w 628731"/>
                <a:gd name="connsiteY6" fmla="*/ 575378 h 865891"/>
                <a:gd name="connsiteX7" fmla="*/ 97708 w 628731"/>
                <a:gd name="connsiteY7" fmla="*/ 732541 h 865891"/>
                <a:gd name="connsiteX8" fmla="*/ 254870 w 628731"/>
                <a:gd name="connsiteY8" fmla="*/ 808741 h 865891"/>
                <a:gd name="connsiteX9" fmla="*/ 362027 w 628731"/>
                <a:gd name="connsiteY9" fmla="*/ 811122 h 865891"/>
                <a:gd name="connsiteX10" fmla="*/ 392983 w 628731"/>
                <a:gd name="connsiteY10" fmla="*/ 780166 h 865891"/>
                <a:gd name="connsiteX11" fmla="*/ 431083 w 628731"/>
                <a:gd name="connsiteY11" fmla="*/ 775403 h 865891"/>
                <a:gd name="connsiteX12" fmla="*/ 488233 w 628731"/>
                <a:gd name="connsiteY12" fmla="*/ 865891 h 865891"/>
                <a:gd name="connsiteX13" fmla="*/ 628727 w 628731"/>
                <a:gd name="connsiteY13" fmla="*/ 865891 h 865891"/>
                <a:gd name="connsiteX14" fmla="*/ 492997 w 628731"/>
                <a:gd name="connsiteY14" fmla="*/ 484892 h 865891"/>
                <a:gd name="connsiteX15" fmla="*/ 452514 w 628731"/>
                <a:gd name="connsiteY15" fmla="*/ 401547 h 865891"/>
                <a:gd name="connsiteX16" fmla="*/ 421559 w 628731"/>
                <a:gd name="connsiteY16" fmla="*/ 425361 h 865891"/>
                <a:gd name="connsiteX17" fmla="*/ 340595 w 628731"/>
                <a:gd name="connsiteY17" fmla="*/ 422978 h 865891"/>
                <a:gd name="connsiteX18" fmla="*/ 371552 w 628731"/>
                <a:gd name="connsiteY18" fmla="*/ 627766 h 865891"/>
                <a:gd name="connsiteX19" fmla="*/ 335833 w 628731"/>
                <a:gd name="connsiteY19" fmla="*/ 663484 h 865891"/>
                <a:gd name="connsiteX20" fmla="*/ 257252 w 628731"/>
                <a:gd name="connsiteY20" fmla="*/ 658722 h 865891"/>
                <a:gd name="connsiteX21" fmla="*/ 162002 w 628731"/>
                <a:gd name="connsiteY21" fmla="*/ 580141 h 865891"/>
                <a:gd name="connsiteX22" fmla="*/ 133427 w 628731"/>
                <a:gd name="connsiteY22" fmla="*/ 489653 h 865891"/>
                <a:gd name="connsiteX23" fmla="*/ 140570 w 628731"/>
                <a:gd name="connsiteY23" fmla="*/ 322966 h 865891"/>
                <a:gd name="connsiteX24" fmla="*/ 195339 w 628731"/>
                <a:gd name="connsiteY24" fmla="*/ 218191 h 865891"/>
                <a:gd name="connsiteX25" fmla="*/ 264395 w 628731"/>
                <a:gd name="connsiteY25" fmla="*/ 132466 h 865891"/>
                <a:gd name="connsiteX26" fmla="*/ 307258 w 628731"/>
                <a:gd name="connsiteY26" fmla="*/ 132466 h 865891"/>
                <a:gd name="connsiteX27" fmla="*/ 290589 w 628731"/>
                <a:gd name="connsiteY27" fmla="*/ 208666 h 865891"/>
                <a:gd name="connsiteX28" fmla="*/ 312020 w 628731"/>
                <a:gd name="connsiteY28" fmla="*/ 242003 h 865891"/>
                <a:gd name="connsiteX29" fmla="*/ 428702 w 628731"/>
                <a:gd name="connsiteY29" fmla="*/ 249147 h 865891"/>
                <a:gd name="connsiteX0" fmla="*/ 428702 w 628731"/>
                <a:gd name="connsiteY0" fmla="*/ 249147 h 897772"/>
                <a:gd name="connsiteX1" fmla="*/ 440608 w 628731"/>
                <a:gd name="connsiteY1" fmla="*/ 113416 h 897772"/>
                <a:gd name="connsiteX2" fmla="*/ 350120 w 628731"/>
                <a:gd name="connsiteY2" fmla="*/ 13403 h 897772"/>
                <a:gd name="connsiteX3" fmla="*/ 252489 w 628731"/>
                <a:gd name="connsiteY3" fmla="*/ 27691 h 897772"/>
                <a:gd name="connsiteX4" fmla="*/ 92945 w 628731"/>
                <a:gd name="connsiteY4" fmla="*/ 149134 h 897772"/>
                <a:gd name="connsiteX5" fmla="*/ 77 w 628731"/>
                <a:gd name="connsiteY5" fmla="*/ 346778 h 897772"/>
                <a:gd name="connsiteX6" fmla="*/ 7220 w 628731"/>
                <a:gd name="connsiteY6" fmla="*/ 575378 h 897772"/>
                <a:gd name="connsiteX7" fmla="*/ 97708 w 628731"/>
                <a:gd name="connsiteY7" fmla="*/ 732541 h 897772"/>
                <a:gd name="connsiteX8" fmla="*/ 254870 w 628731"/>
                <a:gd name="connsiteY8" fmla="*/ 808741 h 897772"/>
                <a:gd name="connsiteX9" fmla="*/ 362027 w 628731"/>
                <a:gd name="connsiteY9" fmla="*/ 811122 h 897772"/>
                <a:gd name="connsiteX10" fmla="*/ 392983 w 628731"/>
                <a:gd name="connsiteY10" fmla="*/ 780166 h 897772"/>
                <a:gd name="connsiteX11" fmla="*/ 431083 w 628731"/>
                <a:gd name="connsiteY11" fmla="*/ 775403 h 897772"/>
                <a:gd name="connsiteX12" fmla="*/ 488233 w 628731"/>
                <a:gd name="connsiteY12" fmla="*/ 865891 h 897772"/>
                <a:gd name="connsiteX13" fmla="*/ 628727 w 628731"/>
                <a:gd name="connsiteY13" fmla="*/ 865891 h 897772"/>
                <a:gd name="connsiteX14" fmla="*/ 492997 w 628731"/>
                <a:gd name="connsiteY14" fmla="*/ 484892 h 897772"/>
                <a:gd name="connsiteX15" fmla="*/ 452514 w 628731"/>
                <a:gd name="connsiteY15" fmla="*/ 401547 h 897772"/>
                <a:gd name="connsiteX16" fmla="*/ 421559 w 628731"/>
                <a:gd name="connsiteY16" fmla="*/ 425361 h 897772"/>
                <a:gd name="connsiteX17" fmla="*/ 340595 w 628731"/>
                <a:gd name="connsiteY17" fmla="*/ 422978 h 897772"/>
                <a:gd name="connsiteX18" fmla="*/ 371552 w 628731"/>
                <a:gd name="connsiteY18" fmla="*/ 627766 h 897772"/>
                <a:gd name="connsiteX19" fmla="*/ 335833 w 628731"/>
                <a:gd name="connsiteY19" fmla="*/ 663484 h 897772"/>
                <a:gd name="connsiteX20" fmla="*/ 257252 w 628731"/>
                <a:gd name="connsiteY20" fmla="*/ 658722 h 897772"/>
                <a:gd name="connsiteX21" fmla="*/ 162002 w 628731"/>
                <a:gd name="connsiteY21" fmla="*/ 580141 h 897772"/>
                <a:gd name="connsiteX22" fmla="*/ 133427 w 628731"/>
                <a:gd name="connsiteY22" fmla="*/ 489653 h 897772"/>
                <a:gd name="connsiteX23" fmla="*/ 140570 w 628731"/>
                <a:gd name="connsiteY23" fmla="*/ 322966 h 897772"/>
                <a:gd name="connsiteX24" fmla="*/ 195339 w 628731"/>
                <a:gd name="connsiteY24" fmla="*/ 218191 h 897772"/>
                <a:gd name="connsiteX25" fmla="*/ 264395 w 628731"/>
                <a:gd name="connsiteY25" fmla="*/ 132466 h 897772"/>
                <a:gd name="connsiteX26" fmla="*/ 307258 w 628731"/>
                <a:gd name="connsiteY26" fmla="*/ 132466 h 897772"/>
                <a:gd name="connsiteX27" fmla="*/ 290589 w 628731"/>
                <a:gd name="connsiteY27" fmla="*/ 208666 h 897772"/>
                <a:gd name="connsiteX28" fmla="*/ 312020 w 628731"/>
                <a:gd name="connsiteY28" fmla="*/ 242003 h 897772"/>
                <a:gd name="connsiteX29" fmla="*/ 428702 w 628731"/>
                <a:gd name="connsiteY29" fmla="*/ 249147 h 897772"/>
                <a:gd name="connsiteX0" fmla="*/ 428702 w 626349"/>
                <a:gd name="connsiteY0" fmla="*/ 249147 h 884679"/>
                <a:gd name="connsiteX1" fmla="*/ 440608 w 626349"/>
                <a:gd name="connsiteY1" fmla="*/ 113416 h 884679"/>
                <a:gd name="connsiteX2" fmla="*/ 350120 w 626349"/>
                <a:gd name="connsiteY2" fmla="*/ 13403 h 884679"/>
                <a:gd name="connsiteX3" fmla="*/ 252489 w 626349"/>
                <a:gd name="connsiteY3" fmla="*/ 27691 h 884679"/>
                <a:gd name="connsiteX4" fmla="*/ 92945 w 626349"/>
                <a:gd name="connsiteY4" fmla="*/ 149134 h 884679"/>
                <a:gd name="connsiteX5" fmla="*/ 77 w 626349"/>
                <a:gd name="connsiteY5" fmla="*/ 346778 h 884679"/>
                <a:gd name="connsiteX6" fmla="*/ 7220 w 626349"/>
                <a:gd name="connsiteY6" fmla="*/ 575378 h 884679"/>
                <a:gd name="connsiteX7" fmla="*/ 97708 w 626349"/>
                <a:gd name="connsiteY7" fmla="*/ 732541 h 884679"/>
                <a:gd name="connsiteX8" fmla="*/ 254870 w 626349"/>
                <a:gd name="connsiteY8" fmla="*/ 808741 h 884679"/>
                <a:gd name="connsiteX9" fmla="*/ 362027 w 626349"/>
                <a:gd name="connsiteY9" fmla="*/ 811122 h 884679"/>
                <a:gd name="connsiteX10" fmla="*/ 392983 w 626349"/>
                <a:gd name="connsiteY10" fmla="*/ 780166 h 884679"/>
                <a:gd name="connsiteX11" fmla="*/ 431083 w 626349"/>
                <a:gd name="connsiteY11" fmla="*/ 775403 h 884679"/>
                <a:gd name="connsiteX12" fmla="*/ 488233 w 626349"/>
                <a:gd name="connsiteY12" fmla="*/ 865891 h 884679"/>
                <a:gd name="connsiteX13" fmla="*/ 626345 w 626349"/>
                <a:gd name="connsiteY13" fmla="*/ 844460 h 884679"/>
                <a:gd name="connsiteX14" fmla="*/ 492997 w 626349"/>
                <a:gd name="connsiteY14" fmla="*/ 484892 h 884679"/>
                <a:gd name="connsiteX15" fmla="*/ 452514 w 626349"/>
                <a:gd name="connsiteY15" fmla="*/ 401547 h 884679"/>
                <a:gd name="connsiteX16" fmla="*/ 421559 w 626349"/>
                <a:gd name="connsiteY16" fmla="*/ 425361 h 884679"/>
                <a:gd name="connsiteX17" fmla="*/ 340595 w 626349"/>
                <a:gd name="connsiteY17" fmla="*/ 422978 h 884679"/>
                <a:gd name="connsiteX18" fmla="*/ 371552 w 626349"/>
                <a:gd name="connsiteY18" fmla="*/ 627766 h 884679"/>
                <a:gd name="connsiteX19" fmla="*/ 335833 w 626349"/>
                <a:gd name="connsiteY19" fmla="*/ 663484 h 884679"/>
                <a:gd name="connsiteX20" fmla="*/ 257252 w 626349"/>
                <a:gd name="connsiteY20" fmla="*/ 658722 h 884679"/>
                <a:gd name="connsiteX21" fmla="*/ 162002 w 626349"/>
                <a:gd name="connsiteY21" fmla="*/ 580141 h 884679"/>
                <a:gd name="connsiteX22" fmla="*/ 133427 w 626349"/>
                <a:gd name="connsiteY22" fmla="*/ 489653 h 884679"/>
                <a:gd name="connsiteX23" fmla="*/ 140570 w 626349"/>
                <a:gd name="connsiteY23" fmla="*/ 322966 h 884679"/>
                <a:gd name="connsiteX24" fmla="*/ 195339 w 626349"/>
                <a:gd name="connsiteY24" fmla="*/ 218191 h 884679"/>
                <a:gd name="connsiteX25" fmla="*/ 264395 w 626349"/>
                <a:gd name="connsiteY25" fmla="*/ 132466 h 884679"/>
                <a:gd name="connsiteX26" fmla="*/ 307258 w 626349"/>
                <a:gd name="connsiteY26" fmla="*/ 132466 h 884679"/>
                <a:gd name="connsiteX27" fmla="*/ 290589 w 626349"/>
                <a:gd name="connsiteY27" fmla="*/ 208666 h 884679"/>
                <a:gd name="connsiteX28" fmla="*/ 312020 w 626349"/>
                <a:gd name="connsiteY28" fmla="*/ 242003 h 884679"/>
                <a:gd name="connsiteX29" fmla="*/ 428702 w 626349"/>
                <a:gd name="connsiteY29" fmla="*/ 249147 h 884679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07254 w 626345"/>
                <a:gd name="connsiteY26" fmla="*/ 127826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9142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6578 w 624225"/>
                <a:gd name="connsiteY0" fmla="*/ 244507 h 885750"/>
                <a:gd name="connsiteX1" fmla="*/ 438484 w 624225"/>
                <a:gd name="connsiteY1" fmla="*/ 108776 h 885750"/>
                <a:gd name="connsiteX2" fmla="*/ 347996 w 624225"/>
                <a:gd name="connsiteY2" fmla="*/ 8763 h 885750"/>
                <a:gd name="connsiteX3" fmla="*/ 228933 w 624225"/>
                <a:gd name="connsiteY3" fmla="*/ 32576 h 885750"/>
                <a:gd name="connsiteX4" fmla="*/ 90821 w 624225"/>
                <a:gd name="connsiteY4" fmla="*/ 144494 h 885750"/>
                <a:gd name="connsiteX5" fmla="*/ 12240 w 624225"/>
                <a:gd name="connsiteY5" fmla="*/ 327851 h 885750"/>
                <a:gd name="connsiteX6" fmla="*/ 5096 w 624225"/>
                <a:gd name="connsiteY6" fmla="*/ 570738 h 885750"/>
                <a:gd name="connsiteX7" fmla="*/ 95584 w 624225"/>
                <a:gd name="connsiteY7" fmla="*/ 727901 h 885750"/>
                <a:gd name="connsiteX8" fmla="*/ 252746 w 624225"/>
                <a:gd name="connsiteY8" fmla="*/ 804101 h 885750"/>
                <a:gd name="connsiteX9" fmla="*/ 359903 w 624225"/>
                <a:gd name="connsiteY9" fmla="*/ 806482 h 885750"/>
                <a:gd name="connsiteX10" fmla="*/ 390859 w 624225"/>
                <a:gd name="connsiteY10" fmla="*/ 775526 h 885750"/>
                <a:gd name="connsiteX11" fmla="*/ 428959 w 624225"/>
                <a:gd name="connsiteY11" fmla="*/ 770763 h 885750"/>
                <a:gd name="connsiteX12" fmla="*/ 486109 w 624225"/>
                <a:gd name="connsiteY12" fmla="*/ 861251 h 885750"/>
                <a:gd name="connsiteX13" fmla="*/ 624221 w 624225"/>
                <a:gd name="connsiteY13" fmla="*/ 839820 h 885750"/>
                <a:gd name="connsiteX14" fmla="*/ 490873 w 624225"/>
                <a:gd name="connsiteY14" fmla="*/ 480252 h 885750"/>
                <a:gd name="connsiteX15" fmla="*/ 450390 w 624225"/>
                <a:gd name="connsiteY15" fmla="*/ 396907 h 885750"/>
                <a:gd name="connsiteX16" fmla="*/ 419435 w 624225"/>
                <a:gd name="connsiteY16" fmla="*/ 420721 h 885750"/>
                <a:gd name="connsiteX17" fmla="*/ 338471 w 624225"/>
                <a:gd name="connsiteY17" fmla="*/ 418338 h 885750"/>
                <a:gd name="connsiteX18" fmla="*/ 371809 w 624225"/>
                <a:gd name="connsiteY18" fmla="*/ 608839 h 885750"/>
                <a:gd name="connsiteX19" fmla="*/ 333709 w 624225"/>
                <a:gd name="connsiteY19" fmla="*/ 658844 h 885750"/>
                <a:gd name="connsiteX20" fmla="*/ 255128 w 624225"/>
                <a:gd name="connsiteY20" fmla="*/ 646938 h 885750"/>
                <a:gd name="connsiteX21" fmla="*/ 167022 w 624225"/>
                <a:gd name="connsiteY21" fmla="*/ 575501 h 885750"/>
                <a:gd name="connsiteX22" fmla="*/ 133684 w 624225"/>
                <a:gd name="connsiteY22" fmla="*/ 477869 h 885750"/>
                <a:gd name="connsiteX23" fmla="*/ 145589 w 624225"/>
                <a:gd name="connsiteY23" fmla="*/ 318326 h 885750"/>
                <a:gd name="connsiteX24" fmla="*/ 193215 w 624225"/>
                <a:gd name="connsiteY24" fmla="*/ 213551 h 885750"/>
                <a:gd name="connsiteX25" fmla="*/ 262271 w 624225"/>
                <a:gd name="connsiteY25" fmla="*/ 137351 h 885750"/>
                <a:gd name="connsiteX26" fmla="*/ 319421 w 624225"/>
                <a:gd name="connsiteY26" fmla="*/ 158783 h 885750"/>
                <a:gd name="connsiteX27" fmla="*/ 288465 w 624225"/>
                <a:gd name="connsiteY27" fmla="*/ 204026 h 885750"/>
                <a:gd name="connsiteX28" fmla="*/ 309896 w 624225"/>
                <a:gd name="connsiteY28" fmla="*/ 237363 h 885750"/>
                <a:gd name="connsiteX29" fmla="*/ 426578 w 624225"/>
                <a:gd name="connsiteY29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33012 w 630659"/>
                <a:gd name="connsiteY0" fmla="*/ 244507 h 885750"/>
                <a:gd name="connsiteX1" fmla="*/ 444918 w 630659"/>
                <a:gd name="connsiteY1" fmla="*/ 108776 h 885750"/>
                <a:gd name="connsiteX2" fmla="*/ 354430 w 630659"/>
                <a:gd name="connsiteY2" fmla="*/ 8763 h 885750"/>
                <a:gd name="connsiteX3" fmla="*/ 235367 w 630659"/>
                <a:gd name="connsiteY3" fmla="*/ 32576 h 885750"/>
                <a:gd name="connsiteX4" fmla="*/ 97255 w 630659"/>
                <a:gd name="connsiteY4" fmla="*/ 144494 h 885750"/>
                <a:gd name="connsiteX5" fmla="*/ 18674 w 630659"/>
                <a:gd name="connsiteY5" fmla="*/ 327851 h 885750"/>
                <a:gd name="connsiteX6" fmla="*/ 2006 w 630659"/>
                <a:gd name="connsiteY6" fmla="*/ 446913 h 885750"/>
                <a:gd name="connsiteX7" fmla="*/ 11530 w 630659"/>
                <a:gd name="connsiteY7" fmla="*/ 570738 h 885750"/>
                <a:gd name="connsiteX8" fmla="*/ 102018 w 630659"/>
                <a:gd name="connsiteY8" fmla="*/ 727901 h 885750"/>
                <a:gd name="connsiteX9" fmla="*/ 259180 w 630659"/>
                <a:gd name="connsiteY9" fmla="*/ 804101 h 885750"/>
                <a:gd name="connsiteX10" fmla="*/ 366337 w 630659"/>
                <a:gd name="connsiteY10" fmla="*/ 806482 h 885750"/>
                <a:gd name="connsiteX11" fmla="*/ 397293 w 630659"/>
                <a:gd name="connsiteY11" fmla="*/ 775526 h 885750"/>
                <a:gd name="connsiteX12" fmla="*/ 435393 w 630659"/>
                <a:gd name="connsiteY12" fmla="*/ 770763 h 885750"/>
                <a:gd name="connsiteX13" fmla="*/ 492543 w 630659"/>
                <a:gd name="connsiteY13" fmla="*/ 861251 h 885750"/>
                <a:gd name="connsiteX14" fmla="*/ 630655 w 630659"/>
                <a:gd name="connsiteY14" fmla="*/ 839820 h 885750"/>
                <a:gd name="connsiteX15" fmla="*/ 497307 w 630659"/>
                <a:gd name="connsiteY15" fmla="*/ 480252 h 885750"/>
                <a:gd name="connsiteX16" fmla="*/ 456824 w 630659"/>
                <a:gd name="connsiteY16" fmla="*/ 396907 h 885750"/>
                <a:gd name="connsiteX17" fmla="*/ 425869 w 630659"/>
                <a:gd name="connsiteY17" fmla="*/ 420721 h 885750"/>
                <a:gd name="connsiteX18" fmla="*/ 344905 w 630659"/>
                <a:gd name="connsiteY18" fmla="*/ 418338 h 885750"/>
                <a:gd name="connsiteX19" fmla="*/ 378243 w 630659"/>
                <a:gd name="connsiteY19" fmla="*/ 608839 h 885750"/>
                <a:gd name="connsiteX20" fmla="*/ 340143 w 630659"/>
                <a:gd name="connsiteY20" fmla="*/ 658844 h 885750"/>
                <a:gd name="connsiteX21" fmla="*/ 261562 w 630659"/>
                <a:gd name="connsiteY21" fmla="*/ 646938 h 885750"/>
                <a:gd name="connsiteX22" fmla="*/ 173456 w 630659"/>
                <a:gd name="connsiteY22" fmla="*/ 575501 h 885750"/>
                <a:gd name="connsiteX23" fmla="*/ 140118 w 630659"/>
                <a:gd name="connsiteY23" fmla="*/ 477869 h 885750"/>
                <a:gd name="connsiteX24" fmla="*/ 152023 w 630659"/>
                <a:gd name="connsiteY24" fmla="*/ 318326 h 885750"/>
                <a:gd name="connsiteX25" fmla="*/ 199649 w 630659"/>
                <a:gd name="connsiteY25" fmla="*/ 213551 h 885750"/>
                <a:gd name="connsiteX26" fmla="*/ 268705 w 630659"/>
                <a:gd name="connsiteY26" fmla="*/ 137351 h 885750"/>
                <a:gd name="connsiteX27" fmla="*/ 325855 w 630659"/>
                <a:gd name="connsiteY27" fmla="*/ 158783 h 885750"/>
                <a:gd name="connsiteX28" fmla="*/ 294899 w 630659"/>
                <a:gd name="connsiteY28" fmla="*/ 204026 h 885750"/>
                <a:gd name="connsiteX29" fmla="*/ 316330 w 630659"/>
                <a:gd name="connsiteY29" fmla="*/ 237363 h 885750"/>
                <a:gd name="connsiteX30" fmla="*/ 433012 w 630659"/>
                <a:gd name="connsiteY30" fmla="*/ 244507 h 885750"/>
                <a:gd name="connsiteX0" fmla="*/ 433012 w 630659"/>
                <a:gd name="connsiteY0" fmla="*/ 249147 h 890390"/>
                <a:gd name="connsiteX1" fmla="*/ 444918 w 630659"/>
                <a:gd name="connsiteY1" fmla="*/ 113416 h 890390"/>
                <a:gd name="connsiteX2" fmla="*/ 354430 w 630659"/>
                <a:gd name="connsiteY2" fmla="*/ 13403 h 890390"/>
                <a:gd name="connsiteX3" fmla="*/ 223461 w 630659"/>
                <a:gd name="connsiteY3" fmla="*/ 27691 h 890390"/>
                <a:gd name="connsiteX4" fmla="*/ 97255 w 630659"/>
                <a:gd name="connsiteY4" fmla="*/ 149134 h 890390"/>
                <a:gd name="connsiteX5" fmla="*/ 18674 w 630659"/>
                <a:gd name="connsiteY5" fmla="*/ 332491 h 890390"/>
                <a:gd name="connsiteX6" fmla="*/ 2006 w 630659"/>
                <a:gd name="connsiteY6" fmla="*/ 451553 h 890390"/>
                <a:gd name="connsiteX7" fmla="*/ 11530 w 630659"/>
                <a:gd name="connsiteY7" fmla="*/ 575378 h 890390"/>
                <a:gd name="connsiteX8" fmla="*/ 102018 w 630659"/>
                <a:gd name="connsiteY8" fmla="*/ 732541 h 890390"/>
                <a:gd name="connsiteX9" fmla="*/ 259180 w 630659"/>
                <a:gd name="connsiteY9" fmla="*/ 808741 h 890390"/>
                <a:gd name="connsiteX10" fmla="*/ 366337 w 630659"/>
                <a:gd name="connsiteY10" fmla="*/ 811122 h 890390"/>
                <a:gd name="connsiteX11" fmla="*/ 397293 w 630659"/>
                <a:gd name="connsiteY11" fmla="*/ 780166 h 890390"/>
                <a:gd name="connsiteX12" fmla="*/ 435393 w 630659"/>
                <a:gd name="connsiteY12" fmla="*/ 775403 h 890390"/>
                <a:gd name="connsiteX13" fmla="*/ 492543 w 630659"/>
                <a:gd name="connsiteY13" fmla="*/ 865891 h 890390"/>
                <a:gd name="connsiteX14" fmla="*/ 630655 w 630659"/>
                <a:gd name="connsiteY14" fmla="*/ 844460 h 890390"/>
                <a:gd name="connsiteX15" fmla="*/ 497307 w 630659"/>
                <a:gd name="connsiteY15" fmla="*/ 484892 h 890390"/>
                <a:gd name="connsiteX16" fmla="*/ 456824 w 630659"/>
                <a:gd name="connsiteY16" fmla="*/ 401547 h 890390"/>
                <a:gd name="connsiteX17" fmla="*/ 425869 w 630659"/>
                <a:gd name="connsiteY17" fmla="*/ 425361 h 890390"/>
                <a:gd name="connsiteX18" fmla="*/ 344905 w 630659"/>
                <a:gd name="connsiteY18" fmla="*/ 422978 h 890390"/>
                <a:gd name="connsiteX19" fmla="*/ 378243 w 630659"/>
                <a:gd name="connsiteY19" fmla="*/ 613479 h 890390"/>
                <a:gd name="connsiteX20" fmla="*/ 340143 w 630659"/>
                <a:gd name="connsiteY20" fmla="*/ 663484 h 890390"/>
                <a:gd name="connsiteX21" fmla="*/ 261562 w 630659"/>
                <a:gd name="connsiteY21" fmla="*/ 651578 h 890390"/>
                <a:gd name="connsiteX22" fmla="*/ 173456 w 630659"/>
                <a:gd name="connsiteY22" fmla="*/ 580141 h 890390"/>
                <a:gd name="connsiteX23" fmla="*/ 140118 w 630659"/>
                <a:gd name="connsiteY23" fmla="*/ 482509 h 890390"/>
                <a:gd name="connsiteX24" fmla="*/ 152023 w 630659"/>
                <a:gd name="connsiteY24" fmla="*/ 322966 h 890390"/>
                <a:gd name="connsiteX25" fmla="*/ 199649 w 630659"/>
                <a:gd name="connsiteY25" fmla="*/ 218191 h 890390"/>
                <a:gd name="connsiteX26" fmla="*/ 268705 w 630659"/>
                <a:gd name="connsiteY26" fmla="*/ 141991 h 890390"/>
                <a:gd name="connsiteX27" fmla="*/ 325855 w 630659"/>
                <a:gd name="connsiteY27" fmla="*/ 163423 h 890390"/>
                <a:gd name="connsiteX28" fmla="*/ 294899 w 630659"/>
                <a:gd name="connsiteY28" fmla="*/ 208666 h 890390"/>
                <a:gd name="connsiteX29" fmla="*/ 316330 w 630659"/>
                <a:gd name="connsiteY29" fmla="*/ 242003 h 890390"/>
                <a:gd name="connsiteX30" fmla="*/ 433012 w 630659"/>
                <a:gd name="connsiteY30" fmla="*/ 249147 h 890390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5869 w 630659"/>
                <a:gd name="connsiteY17" fmla="*/ 422894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1106 w 630659"/>
                <a:gd name="connsiteY17" fmla="*/ 408607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1383"/>
                <a:gd name="connsiteY0" fmla="*/ 246680 h 878073"/>
                <a:gd name="connsiteX1" fmla="*/ 444918 w 631383"/>
                <a:gd name="connsiteY1" fmla="*/ 110949 h 878073"/>
                <a:gd name="connsiteX2" fmla="*/ 354430 w 631383"/>
                <a:gd name="connsiteY2" fmla="*/ 10936 h 878073"/>
                <a:gd name="connsiteX3" fmla="*/ 209174 w 631383"/>
                <a:gd name="connsiteY3" fmla="*/ 29987 h 878073"/>
                <a:gd name="connsiteX4" fmla="*/ 97255 w 631383"/>
                <a:gd name="connsiteY4" fmla="*/ 146667 h 878073"/>
                <a:gd name="connsiteX5" fmla="*/ 18674 w 631383"/>
                <a:gd name="connsiteY5" fmla="*/ 330024 h 878073"/>
                <a:gd name="connsiteX6" fmla="*/ 2006 w 631383"/>
                <a:gd name="connsiteY6" fmla="*/ 449086 h 878073"/>
                <a:gd name="connsiteX7" fmla="*/ 11530 w 631383"/>
                <a:gd name="connsiteY7" fmla="*/ 572911 h 878073"/>
                <a:gd name="connsiteX8" fmla="*/ 102018 w 631383"/>
                <a:gd name="connsiteY8" fmla="*/ 730074 h 878073"/>
                <a:gd name="connsiteX9" fmla="*/ 259180 w 631383"/>
                <a:gd name="connsiteY9" fmla="*/ 806274 h 878073"/>
                <a:gd name="connsiteX10" fmla="*/ 366337 w 631383"/>
                <a:gd name="connsiteY10" fmla="*/ 808655 h 878073"/>
                <a:gd name="connsiteX11" fmla="*/ 397293 w 631383"/>
                <a:gd name="connsiteY11" fmla="*/ 777699 h 878073"/>
                <a:gd name="connsiteX12" fmla="*/ 435393 w 631383"/>
                <a:gd name="connsiteY12" fmla="*/ 772936 h 878073"/>
                <a:gd name="connsiteX13" fmla="*/ 492543 w 631383"/>
                <a:gd name="connsiteY13" fmla="*/ 863424 h 878073"/>
                <a:gd name="connsiteX14" fmla="*/ 630655 w 631383"/>
                <a:gd name="connsiteY14" fmla="*/ 841993 h 878073"/>
                <a:gd name="connsiteX15" fmla="*/ 544932 w 631383"/>
                <a:gd name="connsiteY15" fmla="*/ 680068 h 878073"/>
                <a:gd name="connsiteX16" fmla="*/ 497307 w 631383"/>
                <a:gd name="connsiteY16" fmla="*/ 482425 h 878073"/>
                <a:gd name="connsiteX17" fmla="*/ 456824 w 631383"/>
                <a:gd name="connsiteY17" fmla="*/ 399080 h 878073"/>
                <a:gd name="connsiteX18" fmla="*/ 421106 w 631383"/>
                <a:gd name="connsiteY18" fmla="*/ 408607 h 878073"/>
                <a:gd name="connsiteX19" fmla="*/ 344905 w 631383"/>
                <a:gd name="connsiteY19" fmla="*/ 420511 h 878073"/>
                <a:gd name="connsiteX20" fmla="*/ 378243 w 631383"/>
                <a:gd name="connsiteY20" fmla="*/ 611012 h 878073"/>
                <a:gd name="connsiteX21" fmla="*/ 340143 w 631383"/>
                <a:gd name="connsiteY21" fmla="*/ 661017 h 878073"/>
                <a:gd name="connsiteX22" fmla="*/ 261562 w 631383"/>
                <a:gd name="connsiteY22" fmla="*/ 649111 h 878073"/>
                <a:gd name="connsiteX23" fmla="*/ 173456 w 631383"/>
                <a:gd name="connsiteY23" fmla="*/ 577674 h 878073"/>
                <a:gd name="connsiteX24" fmla="*/ 140118 w 631383"/>
                <a:gd name="connsiteY24" fmla="*/ 480042 h 878073"/>
                <a:gd name="connsiteX25" fmla="*/ 152023 w 631383"/>
                <a:gd name="connsiteY25" fmla="*/ 320499 h 878073"/>
                <a:gd name="connsiteX26" fmla="*/ 199649 w 631383"/>
                <a:gd name="connsiteY26" fmla="*/ 215724 h 878073"/>
                <a:gd name="connsiteX27" fmla="*/ 268705 w 631383"/>
                <a:gd name="connsiteY27" fmla="*/ 139524 h 878073"/>
                <a:gd name="connsiteX28" fmla="*/ 325855 w 631383"/>
                <a:gd name="connsiteY28" fmla="*/ 160956 h 878073"/>
                <a:gd name="connsiteX29" fmla="*/ 294899 w 631383"/>
                <a:gd name="connsiteY29" fmla="*/ 206199 h 878073"/>
                <a:gd name="connsiteX30" fmla="*/ 316330 w 631383"/>
                <a:gd name="connsiteY30" fmla="*/ 239536 h 878073"/>
                <a:gd name="connsiteX31" fmla="*/ 433012 w 631383"/>
                <a:gd name="connsiteY31" fmla="*/ 246680 h 878073"/>
                <a:gd name="connsiteX0" fmla="*/ 433012 w 631560"/>
                <a:gd name="connsiteY0" fmla="*/ 246680 h 877891"/>
                <a:gd name="connsiteX1" fmla="*/ 444918 w 631560"/>
                <a:gd name="connsiteY1" fmla="*/ 110949 h 877891"/>
                <a:gd name="connsiteX2" fmla="*/ 354430 w 631560"/>
                <a:gd name="connsiteY2" fmla="*/ 10936 h 877891"/>
                <a:gd name="connsiteX3" fmla="*/ 209174 w 631560"/>
                <a:gd name="connsiteY3" fmla="*/ 29987 h 877891"/>
                <a:gd name="connsiteX4" fmla="*/ 97255 w 631560"/>
                <a:gd name="connsiteY4" fmla="*/ 146667 h 877891"/>
                <a:gd name="connsiteX5" fmla="*/ 18674 w 631560"/>
                <a:gd name="connsiteY5" fmla="*/ 330024 h 877891"/>
                <a:gd name="connsiteX6" fmla="*/ 2006 w 631560"/>
                <a:gd name="connsiteY6" fmla="*/ 449086 h 877891"/>
                <a:gd name="connsiteX7" fmla="*/ 11530 w 631560"/>
                <a:gd name="connsiteY7" fmla="*/ 572911 h 877891"/>
                <a:gd name="connsiteX8" fmla="*/ 102018 w 631560"/>
                <a:gd name="connsiteY8" fmla="*/ 730074 h 877891"/>
                <a:gd name="connsiteX9" fmla="*/ 259180 w 631560"/>
                <a:gd name="connsiteY9" fmla="*/ 806274 h 877891"/>
                <a:gd name="connsiteX10" fmla="*/ 366337 w 631560"/>
                <a:gd name="connsiteY10" fmla="*/ 808655 h 877891"/>
                <a:gd name="connsiteX11" fmla="*/ 397293 w 631560"/>
                <a:gd name="connsiteY11" fmla="*/ 777699 h 877891"/>
                <a:gd name="connsiteX12" fmla="*/ 435393 w 631560"/>
                <a:gd name="connsiteY12" fmla="*/ 772936 h 877891"/>
                <a:gd name="connsiteX13" fmla="*/ 492543 w 631560"/>
                <a:gd name="connsiteY13" fmla="*/ 863424 h 877891"/>
                <a:gd name="connsiteX14" fmla="*/ 630655 w 631560"/>
                <a:gd name="connsiteY14" fmla="*/ 841993 h 877891"/>
                <a:gd name="connsiteX15" fmla="*/ 549695 w 631560"/>
                <a:gd name="connsiteY15" fmla="*/ 684830 h 877891"/>
                <a:gd name="connsiteX16" fmla="*/ 497307 w 631560"/>
                <a:gd name="connsiteY16" fmla="*/ 482425 h 877891"/>
                <a:gd name="connsiteX17" fmla="*/ 456824 w 631560"/>
                <a:gd name="connsiteY17" fmla="*/ 399080 h 877891"/>
                <a:gd name="connsiteX18" fmla="*/ 421106 w 631560"/>
                <a:gd name="connsiteY18" fmla="*/ 408607 h 877891"/>
                <a:gd name="connsiteX19" fmla="*/ 344905 w 631560"/>
                <a:gd name="connsiteY19" fmla="*/ 420511 h 877891"/>
                <a:gd name="connsiteX20" fmla="*/ 378243 w 631560"/>
                <a:gd name="connsiteY20" fmla="*/ 611012 h 877891"/>
                <a:gd name="connsiteX21" fmla="*/ 340143 w 631560"/>
                <a:gd name="connsiteY21" fmla="*/ 661017 h 877891"/>
                <a:gd name="connsiteX22" fmla="*/ 261562 w 631560"/>
                <a:gd name="connsiteY22" fmla="*/ 649111 h 877891"/>
                <a:gd name="connsiteX23" fmla="*/ 173456 w 631560"/>
                <a:gd name="connsiteY23" fmla="*/ 577674 h 877891"/>
                <a:gd name="connsiteX24" fmla="*/ 140118 w 631560"/>
                <a:gd name="connsiteY24" fmla="*/ 480042 h 877891"/>
                <a:gd name="connsiteX25" fmla="*/ 152023 w 631560"/>
                <a:gd name="connsiteY25" fmla="*/ 320499 h 877891"/>
                <a:gd name="connsiteX26" fmla="*/ 199649 w 631560"/>
                <a:gd name="connsiteY26" fmla="*/ 215724 h 877891"/>
                <a:gd name="connsiteX27" fmla="*/ 268705 w 631560"/>
                <a:gd name="connsiteY27" fmla="*/ 139524 h 877891"/>
                <a:gd name="connsiteX28" fmla="*/ 325855 w 631560"/>
                <a:gd name="connsiteY28" fmla="*/ 160956 h 877891"/>
                <a:gd name="connsiteX29" fmla="*/ 294899 w 631560"/>
                <a:gd name="connsiteY29" fmla="*/ 206199 h 877891"/>
                <a:gd name="connsiteX30" fmla="*/ 316330 w 631560"/>
                <a:gd name="connsiteY30" fmla="*/ 239536 h 877891"/>
                <a:gd name="connsiteX31" fmla="*/ 433012 w 631560"/>
                <a:gd name="connsiteY31" fmla="*/ 246680 h 877891"/>
                <a:gd name="connsiteX0" fmla="*/ 433012 w 631579"/>
                <a:gd name="connsiteY0" fmla="*/ 246680 h 877891"/>
                <a:gd name="connsiteX1" fmla="*/ 444918 w 631579"/>
                <a:gd name="connsiteY1" fmla="*/ 110949 h 877891"/>
                <a:gd name="connsiteX2" fmla="*/ 354430 w 631579"/>
                <a:gd name="connsiteY2" fmla="*/ 10936 h 877891"/>
                <a:gd name="connsiteX3" fmla="*/ 209174 w 631579"/>
                <a:gd name="connsiteY3" fmla="*/ 29987 h 877891"/>
                <a:gd name="connsiteX4" fmla="*/ 97255 w 631579"/>
                <a:gd name="connsiteY4" fmla="*/ 146667 h 877891"/>
                <a:gd name="connsiteX5" fmla="*/ 18674 w 631579"/>
                <a:gd name="connsiteY5" fmla="*/ 330024 h 877891"/>
                <a:gd name="connsiteX6" fmla="*/ 2006 w 631579"/>
                <a:gd name="connsiteY6" fmla="*/ 449086 h 877891"/>
                <a:gd name="connsiteX7" fmla="*/ 11530 w 631579"/>
                <a:gd name="connsiteY7" fmla="*/ 572911 h 877891"/>
                <a:gd name="connsiteX8" fmla="*/ 102018 w 631579"/>
                <a:gd name="connsiteY8" fmla="*/ 730074 h 877891"/>
                <a:gd name="connsiteX9" fmla="*/ 259180 w 631579"/>
                <a:gd name="connsiteY9" fmla="*/ 806274 h 877891"/>
                <a:gd name="connsiteX10" fmla="*/ 366337 w 631579"/>
                <a:gd name="connsiteY10" fmla="*/ 808655 h 877891"/>
                <a:gd name="connsiteX11" fmla="*/ 397293 w 631579"/>
                <a:gd name="connsiteY11" fmla="*/ 777699 h 877891"/>
                <a:gd name="connsiteX12" fmla="*/ 435393 w 631579"/>
                <a:gd name="connsiteY12" fmla="*/ 772936 h 877891"/>
                <a:gd name="connsiteX13" fmla="*/ 492543 w 631579"/>
                <a:gd name="connsiteY13" fmla="*/ 863424 h 877891"/>
                <a:gd name="connsiteX14" fmla="*/ 630655 w 631579"/>
                <a:gd name="connsiteY14" fmla="*/ 841993 h 877891"/>
                <a:gd name="connsiteX15" fmla="*/ 549695 w 631579"/>
                <a:gd name="connsiteY15" fmla="*/ 684830 h 877891"/>
                <a:gd name="connsiteX16" fmla="*/ 487782 w 631579"/>
                <a:gd name="connsiteY16" fmla="*/ 491950 h 877891"/>
                <a:gd name="connsiteX17" fmla="*/ 456824 w 631579"/>
                <a:gd name="connsiteY17" fmla="*/ 399080 h 877891"/>
                <a:gd name="connsiteX18" fmla="*/ 421106 w 631579"/>
                <a:gd name="connsiteY18" fmla="*/ 408607 h 877891"/>
                <a:gd name="connsiteX19" fmla="*/ 344905 w 631579"/>
                <a:gd name="connsiteY19" fmla="*/ 420511 h 877891"/>
                <a:gd name="connsiteX20" fmla="*/ 378243 w 631579"/>
                <a:gd name="connsiteY20" fmla="*/ 611012 h 877891"/>
                <a:gd name="connsiteX21" fmla="*/ 340143 w 631579"/>
                <a:gd name="connsiteY21" fmla="*/ 661017 h 877891"/>
                <a:gd name="connsiteX22" fmla="*/ 261562 w 631579"/>
                <a:gd name="connsiteY22" fmla="*/ 649111 h 877891"/>
                <a:gd name="connsiteX23" fmla="*/ 173456 w 631579"/>
                <a:gd name="connsiteY23" fmla="*/ 577674 h 877891"/>
                <a:gd name="connsiteX24" fmla="*/ 140118 w 631579"/>
                <a:gd name="connsiteY24" fmla="*/ 480042 h 877891"/>
                <a:gd name="connsiteX25" fmla="*/ 152023 w 631579"/>
                <a:gd name="connsiteY25" fmla="*/ 320499 h 877891"/>
                <a:gd name="connsiteX26" fmla="*/ 199649 w 631579"/>
                <a:gd name="connsiteY26" fmla="*/ 215724 h 877891"/>
                <a:gd name="connsiteX27" fmla="*/ 268705 w 631579"/>
                <a:gd name="connsiteY27" fmla="*/ 139524 h 877891"/>
                <a:gd name="connsiteX28" fmla="*/ 325855 w 631579"/>
                <a:gd name="connsiteY28" fmla="*/ 160956 h 877891"/>
                <a:gd name="connsiteX29" fmla="*/ 294899 w 631579"/>
                <a:gd name="connsiteY29" fmla="*/ 206199 h 877891"/>
                <a:gd name="connsiteX30" fmla="*/ 316330 w 631579"/>
                <a:gd name="connsiteY30" fmla="*/ 239536 h 877891"/>
                <a:gd name="connsiteX31" fmla="*/ 433012 w 631579"/>
                <a:gd name="connsiteY31" fmla="*/ 246680 h 877891"/>
                <a:gd name="connsiteX0" fmla="*/ 433012 w 631910"/>
                <a:gd name="connsiteY0" fmla="*/ 246680 h 878073"/>
                <a:gd name="connsiteX1" fmla="*/ 444918 w 631910"/>
                <a:gd name="connsiteY1" fmla="*/ 110949 h 878073"/>
                <a:gd name="connsiteX2" fmla="*/ 354430 w 631910"/>
                <a:gd name="connsiteY2" fmla="*/ 10936 h 878073"/>
                <a:gd name="connsiteX3" fmla="*/ 209174 w 631910"/>
                <a:gd name="connsiteY3" fmla="*/ 29987 h 878073"/>
                <a:gd name="connsiteX4" fmla="*/ 97255 w 631910"/>
                <a:gd name="connsiteY4" fmla="*/ 146667 h 878073"/>
                <a:gd name="connsiteX5" fmla="*/ 18674 w 631910"/>
                <a:gd name="connsiteY5" fmla="*/ 330024 h 878073"/>
                <a:gd name="connsiteX6" fmla="*/ 2006 w 631910"/>
                <a:gd name="connsiteY6" fmla="*/ 449086 h 878073"/>
                <a:gd name="connsiteX7" fmla="*/ 11530 w 631910"/>
                <a:gd name="connsiteY7" fmla="*/ 572911 h 878073"/>
                <a:gd name="connsiteX8" fmla="*/ 102018 w 631910"/>
                <a:gd name="connsiteY8" fmla="*/ 730074 h 878073"/>
                <a:gd name="connsiteX9" fmla="*/ 259180 w 631910"/>
                <a:gd name="connsiteY9" fmla="*/ 806274 h 878073"/>
                <a:gd name="connsiteX10" fmla="*/ 366337 w 631910"/>
                <a:gd name="connsiteY10" fmla="*/ 808655 h 878073"/>
                <a:gd name="connsiteX11" fmla="*/ 397293 w 631910"/>
                <a:gd name="connsiteY11" fmla="*/ 777699 h 878073"/>
                <a:gd name="connsiteX12" fmla="*/ 435393 w 631910"/>
                <a:gd name="connsiteY12" fmla="*/ 772936 h 878073"/>
                <a:gd name="connsiteX13" fmla="*/ 492543 w 631910"/>
                <a:gd name="connsiteY13" fmla="*/ 863424 h 878073"/>
                <a:gd name="connsiteX14" fmla="*/ 630655 w 631910"/>
                <a:gd name="connsiteY14" fmla="*/ 841993 h 878073"/>
                <a:gd name="connsiteX15" fmla="*/ 556838 w 631910"/>
                <a:gd name="connsiteY15" fmla="*/ 680068 h 878073"/>
                <a:gd name="connsiteX16" fmla="*/ 487782 w 631910"/>
                <a:gd name="connsiteY16" fmla="*/ 491950 h 878073"/>
                <a:gd name="connsiteX17" fmla="*/ 456824 w 631910"/>
                <a:gd name="connsiteY17" fmla="*/ 399080 h 878073"/>
                <a:gd name="connsiteX18" fmla="*/ 421106 w 631910"/>
                <a:gd name="connsiteY18" fmla="*/ 408607 h 878073"/>
                <a:gd name="connsiteX19" fmla="*/ 344905 w 631910"/>
                <a:gd name="connsiteY19" fmla="*/ 420511 h 878073"/>
                <a:gd name="connsiteX20" fmla="*/ 378243 w 631910"/>
                <a:gd name="connsiteY20" fmla="*/ 611012 h 878073"/>
                <a:gd name="connsiteX21" fmla="*/ 340143 w 631910"/>
                <a:gd name="connsiteY21" fmla="*/ 661017 h 878073"/>
                <a:gd name="connsiteX22" fmla="*/ 261562 w 631910"/>
                <a:gd name="connsiteY22" fmla="*/ 649111 h 878073"/>
                <a:gd name="connsiteX23" fmla="*/ 173456 w 631910"/>
                <a:gd name="connsiteY23" fmla="*/ 577674 h 878073"/>
                <a:gd name="connsiteX24" fmla="*/ 140118 w 631910"/>
                <a:gd name="connsiteY24" fmla="*/ 480042 h 878073"/>
                <a:gd name="connsiteX25" fmla="*/ 152023 w 631910"/>
                <a:gd name="connsiteY25" fmla="*/ 320499 h 878073"/>
                <a:gd name="connsiteX26" fmla="*/ 199649 w 631910"/>
                <a:gd name="connsiteY26" fmla="*/ 215724 h 878073"/>
                <a:gd name="connsiteX27" fmla="*/ 268705 w 631910"/>
                <a:gd name="connsiteY27" fmla="*/ 139524 h 878073"/>
                <a:gd name="connsiteX28" fmla="*/ 325855 w 631910"/>
                <a:gd name="connsiteY28" fmla="*/ 160956 h 878073"/>
                <a:gd name="connsiteX29" fmla="*/ 294899 w 631910"/>
                <a:gd name="connsiteY29" fmla="*/ 206199 h 878073"/>
                <a:gd name="connsiteX30" fmla="*/ 316330 w 631910"/>
                <a:gd name="connsiteY30" fmla="*/ 239536 h 878073"/>
                <a:gd name="connsiteX31" fmla="*/ 433012 w 631910"/>
                <a:gd name="connsiteY31" fmla="*/ 246680 h 878073"/>
                <a:gd name="connsiteX0" fmla="*/ 433012 w 630697"/>
                <a:gd name="connsiteY0" fmla="*/ 246680 h 877639"/>
                <a:gd name="connsiteX1" fmla="*/ 444918 w 630697"/>
                <a:gd name="connsiteY1" fmla="*/ 110949 h 877639"/>
                <a:gd name="connsiteX2" fmla="*/ 354430 w 630697"/>
                <a:gd name="connsiteY2" fmla="*/ 10936 h 877639"/>
                <a:gd name="connsiteX3" fmla="*/ 209174 w 630697"/>
                <a:gd name="connsiteY3" fmla="*/ 29987 h 877639"/>
                <a:gd name="connsiteX4" fmla="*/ 97255 w 630697"/>
                <a:gd name="connsiteY4" fmla="*/ 146667 h 877639"/>
                <a:gd name="connsiteX5" fmla="*/ 18674 w 630697"/>
                <a:gd name="connsiteY5" fmla="*/ 330024 h 877639"/>
                <a:gd name="connsiteX6" fmla="*/ 2006 w 630697"/>
                <a:gd name="connsiteY6" fmla="*/ 449086 h 877639"/>
                <a:gd name="connsiteX7" fmla="*/ 11530 w 630697"/>
                <a:gd name="connsiteY7" fmla="*/ 572911 h 877639"/>
                <a:gd name="connsiteX8" fmla="*/ 102018 w 630697"/>
                <a:gd name="connsiteY8" fmla="*/ 730074 h 877639"/>
                <a:gd name="connsiteX9" fmla="*/ 259180 w 630697"/>
                <a:gd name="connsiteY9" fmla="*/ 806274 h 877639"/>
                <a:gd name="connsiteX10" fmla="*/ 366337 w 630697"/>
                <a:gd name="connsiteY10" fmla="*/ 808655 h 877639"/>
                <a:gd name="connsiteX11" fmla="*/ 397293 w 630697"/>
                <a:gd name="connsiteY11" fmla="*/ 777699 h 877639"/>
                <a:gd name="connsiteX12" fmla="*/ 435393 w 630697"/>
                <a:gd name="connsiteY12" fmla="*/ 772936 h 877639"/>
                <a:gd name="connsiteX13" fmla="*/ 492543 w 630697"/>
                <a:gd name="connsiteY13" fmla="*/ 863424 h 877639"/>
                <a:gd name="connsiteX14" fmla="*/ 566361 w 630697"/>
                <a:gd name="connsiteY14" fmla="*/ 875331 h 877639"/>
                <a:gd name="connsiteX15" fmla="*/ 630655 w 630697"/>
                <a:gd name="connsiteY15" fmla="*/ 841993 h 877639"/>
                <a:gd name="connsiteX16" fmla="*/ 556838 w 630697"/>
                <a:gd name="connsiteY16" fmla="*/ 680068 h 877639"/>
                <a:gd name="connsiteX17" fmla="*/ 487782 w 630697"/>
                <a:gd name="connsiteY17" fmla="*/ 491950 h 877639"/>
                <a:gd name="connsiteX18" fmla="*/ 456824 w 630697"/>
                <a:gd name="connsiteY18" fmla="*/ 399080 h 877639"/>
                <a:gd name="connsiteX19" fmla="*/ 421106 w 630697"/>
                <a:gd name="connsiteY19" fmla="*/ 408607 h 877639"/>
                <a:gd name="connsiteX20" fmla="*/ 344905 w 630697"/>
                <a:gd name="connsiteY20" fmla="*/ 420511 h 877639"/>
                <a:gd name="connsiteX21" fmla="*/ 378243 w 630697"/>
                <a:gd name="connsiteY21" fmla="*/ 611012 h 877639"/>
                <a:gd name="connsiteX22" fmla="*/ 340143 w 630697"/>
                <a:gd name="connsiteY22" fmla="*/ 661017 h 877639"/>
                <a:gd name="connsiteX23" fmla="*/ 261562 w 630697"/>
                <a:gd name="connsiteY23" fmla="*/ 649111 h 877639"/>
                <a:gd name="connsiteX24" fmla="*/ 173456 w 630697"/>
                <a:gd name="connsiteY24" fmla="*/ 577674 h 877639"/>
                <a:gd name="connsiteX25" fmla="*/ 140118 w 630697"/>
                <a:gd name="connsiteY25" fmla="*/ 480042 h 877639"/>
                <a:gd name="connsiteX26" fmla="*/ 152023 w 630697"/>
                <a:gd name="connsiteY26" fmla="*/ 320499 h 877639"/>
                <a:gd name="connsiteX27" fmla="*/ 199649 w 630697"/>
                <a:gd name="connsiteY27" fmla="*/ 215724 h 877639"/>
                <a:gd name="connsiteX28" fmla="*/ 268705 w 630697"/>
                <a:gd name="connsiteY28" fmla="*/ 139524 h 877639"/>
                <a:gd name="connsiteX29" fmla="*/ 325855 w 630697"/>
                <a:gd name="connsiteY29" fmla="*/ 160956 h 877639"/>
                <a:gd name="connsiteX30" fmla="*/ 294899 w 630697"/>
                <a:gd name="connsiteY30" fmla="*/ 206199 h 877639"/>
                <a:gd name="connsiteX31" fmla="*/ 316330 w 630697"/>
                <a:gd name="connsiteY31" fmla="*/ 239536 h 877639"/>
                <a:gd name="connsiteX32" fmla="*/ 433012 w 630697"/>
                <a:gd name="connsiteY32" fmla="*/ 246680 h 877639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1989"/>
                <a:gd name="connsiteX1" fmla="*/ 444918 w 630697"/>
                <a:gd name="connsiteY1" fmla="*/ 110949 h 871989"/>
                <a:gd name="connsiteX2" fmla="*/ 354430 w 630697"/>
                <a:gd name="connsiteY2" fmla="*/ 10936 h 871989"/>
                <a:gd name="connsiteX3" fmla="*/ 209174 w 630697"/>
                <a:gd name="connsiteY3" fmla="*/ 29987 h 871989"/>
                <a:gd name="connsiteX4" fmla="*/ 97255 w 630697"/>
                <a:gd name="connsiteY4" fmla="*/ 146667 h 871989"/>
                <a:gd name="connsiteX5" fmla="*/ 18674 w 630697"/>
                <a:gd name="connsiteY5" fmla="*/ 330024 h 871989"/>
                <a:gd name="connsiteX6" fmla="*/ 2006 w 630697"/>
                <a:gd name="connsiteY6" fmla="*/ 449086 h 871989"/>
                <a:gd name="connsiteX7" fmla="*/ 11530 w 630697"/>
                <a:gd name="connsiteY7" fmla="*/ 572911 h 871989"/>
                <a:gd name="connsiteX8" fmla="*/ 102018 w 630697"/>
                <a:gd name="connsiteY8" fmla="*/ 730074 h 871989"/>
                <a:gd name="connsiteX9" fmla="*/ 259180 w 630697"/>
                <a:gd name="connsiteY9" fmla="*/ 806274 h 871989"/>
                <a:gd name="connsiteX10" fmla="*/ 366337 w 630697"/>
                <a:gd name="connsiteY10" fmla="*/ 808655 h 871989"/>
                <a:gd name="connsiteX11" fmla="*/ 397293 w 630697"/>
                <a:gd name="connsiteY11" fmla="*/ 777699 h 871989"/>
                <a:gd name="connsiteX12" fmla="*/ 435393 w 630697"/>
                <a:gd name="connsiteY12" fmla="*/ 772936 h 871989"/>
                <a:gd name="connsiteX13" fmla="*/ 492543 w 630697"/>
                <a:gd name="connsiteY13" fmla="*/ 863424 h 871989"/>
                <a:gd name="connsiteX14" fmla="*/ 566361 w 630697"/>
                <a:gd name="connsiteY14" fmla="*/ 865807 h 871989"/>
                <a:gd name="connsiteX15" fmla="*/ 630655 w 630697"/>
                <a:gd name="connsiteY15" fmla="*/ 841993 h 871989"/>
                <a:gd name="connsiteX16" fmla="*/ 556838 w 630697"/>
                <a:gd name="connsiteY16" fmla="*/ 680068 h 871989"/>
                <a:gd name="connsiteX17" fmla="*/ 487782 w 630697"/>
                <a:gd name="connsiteY17" fmla="*/ 491950 h 871989"/>
                <a:gd name="connsiteX18" fmla="*/ 456824 w 630697"/>
                <a:gd name="connsiteY18" fmla="*/ 399080 h 871989"/>
                <a:gd name="connsiteX19" fmla="*/ 421106 w 630697"/>
                <a:gd name="connsiteY19" fmla="*/ 408607 h 871989"/>
                <a:gd name="connsiteX20" fmla="*/ 344905 w 630697"/>
                <a:gd name="connsiteY20" fmla="*/ 420511 h 871989"/>
                <a:gd name="connsiteX21" fmla="*/ 378243 w 630697"/>
                <a:gd name="connsiteY21" fmla="*/ 611012 h 871989"/>
                <a:gd name="connsiteX22" fmla="*/ 340143 w 630697"/>
                <a:gd name="connsiteY22" fmla="*/ 661017 h 871989"/>
                <a:gd name="connsiteX23" fmla="*/ 261562 w 630697"/>
                <a:gd name="connsiteY23" fmla="*/ 649111 h 871989"/>
                <a:gd name="connsiteX24" fmla="*/ 173456 w 630697"/>
                <a:gd name="connsiteY24" fmla="*/ 577674 h 871989"/>
                <a:gd name="connsiteX25" fmla="*/ 140118 w 630697"/>
                <a:gd name="connsiteY25" fmla="*/ 480042 h 871989"/>
                <a:gd name="connsiteX26" fmla="*/ 152023 w 630697"/>
                <a:gd name="connsiteY26" fmla="*/ 320499 h 871989"/>
                <a:gd name="connsiteX27" fmla="*/ 199649 w 630697"/>
                <a:gd name="connsiteY27" fmla="*/ 215724 h 871989"/>
                <a:gd name="connsiteX28" fmla="*/ 268705 w 630697"/>
                <a:gd name="connsiteY28" fmla="*/ 139524 h 871989"/>
                <a:gd name="connsiteX29" fmla="*/ 325855 w 630697"/>
                <a:gd name="connsiteY29" fmla="*/ 160956 h 871989"/>
                <a:gd name="connsiteX30" fmla="*/ 294899 w 630697"/>
                <a:gd name="connsiteY30" fmla="*/ 206199 h 871989"/>
                <a:gd name="connsiteX31" fmla="*/ 316330 w 630697"/>
                <a:gd name="connsiteY31" fmla="*/ 239536 h 871989"/>
                <a:gd name="connsiteX32" fmla="*/ 433012 w 630697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1989"/>
                <a:gd name="connsiteX1" fmla="*/ 442913 w 628692"/>
                <a:gd name="connsiteY1" fmla="*/ 110949 h 871989"/>
                <a:gd name="connsiteX2" fmla="*/ 352425 w 628692"/>
                <a:gd name="connsiteY2" fmla="*/ 10936 h 871989"/>
                <a:gd name="connsiteX3" fmla="*/ 207169 w 628692"/>
                <a:gd name="connsiteY3" fmla="*/ 29987 h 871989"/>
                <a:gd name="connsiteX4" fmla="*/ 95250 w 628692"/>
                <a:gd name="connsiteY4" fmla="*/ 146667 h 871989"/>
                <a:gd name="connsiteX5" fmla="*/ 16669 w 628692"/>
                <a:gd name="connsiteY5" fmla="*/ 330024 h 871989"/>
                <a:gd name="connsiteX6" fmla="*/ 1 w 628692"/>
                <a:gd name="connsiteY6" fmla="*/ 449086 h 871989"/>
                <a:gd name="connsiteX7" fmla="*/ 16669 w 628692"/>
                <a:gd name="connsiteY7" fmla="*/ 584818 h 871989"/>
                <a:gd name="connsiteX8" fmla="*/ 100013 w 628692"/>
                <a:gd name="connsiteY8" fmla="*/ 730074 h 871989"/>
                <a:gd name="connsiteX9" fmla="*/ 257175 w 628692"/>
                <a:gd name="connsiteY9" fmla="*/ 806274 h 871989"/>
                <a:gd name="connsiteX10" fmla="*/ 364332 w 628692"/>
                <a:gd name="connsiteY10" fmla="*/ 808655 h 871989"/>
                <a:gd name="connsiteX11" fmla="*/ 395288 w 628692"/>
                <a:gd name="connsiteY11" fmla="*/ 777699 h 871989"/>
                <a:gd name="connsiteX12" fmla="*/ 433388 w 628692"/>
                <a:gd name="connsiteY12" fmla="*/ 772936 h 871989"/>
                <a:gd name="connsiteX13" fmla="*/ 490538 w 628692"/>
                <a:gd name="connsiteY13" fmla="*/ 863424 h 871989"/>
                <a:gd name="connsiteX14" fmla="*/ 564356 w 628692"/>
                <a:gd name="connsiteY14" fmla="*/ 865807 h 871989"/>
                <a:gd name="connsiteX15" fmla="*/ 628650 w 628692"/>
                <a:gd name="connsiteY15" fmla="*/ 841993 h 871989"/>
                <a:gd name="connsiteX16" fmla="*/ 554833 w 628692"/>
                <a:gd name="connsiteY16" fmla="*/ 680068 h 871989"/>
                <a:gd name="connsiteX17" fmla="*/ 485777 w 628692"/>
                <a:gd name="connsiteY17" fmla="*/ 491950 h 871989"/>
                <a:gd name="connsiteX18" fmla="*/ 454819 w 628692"/>
                <a:gd name="connsiteY18" fmla="*/ 399080 h 871989"/>
                <a:gd name="connsiteX19" fmla="*/ 419101 w 628692"/>
                <a:gd name="connsiteY19" fmla="*/ 408607 h 871989"/>
                <a:gd name="connsiteX20" fmla="*/ 342900 w 628692"/>
                <a:gd name="connsiteY20" fmla="*/ 420511 h 871989"/>
                <a:gd name="connsiteX21" fmla="*/ 376238 w 628692"/>
                <a:gd name="connsiteY21" fmla="*/ 611012 h 871989"/>
                <a:gd name="connsiteX22" fmla="*/ 338138 w 628692"/>
                <a:gd name="connsiteY22" fmla="*/ 661017 h 871989"/>
                <a:gd name="connsiteX23" fmla="*/ 259557 w 628692"/>
                <a:gd name="connsiteY23" fmla="*/ 649111 h 871989"/>
                <a:gd name="connsiteX24" fmla="*/ 171451 w 628692"/>
                <a:gd name="connsiteY24" fmla="*/ 577674 h 871989"/>
                <a:gd name="connsiteX25" fmla="*/ 138113 w 628692"/>
                <a:gd name="connsiteY25" fmla="*/ 480042 h 871989"/>
                <a:gd name="connsiteX26" fmla="*/ 150018 w 628692"/>
                <a:gd name="connsiteY26" fmla="*/ 320499 h 871989"/>
                <a:gd name="connsiteX27" fmla="*/ 197644 w 628692"/>
                <a:gd name="connsiteY27" fmla="*/ 215724 h 871989"/>
                <a:gd name="connsiteX28" fmla="*/ 266700 w 628692"/>
                <a:gd name="connsiteY28" fmla="*/ 139524 h 871989"/>
                <a:gd name="connsiteX29" fmla="*/ 323850 w 628692"/>
                <a:gd name="connsiteY29" fmla="*/ 160956 h 871989"/>
                <a:gd name="connsiteX30" fmla="*/ 292894 w 628692"/>
                <a:gd name="connsiteY30" fmla="*/ 206199 h 871989"/>
                <a:gd name="connsiteX31" fmla="*/ 314325 w 628692"/>
                <a:gd name="connsiteY31" fmla="*/ 239536 h 871989"/>
                <a:gd name="connsiteX32" fmla="*/ 431007 w 628692"/>
                <a:gd name="connsiteY32" fmla="*/ 246680 h 871989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19101 w 628692"/>
                <a:gd name="connsiteY19" fmla="*/ 408607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19101 w 628692"/>
                <a:gd name="connsiteY19" fmla="*/ 403844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6238 w 628692"/>
                <a:gd name="connsiteY21" fmla="*/ 611012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6433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45282 w 628692"/>
                <a:gd name="connsiteY10" fmla="*/ 808655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42900 w 628692"/>
                <a:gd name="connsiteY10" fmla="*/ 799130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28613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28613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292894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3850 w 628692"/>
                <a:gd name="connsiteY29" fmla="*/ 160956 h 874450"/>
                <a:gd name="connsiteX30" fmla="*/ 309563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09563 w 628692"/>
                <a:gd name="connsiteY30" fmla="*/ 206199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14325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6680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431007 w 628692"/>
                <a:gd name="connsiteY32" fmla="*/ 246680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431007 w 628692"/>
                <a:gd name="connsiteY32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385091 w 628692"/>
                <a:gd name="connsiteY32" fmla="*/ 253825 h 874450"/>
                <a:gd name="connsiteX33" fmla="*/ 431007 w 628692"/>
                <a:gd name="connsiteY33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21469 w 628692"/>
                <a:gd name="connsiteY31" fmla="*/ 239536 h 874450"/>
                <a:gd name="connsiteX32" fmla="*/ 385091 w 628692"/>
                <a:gd name="connsiteY32" fmla="*/ 249062 h 874450"/>
                <a:gd name="connsiteX33" fmla="*/ 431007 w 628692"/>
                <a:gd name="connsiteY33" fmla="*/ 244299 h 874450"/>
                <a:gd name="connsiteX0" fmla="*/ 431007 w 628692"/>
                <a:gd name="connsiteY0" fmla="*/ 244299 h 874450"/>
                <a:gd name="connsiteX1" fmla="*/ 442913 w 628692"/>
                <a:gd name="connsiteY1" fmla="*/ 110949 h 874450"/>
                <a:gd name="connsiteX2" fmla="*/ 352425 w 628692"/>
                <a:gd name="connsiteY2" fmla="*/ 10936 h 874450"/>
                <a:gd name="connsiteX3" fmla="*/ 207169 w 628692"/>
                <a:gd name="connsiteY3" fmla="*/ 29987 h 874450"/>
                <a:gd name="connsiteX4" fmla="*/ 95250 w 628692"/>
                <a:gd name="connsiteY4" fmla="*/ 146667 h 874450"/>
                <a:gd name="connsiteX5" fmla="*/ 16669 w 628692"/>
                <a:gd name="connsiteY5" fmla="*/ 330024 h 874450"/>
                <a:gd name="connsiteX6" fmla="*/ 1 w 628692"/>
                <a:gd name="connsiteY6" fmla="*/ 449086 h 874450"/>
                <a:gd name="connsiteX7" fmla="*/ 16669 w 628692"/>
                <a:gd name="connsiteY7" fmla="*/ 584818 h 874450"/>
                <a:gd name="connsiteX8" fmla="*/ 100013 w 628692"/>
                <a:gd name="connsiteY8" fmla="*/ 730074 h 874450"/>
                <a:gd name="connsiteX9" fmla="*/ 257175 w 628692"/>
                <a:gd name="connsiteY9" fmla="*/ 806274 h 874450"/>
                <a:gd name="connsiteX10" fmla="*/ 330994 w 628692"/>
                <a:gd name="connsiteY10" fmla="*/ 803892 h 874450"/>
                <a:gd name="connsiteX11" fmla="*/ 395288 w 628692"/>
                <a:gd name="connsiteY11" fmla="*/ 777699 h 874450"/>
                <a:gd name="connsiteX12" fmla="*/ 433388 w 628692"/>
                <a:gd name="connsiteY12" fmla="*/ 772936 h 874450"/>
                <a:gd name="connsiteX13" fmla="*/ 490538 w 628692"/>
                <a:gd name="connsiteY13" fmla="*/ 863424 h 874450"/>
                <a:gd name="connsiteX14" fmla="*/ 564356 w 628692"/>
                <a:gd name="connsiteY14" fmla="*/ 870570 h 874450"/>
                <a:gd name="connsiteX15" fmla="*/ 628650 w 628692"/>
                <a:gd name="connsiteY15" fmla="*/ 841993 h 874450"/>
                <a:gd name="connsiteX16" fmla="*/ 554833 w 628692"/>
                <a:gd name="connsiteY16" fmla="*/ 680068 h 874450"/>
                <a:gd name="connsiteX17" fmla="*/ 485777 w 628692"/>
                <a:gd name="connsiteY17" fmla="*/ 491950 h 874450"/>
                <a:gd name="connsiteX18" fmla="*/ 454819 w 628692"/>
                <a:gd name="connsiteY18" fmla="*/ 399080 h 874450"/>
                <a:gd name="connsiteX19" fmla="*/ 407194 w 628692"/>
                <a:gd name="connsiteY19" fmla="*/ 401462 h 874450"/>
                <a:gd name="connsiteX20" fmla="*/ 342900 w 628692"/>
                <a:gd name="connsiteY20" fmla="*/ 420511 h 874450"/>
                <a:gd name="connsiteX21" fmla="*/ 378619 w 628692"/>
                <a:gd name="connsiteY21" fmla="*/ 618155 h 874450"/>
                <a:gd name="connsiteX22" fmla="*/ 338138 w 628692"/>
                <a:gd name="connsiteY22" fmla="*/ 661017 h 874450"/>
                <a:gd name="connsiteX23" fmla="*/ 259557 w 628692"/>
                <a:gd name="connsiteY23" fmla="*/ 649111 h 874450"/>
                <a:gd name="connsiteX24" fmla="*/ 171451 w 628692"/>
                <a:gd name="connsiteY24" fmla="*/ 577674 h 874450"/>
                <a:gd name="connsiteX25" fmla="*/ 138113 w 628692"/>
                <a:gd name="connsiteY25" fmla="*/ 480042 h 874450"/>
                <a:gd name="connsiteX26" fmla="*/ 150018 w 628692"/>
                <a:gd name="connsiteY26" fmla="*/ 320499 h 874450"/>
                <a:gd name="connsiteX27" fmla="*/ 197644 w 628692"/>
                <a:gd name="connsiteY27" fmla="*/ 215724 h 874450"/>
                <a:gd name="connsiteX28" fmla="*/ 266700 w 628692"/>
                <a:gd name="connsiteY28" fmla="*/ 139524 h 874450"/>
                <a:gd name="connsiteX29" fmla="*/ 321468 w 628692"/>
                <a:gd name="connsiteY29" fmla="*/ 139525 h 874450"/>
                <a:gd name="connsiteX30" fmla="*/ 326231 w 628692"/>
                <a:gd name="connsiteY30" fmla="*/ 203818 h 874450"/>
                <a:gd name="connsiteX31" fmla="*/ 333375 w 628692"/>
                <a:gd name="connsiteY31" fmla="*/ 237154 h 874450"/>
                <a:gd name="connsiteX32" fmla="*/ 385091 w 628692"/>
                <a:gd name="connsiteY32" fmla="*/ 249062 h 874450"/>
                <a:gd name="connsiteX33" fmla="*/ 431007 w 628692"/>
                <a:gd name="connsiteY33" fmla="*/ 244299 h 87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28692" h="874450">
                  <a:moveTo>
                    <a:pt x="431007" y="244299"/>
                  </a:moveTo>
                  <a:cubicBezTo>
                    <a:pt x="440644" y="221280"/>
                    <a:pt x="456010" y="149843"/>
                    <a:pt x="442913" y="110949"/>
                  </a:cubicBezTo>
                  <a:cubicBezTo>
                    <a:pt x="429816" y="72055"/>
                    <a:pt x="391716" y="24430"/>
                    <a:pt x="352425" y="10936"/>
                  </a:cubicBezTo>
                  <a:cubicBezTo>
                    <a:pt x="313134" y="-2558"/>
                    <a:pt x="260350" y="-10494"/>
                    <a:pt x="207169" y="29987"/>
                  </a:cubicBezTo>
                  <a:cubicBezTo>
                    <a:pt x="161132" y="67293"/>
                    <a:pt x="127000" y="96661"/>
                    <a:pt x="95250" y="146667"/>
                  </a:cubicBezTo>
                  <a:cubicBezTo>
                    <a:pt x="63500" y="196673"/>
                    <a:pt x="32544" y="279621"/>
                    <a:pt x="16669" y="330024"/>
                  </a:cubicBezTo>
                  <a:cubicBezTo>
                    <a:pt x="794" y="380427"/>
                    <a:pt x="1" y="406620"/>
                    <a:pt x="1" y="449086"/>
                  </a:cubicBezTo>
                  <a:cubicBezTo>
                    <a:pt x="1" y="491552"/>
                    <a:pt x="0" y="537987"/>
                    <a:pt x="16669" y="584818"/>
                  </a:cubicBezTo>
                  <a:cubicBezTo>
                    <a:pt x="33338" y="631649"/>
                    <a:pt x="59929" y="693165"/>
                    <a:pt x="100013" y="730074"/>
                  </a:cubicBezTo>
                  <a:cubicBezTo>
                    <a:pt x="140097" y="766983"/>
                    <a:pt x="218678" y="803496"/>
                    <a:pt x="257175" y="806274"/>
                  </a:cubicBezTo>
                  <a:cubicBezTo>
                    <a:pt x="295672" y="809052"/>
                    <a:pt x="314325" y="809448"/>
                    <a:pt x="330994" y="803892"/>
                  </a:cubicBezTo>
                  <a:cubicBezTo>
                    <a:pt x="347663" y="798336"/>
                    <a:pt x="378222" y="782858"/>
                    <a:pt x="395288" y="777699"/>
                  </a:cubicBezTo>
                  <a:cubicBezTo>
                    <a:pt x="412354" y="772540"/>
                    <a:pt x="414338" y="742773"/>
                    <a:pt x="433388" y="772936"/>
                  </a:cubicBezTo>
                  <a:cubicBezTo>
                    <a:pt x="452438" y="803099"/>
                    <a:pt x="468710" y="847152"/>
                    <a:pt x="490538" y="863424"/>
                  </a:cubicBezTo>
                  <a:cubicBezTo>
                    <a:pt x="512366" y="879696"/>
                    <a:pt x="541337" y="874142"/>
                    <a:pt x="564356" y="870570"/>
                  </a:cubicBezTo>
                  <a:cubicBezTo>
                    <a:pt x="587375" y="866998"/>
                    <a:pt x="630237" y="873743"/>
                    <a:pt x="628650" y="841993"/>
                  </a:cubicBezTo>
                  <a:cubicBezTo>
                    <a:pt x="627063" y="810243"/>
                    <a:pt x="578645" y="738408"/>
                    <a:pt x="554833" y="680068"/>
                  </a:cubicBezTo>
                  <a:cubicBezTo>
                    <a:pt x="531021" y="621728"/>
                    <a:pt x="502446" y="538781"/>
                    <a:pt x="485777" y="491950"/>
                  </a:cubicBezTo>
                  <a:cubicBezTo>
                    <a:pt x="469108" y="445119"/>
                    <a:pt x="467916" y="414161"/>
                    <a:pt x="454819" y="399080"/>
                  </a:cubicBezTo>
                  <a:cubicBezTo>
                    <a:pt x="441722" y="383999"/>
                    <a:pt x="425847" y="397890"/>
                    <a:pt x="407194" y="401462"/>
                  </a:cubicBezTo>
                  <a:cubicBezTo>
                    <a:pt x="388541" y="405034"/>
                    <a:pt x="347663" y="384395"/>
                    <a:pt x="342900" y="420511"/>
                  </a:cubicBezTo>
                  <a:cubicBezTo>
                    <a:pt x="338137" y="456627"/>
                    <a:pt x="390525" y="606249"/>
                    <a:pt x="378619" y="618155"/>
                  </a:cubicBezTo>
                  <a:cubicBezTo>
                    <a:pt x="365919" y="634823"/>
                    <a:pt x="357982" y="655858"/>
                    <a:pt x="338138" y="661017"/>
                  </a:cubicBezTo>
                  <a:cubicBezTo>
                    <a:pt x="318294" y="666176"/>
                    <a:pt x="287338" y="663001"/>
                    <a:pt x="259557" y="649111"/>
                  </a:cubicBezTo>
                  <a:cubicBezTo>
                    <a:pt x="231776" y="635221"/>
                    <a:pt x="191692" y="605852"/>
                    <a:pt x="171451" y="577674"/>
                  </a:cubicBezTo>
                  <a:cubicBezTo>
                    <a:pt x="151210" y="549496"/>
                    <a:pt x="141685" y="522904"/>
                    <a:pt x="138113" y="480042"/>
                  </a:cubicBezTo>
                  <a:cubicBezTo>
                    <a:pt x="134541" y="437180"/>
                    <a:pt x="140096" y="364552"/>
                    <a:pt x="150018" y="320499"/>
                  </a:cubicBezTo>
                  <a:cubicBezTo>
                    <a:pt x="159940" y="276446"/>
                    <a:pt x="178197" y="245886"/>
                    <a:pt x="197644" y="215724"/>
                  </a:cubicBezTo>
                  <a:cubicBezTo>
                    <a:pt x="217091" y="185562"/>
                    <a:pt x="246063" y="152224"/>
                    <a:pt x="266700" y="139524"/>
                  </a:cubicBezTo>
                  <a:cubicBezTo>
                    <a:pt x="287337" y="126824"/>
                    <a:pt x="311546" y="128809"/>
                    <a:pt x="321468" y="139525"/>
                  </a:cubicBezTo>
                  <a:cubicBezTo>
                    <a:pt x="331390" y="150241"/>
                    <a:pt x="324247" y="187547"/>
                    <a:pt x="326231" y="203818"/>
                  </a:cubicBezTo>
                  <a:cubicBezTo>
                    <a:pt x="328215" y="220089"/>
                    <a:pt x="323565" y="229613"/>
                    <a:pt x="333375" y="237154"/>
                  </a:cubicBezTo>
                  <a:cubicBezTo>
                    <a:pt x="343185" y="244695"/>
                    <a:pt x="366835" y="248268"/>
                    <a:pt x="385091" y="249062"/>
                  </a:cubicBezTo>
                  <a:cubicBezTo>
                    <a:pt x="403347" y="249856"/>
                    <a:pt x="421370" y="267318"/>
                    <a:pt x="431007" y="244299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54" name="フリーフォーム: 図形 453">
              <a:extLst>
                <a:ext uri="{FF2B5EF4-FFF2-40B4-BE49-F238E27FC236}">
                  <a16:creationId xmlns:a16="http://schemas.microsoft.com/office/drawing/2014/main" id="{6B801215-7A1D-410F-B017-35DC7B03E91D}"/>
                </a:ext>
              </a:extLst>
            </p:cNvPr>
            <p:cNvSpPr/>
            <p:nvPr/>
          </p:nvSpPr>
          <p:spPr>
            <a:xfrm>
              <a:off x="5738009" y="5191830"/>
              <a:ext cx="852732" cy="593144"/>
            </a:xfrm>
            <a:custGeom>
              <a:avLst/>
              <a:gdLst>
                <a:gd name="connsiteX0" fmla="*/ 0 w 971550"/>
                <a:gd name="connsiteY0" fmla="*/ 230981 h 676275"/>
                <a:gd name="connsiteX1" fmla="*/ 78581 w 971550"/>
                <a:gd name="connsiteY1" fmla="*/ 140494 h 676275"/>
                <a:gd name="connsiteX2" fmla="*/ 264319 w 971550"/>
                <a:gd name="connsiteY2" fmla="*/ 64294 h 676275"/>
                <a:gd name="connsiteX3" fmla="*/ 416719 w 971550"/>
                <a:gd name="connsiteY3" fmla="*/ 23813 h 676275"/>
                <a:gd name="connsiteX4" fmla="*/ 631031 w 971550"/>
                <a:gd name="connsiteY4" fmla="*/ 0 h 676275"/>
                <a:gd name="connsiteX5" fmla="*/ 754856 w 971550"/>
                <a:gd name="connsiteY5" fmla="*/ 19050 h 676275"/>
                <a:gd name="connsiteX6" fmla="*/ 845344 w 971550"/>
                <a:gd name="connsiteY6" fmla="*/ 47625 h 676275"/>
                <a:gd name="connsiteX7" fmla="*/ 931069 w 971550"/>
                <a:gd name="connsiteY7" fmla="*/ 121444 h 676275"/>
                <a:gd name="connsiteX8" fmla="*/ 971550 w 971550"/>
                <a:gd name="connsiteY8" fmla="*/ 240506 h 676275"/>
                <a:gd name="connsiteX9" fmla="*/ 916781 w 971550"/>
                <a:gd name="connsiteY9" fmla="*/ 361950 h 676275"/>
                <a:gd name="connsiteX10" fmla="*/ 804863 w 971550"/>
                <a:gd name="connsiteY10" fmla="*/ 440531 h 676275"/>
                <a:gd name="connsiteX11" fmla="*/ 681038 w 971550"/>
                <a:gd name="connsiteY11" fmla="*/ 490538 h 676275"/>
                <a:gd name="connsiteX12" fmla="*/ 590550 w 971550"/>
                <a:gd name="connsiteY12" fmla="*/ 488156 h 676275"/>
                <a:gd name="connsiteX13" fmla="*/ 545306 w 971550"/>
                <a:gd name="connsiteY13" fmla="*/ 481013 h 676275"/>
                <a:gd name="connsiteX14" fmla="*/ 528638 w 971550"/>
                <a:gd name="connsiteY14" fmla="*/ 457200 h 676275"/>
                <a:gd name="connsiteX15" fmla="*/ 464344 w 971550"/>
                <a:gd name="connsiteY15" fmla="*/ 542925 h 676275"/>
                <a:gd name="connsiteX16" fmla="*/ 400050 w 971550"/>
                <a:gd name="connsiteY16" fmla="*/ 623888 h 676275"/>
                <a:gd name="connsiteX17" fmla="*/ 321469 w 971550"/>
                <a:gd name="connsiteY17" fmla="*/ 676275 h 676275"/>
                <a:gd name="connsiteX18" fmla="*/ 250031 w 971550"/>
                <a:gd name="connsiteY18" fmla="*/ 666750 h 676275"/>
                <a:gd name="connsiteX19" fmla="*/ 221456 w 971550"/>
                <a:gd name="connsiteY19" fmla="*/ 626269 h 676275"/>
                <a:gd name="connsiteX20" fmla="*/ 288131 w 971550"/>
                <a:gd name="connsiteY20" fmla="*/ 516731 h 676275"/>
                <a:gd name="connsiteX21" fmla="*/ 361950 w 971550"/>
                <a:gd name="connsiteY21" fmla="*/ 378619 h 676275"/>
                <a:gd name="connsiteX22" fmla="*/ 464344 w 971550"/>
                <a:gd name="connsiteY22" fmla="*/ 295275 h 676275"/>
                <a:gd name="connsiteX23" fmla="*/ 497681 w 971550"/>
                <a:gd name="connsiteY23" fmla="*/ 257175 h 676275"/>
                <a:gd name="connsiteX24" fmla="*/ 566738 w 971550"/>
                <a:gd name="connsiteY24" fmla="*/ 259556 h 676275"/>
                <a:gd name="connsiteX25" fmla="*/ 602456 w 971550"/>
                <a:gd name="connsiteY25" fmla="*/ 326231 h 676275"/>
                <a:gd name="connsiteX26" fmla="*/ 590550 w 971550"/>
                <a:gd name="connsiteY26" fmla="*/ 352425 h 676275"/>
                <a:gd name="connsiteX27" fmla="*/ 611981 w 971550"/>
                <a:gd name="connsiteY27" fmla="*/ 361950 h 676275"/>
                <a:gd name="connsiteX28" fmla="*/ 678656 w 971550"/>
                <a:gd name="connsiteY28" fmla="*/ 352425 h 676275"/>
                <a:gd name="connsiteX29" fmla="*/ 745331 w 971550"/>
                <a:gd name="connsiteY29" fmla="*/ 319088 h 676275"/>
                <a:gd name="connsiteX30" fmla="*/ 754856 w 971550"/>
                <a:gd name="connsiteY30" fmla="*/ 254794 h 676275"/>
                <a:gd name="connsiteX31" fmla="*/ 750094 w 971550"/>
                <a:gd name="connsiteY31" fmla="*/ 183356 h 676275"/>
                <a:gd name="connsiteX32" fmla="*/ 659606 w 971550"/>
                <a:gd name="connsiteY32" fmla="*/ 154781 h 676275"/>
                <a:gd name="connsiteX33" fmla="*/ 566738 w 971550"/>
                <a:gd name="connsiteY33" fmla="*/ 159544 h 676275"/>
                <a:gd name="connsiteX34" fmla="*/ 461963 w 971550"/>
                <a:gd name="connsiteY34" fmla="*/ 164306 h 676275"/>
                <a:gd name="connsiteX35" fmla="*/ 342900 w 971550"/>
                <a:gd name="connsiteY35" fmla="*/ 195263 h 676275"/>
                <a:gd name="connsiteX36" fmla="*/ 228600 w 971550"/>
                <a:gd name="connsiteY36" fmla="*/ 235744 h 676275"/>
                <a:gd name="connsiteX37" fmla="*/ 150019 w 971550"/>
                <a:gd name="connsiteY37" fmla="*/ 271463 h 676275"/>
                <a:gd name="connsiteX38" fmla="*/ 69056 w 971550"/>
                <a:gd name="connsiteY38" fmla="*/ 261938 h 676275"/>
                <a:gd name="connsiteX39" fmla="*/ 0 w 97155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0981 h 676275"/>
                <a:gd name="connsiteX1" fmla="*/ 78621 w 971590"/>
                <a:gd name="connsiteY1" fmla="*/ 140494 h 676275"/>
                <a:gd name="connsiteX2" fmla="*/ 264359 w 971590"/>
                <a:gd name="connsiteY2" fmla="*/ 64294 h 676275"/>
                <a:gd name="connsiteX3" fmla="*/ 416759 w 971590"/>
                <a:gd name="connsiteY3" fmla="*/ 23813 h 676275"/>
                <a:gd name="connsiteX4" fmla="*/ 631071 w 971590"/>
                <a:gd name="connsiteY4" fmla="*/ 0 h 676275"/>
                <a:gd name="connsiteX5" fmla="*/ 754896 w 971590"/>
                <a:gd name="connsiteY5" fmla="*/ 19050 h 676275"/>
                <a:gd name="connsiteX6" fmla="*/ 845384 w 971590"/>
                <a:gd name="connsiteY6" fmla="*/ 47625 h 676275"/>
                <a:gd name="connsiteX7" fmla="*/ 931109 w 971590"/>
                <a:gd name="connsiteY7" fmla="*/ 121444 h 676275"/>
                <a:gd name="connsiteX8" fmla="*/ 971590 w 971590"/>
                <a:gd name="connsiteY8" fmla="*/ 240506 h 676275"/>
                <a:gd name="connsiteX9" fmla="*/ 916821 w 971590"/>
                <a:gd name="connsiteY9" fmla="*/ 361950 h 676275"/>
                <a:gd name="connsiteX10" fmla="*/ 804903 w 971590"/>
                <a:gd name="connsiteY10" fmla="*/ 440531 h 676275"/>
                <a:gd name="connsiteX11" fmla="*/ 681078 w 971590"/>
                <a:gd name="connsiteY11" fmla="*/ 490538 h 676275"/>
                <a:gd name="connsiteX12" fmla="*/ 590590 w 971590"/>
                <a:gd name="connsiteY12" fmla="*/ 488156 h 676275"/>
                <a:gd name="connsiteX13" fmla="*/ 545346 w 971590"/>
                <a:gd name="connsiteY13" fmla="*/ 481013 h 676275"/>
                <a:gd name="connsiteX14" fmla="*/ 528678 w 971590"/>
                <a:gd name="connsiteY14" fmla="*/ 457200 h 676275"/>
                <a:gd name="connsiteX15" fmla="*/ 464384 w 971590"/>
                <a:gd name="connsiteY15" fmla="*/ 542925 h 676275"/>
                <a:gd name="connsiteX16" fmla="*/ 400090 w 971590"/>
                <a:gd name="connsiteY16" fmla="*/ 623888 h 676275"/>
                <a:gd name="connsiteX17" fmla="*/ 321509 w 971590"/>
                <a:gd name="connsiteY17" fmla="*/ 676275 h 676275"/>
                <a:gd name="connsiteX18" fmla="*/ 250071 w 971590"/>
                <a:gd name="connsiteY18" fmla="*/ 666750 h 676275"/>
                <a:gd name="connsiteX19" fmla="*/ 221496 w 971590"/>
                <a:gd name="connsiteY19" fmla="*/ 626269 h 676275"/>
                <a:gd name="connsiteX20" fmla="*/ 288171 w 971590"/>
                <a:gd name="connsiteY20" fmla="*/ 516731 h 676275"/>
                <a:gd name="connsiteX21" fmla="*/ 361990 w 971590"/>
                <a:gd name="connsiteY21" fmla="*/ 378619 h 676275"/>
                <a:gd name="connsiteX22" fmla="*/ 464384 w 971590"/>
                <a:gd name="connsiteY22" fmla="*/ 295275 h 676275"/>
                <a:gd name="connsiteX23" fmla="*/ 497721 w 971590"/>
                <a:gd name="connsiteY23" fmla="*/ 257175 h 676275"/>
                <a:gd name="connsiteX24" fmla="*/ 566778 w 971590"/>
                <a:gd name="connsiteY24" fmla="*/ 259556 h 676275"/>
                <a:gd name="connsiteX25" fmla="*/ 602496 w 971590"/>
                <a:gd name="connsiteY25" fmla="*/ 326231 h 676275"/>
                <a:gd name="connsiteX26" fmla="*/ 590590 w 971590"/>
                <a:gd name="connsiteY26" fmla="*/ 352425 h 676275"/>
                <a:gd name="connsiteX27" fmla="*/ 612021 w 971590"/>
                <a:gd name="connsiteY27" fmla="*/ 361950 h 676275"/>
                <a:gd name="connsiteX28" fmla="*/ 678696 w 971590"/>
                <a:gd name="connsiteY28" fmla="*/ 352425 h 676275"/>
                <a:gd name="connsiteX29" fmla="*/ 745371 w 971590"/>
                <a:gd name="connsiteY29" fmla="*/ 319088 h 676275"/>
                <a:gd name="connsiteX30" fmla="*/ 754896 w 971590"/>
                <a:gd name="connsiteY30" fmla="*/ 254794 h 676275"/>
                <a:gd name="connsiteX31" fmla="*/ 750134 w 971590"/>
                <a:gd name="connsiteY31" fmla="*/ 183356 h 676275"/>
                <a:gd name="connsiteX32" fmla="*/ 659646 w 971590"/>
                <a:gd name="connsiteY32" fmla="*/ 154781 h 676275"/>
                <a:gd name="connsiteX33" fmla="*/ 566778 w 971590"/>
                <a:gd name="connsiteY33" fmla="*/ 159544 h 676275"/>
                <a:gd name="connsiteX34" fmla="*/ 462003 w 971590"/>
                <a:gd name="connsiteY34" fmla="*/ 164306 h 676275"/>
                <a:gd name="connsiteX35" fmla="*/ 342940 w 971590"/>
                <a:gd name="connsiteY35" fmla="*/ 195263 h 676275"/>
                <a:gd name="connsiteX36" fmla="*/ 228640 w 971590"/>
                <a:gd name="connsiteY36" fmla="*/ 235744 h 676275"/>
                <a:gd name="connsiteX37" fmla="*/ 150059 w 971590"/>
                <a:gd name="connsiteY37" fmla="*/ 271463 h 676275"/>
                <a:gd name="connsiteX38" fmla="*/ 69096 w 971590"/>
                <a:gd name="connsiteY38" fmla="*/ 261938 h 676275"/>
                <a:gd name="connsiteX39" fmla="*/ 40 w 971590"/>
                <a:gd name="connsiteY39" fmla="*/ 230981 h 676275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590"/>
                <a:gd name="connsiteY0" fmla="*/ 232227 h 677521"/>
                <a:gd name="connsiteX1" fmla="*/ 78621 w 971590"/>
                <a:gd name="connsiteY1" fmla="*/ 141740 h 677521"/>
                <a:gd name="connsiteX2" fmla="*/ 264359 w 971590"/>
                <a:gd name="connsiteY2" fmla="*/ 65540 h 677521"/>
                <a:gd name="connsiteX3" fmla="*/ 416759 w 971590"/>
                <a:gd name="connsiteY3" fmla="*/ 25059 h 677521"/>
                <a:gd name="connsiteX4" fmla="*/ 631071 w 971590"/>
                <a:gd name="connsiteY4" fmla="*/ 1246 h 677521"/>
                <a:gd name="connsiteX5" fmla="*/ 754896 w 971590"/>
                <a:gd name="connsiteY5" fmla="*/ 20296 h 677521"/>
                <a:gd name="connsiteX6" fmla="*/ 845384 w 971590"/>
                <a:gd name="connsiteY6" fmla="*/ 48871 h 677521"/>
                <a:gd name="connsiteX7" fmla="*/ 931109 w 971590"/>
                <a:gd name="connsiteY7" fmla="*/ 122690 h 677521"/>
                <a:gd name="connsiteX8" fmla="*/ 971590 w 971590"/>
                <a:gd name="connsiteY8" fmla="*/ 241752 h 677521"/>
                <a:gd name="connsiteX9" fmla="*/ 916821 w 971590"/>
                <a:gd name="connsiteY9" fmla="*/ 363196 h 677521"/>
                <a:gd name="connsiteX10" fmla="*/ 804903 w 971590"/>
                <a:gd name="connsiteY10" fmla="*/ 441777 h 677521"/>
                <a:gd name="connsiteX11" fmla="*/ 681078 w 971590"/>
                <a:gd name="connsiteY11" fmla="*/ 491784 h 677521"/>
                <a:gd name="connsiteX12" fmla="*/ 590590 w 971590"/>
                <a:gd name="connsiteY12" fmla="*/ 489402 h 677521"/>
                <a:gd name="connsiteX13" fmla="*/ 545346 w 971590"/>
                <a:gd name="connsiteY13" fmla="*/ 482259 h 677521"/>
                <a:gd name="connsiteX14" fmla="*/ 528678 w 971590"/>
                <a:gd name="connsiteY14" fmla="*/ 458446 h 677521"/>
                <a:gd name="connsiteX15" fmla="*/ 464384 w 971590"/>
                <a:gd name="connsiteY15" fmla="*/ 544171 h 677521"/>
                <a:gd name="connsiteX16" fmla="*/ 400090 w 971590"/>
                <a:gd name="connsiteY16" fmla="*/ 625134 h 677521"/>
                <a:gd name="connsiteX17" fmla="*/ 321509 w 971590"/>
                <a:gd name="connsiteY17" fmla="*/ 677521 h 677521"/>
                <a:gd name="connsiteX18" fmla="*/ 250071 w 971590"/>
                <a:gd name="connsiteY18" fmla="*/ 667996 h 677521"/>
                <a:gd name="connsiteX19" fmla="*/ 221496 w 971590"/>
                <a:gd name="connsiteY19" fmla="*/ 627515 h 677521"/>
                <a:gd name="connsiteX20" fmla="*/ 288171 w 971590"/>
                <a:gd name="connsiteY20" fmla="*/ 517977 h 677521"/>
                <a:gd name="connsiteX21" fmla="*/ 361990 w 971590"/>
                <a:gd name="connsiteY21" fmla="*/ 379865 h 677521"/>
                <a:gd name="connsiteX22" fmla="*/ 464384 w 971590"/>
                <a:gd name="connsiteY22" fmla="*/ 296521 h 677521"/>
                <a:gd name="connsiteX23" fmla="*/ 497721 w 971590"/>
                <a:gd name="connsiteY23" fmla="*/ 258421 h 677521"/>
                <a:gd name="connsiteX24" fmla="*/ 566778 w 971590"/>
                <a:gd name="connsiteY24" fmla="*/ 260802 h 677521"/>
                <a:gd name="connsiteX25" fmla="*/ 602496 w 971590"/>
                <a:gd name="connsiteY25" fmla="*/ 327477 h 677521"/>
                <a:gd name="connsiteX26" fmla="*/ 590590 w 971590"/>
                <a:gd name="connsiteY26" fmla="*/ 353671 h 677521"/>
                <a:gd name="connsiteX27" fmla="*/ 612021 w 971590"/>
                <a:gd name="connsiteY27" fmla="*/ 363196 h 677521"/>
                <a:gd name="connsiteX28" fmla="*/ 678696 w 971590"/>
                <a:gd name="connsiteY28" fmla="*/ 353671 h 677521"/>
                <a:gd name="connsiteX29" fmla="*/ 745371 w 971590"/>
                <a:gd name="connsiteY29" fmla="*/ 320334 h 677521"/>
                <a:gd name="connsiteX30" fmla="*/ 754896 w 971590"/>
                <a:gd name="connsiteY30" fmla="*/ 256040 h 677521"/>
                <a:gd name="connsiteX31" fmla="*/ 750134 w 971590"/>
                <a:gd name="connsiteY31" fmla="*/ 184602 h 677521"/>
                <a:gd name="connsiteX32" fmla="*/ 659646 w 971590"/>
                <a:gd name="connsiteY32" fmla="*/ 156027 h 677521"/>
                <a:gd name="connsiteX33" fmla="*/ 566778 w 971590"/>
                <a:gd name="connsiteY33" fmla="*/ 160790 h 677521"/>
                <a:gd name="connsiteX34" fmla="*/ 462003 w 971590"/>
                <a:gd name="connsiteY34" fmla="*/ 165552 h 677521"/>
                <a:gd name="connsiteX35" fmla="*/ 342940 w 971590"/>
                <a:gd name="connsiteY35" fmla="*/ 196509 h 677521"/>
                <a:gd name="connsiteX36" fmla="*/ 228640 w 971590"/>
                <a:gd name="connsiteY36" fmla="*/ 236990 h 677521"/>
                <a:gd name="connsiteX37" fmla="*/ 150059 w 971590"/>
                <a:gd name="connsiteY37" fmla="*/ 272709 h 677521"/>
                <a:gd name="connsiteX38" fmla="*/ 69096 w 971590"/>
                <a:gd name="connsiteY38" fmla="*/ 263184 h 677521"/>
                <a:gd name="connsiteX39" fmla="*/ 40 w 971590"/>
                <a:gd name="connsiteY39" fmla="*/ 232227 h 677521"/>
                <a:gd name="connsiteX0" fmla="*/ 40 w 971845"/>
                <a:gd name="connsiteY0" fmla="*/ 232227 h 677521"/>
                <a:gd name="connsiteX1" fmla="*/ 78621 w 971845"/>
                <a:gd name="connsiteY1" fmla="*/ 141740 h 677521"/>
                <a:gd name="connsiteX2" fmla="*/ 264359 w 971845"/>
                <a:gd name="connsiteY2" fmla="*/ 65540 h 677521"/>
                <a:gd name="connsiteX3" fmla="*/ 416759 w 971845"/>
                <a:gd name="connsiteY3" fmla="*/ 25059 h 677521"/>
                <a:gd name="connsiteX4" fmla="*/ 631071 w 971845"/>
                <a:gd name="connsiteY4" fmla="*/ 1246 h 677521"/>
                <a:gd name="connsiteX5" fmla="*/ 754896 w 971845"/>
                <a:gd name="connsiteY5" fmla="*/ 20296 h 677521"/>
                <a:gd name="connsiteX6" fmla="*/ 845384 w 971845"/>
                <a:gd name="connsiteY6" fmla="*/ 48871 h 677521"/>
                <a:gd name="connsiteX7" fmla="*/ 931109 w 971845"/>
                <a:gd name="connsiteY7" fmla="*/ 122690 h 677521"/>
                <a:gd name="connsiteX8" fmla="*/ 971590 w 971845"/>
                <a:gd name="connsiteY8" fmla="*/ 241752 h 677521"/>
                <a:gd name="connsiteX9" fmla="*/ 916821 w 971845"/>
                <a:gd name="connsiteY9" fmla="*/ 363196 h 677521"/>
                <a:gd name="connsiteX10" fmla="*/ 804903 w 971845"/>
                <a:gd name="connsiteY10" fmla="*/ 441777 h 677521"/>
                <a:gd name="connsiteX11" fmla="*/ 681078 w 971845"/>
                <a:gd name="connsiteY11" fmla="*/ 491784 h 677521"/>
                <a:gd name="connsiteX12" fmla="*/ 590590 w 971845"/>
                <a:gd name="connsiteY12" fmla="*/ 489402 h 677521"/>
                <a:gd name="connsiteX13" fmla="*/ 545346 w 971845"/>
                <a:gd name="connsiteY13" fmla="*/ 482259 h 677521"/>
                <a:gd name="connsiteX14" fmla="*/ 528678 w 971845"/>
                <a:gd name="connsiteY14" fmla="*/ 458446 h 677521"/>
                <a:gd name="connsiteX15" fmla="*/ 464384 w 971845"/>
                <a:gd name="connsiteY15" fmla="*/ 544171 h 677521"/>
                <a:gd name="connsiteX16" fmla="*/ 400090 w 971845"/>
                <a:gd name="connsiteY16" fmla="*/ 625134 h 677521"/>
                <a:gd name="connsiteX17" fmla="*/ 321509 w 971845"/>
                <a:gd name="connsiteY17" fmla="*/ 677521 h 677521"/>
                <a:gd name="connsiteX18" fmla="*/ 250071 w 971845"/>
                <a:gd name="connsiteY18" fmla="*/ 667996 h 677521"/>
                <a:gd name="connsiteX19" fmla="*/ 221496 w 971845"/>
                <a:gd name="connsiteY19" fmla="*/ 627515 h 677521"/>
                <a:gd name="connsiteX20" fmla="*/ 288171 w 971845"/>
                <a:gd name="connsiteY20" fmla="*/ 517977 h 677521"/>
                <a:gd name="connsiteX21" fmla="*/ 361990 w 971845"/>
                <a:gd name="connsiteY21" fmla="*/ 379865 h 677521"/>
                <a:gd name="connsiteX22" fmla="*/ 464384 w 971845"/>
                <a:gd name="connsiteY22" fmla="*/ 296521 h 677521"/>
                <a:gd name="connsiteX23" fmla="*/ 497721 w 971845"/>
                <a:gd name="connsiteY23" fmla="*/ 258421 h 677521"/>
                <a:gd name="connsiteX24" fmla="*/ 566778 w 971845"/>
                <a:gd name="connsiteY24" fmla="*/ 260802 h 677521"/>
                <a:gd name="connsiteX25" fmla="*/ 602496 w 971845"/>
                <a:gd name="connsiteY25" fmla="*/ 327477 h 677521"/>
                <a:gd name="connsiteX26" fmla="*/ 590590 w 971845"/>
                <a:gd name="connsiteY26" fmla="*/ 353671 h 677521"/>
                <a:gd name="connsiteX27" fmla="*/ 612021 w 971845"/>
                <a:gd name="connsiteY27" fmla="*/ 363196 h 677521"/>
                <a:gd name="connsiteX28" fmla="*/ 678696 w 971845"/>
                <a:gd name="connsiteY28" fmla="*/ 353671 h 677521"/>
                <a:gd name="connsiteX29" fmla="*/ 745371 w 971845"/>
                <a:gd name="connsiteY29" fmla="*/ 320334 h 677521"/>
                <a:gd name="connsiteX30" fmla="*/ 754896 w 971845"/>
                <a:gd name="connsiteY30" fmla="*/ 256040 h 677521"/>
                <a:gd name="connsiteX31" fmla="*/ 750134 w 971845"/>
                <a:gd name="connsiteY31" fmla="*/ 184602 h 677521"/>
                <a:gd name="connsiteX32" fmla="*/ 659646 w 971845"/>
                <a:gd name="connsiteY32" fmla="*/ 156027 h 677521"/>
                <a:gd name="connsiteX33" fmla="*/ 566778 w 971845"/>
                <a:gd name="connsiteY33" fmla="*/ 160790 h 677521"/>
                <a:gd name="connsiteX34" fmla="*/ 462003 w 971845"/>
                <a:gd name="connsiteY34" fmla="*/ 165552 h 677521"/>
                <a:gd name="connsiteX35" fmla="*/ 342940 w 971845"/>
                <a:gd name="connsiteY35" fmla="*/ 196509 h 677521"/>
                <a:gd name="connsiteX36" fmla="*/ 228640 w 971845"/>
                <a:gd name="connsiteY36" fmla="*/ 236990 h 677521"/>
                <a:gd name="connsiteX37" fmla="*/ 150059 w 971845"/>
                <a:gd name="connsiteY37" fmla="*/ 272709 h 677521"/>
                <a:gd name="connsiteX38" fmla="*/ 69096 w 971845"/>
                <a:gd name="connsiteY38" fmla="*/ 263184 h 677521"/>
                <a:gd name="connsiteX39" fmla="*/ 40 w 971845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77521"/>
                <a:gd name="connsiteX1" fmla="*/ 78621 w 976436"/>
                <a:gd name="connsiteY1" fmla="*/ 141740 h 677521"/>
                <a:gd name="connsiteX2" fmla="*/ 264359 w 976436"/>
                <a:gd name="connsiteY2" fmla="*/ 65540 h 677521"/>
                <a:gd name="connsiteX3" fmla="*/ 416759 w 976436"/>
                <a:gd name="connsiteY3" fmla="*/ 25059 h 677521"/>
                <a:gd name="connsiteX4" fmla="*/ 631071 w 976436"/>
                <a:gd name="connsiteY4" fmla="*/ 1246 h 677521"/>
                <a:gd name="connsiteX5" fmla="*/ 754896 w 976436"/>
                <a:gd name="connsiteY5" fmla="*/ 20296 h 677521"/>
                <a:gd name="connsiteX6" fmla="*/ 845384 w 976436"/>
                <a:gd name="connsiteY6" fmla="*/ 48871 h 677521"/>
                <a:gd name="connsiteX7" fmla="*/ 931109 w 976436"/>
                <a:gd name="connsiteY7" fmla="*/ 122690 h 677521"/>
                <a:gd name="connsiteX8" fmla="*/ 971590 w 976436"/>
                <a:gd name="connsiteY8" fmla="*/ 241752 h 677521"/>
                <a:gd name="connsiteX9" fmla="*/ 916821 w 976436"/>
                <a:gd name="connsiteY9" fmla="*/ 363196 h 677521"/>
                <a:gd name="connsiteX10" fmla="*/ 804903 w 976436"/>
                <a:gd name="connsiteY10" fmla="*/ 441777 h 677521"/>
                <a:gd name="connsiteX11" fmla="*/ 681078 w 976436"/>
                <a:gd name="connsiteY11" fmla="*/ 491784 h 677521"/>
                <a:gd name="connsiteX12" fmla="*/ 590590 w 976436"/>
                <a:gd name="connsiteY12" fmla="*/ 489402 h 677521"/>
                <a:gd name="connsiteX13" fmla="*/ 545346 w 976436"/>
                <a:gd name="connsiteY13" fmla="*/ 482259 h 677521"/>
                <a:gd name="connsiteX14" fmla="*/ 528678 w 976436"/>
                <a:gd name="connsiteY14" fmla="*/ 458446 h 677521"/>
                <a:gd name="connsiteX15" fmla="*/ 464384 w 976436"/>
                <a:gd name="connsiteY15" fmla="*/ 544171 h 677521"/>
                <a:gd name="connsiteX16" fmla="*/ 400090 w 976436"/>
                <a:gd name="connsiteY16" fmla="*/ 625134 h 677521"/>
                <a:gd name="connsiteX17" fmla="*/ 321509 w 976436"/>
                <a:gd name="connsiteY17" fmla="*/ 677521 h 677521"/>
                <a:gd name="connsiteX18" fmla="*/ 250071 w 976436"/>
                <a:gd name="connsiteY18" fmla="*/ 667996 h 677521"/>
                <a:gd name="connsiteX19" fmla="*/ 221496 w 976436"/>
                <a:gd name="connsiteY19" fmla="*/ 627515 h 677521"/>
                <a:gd name="connsiteX20" fmla="*/ 288171 w 976436"/>
                <a:gd name="connsiteY20" fmla="*/ 517977 h 677521"/>
                <a:gd name="connsiteX21" fmla="*/ 361990 w 976436"/>
                <a:gd name="connsiteY21" fmla="*/ 379865 h 677521"/>
                <a:gd name="connsiteX22" fmla="*/ 464384 w 976436"/>
                <a:gd name="connsiteY22" fmla="*/ 296521 h 677521"/>
                <a:gd name="connsiteX23" fmla="*/ 497721 w 976436"/>
                <a:gd name="connsiteY23" fmla="*/ 258421 h 677521"/>
                <a:gd name="connsiteX24" fmla="*/ 566778 w 976436"/>
                <a:gd name="connsiteY24" fmla="*/ 260802 h 677521"/>
                <a:gd name="connsiteX25" fmla="*/ 602496 w 976436"/>
                <a:gd name="connsiteY25" fmla="*/ 327477 h 677521"/>
                <a:gd name="connsiteX26" fmla="*/ 590590 w 976436"/>
                <a:gd name="connsiteY26" fmla="*/ 353671 h 677521"/>
                <a:gd name="connsiteX27" fmla="*/ 612021 w 976436"/>
                <a:gd name="connsiteY27" fmla="*/ 363196 h 677521"/>
                <a:gd name="connsiteX28" fmla="*/ 678696 w 976436"/>
                <a:gd name="connsiteY28" fmla="*/ 353671 h 677521"/>
                <a:gd name="connsiteX29" fmla="*/ 745371 w 976436"/>
                <a:gd name="connsiteY29" fmla="*/ 320334 h 677521"/>
                <a:gd name="connsiteX30" fmla="*/ 754896 w 976436"/>
                <a:gd name="connsiteY30" fmla="*/ 256040 h 677521"/>
                <a:gd name="connsiteX31" fmla="*/ 750134 w 976436"/>
                <a:gd name="connsiteY31" fmla="*/ 184602 h 677521"/>
                <a:gd name="connsiteX32" fmla="*/ 659646 w 976436"/>
                <a:gd name="connsiteY32" fmla="*/ 156027 h 677521"/>
                <a:gd name="connsiteX33" fmla="*/ 566778 w 976436"/>
                <a:gd name="connsiteY33" fmla="*/ 160790 h 677521"/>
                <a:gd name="connsiteX34" fmla="*/ 462003 w 976436"/>
                <a:gd name="connsiteY34" fmla="*/ 165552 h 677521"/>
                <a:gd name="connsiteX35" fmla="*/ 342940 w 976436"/>
                <a:gd name="connsiteY35" fmla="*/ 196509 h 677521"/>
                <a:gd name="connsiteX36" fmla="*/ 228640 w 976436"/>
                <a:gd name="connsiteY36" fmla="*/ 236990 h 677521"/>
                <a:gd name="connsiteX37" fmla="*/ 150059 w 976436"/>
                <a:gd name="connsiteY37" fmla="*/ 272709 h 677521"/>
                <a:gd name="connsiteX38" fmla="*/ 69096 w 976436"/>
                <a:gd name="connsiteY38" fmla="*/ 263184 h 677521"/>
                <a:gd name="connsiteX39" fmla="*/ 40 w 976436"/>
                <a:gd name="connsiteY39" fmla="*/ 232227 h 677521"/>
                <a:gd name="connsiteX0" fmla="*/ 40 w 976436"/>
                <a:gd name="connsiteY0" fmla="*/ 232227 h 684739"/>
                <a:gd name="connsiteX1" fmla="*/ 78621 w 976436"/>
                <a:gd name="connsiteY1" fmla="*/ 141740 h 684739"/>
                <a:gd name="connsiteX2" fmla="*/ 264359 w 976436"/>
                <a:gd name="connsiteY2" fmla="*/ 65540 h 684739"/>
                <a:gd name="connsiteX3" fmla="*/ 416759 w 976436"/>
                <a:gd name="connsiteY3" fmla="*/ 25059 h 684739"/>
                <a:gd name="connsiteX4" fmla="*/ 631071 w 976436"/>
                <a:gd name="connsiteY4" fmla="*/ 1246 h 684739"/>
                <a:gd name="connsiteX5" fmla="*/ 754896 w 976436"/>
                <a:gd name="connsiteY5" fmla="*/ 20296 h 684739"/>
                <a:gd name="connsiteX6" fmla="*/ 845384 w 976436"/>
                <a:gd name="connsiteY6" fmla="*/ 48871 h 684739"/>
                <a:gd name="connsiteX7" fmla="*/ 931109 w 976436"/>
                <a:gd name="connsiteY7" fmla="*/ 122690 h 684739"/>
                <a:gd name="connsiteX8" fmla="*/ 971590 w 976436"/>
                <a:gd name="connsiteY8" fmla="*/ 241752 h 684739"/>
                <a:gd name="connsiteX9" fmla="*/ 916821 w 976436"/>
                <a:gd name="connsiteY9" fmla="*/ 363196 h 684739"/>
                <a:gd name="connsiteX10" fmla="*/ 804903 w 976436"/>
                <a:gd name="connsiteY10" fmla="*/ 441777 h 684739"/>
                <a:gd name="connsiteX11" fmla="*/ 681078 w 976436"/>
                <a:gd name="connsiteY11" fmla="*/ 491784 h 684739"/>
                <a:gd name="connsiteX12" fmla="*/ 590590 w 976436"/>
                <a:gd name="connsiteY12" fmla="*/ 489402 h 684739"/>
                <a:gd name="connsiteX13" fmla="*/ 545346 w 976436"/>
                <a:gd name="connsiteY13" fmla="*/ 482259 h 684739"/>
                <a:gd name="connsiteX14" fmla="*/ 528678 w 976436"/>
                <a:gd name="connsiteY14" fmla="*/ 458446 h 684739"/>
                <a:gd name="connsiteX15" fmla="*/ 464384 w 976436"/>
                <a:gd name="connsiteY15" fmla="*/ 544171 h 684739"/>
                <a:gd name="connsiteX16" fmla="*/ 400090 w 976436"/>
                <a:gd name="connsiteY16" fmla="*/ 625134 h 684739"/>
                <a:gd name="connsiteX17" fmla="*/ 321509 w 976436"/>
                <a:gd name="connsiteY17" fmla="*/ 677521 h 684739"/>
                <a:gd name="connsiteX18" fmla="*/ 250071 w 976436"/>
                <a:gd name="connsiteY18" fmla="*/ 667996 h 684739"/>
                <a:gd name="connsiteX19" fmla="*/ 221496 w 976436"/>
                <a:gd name="connsiteY19" fmla="*/ 627515 h 684739"/>
                <a:gd name="connsiteX20" fmla="*/ 288171 w 976436"/>
                <a:gd name="connsiteY20" fmla="*/ 517977 h 684739"/>
                <a:gd name="connsiteX21" fmla="*/ 361990 w 976436"/>
                <a:gd name="connsiteY21" fmla="*/ 379865 h 684739"/>
                <a:gd name="connsiteX22" fmla="*/ 464384 w 976436"/>
                <a:gd name="connsiteY22" fmla="*/ 296521 h 684739"/>
                <a:gd name="connsiteX23" fmla="*/ 497721 w 976436"/>
                <a:gd name="connsiteY23" fmla="*/ 258421 h 684739"/>
                <a:gd name="connsiteX24" fmla="*/ 566778 w 976436"/>
                <a:gd name="connsiteY24" fmla="*/ 260802 h 684739"/>
                <a:gd name="connsiteX25" fmla="*/ 602496 w 976436"/>
                <a:gd name="connsiteY25" fmla="*/ 327477 h 684739"/>
                <a:gd name="connsiteX26" fmla="*/ 590590 w 976436"/>
                <a:gd name="connsiteY26" fmla="*/ 353671 h 684739"/>
                <a:gd name="connsiteX27" fmla="*/ 612021 w 976436"/>
                <a:gd name="connsiteY27" fmla="*/ 363196 h 684739"/>
                <a:gd name="connsiteX28" fmla="*/ 678696 w 976436"/>
                <a:gd name="connsiteY28" fmla="*/ 353671 h 684739"/>
                <a:gd name="connsiteX29" fmla="*/ 745371 w 976436"/>
                <a:gd name="connsiteY29" fmla="*/ 320334 h 684739"/>
                <a:gd name="connsiteX30" fmla="*/ 754896 w 976436"/>
                <a:gd name="connsiteY30" fmla="*/ 256040 h 684739"/>
                <a:gd name="connsiteX31" fmla="*/ 750134 w 976436"/>
                <a:gd name="connsiteY31" fmla="*/ 184602 h 684739"/>
                <a:gd name="connsiteX32" fmla="*/ 659646 w 976436"/>
                <a:gd name="connsiteY32" fmla="*/ 156027 h 684739"/>
                <a:gd name="connsiteX33" fmla="*/ 566778 w 976436"/>
                <a:gd name="connsiteY33" fmla="*/ 160790 h 684739"/>
                <a:gd name="connsiteX34" fmla="*/ 462003 w 976436"/>
                <a:gd name="connsiteY34" fmla="*/ 165552 h 684739"/>
                <a:gd name="connsiteX35" fmla="*/ 342940 w 976436"/>
                <a:gd name="connsiteY35" fmla="*/ 196509 h 684739"/>
                <a:gd name="connsiteX36" fmla="*/ 228640 w 976436"/>
                <a:gd name="connsiteY36" fmla="*/ 236990 h 684739"/>
                <a:gd name="connsiteX37" fmla="*/ 150059 w 976436"/>
                <a:gd name="connsiteY37" fmla="*/ 272709 h 684739"/>
                <a:gd name="connsiteX38" fmla="*/ 69096 w 976436"/>
                <a:gd name="connsiteY38" fmla="*/ 263184 h 684739"/>
                <a:gd name="connsiteX39" fmla="*/ 40 w 976436"/>
                <a:gd name="connsiteY39" fmla="*/ 232227 h 684739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0 w 976436"/>
                <a:gd name="connsiteY0" fmla="*/ 232227 h 681230"/>
                <a:gd name="connsiteX1" fmla="*/ 78621 w 976436"/>
                <a:gd name="connsiteY1" fmla="*/ 141740 h 681230"/>
                <a:gd name="connsiteX2" fmla="*/ 264359 w 976436"/>
                <a:gd name="connsiteY2" fmla="*/ 65540 h 681230"/>
                <a:gd name="connsiteX3" fmla="*/ 416759 w 976436"/>
                <a:gd name="connsiteY3" fmla="*/ 25059 h 681230"/>
                <a:gd name="connsiteX4" fmla="*/ 631071 w 976436"/>
                <a:gd name="connsiteY4" fmla="*/ 1246 h 681230"/>
                <a:gd name="connsiteX5" fmla="*/ 754896 w 976436"/>
                <a:gd name="connsiteY5" fmla="*/ 20296 h 681230"/>
                <a:gd name="connsiteX6" fmla="*/ 845384 w 976436"/>
                <a:gd name="connsiteY6" fmla="*/ 48871 h 681230"/>
                <a:gd name="connsiteX7" fmla="*/ 931109 w 976436"/>
                <a:gd name="connsiteY7" fmla="*/ 122690 h 681230"/>
                <a:gd name="connsiteX8" fmla="*/ 971590 w 976436"/>
                <a:gd name="connsiteY8" fmla="*/ 241752 h 681230"/>
                <a:gd name="connsiteX9" fmla="*/ 916821 w 976436"/>
                <a:gd name="connsiteY9" fmla="*/ 363196 h 681230"/>
                <a:gd name="connsiteX10" fmla="*/ 804903 w 976436"/>
                <a:gd name="connsiteY10" fmla="*/ 441777 h 681230"/>
                <a:gd name="connsiteX11" fmla="*/ 681078 w 976436"/>
                <a:gd name="connsiteY11" fmla="*/ 491784 h 681230"/>
                <a:gd name="connsiteX12" fmla="*/ 590590 w 976436"/>
                <a:gd name="connsiteY12" fmla="*/ 489402 h 681230"/>
                <a:gd name="connsiteX13" fmla="*/ 545346 w 976436"/>
                <a:gd name="connsiteY13" fmla="*/ 482259 h 681230"/>
                <a:gd name="connsiteX14" fmla="*/ 528678 w 976436"/>
                <a:gd name="connsiteY14" fmla="*/ 458446 h 681230"/>
                <a:gd name="connsiteX15" fmla="*/ 464384 w 976436"/>
                <a:gd name="connsiteY15" fmla="*/ 544171 h 681230"/>
                <a:gd name="connsiteX16" fmla="*/ 400090 w 976436"/>
                <a:gd name="connsiteY16" fmla="*/ 625134 h 681230"/>
                <a:gd name="connsiteX17" fmla="*/ 321509 w 976436"/>
                <a:gd name="connsiteY17" fmla="*/ 677521 h 681230"/>
                <a:gd name="connsiteX18" fmla="*/ 250071 w 976436"/>
                <a:gd name="connsiteY18" fmla="*/ 667996 h 681230"/>
                <a:gd name="connsiteX19" fmla="*/ 221496 w 976436"/>
                <a:gd name="connsiteY19" fmla="*/ 627515 h 681230"/>
                <a:gd name="connsiteX20" fmla="*/ 288171 w 976436"/>
                <a:gd name="connsiteY20" fmla="*/ 517977 h 681230"/>
                <a:gd name="connsiteX21" fmla="*/ 361990 w 976436"/>
                <a:gd name="connsiteY21" fmla="*/ 379865 h 681230"/>
                <a:gd name="connsiteX22" fmla="*/ 464384 w 976436"/>
                <a:gd name="connsiteY22" fmla="*/ 296521 h 681230"/>
                <a:gd name="connsiteX23" fmla="*/ 497721 w 976436"/>
                <a:gd name="connsiteY23" fmla="*/ 258421 h 681230"/>
                <a:gd name="connsiteX24" fmla="*/ 566778 w 976436"/>
                <a:gd name="connsiteY24" fmla="*/ 260802 h 681230"/>
                <a:gd name="connsiteX25" fmla="*/ 602496 w 976436"/>
                <a:gd name="connsiteY25" fmla="*/ 327477 h 681230"/>
                <a:gd name="connsiteX26" fmla="*/ 590590 w 976436"/>
                <a:gd name="connsiteY26" fmla="*/ 353671 h 681230"/>
                <a:gd name="connsiteX27" fmla="*/ 612021 w 976436"/>
                <a:gd name="connsiteY27" fmla="*/ 363196 h 681230"/>
                <a:gd name="connsiteX28" fmla="*/ 678696 w 976436"/>
                <a:gd name="connsiteY28" fmla="*/ 353671 h 681230"/>
                <a:gd name="connsiteX29" fmla="*/ 745371 w 976436"/>
                <a:gd name="connsiteY29" fmla="*/ 320334 h 681230"/>
                <a:gd name="connsiteX30" fmla="*/ 754896 w 976436"/>
                <a:gd name="connsiteY30" fmla="*/ 256040 h 681230"/>
                <a:gd name="connsiteX31" fmla="*/ 750134 w 976436"/>
                <a:gd name="connsiteY31" fmla="*/ 184602 h 681230"/>
                <a:gd name="connsiteX32" fmla="*/ 659646 w 976436"/>
                <a:gd name="connsiteY32" fmla="*/ 156027 h 681230"/>
                <a:gd name="connsiteX33" fmla="*/ 566778 w 976436"/>
                <a:gd name="connsiteY33" fmla="*/ 160790 h 681230"/>
                <a:gd name="connsiteX34" fmla="*/ 462003 w 976436"/>
                <a:gd name="connsiteY34" fmla="*/ 165552 h 681230"/>
                <a:gd name="connsiteX35" fmla="*/ 342940 w 976436"/>
                <a:gd name="connsiteY35" fmla="*/ 196509 h 681230"/>
                <a:gd name="connsiteX36" fmla="*/ 228640 w 976436"/>
                <a:gd name="connsiteY36" fmla="*/ 236990 h 681230"/>
                <a:gd name="connsiteX37" fmla="*/ 150059 w 976436"/>
                <a:gd name="connsiteY37" fmla="*/ 272709 h 681230"/>
                <a:gd name="connsiteX38" fmla="*/ 69096 w 976436"/>
                <a:gd name="connsiteY38" fmla="*/ 263184 h 681230"/>
                <a:gd name="connsiteX39" fmla="*/ 40 w 976436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63184 h 681230"/>
                <a:gd name="connsiteX39" fmla="*/ 42 w 976438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63184 h 681230"/>
                <a:gd name="connsiteX39" fmla="*/ 42 w 976438"/>
                <a:gd name="connsiteY39" fmla="*/ 232227 h 681230"/>
                <a:gd name="connsiteX0" fmla="*/ 42 w 976438"/>
                <a:gd name="connsiteY0" fmla="*/ 232227 h 681230"/>
                <a:gd name="connsiteX1" fmla="*/ 78623 w 976438"/>
                <a:gd name="connsiteY1" fmla="*/ 141740 h 681230"/>
                <a:gd name="connsiteX2" fmla="*/ 264361 w 976438"/>
                <a:gd name="connsiteY2" fmla="*/ 65540 h 681230"/>
                <a:gd name="connsiteX3" fmla="*/ 416761 w 976438"/>
                <a:gd name="connsiteY3" fmla="*/ 25059 h 681230"/>
                <a:gd name="connsiteX4" fmla="*/ 631073 w 976438"/>
                <a:gd name="connsiteY4" fmla="*/ 1246 h 681230"/>
                <a:gd name="connsiteX5" fmla="*/ 754898 w 976438"/>
                <a:gd name="connsiteY5" fmla="*/ 20296 h 681230"/>
                <a:gd name="connsiteX6" fmla="*/ 845386 w 976438"/>
                <a:gd name="connsiteY6" fmla="*/ 48871 h 681230"/>
                <a:gd name="connsiteX7" fmla="*/ 931111 w 976438"/>
                <a:gd name="connsiteY7" fmla="*/ 122690 h 681230"/>
                <a:gd name="connsiteX8" fmla="*/ 971592 w 976438"/>
                <a:gd name="connsiteY8" fmla="*/ 241752 h 681230"/>
                <a:gd name="connsiteX9" fmla="*/ 916823 w 976438"/>
                <a:gd name="connsiteY9" fmla="*/ 363196 h 681230"/>
                <a:gd name="connsiteX10" fmla="*/ 804905 w 976438"/>
                <a:gd name="connsiteY10" fmla="*/ 441777 h 681230"/>
                <a:gd name="connsiteX11" fmla="*/ 681080 w 976438"/>
                <a:gd name="connsiteY11" fmla="*/ 491784 h 681230"/>
                <a:gd name="connsiteX12" fmla="*/ 590592 w 976438"/>
                <a:gd name="connsiteY12" fmla="*/ 489402 h 681230"/>
                <a:gd name="connsiteX13" fmla="*/ 545348 w 976438"/>
                <a:gd name="connsiteY13" fmla="*/ 482259 h 681230"/>
                <a:gd name="connsiteX14" fmla="*/ 528680 w 976438"/>
                <a:gd name="connsiteY14" fmla="*/ 458446 h 681230"/>
                <a:gd name="connsiteX15" fmla="*/ 464386 w 976438"/>
                <a:gd name="connsiteY15" fmla="*/ 544171 h 681230"/>
                <a:gd name="connsiteX16" fmla="*/ 400092 w 976438"/>
                <a:gd name="connsiteY16" fmla="*/ 625134 h 681230"/>
                <a:gd name="connsiteX17" fmla="*/ 321511 w 976438"/>
                <a:gd name="connsiteY17" fmla="*/ 677521 h 681230"/>
                <a:gd name="connsiteX18" fmla="*/ 250073 w 976438"/>
                <a:gd name="connsiteY18" fmla="*/ 667996 h 681230"/>
                <a:gd name="connsiteX19" fmla="*/ 221498 w 976438"/>
                <a:gd name="connsiteY19" fmla="*/ 627515 h 681230"/>
                <a:gd name="connsiteX20" fmla="*/ 288173 w 976438"/>
                <a:gd name="connsiteY20" fmla="*/ 517977 h 681230"/>
                <a:gd name="connsiteX21" fmla="*/ 361992 w 976438"/>
                <a:gd name="connsiteY21" fmla="*/ 379865 h 681230"/>
                <a:gd name="connsiteX22" fmla="*/ 464386 w 976438"/>
                <a:gd name="connsiteY22" fmla="*/ 296521 h 681230"/>
                <a:gd name="connsiteX23" fmla="*/ 497723 w 976438"/>
                <a:gd name="connsiteY23" fmla="*/ 258421 h 681230"/>
                <a:gd name="connsiteX24" fmla="*/ 566780 w 976438"/>
                <a:gd name="connsiteY24" fmla="*/ 260802 h 681230"/>
                <a:gd name="connsiteX25" fmla="*/ 602498 w 976438"/>
                <a:gd name="connsiteY25" fmla="*/ 327477 h 681230"/>
                <a:gd name="connsiteX26" fmla="*/ 590592 w 976438"/>
                <a:gd name="connsiteY26" fmla="*/ 353671 h 681230"/>
                <a:gd name="connsiteX27" fmla="*/ 612023 w 976438"/>
                <a:gd name="connsiteY27" fmla="*/ 363196 h 681230"/>
                <a:gd name="connsiteX28" fmla="*/ 678698 w 976438"/>
                <a:gd name="connsiteY28" fmla="*/ 353671 h 681230"/>
                <a:gd name="connsiteX29" fmla="*/ 745373 w 976438"/>
                <a:gd name="connsiteY29" fmla="*/ 320334 h 681230"/>
                <a:gd name="connsiteX30" fmla="*/ 754898 w 976438"/>
                <a:gd name="connsiteY30" fmla="*/ 256040 h 681230"/>
                <a:gd name="connsiteX31" fmla="*/ 750136 w 976438"/>
                <a:gd name="connsiteY31" fmla="*/ 184602 h 681230"/>
                <a:gd name="connsiteX32" fmla="*/ 659648 w 976438"/>
                <a:gd name="connsiteY32" fmla="*/ 156027 h 681230"/>
                <a:gd name="connsiteX33" fmla="*/ 566780 w 976438"/>
                <a:gd name="connsiteY33" fmla="*/ 160790 h 681230"/>
                <a:gd name="connsiteX34" fmla="*/ 462005 w 976438"/>
                <a:gd name="connsiteY34" fmla="*/ 165552 h 681230"/>
                <a:gd name="connsiteX35" fmla="*/ 342942 w 976438"/>
                <a:gd name="connsiteY35" fmla="*/ 196509 h 681230"/>
                <a:gd name="connsiteX36" fmla="*/ 228642 w 976438"/>
                <a:gd name="connsiteY36" fmla="*/ 236990 h 681230"/>
                <a:gd name="connsiteX37" fmla="*/ 150061 w 976438"/>
                <a:gd name="connsiteY37" fmla="*/ 272709 h 681230"/>
                <a:gd name="connsiteX38" fmla="*/ 69098 w 976438"/>
                <a:gd name="connsiteY38" fmla="*/ 270328 h 681230"/>
                <a:gd name="connsiteX39" fmla="*/ 42 w 976438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28641 w 976437"/>
                <a:gd name="connsiteY36" fmla="*/ 236990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60790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56027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54897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12022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7477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58421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4385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61991 w 976437"/>
                <a:gd name="connsiteY21" fmla="*/ 379865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8172 w 976437"/>
                <a:gd name="connsiteY20" fmla="*/ 517977 h 681230"/>
                <a:gd name="connsiteX21" fmla="*/ 371516 w 976437"/>
                <a:gd name="connsiteY21" fmla="*/ 389390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1230"/>
                <a:gd name="connsiteX1" fmla="*/ 78622 w 976437"/>
                <a:gd name="connsiteY1" fmla="*/ 141740 h 681230"/>
                <a:gd name="connsiteX2" fmla="*/ 264360 w 976437"/>
                <a:gd name="connsiteY2" fmla="*/ 65540 h 681230"/>
                <a:gd name="connsiteX3" fmla="*/ 416760 w 976437"/>
                <a:gd name="connsiteY3" fmla="*/ 25059 h 681230"/>
                <a:gd name="connsiteX4" fmla="*/ 631072 w 976437"/>
                <a:gd name="connsiteY4" fmla="*/ 1246 h 681230"/>
                <a:gd name="connsiteX5" fmla="*/ 754897 w 976437"/>
                <a:gd name="connsiteY5" fmla="*/ 20296 h 681230"/>
                <a:gd name="connsiteX6" fmla="*/ 845385 w 976437"/>
                <a:gd name="connsiteY6" fmla="*/ 48871 h 681230"/>
                <a:gd name="connsiteX7" fmla="*/ 931110 w 976437"/>
                <a:gd name="connsiteY7" fmla="*/ 122690 h 681230"/>
                <a:gd name="connsiteX8" fmla="*/ 971591 w 976437"/>
                <a:gd name="connsiteY8" fmla="*/ 241752 h 681230"/>
                <a:gd name="connsiteX9" fmla="*/ 916822 w 976437"/>
                <a:gd name="connsiteY9" fmla="*/ 363196 h 681230"/>
                <a:gd name="connsiteX10" fmla="*/ 804904 w 976437"/>
                <a:gd name="connsiteY10" fmla="*/ 441777 h 681230"/>
                <a:gd name="connsiteX11" fmla="*/ 681079 w 976437"/>
                <a:gd name="connsiteY11" fmla="*/ 491784 h 681230"/>
                <a:gd name="connsiteX12" fmla="*/ 590591 w 976437"/>
                <a:gd name="connsiteY12" fmla="*/ 489402 h 681230"/>
                <a:gd name="connsiteX13" fmla="*/ 545347 w 976437"/>
                <a:gd name="connsiteY13" fmla="*/ 482259 h 681230"/>
                <a:gd name="connsiteX14" fmla="*/ 528679 w 976437"/>
                <a:gd name="connsiteY14" fmla="*/ 458446 h 681230"/>
                <a:gd name="connsiteX15" fmla="*/ 464385 w 976437"/>
                <a:gd name="connsiteY15" fmla="*/ 544171 h 681230"/>
                <a:gd name="connsiteX16" fmla="*/ 400091 w 976437"/>
                <a:gd name="connsiteY16" fmla="*/ 625134 h 681230"/>
                <a:gd name="connsiteX17" fmla="*/ 321510 w 976437"/>
                <a:gd name="connsiteY17" fmla="*/ 677521 h 681230"/>
                <a:gd name="connsiteX18" fmla="*/ 250072 w 976437"/>
                <a:gd name="connsiteY18" fmla="*/ 667996 h 681230"/>
                <a:gd name="connsiteX19" fmla="*/ 221497 w 976437"/>
                <a:gd name="connsiteY19" fmla="*/ 627515 h 681230"/>
                <a:gd name="connsiteX20" fmla="*/ 285791 w 976437"/>
                <a:gd name="connsiteY20" fmla="*/ 510833 h 681230"/>
                <a:gd name="connsiteX21" fmla="*/ 371516 w 976437"/>
                <a:gd name="connsiteY21" fmla="*/ 389390 h 681230"/>
                <a:gd name="connsiteX22" fmla="*/ 462004 w 976437"/>
                <a:gd name="connsiteY22" fmla="*/ 296521 h 681230"/>
                <a:gd name="connsiteX23" fmla="*/ 497722 w 976437"/>
                <a:gd name="connsiteY23" fmla="*/ 267946 h 681230"/>
                <a:gd name="connsiteX24" fmla="*/ 566779 w 976437"/>
                <a:gd name="connsiteY24" fmla="*/ 260802 h 681230"/>
                <a:gd name="connsiteX25" fmla="*/ 602497 w 976437"/>
                <a:gd name="connsiteY25" fmla="*/ 320334 h 681230"/>
                <a:gd name="connsiteX26" fmla="*/ 590591 w 976437"/>
                <a:gd name="connsiteY26" fmla="*/ 353671 h 681230"/>
                <a:gd name="connsiteX27" fmla="*/ 623928 w 976437"/>
                <a:gd name="connsiteY27" fmla="*/ 363196 h 681230"/>
                <a:gd name="connsiteX28" fmla="*/ 678697 w 976437"/>
                <a:gd name="connsiteY28" fmla="*/ 353671 h 681230"/>
                <a:gd name="connsiteX29" fmla="*/ 745372 w 976437"/>
                <a:gd name="connsiteY29" fmla="*/ 320334 h 681230"/>
                <a:gd name="connsiteX30" fmla="*/ 778709 w 976437"/>
                <a:gd name="connsiteY30" fmla="*/ 256040 h 681230"/>
                <a:gd name="connsiteX31" fmla="*/ 750135 w 976437"/>
                <a:gd name="connsiteY31" fmla="*/ 184602 h 681230"/>
                <a:gd name="connsiteX32" fmla="*/ 659647 w 976437"/>
                <a:gd name="connsiteY32" fmla="*/ 146502 h 681230"/>
                <a:gd name="connsiteX33" fmla="*/ 566779 w 976437"/>
                <a:gd name="connsiteY33" fmla="*/ 146503 h 681230"/>
                <a:gd name="connsiteX34" fmla="*/ 462004 w 976437"/>
                <a:gd name="connsiteY34" fmla="*/ 165552 h 681230"/>
                <a:gd name="connsiteX35" fmla="*/ 342941 w 976437"/>
                <a:gd name="connsiteY35" fmla="*/ 196509 h 681230"/>
                <a:gd name="connsiteX36" fmla="*/ 231022 w 976437"/>
                <a:gd name="connsiteY36" fmla="*/ 241752 h 681230"/>
                <a:gd name="connsiteX37" fmla="*/ 152442 w 976437"/>
                <a:gd name="connsiteY37" fmla="*/ 265565 h 681230"/>
                <a:gd name="connsiteX38" fmla="*/ 69097 w 976437"/>
                <a:gd name="connsiteY38" fmla="*/ 270328 h 681230"/>
                <a:gd name="connsiteX39" fmla="*/ 41 w 976437"/>
                <a:gd name="connsiteY39" fmla="*/ 232227 h 681230"/>
                <a:gd name="connsiteX0" fmla="*/ 41 w 976437"/>
                <a:gd name="connsiteY0" fmla="*/ 232227 h 680227"/>
                <a:gd name="connsiteX1" fmla="*/ 78622 w 976437"/>
                <a:gd name="connsiteY1" fmla="*/ 141740 h 680227"/>
                <a:gd name="connsiteX2" fmla="*/ 264360 w 976437"/>
                <a:gd name="connsiteY2" fmla="*/ 65540 h 680227"/>
                <a:gd name="connsiteX3" fmla="*/ 416760 w 976437"/>
                <a:gd name="connsiteY3" fmla="*/ 25059 h 680227"/>
                <a:gd name="connsiteX4" fmla="*/ 631072 w 976437"/>
                <a:gd name="connsiteY4" fmla="*/ 1246 h 680227"/>
                <a:gd name="connsiteX5" fmla="*/ 754897 w 976437"/>
                <a:gd name="connsiteY5" fmla="*/ 20296 h 680227"/>
                <a:gd name="connsiteX6" fmla="*/ 845385 w 976437"/>
                <a:gd name="connsiteY6" fmla="*/ 48871 h 680227"/>
                <a:gd name="connsiteX7" fmla="*/ 931110 w 976437"/>
                <a:gd name="connsiteY7" fmla="*/ 122690 h 680227"/>
                <a:gd name="connsiteX8" fmla="*/ 971591 w 976437"/>
                <a:gd name="connsiteY8" fmla="*/ 241752 h 680227"/>
                <a:gd name="connsiteX9" fmla="*/ 916822 w 976437"/>
                <a:gd name="connsiteY9" fmla="*/ 363196 h 680227"/>
                <a:gd name="connsiteX10" fmla="*/ 804904 w 976437"/>
                <a:gd name="connsiteY10" fmla="*/ 441777 h 680227"/>
                <a:gd name="connsiteX11" fmla="*/ 681079 w 976437"/>
                <a:gd name="connsiteY11" fmla="*/ 491784 h 680227"/>
                <a:gd name="connsiteX12" fmla="*/ 590591 w 976437"/>
                <a:gd name="connsiteY12" fmla="*/ 489402 h 680227"/>
                <a:gd name="connsiteX13" fmla="*/ 545347 w 976437"/>
                <a:gd name="connsiteY13" fmla="*/ 482259 h 680227"/>
                <a:gd name="connsiteX14" fmla="*/ 528679 w 976437"/>
                <a:gd name="connsiteY14" fmla="*/ 458446 h 680227"/>
                <a:gd name="connsiteX15" fmla="*/ 464385 w 976437"/>
                <a:gd name="connsiteY15" fmla="*/ 544171 h 680227"/>
                <a:gd name="connsiteX16" fmla="*/ 400091 w 976437"/>
                <a:gd name="connsiteY16" fmla="*/ 625134 h 680227"/>
                <a:gd name="connsiteX17" fmla="*/ 321510 w 976437"/>
                <a:gd name="connsiteY17" fmla="*/ 677521 h 680227"/>
                <a:gd name="connsiteX18" fmla="*/ 250072 w 976437"/>
                <a:gd name="connsiteY18" fmla="*/ 667996 h 680227"/>
                <a:gd name="connsiteX19" fmla="*/ 221497 w 976437"/>
                <a:gd name="connsiteY19" fmla="*/ 627515 h 680227"/>
                <a:gd name="connsiteX20" fmla="*/ 285791 w 976437"/>
                <a:gd name="connsiteY20" fmla="*/ 510833 h 680227"/>
                <a:gd name="connsiteX21" fmla="*/ 371516 w 976437"/>
                <a:gd name="connsiteY21" fmla="*/ 389390 h 680227"/>
                <a:gd name="connsiteX22" fmla="*/ 462004 w 976437"/>
                <a:gd name="connsiteY22" fmla="*/ 296521 h 680227"/>
                <a:gd name="connsiteX23" fmla="*/ 497722 w 976437"/>
                <a:gd name="connsiteY23" fmla="*/ 267946 h 680227"/>
                <a:gd name="connsiteX24" fmla="*/ 566779 w 976437"/>
                <a:gd name="connsiteY24" fmla="*/ 260802 h 680227"/>
                <a:gd name="connsiteX25" fmla="*/ 602497 w 976437"/>
                <a:gd name="connsiteY25" fmla="*/ 320334 h 680227"/>
                <a:gd name="connsiteX26" fmla="*/ 590591 w 976437"/>
                <a:gd name="connsiteY26" fmla="*/ 353671 h 680227"/>
                <a:gd name="connsiteX27" fmla="*/ 623928 w 976437"/>
                <a:gd name="connsiteY27" fmla="*/ 363196 h 680227"/>
                <a:gd name="connsiteX28" fmla="*/ 678697 w 976437"/>
                <a:gd name="connsiteY28" fmla="*/ 353671 h 680227"/>
                <a:gd name="connsiteX29" fmla="*/ 745372 w 976437"/>
                <a:gd name="connsiteY29" fmla="*/ 320334 h 680227"/>
                <a:gd name="connsiteX30" fmla="*/ 778709 w 976437"/>
                <a:gd name="connsiteY30" fmla="*/ 256040 h 680227"/>
                <a:gd name="connsiteX31" fmla="*/ 750135 w 976437"/>
                <a:gd name="connsiteY31" fmla="*/ 184602 h 680227"/>
                <a:gd name="connsiteX32" fmla="*/ 659647 w 976437"/>
                <a:gd name="connsiteY32" fmla="*/ 146502 h 680227"/>
                <a:gd name="connsiteX33" fmla="*/ 566779 w 976437"/>
                <a:gd name="connsiteY33" fmla="*/ 146503 h 680227"/>
                <a:gd name="connsiteX34" fmla="*/ 462004 w 976437"/>
                <a:gd name="connsiteY34" fmla="*/ 165552 h 680227"/>
                <a:gd name="connsiteX35" fmla="*/ 342941 w 976437"/>
                <a:gd name="connsiteY35" fmla="*/ 196509 h 680227"/>
                <a:gd name="connsiteX36" fmla="*/ 231022 w 976437"/>
                <a:gd name="connsiteY36" fmla="*/ 241752 h 680227"/>
                <a:gd name="connsiteX37" fmla="*/ 152442 w 976437"/>
                <a:gd name="connsiteY37" fmla="*/ 265565 h 680227"/>
                <a:gd name="connsiteX38" fmla="*/ 69097 w 976437"/>
                <a:gd name="connsiteY38" fmla="*/ 270328 h 680227"/>
                <a:gd name="connsiteX39" fmla="*/ 41 w 976437"/>
                <a:gd name="connsiteY39" fmla="*/ 232227 h 680227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4904 w 976437"/>
                <a:gd name="connsiteY10" fmla="*/ 441777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64385 w 976437"/>
                <a:gd name="connsiteY15" fmla="*/ 544171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4904 w 976437"/>
                <a:gd name="connsiteY10" fmla="*/ 441777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81079 w 976437"/>
                <a:gd name="connsiteY11" fmla="*/ 491784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41752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78698 w 976437"/>
                <a:gd name="connsiteY11" fmla="*/ 482259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6437"/>
                <a:gd name="connsiteY0" fmla="*/ 232227 h 681603"/>
                <a:gd name="connsiteX1" fmla="*/ 78622 w 976437"/>
                <a:gd name="connsiteY1" fmla="*/ 141740 h 681603"/>
                <a:gd name="connsiteX2" fmla="*/ 264360 w 976437"/>
                <a:gd name="connsiteY2" fmla="*/ 65540 h 681603"/>
                <a:gd name="connsiteX3" fmla="*/ 416760 w 976437"/>
                <a:gd name="connsiteY3" fmla="*/ 25059 h 681603"/>
                <a:gd name="connsiteX4" fmla="*/ 631072 w 976437"/>
                <a:gd name="connsiteY4" fmla="*/ 1246 h 681603"/>
                <a:gd name="connsiteX5" fmla="*/ 754897 w 976437"/>
                <a:gd name="connsiteY5" fmla="*/ 20296 h 681603"/>
                <a:gd name="connsiteX6" fmla="*/ 845385 w 976437"/>
                <a:gd name="connsiteY6" fmla="*/ 48871 h 681603"/>
                <a:gd name="connsiteX7" fmla="*/ 931110 w 976437"/>
                <a:gd name="connsiteY7" fmla="*/ 122690 h 681603"/>
                <a:gd name="connsiteX8" fmla="*/ 971591 w 976437"/>
                <a:gd name="connsiteY8" fmla="*/ 256039 h 681603"/>
                <a:gd name="connsiteX9" fmla="*/ 916822 w 976437"/>
                <a:gd name="connsiteY9" fmla="*/ 363196 h 681603"/>
                <a:gd name="connsiteX10" fmla="*/ 802523 w 976437"/>
                <a:gd name="connsiteY10" fmla="*/ 448921 h 681603"/>
                <a:gd name="connsiteX11" fmla="*/ 678698 w 976437"/>
                <a:gd name="connsiteY11" fmla="*/ 482259 h 681603"/>
                <a:gd name="connsiteX12" fmla="*/ 590591 w 976437"/>
                <a:gd name="connsiteY12" fmla="*/ 489402 h 681603"/>
                <a:gd name="connsiteX13" fmla="*/ 545347 w 976437"/>
                <a:gd name="connsiteY13" fmla="*/ 482259 h 681603"/>
                <a:gd name="connsiteX14" fmla="*/ 528679 w 976437"/>
                <a:gd name="connsiteY14" fmla="*/ 458446 h 681603"/>
                <a:gd name="connsiteX15" fmla="*/ 457241 w 976437"/>
                <a:gd name="connsiteY15" fmla="*/ 537027 h 681603"/>
                <a:gd name="connsiteX16" fmla="*/ 392948 w 976437"/>
                <a:gd name="connsiteY16" fmla="*/ 606084 h 681603"/>
                <a:gd name="connsiteX17" fmla="*/ 321510 w 976437"/>
                <a:gd name="connsiteY17" fmla="*/ 677521 h 681603"/>
                <a:gd name="connsiteX18" fmla="*/ 250072 w 976437"/>
                <a:gd name="connsiteY18" fmla="*/ 667996 h 681603"/>
                <a:gd name="connsiteX19" fmla="*/ 221497 w 976437"/>
                <a:gd name="connsiteY19" fmla="*/ 627515 h 681603"/>
                <a:gd name="connsiteX20" fmla="*/ 285791 w 976437"/>
                <a:gd name="connsiteY20" fmla="*/ 510833 h 681603"/>
                <a:gd name="connsiteX21" fmla="*/ 371516 w 976437"/>
                <a:gd name="connsiteY21" fmla="*/ 389390 h 681603"/>
                <a:gd name="connsiteX22" fmla="*/ 462004 w 976437"/>
                <a:gd name="connsiteY22" fmla="*/ 296521 h 681603"/>
                <a:gd name="connsiteX23" fmla="*/ 497722 w 976437"/>
                <a:gd name="connsiteY23" fmla="*/ 267946 h 681603"/>
                <a:gd name="connsiteX24" fmla="*/ 566779 w 976437"/>
                <a:gd name="connsiteY24" fmla="*/ 260802 h 681603"/>
                <a:gd name="connsiteX25" fmla="*/ 602497 w 976437"/>
                <a:gd name="connsiteY25" fmla="*/ 320334 h 681603"/>
                <a:gd name="connsiteX26" fmla="*/ 590591 w 976437"/>
                <a:gd name="connsiteY26" fmla="*/ 353671 h 681603"/>
                <a:gd name="connsiteX27" fmla="*/ 623928 w 976437"/>
                <a:gd name="connsiteY27" fmla="*/ 363196 h 681603"/>
                <a:gd name="connsiteX28" fmla="*/ 678697 w 976437"/>
                <a:gd name="connsiteY28" fmla="*/ 353671 h 681603"/>
                <a:gd name="connsiteX29" fmla="*/ 745372 w 976437"/>
                <a:gd name="connsiteY29" fmla="*/ 320334 h 681603"/>
                <a:gd name="connsiteX30" fmla="*/ 778709 w 976437"/>
                <a:gd name="connsiteY30" fmla="*/ 256040 h 681603"/>
                <a:gd name="connsiteX31" fmla="*/ 750135 w 976437"/>
                <a:gd name="connsiteY31" fmla="*/ 184602 h 681603"/>
                <a:gd name="connsiteX32" fmla="*/ 659647 w 976437"/>
                <a:gd name="connsiteY32" fmla="*/ 146502 h 681603"/>
                <a:gd name="connsiteX33" fmla="*/ 566779 w 976437"/>
                <a:gd name="connsiteY33" fmla="*/ 146503 h 681603"/>
                <a:gd name="connsiteX34" fmla="*/ 462004 w 976437"/>
                <a:gd name="connsiteY34" fmla="*/ 165552 h 681603"/>
                <a:gd name="connsiteX35" fmla="*/ 342941 w 976437"/>
                <a:gd name="connsiteY35" fmla="*/ 196509 h 681603"/>
                <a:gd name="connsiteX36" fmla="*/ 231022 w 976437"/>
                <a:gd name="connsiteY36" fmla="*/ 241752 h 681603"/>
                <a:gd name="connsiteX37" fmla="*/ 152442 w 976437"/>
                <a:gd name="connsiteY37" fmla="*/ 265565 h 681603"/>
                <a:gd name="connsiteX38" fmla="*/ 69097 w 976437"/>
                <a:gd name="connsiteY38" fmla="*/ 270328 h 681603"/>
                <a:gd name="connsiteX39" fmla="*/ 41 w 976437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0591 w 971769"/>
                <a:gd name="connsiteY26" fmla="*/ 353671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51290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46528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5354 w 971769"/>
                <a:gd name="connsiteY26" fmla="*/ 346528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7735 w 971769"/>
                <a:gd name="connsiteY26" fmla="*/ 341766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597735 w 971769"/>
                <a:gd name="connsiteY26" fmla="*/ 341766 h 681603"/>
                <a:gd name="connsiteX27" fmla="*/ 623928 w 971769"/>
                <a:gd name="connsiteY27" fmla="*/ 363196 h 681603"/>
                <a:gd name="connsiteX28" fmla="*/ 678697 w 971769"/>
                <a:gd name="connsiteY28" fmla="*/ 353671 h 681603"/>
                <a:gd name="connsiteX29" fmla="*/ 745372 w 971769"/>
                <a:gd name="connsiteY29" fmla="*/ 320334 h 681603"/>
                <a:gd name="connsiteX30" fmla="*/ 778709 w 971769"/>
                <a:gd name="connsiteY30" fmla="*/ 256040 h 681603"/>
                <a:gd name="connsiteX31" fmla="*/ 750135 w 971769"/>
                <a:gd name="connsiteY31" fmla="*/ 184602 h 681603"/>
                <a:gd name="connsiteX32" fmla="*/ 659647 w 971769"/>
                <a:gd name="connsiteY32" fmla="*/ 146502 h 681603"/>
                <a:gd name="connsiteX33" fmla="*/ 566779 w 971769"/>
                <a:gd name="connsiteY33" fmla="*/ 146503 h 681603"/>
                <a:gd name="connsiteX34" fmla="*/ 462004 w 971769"/>
                <a:gd name="connsiteY34" fmla="*/ 165552 h 681603"/>
                <a:gd name="connsiteX35" fmla="*/ 342941 w 971769"/>
                <a:gd name="connsiteY35" fmla="*/ 196509 h 681603"/>
                <a:gd name="connsiteX36" fmla="*/ 231022 w 971769"/>
                <a:gd name="connsiteY36" fmla="*/ 241752 h 681603"/>
                <a:gd name="connsiteX37" fmla="*/ 152442 w 971769"/>
                <a:gd name="connsiteY37" fmla="*/ 265565 h 681603"/>
                <a:gd name="connsiteX38" fmla="*/ 69097 w 971769"/>
                <a:gd name="connsiteY38" fmla="*/ 270328 h 681603"/>
                <a:gd name="connsiteX39" fmla="*/ 41 w 971769"/>
                <a:gd name="connsiteY39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623928 w 971769"/>
                <a:gd name="connsiteY26" fmla="*/ 363196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20334 h 681603"/>
                <a:gd name="connsiteX26" fmla="*/ 609640 w 971769"/>
                <a:gd name="connsiteY26" fmla="*/ 358434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227 h 681603"/>
                <a:gd name="connsiteX1" fmla="*/ 78622 w 971769"/>
                <a:gd name="connsiteY1" fmla="*/ 141740 h 681603"/>
                <a:gd name="connsiteX2" fmla="*/ 264360 w 971769"/>
                <a:gd name="connsiteY2" fmla="*/ 65540 h 681603"/>
                <a:gd name="connsiteX3" fmla="*/ 416760 w 971769"/>
                <a:gd name="connsiteY3" fmla="*/ 25059 h 681603"/>
                <a:gd name="connsiteX4" fmla="*/ 631072 w 971769"/>
                <a:gd name="connsiteY4" fmla="*/ 1246 h 681603"/>
                <a:gd name="connsiteX5" fmla="*/ 754897 w 971769"/>
                <a:gd name="connsiteY5" fmla="*/ 20296 h 681603"/>
                <a:gd name="connsiteX6" fmla="*/ 845385 w 971769"/>
                <a:gd name="connsiteY6" fmla="*/ 48871 h 681603"/>
                <a:gd name="connsiteX7" fmla="*/ 931110 w 971769"/>
                <a:gd name="connsiteY7" fmla="*/ 122690 h 681603"/>
                <a:gd name="connsiteX8" fmla="*/ 971591 w 971769"/>
                <a:gd name="connsiteY8" fmla="*/ 256039 h 681603"/>
                <a:gd name="connsiteX9" fmla="*/ 916822 w 971769"/>
                <a:gd name="connsiteY9" fmla="*/ 363196 h 681603"/>
                <a:gd name="connsiteX10" fmla="*/ 802523 w 971769"/>
                <a:gd name="connsiteY10" fmla="*/ 448921 h 681603"/>
                <a:gd name="connsiteX11" fmla="*/ 678698 w 971769"/>
                <a:gd name="connsiteY11" fmla="*/ 482259 h 681603"/>
                <a:gd name="connsiteX12" fmla="*/ 590591 w 971769"/>
                <a:gd name="connsiteY12" fmla="*/ 489402 h 681603"/>
                <a:gd name="connsiteX13" fmla="*/ 545347 w 971769"/>
                <a:gd name="connsiteY13" fmla="*/ 482259 h 681603"/>
                <a:gd name="connsiteX14" fmla="*/ 528679 w 971769"/>
                <a:gd name="connsiteY14" fmla="*/ 458446 h 681603"/>
                <a:gd name="connsiteX15" fmla="*/ 457241 w 971769"/>
                <a:gd name="connsiteY15" fmla="*/ 537027 h 681603"/>
                <a:gd name="connsiteX16" fmla="*/ 392948 w 971769"/>
                <a:gd name="connsiteY16" fmla="*/ 606084 h 681603"/>
                <a:gd name="connsiteX17" fmla="*/ 321510 w 971769"/>
                <a:gd name="connsiteY17" fmla="*/ 677521 h 681603"/>
                <a:gd name="connsiteX18" fmla="*/ 250072 w 971769"/>
                <a:gd name="connsiteY18" fmla="*/ 667996 h 681603"/>
                <a:gd name="connsiteX19" fmla="*/ 221497 w 971769"/>
                <a:gd name="connsiteY19" fmla="*/ 627515 h 681603"/>
                <a:gd name="connsiteX20" fmla="*/ 285791 w 971769"/>
                <a:gd name="connsiteY20" fmla="*/ 510833 h 681603"/>
                <a:gd name="connsiteX21" fmla="*/ 371516 w 971769"/>
                <a:gd name="connsiteY21" fmla="*/ 389390 h 681603"/>
                <a:gd name="connsiteX22" fmla="*/ 462004 w 971769"/>
                <a:gd name="connsiteY22" fmla="*/ 296521 h 681603"/>
                <a:gd name="connsiteX23" fmla="*/ 497722 w 971769"/>
                <a:gd name="connsiteY23" fmla="*/ 267946 h 681603"/>
                <a:gd name="connsiteX24" fmla="*/ 566779 w 971769"/>
                <a:gd name="connsiteY24" fmla="*/ 260802 h 681603"/>
                <a:gd name="connsiteX25" fmla="*/ 602497 w 971769"/>
                <a:gd name="connsiteY25" fmla="*/ 317952 h 681603"/>
                <a:gd name="connsiteX26" fmla="*/ 609640 w 971769"/>
                <a:gd name="connsiteY26" fmla="*/ 358434 h 681603"/>
                <a:gd name="connsiteX27" fmla="*/ 678697 w 971769"/>
                <a:gd name="connsiteY27" fmla="*/ 353671 h 681603"/>
                <a:gd name="connsiteX28" fmla="*/ 745372 w 971769"/>
                <a:gd name="connsiteY28" fmla="*/ 320334 h 681603"/>
                <a:gd name="connsiteX29" fmla="*/ 778709 w 971769"/>
                <a:gd name="connsiteY29" fmla="*/ 256040 h 681603"/>
                <a:gd name="connsiteX30" fmla="*/ 750135 w 971769"/>
                <a:gd name="connsiteY30" fmla="*/ 184602 h 681603"/>
                <a:gd name="connsiteX31" fmla="*/ 659647 w 971769"/>
                <a:gd name="connsiteY31" fmla="*/ 146502 h 681603"/>
                <a:gd name="connsiteX32" fmla="*/ 566779 w 971769"/>
                <a:gd name="connsiteY32" fmla="*/ 146503 h 681603"/>
                <a:gd name="connsiteX33" fmla="*/ 462004 w 971769"/>
                <a:gd name="connsiteY33" fmla="*/ 165552 h 681603"/>
                <a:gd name="connsiteX34" fmla="*/ 342941 w 971769"/>
                <a:gd name="connsiteY34" fmla="*/ 196509 h 681603"/>
                <a:gd name="connsiteX35" fmla="*/ 231022 w 971769"/>
                <a:gd name="connsiteY35" fmla="*/ 241752 h 681603"/>
                <a:gd name="connsiteX36" fmla="*/ 152442 w 971769"/>
                <a:gd name="connsiteY36" fmla="*/ 265565 h 681603"/>
                <a:gd name="connsiteX37" fmla="*/ 69097 w 971769"/>
                <a:gd name="connsiteY37" fmla="*/ 270328 h 681603"/>
                <a:gd name="connsiteX38" fmla="*/ 41 w 971769"/>
                <a:gd name="connsiteY38" fmla="*/ 232227 h 681603"/>
                <a:gd name="connsiteX0" fmla="*/ 41 w 971769"/>
                <a:gd name="connsiteY0" fmla="*/ 232306 h 681682"/>
                <a:gd name="connsiteX1" fmla="*/ 78622 w 971769"/>
                <a:gd name="connsiteY1" fmla="*/ 141819 h 681682"/>
                <a:gd name="connsiteX2" fmla="*/ 264360 w 971769"/>
                <a:gd name="connsiteY2" fmla="*/ 65619 h 681682"/>
                <a:gd name="connsiteX3" fmla="*/ 416760 w 971769"/>
                <a:gd name="connsiteY3" fmla="*/ 25138 h 681682"/>
                <a:gd name="connsiteX4" fmla="*/ 555603 w 971769"/>
                <a:gd name="connsiteY4" fmla="*/ 4230 h 681682"/>
                <a:gd name="connsiteX5" fmla="*/ 631072 w 971769"/>
                <a:gd name="connsiteY5" fmla="*/ 1325 h 681682"/>
                <a:gd name="connsiteX6" fmla="*/ 754897 w 971769"/>
                <a:gd name="connsiteY6" fmla="*/ 20375 h 681682"/>
                <a:gd name="connsiteX7" fmla="*/ 845385 w 971769"/>
                <a:gd name="connsiteY7" fmla="*/ 48950 h 681682"/>
                <a:gd name="connsiteX8" fmla="*/ 931110 w 971769"/>
                <a:gd name="connsiteY8" fmla="*/ 122769 h 681682"/>
                <a:gd name="connsiteX9" fmla="*/ 971591 w 971769"/>
                <a:gd name="connsiteY9" fmla="*/ 256118 h 681682"/>
                <a:gd name="connsiteX10" fmla="*/ 916822 w 971769"/>
                <a:gd name="connsiteY10" fmla="*/ 363275 h 681682"/>
                <a:gd name="connsiteX11" fmla="*/ 802523 w 971769"/>
                <a:gd name="connsiteY11" fmla="*/ 449000 h 681682"/>
                <a:gd name="connsiteX12" fmla="*/ 678698 w 971769"/>
                <a:gd name="connsiteY12" fmla="*/ 482338 h 681682"/>
                <a:gd name="connsiteX13" fmla="*/ 590591 w 971769"/>
                <a:gd name="connsiteY13" fmla="*/ 489481 h 681682"/>
                <a:gd name="connsiteX14" fmla="*/ 545347 w 971769"/>
                <a:gd name="connsiteY14" fmla="*/ 482338 h 681682"/>
                <a:gd name="connsiteX15" fmla="*/ 528679 w 971769"/>
                <a:gd name="connsiteY15" fmla="*/ 458525 h 681682"/>
                <a:gd name="connsiteX16" fmla="*/ 457241 w 971769"/>
                <a:gd name="connsiteY16" fmla="*/ 537106 h 681682"/>
                <a:gd name="connsiteX17" fmla="*/ 392948 w 971769"/>
                <a:gd name="connsiteY17" fmla="*/ 606163 h 681682"/>
                <a:gd name="connsiteX18" fmla="*/ 321510 w 971769"/>
                <a:gd name="connsiteY18" fmla="*/ 677600 h 681682"/>
                <a:gd name="connsiteX19" fmla="*/ 250072 w 971769"/>
                <a:gd name="connsiteY19" fmla="*/ 668075 h 681682"/>
                <a:gd name="connsiteX20" fmla="*/ 221497 w 971769"/>
                <a:gd name="connsiteY20" fmla="*/ 627594 h 681682"/>
                <a:gd name="connsiteX21" fmla="*/ 285791 w 971769"/>
                <a:gd name="connsiteY21" fmla="*/ 510912 h 681682"/>
                <a:gd name="connsiteX22" fmla="*/ 371516 w 971769"/>
                <a:gd name="connsiteY22" fmla="*/ 389469 h 681682"/>
                <a:gd name="connsiteX23" fmla="*/ 462004 w 971769"/>
                <a:gd name="connsiteY23" fmla="*/ 296600 h 681682"/>
                <a:gd name="connsiteX24" fmla="*/ 497722 w 971769"/>
                <a:gd name="connsiteY24" fmla="*/ 268025 h 681682"/>
                <a:gd name="connsiteX25" fmla="*/ 566779 w 971769"/>
                <a:gd name="connsiteY25" fmla="*/ 260881 h 681682"/>
                <a:gd name="connsiteX26" fmla="*/ 602497 w 971769"/>
                <a:gd name="connsiteY26" fmla="*/ 318031 h 681682"/>
                <a:gd name="connsiteX27" fmla="*/ 609640 w 971769"/>
                <a:gd name="connsiteY27" fmla="*/ 358513 h 681682"/>
                <a:gd name="connsiteX28" fmla="*/ 678697 w 971769"/>
                <a:gd name="connsiteY28" fmla="*/ 353750 h 681682"/>
                <a:gd name="connsiteX29" fmla="*/ 745372 w 971769"/>
                <a:gd name="connsiteY29" fmla="*/ 320413 h 681682"/>
                <a:gd name="connsiteX30" fmla="*/ 778709 w 971769"/>
                <a:gd name="connsiteY30" fmla="*/ 256119 h 681682"/>
                <a:gd name="connsiteX31" fmla="*/ 750135 w 971769"/>
                <a:gd name="connsiteY31" fmla="*/ 184681 h 681682"/>
                <a:gd name="connsiteX32" fmla="*/ 659647 w 971769"/>
                <a:gd name="connsiteY32" fmla="*/ 146581 h 681682"/>
                <a:gd name="connsiteX33" fmla="*/ 566779 w 971769"/>
                <a:gd name="connsiteY33" fmla="*/ 146582 h 681682"/>
                <a:gd name="connsiteX34" fmla="*/ 462004 w 971769"/>
                <a:gd name="connsiteY34" fmla="*/ 165631 h 681682"/>
                <a:gd name="connsiteX35" fmla="*/ 342941 w 971769"/>
                <a:gd name="connsiteY35" fmla="*/ 196588 h 681682"/>
                <a:gd name="connsiteX36" fmla="*/ 231022 w 971769"/>
                <a:gd name="connsiteY36" fmla="*/ 241831 h 681682"/>
                <a:gd name="connsiteX37" fmla="*/ 152442 w 971769"/>
                <a:gd name="connsiteY37" fmla="*/ 265644 h 681682"/>
                <a:gd name="connsiteX38" fmla="*/ 69097 w 971769"/>
                <a:gd name="connsiteY38" fmla="*/ 270407 h 681682"/>
                <a:gd name="connsiteX39" fmla="*/ 41 w 971769"/>
                <a:gd name="connsiteY39" fmla="*/ 232306 h 681682"/>
                <a:gd name="connsiteX0" fmla="*/ 41 w 971769"/>
                <a:gd name="connsiteY0" fmla="*/ 232306 h 681682"/>
                <a:gd name="connsiteX1" fmla="*/ 78622 w 971769"/>
                <a:gd name="connsiteY1" fmla="*/ 141819 h 681682"/>
                <a:gd name="connsiteX2" fmla="*/ 264360 w 971769"/>
                <a:gd name="connsiteY2" fmla="*/ 65619 h 681682"/>
                <a:gd name="connsiteX3" fmla="*/ 416760 w 971769"/>
                <a:gd name="connsiteY3" fmla="*/ 25138 h 681682"/>
                <a:gd name="connsiteX4" fmla="*/ 555603 w 971769"/>
                <a:gd name="connsiteY4" fmla="*/ 4230 h 681682"/>
                <a:gd name="connsiteX5" fmla="*/ 631072 w 971769"/>
                <a:gd name="connsiteY5" fmla="*/ 1325 h 681682"/>
                <a:gd name="connsiteX6" fmla="*/ 754897 w 971769"/>
                <a:gd name="connsiteY6" fmla="*/ 20375 h 681682"/>
                <a:gd name="connsiteX7" fmla="*/ 845385 w 971769"/>
                <a:gd name="connsiteY7" fmla="*/ 48950 h 681682"/>
                <a:gd name="connsiteX8" fmla="*/ 931110 w 971769"/>
                <a:gd name="connsiteY8" fmla="*/ 122769 h 681682"/>
                <a:gd name="connsiteX9" fmla="*/ 971591 w 971769"/>
                <a:gd name="connsiteY9" fmla="*/ 256118 h 681682"/>
                <a:gd name="connsiteX10" fmla="*/ 916822 w 971769"/>
                <a:gd name="connsiteY10" fmla="*/ 363275 h 681682"/>
                <a:gd name="connsiteX11" fmla="*/ 802523 w 971769"/>
                <a:gd name="connsiteY11" fmla="*/ 449000 h 681682"/>
                <a:gd name="connsiteX12" fmla="*/ 678698 w 971769"/>
                <a:gd name="connsiteY12" fmla="*/ 482338 h 681682"/>
                <a:gd name="connsiteX13" fmla="*/ 590591 w 971769"/>
                <a:gd name="connsiteY13" fmla="*/ 489481 h 681682"/>
                <a:gd name="connsiteX14" fmla="*/ 545347 w 971769"/>
                <a:gd name="connsiteY14" fmla="*/ 482338 h 681682"/>
                <a:gd name="connsiteX15" fmla="*/ 528679 w 971769"/>
                <a:gd name="connsiteY15" fmla="*/ 458525 h 681682"/>
                <a:gd name="connsiteX16" fmla="*/ 457241 w 971769"/>
                <a:gd name="connsiteY16" fmla="*/ 537106 h 681682"/>
                <a:gd name="connsiteX17" fmla="*/ 392948 w 971769"/>
                <a:gd name="connsiteY17" fmla="*/ 606163 h 681682"/>
                <a:gd name="connsiteX18" fmla="*/ 321510 w 971769"/>
                <a:gd name="connsiteY18" fmla="*/ 677600 h 681682"/>
                <a:gd name="connsiteX19" fmla="*/ 250072 w 971769"/>
                <a:gd name="connsiteY19" fmla="*/ 668075 h 681682"/>
                <a:gd name="connsiteX20" fmla="*/ 221497 w 971769"/>
                <a:gd name="connsiteY20" fmla="*/ 627594 h 681682"/>
                <a:gd name="connsiteX21" fmla="*/ 285791 w 971769"/>
                <a:gd name="connsiteY21" fmla="*/ 510912 h 681682"/>
                <a:gd name="connsiteX22" fmla="*/ 371516 w 971769"/>
                <a:gd name="connsiteY22" fmla="*/ 389469 h 681682"/>
                <a:gd name="connsiteX23" fmla="*/ 462004 w 971769"/>
                <a:gd name="connsiteY23" fmla="*/ 296600 h 681682"/>
                <a:gd name="connsiteX24" fmla="*/ 497722 w 971769"/>
                <a:gd name="connsiteY24" fmla="*/ 268025 h 681682"/>
                <a:gd name="connsiteX25" fmla="*/ 566779 w 971769"/>
                <a:gd name="connsiteY25" fmla="*/ 260881 h 681682"/>
                <a:gd name="connsiteX26" fmla="*/ 602497 w 971769"/>
                <a:gd name="connsiteY26" fmla="*/ 318031 h 681682"/>
                <a:gd name="connsiteX27" fmla="*/ 609640 w 971769"/>
                <a:gd name="connsiteY27" fmla="*/ 358513 h 681682"/>
                <a:gd name="connsiteX28" fmla="*/ 678697 w 971769"/>
                <a:gd name="connsiteY28" fmla="*/ 353750 h 681682"/>
                <a:gd name="connsiteX29" fmla="*/ 745372 w 971769"/>
                <a:gd name="connsiteY29" fmla="*/ 320413 h 681682"/>
                <a:gd name="connsiteX30" fmla="*/ 778709 w 971769"/>
                <a:gd name="connsiteY30" fmla="*/ 256119 h 681682"/>
                <a:gd name="connsiteX31" fmla="*/ 750135 w 971769"/>
                <a:gd name="connsiteY31" fmla="*/ 184681 h 681682"/>
                <a:gd name="connsiteX32" fmla="*/ 659647 w 971769"/>
                <a:gd name="connsiteY32" fmla="*/ 146581 h 681682"/>
                <a:gd name="connsiteX33" fmla="*/ 566779 w 971769"/>
                <a:gd name="connsiteY33" fmla="*/ 146582 h 681682"/>
                <a:gd name="connsiteX34" fmla="*/ 462004 w 971769"/>
                <a:gd name="connsiteY34" fmla="*/ 165631 h 681682"/>
                <a:gd name="connsiteX35" fmla="*/ 342941 w 971769"/>
                <a:gd name="connsiteY35" fmla="*/ 196588 h 681682"/>
                <a:gd name="connsiteX36" fmla="*/ 231022 w 971769"/>
                <a:gd name="connsiteY36" fmla="*/ 241831 h 681682"/>
                <a:gd name="connsiteX37" fmla="*/ 152442 w 971769"/>
                <a:gd name="connsiteY37" fmla="*/ 265644 h 681682"/>
                <a:gd name="connsiteX38" fmla="*/ 69097 w 971769"/>
                <a:gd name="connsiteY38" fmla="*/ 270407 h 681682"/>
                <a:gd name="connsiteX39" fmla="*/ 41 w 971769"/>
                <a:gd name="connsiteY39" fmla="*/ 232306 h 681682"/>
                <a:gd name="connsiteX0" fmla="*/ 41 w 971769"/>
                <a:gd name="connsiteY0" fmla="*/ 230688 h 680064"/>
                <a:gd name="connsiteX1" fmla="*/ 78622 w 971769"/>
                <a:gd name="connsiteY1" fmla="*/ 140201 h 680064"/>
                <a:gd name="connsiteX2" fmla="*/ 264360 w 971769"/>
                <a:gd name="connsiteY2" fmla="*/ 64001 h 680064"/>
                <a:gd name="connsiteX3" fmla="*/ 416760 w 971769"/>
                <a:gd name="connsiteY3" fmla="*/ 23520 h 680064"/>
                <a:gd name="connsiteX4" fmla="*/ 555603 w 971769"/>
                <a:gd name="connsiteY4" fmla="*/ 2612 h 680064"/>
                <a:gd name="connsiteX5" fmla="*/ 631072 w 971769"/>
                <a:gd name="connsiteY5" fmla="*/ 2088 h 680064"/>
                <a:gd name="connsiteX6" fmla="*/ 754897 w 971769"/>
                <a:gd name="connsiteY6" fmla="*/ 18757 h 680064"/>
                <a:gd name="connsiteX7" fmla="*/ 845385 w 971769"/>
                <a:gd name="connsiteY7" fmla="*/ 47332 h 680064"/>
                <a:gd name="connsiteX8" fmla="*/ 931110 w 971769"/>
                <a:gd name="connsiteY8" fmla="*/ 121151 h 680064"/>
                <a:gd name="connsiteX9" fmla="*/ 971591 w 971769"/>
                <a:gd name="connsiteY9" fmla="*/ 254500 h 680064"/>
                <a:gd name="connsiteX10" fmla="*/ 916822 w 971769"/>
                <a:gd name="connsiteY10" fmla="*/ 361657 h 680064"/>
                <a:gd name="connsiteX11" fmla="*/ 802523 w 971769"/>
                <a:gd name="connsiteY11" fmla="*/ 447382 h 680064"/>
                <a:gd name="connsiteX12" fmla="*/ 678698 w 971769"/>
                <a:gd name="connsiteY12" fmla="*/ 480720 h 680064"/>
                <a:gd name="connsiteX13" fmla="*/ 590591 w 971769"/>
                <a:gd name="connsiteY13" fmla="*/ 487863 h 680064"/>
                <a:gd name="connsiteX14" fmla="*/ 545347 w 971769"/>
                <a:gd name="connsiteY14" fmla="*/ 480720 h 680064"/>
                <a:gd name="connsiteX15" fmla="*/ 528679 w 971769"/>
                <a:gd name="connsiteY15" fmla="*/ 456907 h 680064"/>
                <a:gd name="connsiteX16" fmla="*/ 457241 w 971769"/>
                <a:gd name="connsiteY16" fmla="*/ 535488 h 680064"/>
                <a:gd name="connsiteX17" fmla="*/ 392948 w 971769"/>
                <a:gd name="connsiteY17" fmla="*/ 604545 h 680064"/>
                <a:gd name="connsiteX18" fmla="*/ 321510 w 971769"/>
                <a:gd name="connsiteY18" fmla="*/ 675982 h 680064"/>
                <a:gd name="connsiteX19" fmla="*/ 250072 w 971769"/>
                <a:gd name="connsiteY19" fmla="*/ 666457 h 680064"/>
                <a:gd name="connsiteX20" fmla="*/ 221497 w 971769"/>
                <a:gd name="connsiteY20" fmla="*/ 625976 h 680064"/>
                <a:gd name="connsiteX21" fmla="*/ 285791 w 971769"/>
                <a:gd name="connsiteY21" fmla="*/ 509294 h 680064"/>
                <a:gd name="connsiteX22" fmla="*/ 371516 w 971769"/>
                <a:gd name="connsiteY22" fmla="*/ 387851 h 680064"/>
                <a:gd name="connsiteX23" fmla="*/ 462004 w 971769"/>
                <a:gd name="connsiteY23" fmla="*/ 294982 h 680064"/>
                <a:gd name="connsiteX24" fmla="*/ 497722 w 971769"/>
                <a:gd name="connsiteY24" fmla="*/ 266407 h 680064"/>
                <a:gd name="connsiteX25" fmla="*/ 566779 w 971769"/>
                <a:gd name="connsiteY25" fmla="*/ 259263 h 680064"/>
                <a:gd name="connsiteX26" fmla="*/ 602497 w 971769"/>
                <a:gd name="connsiteY26" fmla="*/ 316413 h 680064"/>
                <a:gd name="connsiteX27" fmla="*/ 609640 w 971769"/>
                <a:gd name="connsiteY27" fmla="*/ 356895 h 680064"/>
                <a:gd name="connsiteX28" fmla="*/ 678697 w 971769"/>
                <a:gd name="connsiteY28" fmla="*/ 352132 h 680064"/>
                <a:gd name="connsiteX29" fmla="*/ 745372 w 971769"/>
                <a:gd name="connsiteY29" fmla="*/ 318795 h 680064"/>
                <a:gd name="connsiteX30" fmla="*/ 778709 w 971769"/>
                <a:gd name="connsiteY30" fmla="*/ 254501 h 680064"/>
                <a:gd name="connsiteX31" fmla="*/ 750135 w 971769"/>
                <a:gd name="connsiteY31" fmla="*/ 183063 h 680064"/>
                <a:gd name="connsiteX32" fmla="*/ 659647 w 971769"/>
                <a:gd name="connsiteY32" fmla="*/ 144963 h 680064"/>
                <a:gd name="connsiteX33" fmla="*/ 566779 w 971769"/>
                <a:gd name="connsiteY33" fmla="*/ 144964 h 680064"/>
                <a:gd name="connsiteX34" fmla="*/ 462004 w 971769"/>
                <a:gd name="connsiteY34" fmla="*/ 164013 h 680064"/>
                <a:gd name="connsiteX35" fmla="*/ 342941 w 971769"/>
                <a:gd name="connsiteY35" fmla="*/ 194970 h 680064"/>
                <a:gd name="connsiteX36" fmla="*/ 231022 w 971769"/>
                <a:gd name="connsiteY36" fmla="*/ 240213 h 680064"/>
                <a:gd name="connsiteX37" fmla="*/ 152442 w 971769"/>
                <a:gd name="connsiteY37" fmla="*/ 264026 h 680064"/>
                <a:gd name="connsiteX38" fmla="*/ 69097 w 971769"/>
                <a:gd name="connsiteY38" fmla="*/ 268789 h 680064"/>
                <a:gd name="connsiteX39" fmla="*/ 41 w 971769"/>
                <a:gd name="connsiteY39" fmla="*/ 230688 h 680064"/>
                <a:gd name="connsiteX0" fmla="*/ 41 w 971769"/>
                <a:gd name="connsiteY0" fmla="*/ 228850 h 678226"/>
                <a:gd name="connsiteX1" fmla="*/ 78622 w 971769"/>
                <a:gd name="connsiteY1" fmla="*/ 138363 h 678226"/>
                <a:gd name="connsiteX2" fmla="*/ 264360 w 971769"/>
                <a:gd name="connsiteY2" fmla="*/ 62163 h 678226"/>
                <a:gd name="connsiteX3" fmla="*/ 416760 w 971769"/>
                <a:gd name="connsiteY3" fmla="*/ 21682 h 678226"/>
                <a:gd name="connsiteX4" fmla="*/ 531791 w 971769"/>
                <a:gd name="connsiteY4" fmla="*/ 7917 h 678226"/>
                <a:gd name="connsiteX5" fmla="*/ 631072 w 971769"/>
                <a:gd name="connsiteY5" fmla="*/ 250 h 678226"/>
                <a:gd name="connsiteX6" fmla="*/ 754897 w 971769"/>
                <a:gd name="connsiteY6" fmla="*/ 16919 h 678226"/>
                <a:gd name="connsiteX7" fmla="*/ 845385 w 971769"/>
                <a:gd name="connsiteY7" fmla="*/ 45494 h 678226"/>
                <a:gd name="connsiteX8" fmla="*/ 931110 w 971769"/>
                <a:gd name="connsiteY8" fmla="*/ 119313 h 678226"/>
                <a:gd name="connsiteX9" fmla="*/ 971591 w 971769"/>
                <a:gd name="connsiteY9" fmla="*/ 252662 h 678226"/>
                <a:gd name="connsiteX10" fmla="*/ 916822 w 971769"/>
                <a:gd name="connsiteY10" fmla="*/ 359819 h 678226"/>
                <a:gd name="connsiteX11" fmla="*/ 802523 w 971769"/>
                <a:gd name="connsiteY11" fmla="*/ 445544 h 678226"/>
                <a:gd name="connsiteX12" fmla="*/ 678698 w 971769"/>
                <a:gd name="connsiteY12" fmla="*/ 478882 h 678226"/>
                <a:gd name="connsiteX13" fmla="*/ 590591 w 971769"/>
                <a:gd name="connsiteY13" fmla="*/ 486025 h 678226"/>
                <a:gd name="connsiteX14" fmla="*/ 545347 w 971769"/>
                <a:gd name="connsiteY14" fmla="*/ 478882 h 678226"/>
                <a:gd name="connsiteX15" fmla="*/ 528679 w 971769"/>
                <a:gd name="connsiteY15" fmla="*/ 455069 h 678226"/>
                <a:gd name="connsiteX16" fmla="*/ 457241 w 971769"/>
                <a:gd name="connsiteY16" fmla="*/ 533650 h 678226"/>
                <a:gd name="connsiteX17" fmla="*/ 392948 w 971769"/>
                <a:gd name="connsiteY17" fmla="*/ 602707 h 678226"/>
                <a:gd name="connsiteX18" fmla="*/ 321510 w 971769"/>
                <a:gd name="connsiteY18" fmla="*/ 674144 h 678226"/>
                <a:gd name="connsiteX19" fmla="*/ 250072 w 971769"/>
                <a:gd name="connsiteY19" fmla="*/ 664619 h 678226"/>
                <a:gd name="connsiteX20" fmla="*/ 221497 w 971769"/>
                <a:gd name="connsiteY20" fmla="*/ 624138 h 678226"/>
                <a:gd name="connsiteX21" fmla="*/ 285791 w 971769"/>
                <a:gd name="connsiteY21" fmla="*/ 507456 h 678226"/>
                <a:gd name="connsiteX22" fmla="*/ 371516 w 971769"/>
                <a:gd name="connsiteY22" fmla="*/ 386013 h 678226"/>
                <a:gd name="connsiteX23" fmla="*/ 462004 w 971769"/>
                <a:gd name="connsiteY23" fmla="*/ 293144 h 678226"/>
                <a:gd name="connsiteX24" fmla="*/ 497722 w 971769"/>
                <a:gd name="connsiteY24" fmla="*/ 264569 h 678226"/>
                <a:gd name="connsiteX25" fmla="*/ 566779 w 971769"/>
                <a:gd name="connsiteY25" fmla="*/ 257425 h 678226"/>
                <a:gd name="connsiteX26" fmla="*/ 602497 w 971769"/>
                <a:gd name="connsiteY26" fmla="*/ 314575 h 678226"/>
                <a:gd name="connsiteX27" fmla="*/ 609640 w 971769"/>
                <a:gd name="connsiteY27" fmla="*/ 355057 h 678226"/>
                <a:gd name="connsiteX28" fmla="*/ 678697 w 971769"/>
                <a:gd name="connsiteY28" fmla="*/ 350294 h 678226"/>
                <a:gd name="connsiteX29" fmla="*/ 745372 w 971769"/>
                <a:gd name="connsiteY29" fmla="*/ 316957 h 678226"/>
                <a:gd name="connsiteX30" fmla="*/ 778709 w 971769"/>
                <a:gd name="connsiteY30" fmla="*/ 252663 h 678226"/>
                <a:gd name="connsiteX31" fmla="*/ 750135 w 971769"/>
                <a:gd name="connsiteY31" fmla="*/ 181225 h 678226"/>
                <a:gd name="connsiteX32" fmla="*/ 659647 w 971769"/>
                <a:gd name="connsiteY32" fmla="*/ 143125 h 678226"/>
                <a:gd name="connsiteX33" fmla="*/ 566779 w 971769"/>
                <a:gd name="connsiteY33" fmla="*/ 143126 h 678226"/>
                <a:gd name="connsiteX34" fmla="*/ 462004 w 971769"/>
                <a:gd name="connsiteY34" fmla="*/ 162175 h 678226"/>
                <a:gd name="connsiteX35" fmla="*/ 342941 w 971769"/>
                <a:gd name="connsiteY35" fmla="*/ 193132 h 678226"/>
                <a:gd name="connsiteX36" fmla="*/ 231022 w 971769"/>
                <a:gd name="connsiteY36" fmla="*/ 238375 h 678226"/>
                <a:gd name="connsiteX37" fmla="*/ 152442 w 971769"/>
                <a:gd name="connsiteY37" fmla="*/ 262188 h 678226"/>
                <a:gd name="connsiteX38" fmla="*/ 69097 w 971769"/>
                <a:gd name="connsiteY38" fmla="*/ 266951 h 678226"/>
                <a:gd name="connsiteX39" fmla="*/ 41 w 971769"/>
                <a:gd name="connsiteY39" fmla="*/ 228850 h 678226"/>
                <a:gd name="connsiteX0" fmla="*/ 41 w 971769"/>
                <a:gd name="connsiteY0" fmla="*/ 222651 h 672027"/>
                <a:gd name="connsiteX1" fmla="*/ 78622 w 971769"/>
                <a:gd name="connsiteY1" fmla="*/ 132164 h 672027"/>
                <a:gd name="connsiteX2" fmla="*/ 264360 w 971769"/>
                <a:gd name="connsiteY2" fmla="*/ 55964 h 672027"/>
                <a:gd name="connsiteX3" fmla="*/ 416760 w 971769"/>
                <a:gd name="connsiteY3" fmla="*/ 15483 h 672027"/>
                <a:gd name="connsiteX4" fmla="*/ 531791 w 971769"/>
                <a:gd name="connsiteY4" fmla="*/ 1718 h 672027"/>
                <a:gd name="connsiteX5" fmla="*/ 631072 w 971769"/>
                <a:gd name="connsiteY5" fmla="*/ 1195 h 672027"/>
                <a:gd name="connsiteX6" fmla="*/ 754897 w 971769"/>
                <a:gd name="connsiteY6" fmla="*/ 10720 h 672027"/>
                <a:gd name="connsiteX7" fmla="*/ 845385 w 971769"/>
                <a:gd name="connsiteY7" fmla="*/ 39295 h 672027"/>
                <a:gd name="connsiteX8" fmla="*/ 931110 w 971769"/>
                <a:gd name="connsiteY8" fmla="*/ 113114 h 672027"/>
                <a:gd name="connsiteX9" fmla="*/ 971591 w 971769"/>
                <a:gd name="connsiteY9" fmla="*/ 246463 h 672027"/>
                <a:gd name="connsiteX10" fmla="*/ 916822 w 971769"/>
                <a:gd name="connsiteY10" fmla="*/ 353620 h 672027"/>
                <a:gd name="connsiteX11" fmla="*/ 802523 w 971769"/>
                <a:gd name="connsiteY11" fmla="*/ 439345 h 672027"/>
                <a:gd name="connsiteX12" fmla="*/ 678698 w 971769"/>
                <a:gd name="connsiteY12" fmla="*/ 472683 h 672027"/>
                <a:gd name="connsiteX13" fmla="*/ 590591 w 971769"/>
                <a:gd name="connsiteY13" fmla="*/ 479826 h 672027"/>
                <a:gd name="connsiteX14" fmla="*/ 545347 w 971769"/>
                <a:gd name="connsiteY14" fmla="*/ 472683 h 672027"/>
                <a:gd name="connsiteX15" fmla="*/ 528679 w 971769"/>
                <a:gd name="connsiteY15" fmla="*/ 448870 h 672027"/>
                <a:gd name="connsiteX16" fmla="*/ 457241 w 971769"/>
                <a:gd name="connsiteY16" fmla="*/ 527451 h 672027"/>
                <a:gd name="connsiteX17" fmla="*/ 392948 w 971769"/>
                <a:gd name="connsiteY17" fmla="*/ 596508 h 672027"/>
                <a:gd name="connsiteX18" fmla="*/ 321510 w 971769"/>
                <a:gd name="connsiteY18" fmla="*/ 667945 h 672027"/>
                <a:gd name="connsiteX19" fmla="*/ 250072 w 971769"/>
                <a:gd name="connsiteY19" fmla="*/ 658420 h 672027"/>
                <a:gd name="connsiteX20" fmla="*/ 221497 w 971769"/>
                <a:gd name="connsiteY20" fmla="*/ 617939 h 672027"/>
                <a:gd name="connsiteX21" fmla="*/ 285791 w 971769"/>
                <a:gd name="connsiteY21" fmla="*/ 501257 h 672027"/>
                <a:gd name="connsiteX22" fmla="*/ 371516 w 971769"/>
                <a:gd name="connsiteY22" fmla="*/ 379814 h 672027"/>
                <a:gd name="connsiteX23" fmla="*/ 462004 w 971769"/>
                <a:gd name="connsiteY23" fmla="*/ 286945 h 672027"/>
                <a:gd name="connsiteX24" fmla="*/ 497722 w 971769"/>
                <a:gd name="connsiteY24" fmla="*/ 258370 h 672027"/>
                <a:gd name="connsiteX25" fmla="*/ 566779 w 971769"/>
                <a:gd name="connsiteY25" fmla="*/ 251226 h 672027"/>
                <a:gd name="connsiteX26" fmla="*/ 602497 w 971769"/>
                <a:gd name="connsiteY26" fmla="*/ 308376 h 672027"/>
                <a:gd name="connsiteX27" fmla="*/ 609640 w 971769"/>
                <a:gd name="connsiteY27" fmla="*/ 348858 h 672027"/>
                <a:gd name="connsiteX28" fmla="*/ 678697 w 971769"/>
                <a:gd name="connsiteY28" fmla="*/ 344095 h 672027"/>
                <a:gd name="connsiteX29" fmla="*/ 745372 w 971769"/>
                <a:gd name="connsiteY29" fmla="*/ 310758 h 672027"/>
                <a:gd name="connsiteX30" fmla="*/ 778709 w 971769"/>
                <a:gd name="connsiteY30" fmla="*/ 246464 h 672027"/>
                <a:gd name="connsiteX31" fmla="*/ 750135 w 971769"/>
                <a:gd name="connsiteY31" fmla="*/ 175026 h 672027"/>
                <a:gd name="connsiteX32" fmla="*/ 659647 w 971769"/>
                <a:gd name="connsiteY32" fmla="*/ 136926 h 672027"/>
                <a:gd name="connsiteX33" fmla="*/ 566779 w 971769"/>
                <a:gd name="connsiteY33" fmla="*/ 136927 h 672027"/>
                <a:gd name="connsiteX34" fmla="*/ 462004 w 971769"/>
                <a:gd name="connsiteY34" fmla="*/ 155976 h 672027"/>
                <a:gd name="connsiteX35" fmla="*/ 342941 w 971769"/>
                <a:gd name="connsiteY35" fmla="*/ 186933 h 672027"/>
                <a:gd name="connsiteX36" fmla="*/ 231022 w 971769"/>
                <a:gd name="connsiteY36" fmla="*/ 232176 h 672027"/>
                <a:gd name="connsiteX37" fmla="*/ 152442 w 971769"/>
                <a:gd name="connsiteY37" fmla="*/ 255989 h 672027"/>
                <a:gd name="connsiteX38" fmla="*/ 69097 w 971769"/>
                <a:gd name="connsiteY38" fmla="*/ 260752 h 672027"/>
                <a:gd name="connsiteX39" fmla="*/ 41 w 971769"/>
                <a:gd name="connsiteY39" fmla="*/ 222651 h 672027"/>
                <a:gd name="connsiteX0" fmla="*/ 41 w 971769"/>
                <a:gd name="connsiteY0" fmla="*/ 226568 h 675944"/>
                <a:gd name="connsiteX1" fmla="*/ 78622 w 971769"/>
                <a:gd name="connsiteY1" fmla="*/ 136081 h 675944"/>
                <a:gd name="connsiteX2" fmla="*/ 264360 w 971769"/>
                <a:gd name="connsiteY2" fmla="*/ 59881 h 675944"/>
                <a:gd name="connsiteX3" fmla="*/ 416760 w 971769"/>
                <a:gd name="connsiteY3" fmla="*/ 19400 h 675944"/>
                <a:gd name="connsiteX4" fmla="*/ 531791 w 971769"/>
                <a:gd name="connsiteY4" fmla="*/ 5635 h 675944"/>
                <a:gd name="connsiteX5" fmla="*/ 631072 w 971769"/>
                <a:gd name="connsiteY5" fmla="*/ 350 h 675944"/>
                <a:gd name="connsiteX6" fmla="*/ 754897 w 971769"/>
                <a:gd name="connsiteY6" fmla="*/ 14637 h 675944"/>
                <a:gd name="connsiteX7" fmla="*/ 845385 w 971769"/>
                <a:gd name="connsiteY7" fmla="*/ 43212 h 675944"/>
                <a:gd name="connsiteX8" fmla="*/ 931110 w 971769"/>
                <a:gd name="connsiteY8" fmla="*/ 117031 h 675944"/>
                <a:gd name="connsiteX9" fmla="*/ 971591 w 971769"/>
                <a:gd name="connsiteY9" fmla="*/ 250380 h 675944"/>
                <a:gd name="connsiteX10" fmla="*/ 916822 w 971769"/>
                <a:gd name="connsiteY10" fmla="*/ 357537 h 675944"/>
                <a:gd name="connsiteX11" fmla="*/ 802523 w 971769"/>
                <a:gd name="connsiteY11" fmla="*/ 443262 h 675944"/>
                <a:gd name="connsiteX12" fmla="*/ 678698 w 971769"/>
                <a:gd name="connsiteY12" fmla="*/ 476600 h 675944"/>
                <a:gd name="connsiteX13" fmla="*/ 590591 w 971769"/>
                <a:gd name="connsiteY13" fmla="*/ 483743 h 675944"/>
                <a:gd name="connsiteX14" fmla="*/ 545347 w 971769"/>
                <a:gd name="connsiteY14" fmla="*/ 476600 h 675944"/>
                <a:gd name="connsiteX15" fmla="*/ 528679 w 971769"/>
                <a:gd name="connsiteY15" fmla="*/ 452787 h 675944"/>
                <a:gd name="connsiteX16" fmla="*/ 457241 w 971769"/>
                <a:gd name="connsiteY16" fmla="*/ 531368 h 675944"/>
                <a:gd name="connsiteX17" fmla="*/ 392948 w 971769"/>
                <a:gd name="connsiteY17" fmla="*/ 600425 h 675944"/>
                <a:gd name="connsiteX18" fmla="*/ 321510 w 971769"/>
                <a:gd name="connsiteY18" fmla="*/ 671862 h 675944"/>
                <a:gd name="connsiteX19" fmla="*/ 250072 w 971769"/>
                <a:gd name="connsiteY19" fmla="*/ 662337 h 675944"/>
                <a:gd name="connsiteX20" fmla="*/ 221497 w 971769"/>
                <a:gd name="connsiteY20" fmla="*/ 621856 h 675944"/>
                <a:gd name="connsiteX21" fmla="*/ 285791 w 971769"/>
                <a:gd name="connsiteY21" fmla="*/ 505174 h 675944"/>
                <a:gd name="connsiteX22" fmla="*/ 371516 w 971769"/>
                <a:gd name="connsiteY22" fmla="*/ 383731 h 675944"/>
                <a:gd name="connsiteX23" fmla="*/ 462004 w 971769"/>
                <a:gd name="connsiteY23" fmla="*/ 290862 h 675944"/>
                <a:gd name="connsiteX24" fmla="*/ 497722 w 971769"/>
                <a:gd name="connsiteY24" fmla="*/ 262287 h 675944"/>
                <a:gd name="connsiteX25" fmla="*/ 566779 w 971769"/>
                <a:gd name="connsiteY25" fmla="*/ 255143 h 675944"/>
                <a:gd name="connsiteX26" fmla="*/ 602497 w 971769"/>
                <a:gd name="connsiteY26" fmla="*/ 312293 h 675944"/>
                <a:gd name="connsiteX27" fmla="*/ 609640 w 971769"/>
                <a:gd name="connsiteY27" fmla="*/ 352775 h 675944"/>
                <a:gd name="connsiteX28" fmla="*/ 678697 w 971769"/>
                <a:gd name="connsiteY28" fmla="*/ 348012 h 675944"/>
                <a:gd name="connsiteX29" fmla="*/ 745372 w 971769"/>
                <a:gd name="connsiteY29" fmla="*/ 314675 h 675944"/>
                <a:gd name="connsiteX30" fmla="*/ 778709 w 971769"/>
                <a:gd name="connsiteY30" fmla="*/ 250381 h 675944"/>
                <a:gd name="connsiteX31" fmla="*/ 750135 w 971769"/>
                <a:gd name="connsiteY31" fmla="*/ 178943 h 675944"/>
                <a:gd name="connsiteX32" fmla="*/ 659647 w 971769"/>
                <a:gd name="connsiteY32" fmla="*/ 140843 h 675944"/>
                <a:gd name="connsiteX33" fmla="*/ 566779 w 971769"/>
                <a:gd name="connsiteY33" fmla="*/ 140844 h 675944"/>
                <a:gd name="connsiteX34" fmla="*/ 462004 w 971769"/>
                <a:gd name="connsiteY34" fmla="*/ 159893 h 675944"/>
                <a:gd name="connsiteX35" fmla="*/ 342941 w 971769"/>
                <a:gd name="connsiteY35" fmla="*/ 190850 h 675944"/>
                <a:gd name="connsiteX36" fmla="*/ 231022 w 971769"/>
                <a:gd name="connsiteY36" fmla="*/ 236093 h 675944"/>
                <a:gd name="connsiteX37" fmla="*/ 152442 w 971769"/>
                <a:gd name="connsiteY37" fmla="*/ 259906 h 675944"/>
                <a:gd name="connsiteX38" fmla="*/ 69097 w 971769"/>
                <a:gd name="connsiteY38" fmla="*/ 264669 h 675944"/>
                <a:gd name="connsiteX39" fmla="*/ 41 w 971769"/>
                <a:gd name="connsiteY39" fmla="*/ 226568 h 67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71769" h="675944">
                  <a:moveTo>
                    <a:pt x="41" y="226568"/>
                  </a:moveTo>
                  <a:cubicBezTo>
                    <a:pt x="1629" y="205137"/>
                    <a:pt x="16709" y="161481"/>
                    <a:pt x="78622" y="136081"/>
                  </a:cubicBezTo>
                  <a:lnTo>
                    <a:pt x="264360" y="59881"/>
                  </a:lnTo>
                  <a:cubicBezTo>
                    <a:pt x="320716" y="40434"/>
                    <a:pt x="372188" y="28441"/>
                    <a:pt x="416760" y="19400"/>
                  </a:cubicBezTo>
                  <a:cubicBezTo>
                    <a:pt x="461332" y="10359"/>
                    <a:pt x="496072" y="8810"/>
                    <a:pt x="531791" y="5635"/>
                  </a:cubicBezTo>
                  <a:cubicBezTo>
                    <a:pt x="567510" y="2460"/>
                    <a:pt x="593888" y="-1150"/>
                    <a:pt x="631072" y="350"/>
                  </a:cubicBezTo>
                  <a:cubicBezTo>
                    <a:pt x="668256" y="1850"/>
                    <a:pt x="719178" y="7493"/>
                    <a:pt x="754897" y="14637"/>
                  </a:cubicBezTo>
                  <a:cubicBezTo>
                    <a:pt x="790616" y="21781"/>
                    <a:pt x="816016" y="26146"/>
                    <a:pt x="845385" y="43212"/>
                  </a:cubicBezTo>
                  <a:cubicBezTo>
                    <a:pt x="874754" y="60278"/>
                    <a:pt x="910076" y="82503"/>
                    <a:pt x="931110" y="117031"/>
                  </a:cubicBezTo>
                  <a:cubicBezTo>
                    <a:pt x="952144" y="151559"/>
                    <a:pt x="973972" y="210296"/>
                    <a:pt x="971591" y="250380"/>
                  </a:cubicBezTo>
                  <a:cubicBezTo>
                    <a:pt x="969210" y="290464"/>
                    <a:pt x="945000" y="325390"/>
                    <a:pt x="916822" y="357537"/>
                  </a:cubicBezTo>
                  <a:cubicBezTo>
                    <a:pt x="888644" y="389684"/>
                    <a:pt x="842210" y="423418"/>
                    <a:pt x="802523" y="443262"/>
                  </a:cubicBezTo>
                  <a:cubicBezTo>
                    <a:pt x="762836" y="463106"/>
                    <a:pt x="714020" y="469853"/>
                    <a:pt x="678698" y="476600"/>
                  </a:cubicBezTo>
                  <a:cubicBezTo>
                    <a:pt x="643376" y="483347"/>
                    <a:pt x="612816" y="483743"/>
                    <a:pt x="590591" y="483743"/>
                  </a:cubicBezTo>
                  <a:cubicBezTo>
                    <a:pt x="568366" y="483743"/>
                    <a:pt x="560428" y="478981"/>
                    <a:pt x="545347" y="476600"/>
                  </a:cubicBezTo>
                  <a:cubicBezTo>
                    <a:pt x="535028" y="471441"/>
                    <a:pt x="543363" y="443659"/>
                    <a:pt x="528679" y="452787"/>
                  </a:cubicBezTo>
                  <a:cubicBezTo>
                    <a:pt x="513995" y="461915"/>
                    <a:pt x="479863" y="506762"/>
                    <a:pt x="457241" y="531368"/>
                  </a:cubicBezTo>
                  <a:cubicBezTo>
                    <a:pt x="434619" y="555974"/>
                    <a:pt x="415570" y="577009"/>
                    <a:pt x="392948" y="600425"/>
                  </a:cubicBezTo>
                  <a:cubicBezTo>
                    <a:pt x="370326" y="623841"/>
                    <a:pt x="345323" y="661543"/>
                    <a:pt x="321510" y="671862"/>
                  </a:cubicBezTo>
                  <a:cubicBezTo>
                    <a:pt x="297697" y="682181"/>
                    <a:pt x="266741" y="670671"/>
                    <a:pt x="250072" y="662337"/>
                  </a:cubicBezTo>
                  <a:cubicBezTo>
                    <a:pt x="233403" y="654003"/>
                    <a:pt x="215544" y="648050"/>
                    <a:pt x="221497" y="621856"/>
                  </a:cubicBezTo>
                  <a:cubicBezTo>
                    <a:pt x="227450" y="595662"/>
                    <a:pt x="260788" y="544861"/>
                    <a:pt x="285791" y="505174"/>
                  </a:cubicBezTo>
                  <a:cubicBezTo>
                    <a:pt x="310794" y="465487"/>
                    <a:pt x="342147" y="419450"/>
                    <a:pt x="371516" y="383731"/>
                  </a:cubicBezTo>
                  <a:cubicBezTo>
                    <a:pt x="400885" y="348012"/>
                    <a:pt x="440970" y="311103"/>
                    <a:pt x="462004" y="290862"/>
                  </a:cubicBezTo>
                  <a:cubicBezTo>
                    <a:pt x="483038" y="270621"/>
                    <a:pt x="480260" y="268240"/>
                    <a:pt x="497722" y="262287"/>
                  </a:cubicBezTo>
                  <a:cubicBezTo>
                    <a:pt x="515185" y="256334"/>
                    <a:pt x="549317" y="246809"/>
                    <a:pt x="566779" y="255143"/>
                  </a:cubicBezTo>
                  <a:cubicBezTo>
                    <a:pt x="584241" y="263477"/>
                    <a:pt x="595354" y="296021"/>
                    <a:pt x="602497" y="312293"/>
                  </a:cubicBezTo>
                  <a:cubicBezTo>
                    <a:pt x="609640" y="328565"/>
                    <a:pt x="596940" y="346822"/>
                    <a:pt x="609640" y="352775"/>
                  </a:cubicBezTo>
                  <a:cubicBezTo>
                    <a:pt x="622340" y="358728"/>
                    <a:pt x="656075" y="354362"/>
                    <a:pt x="678697" y="348012"/>
                  </a:cubicBezTo>
                  <a:cubicBezTo>
                    <a:pt x="701319" y="341662"/>
                    <a:pt x="728703" y="330947"/>
                    <a:pt x="745372" y="314675"/>
                  </a:cubicBezTo>
                  <a:cubicBezTo>
                    <a:pt x="762041" y="298403"/>
                    <a:pt x="777915" y="273003"/>
                    <a:pt x="778709" y="250381"/>
                  </a:cubicBezTo>
                  <a:cubicBezTo>
                    <a:pt x="779503" y="227759"/>
                    <a:pt x="769979" y="197199"/>
                    <a:pt x="750135" y="178943"/>
                  </a:cubicBezTo>
                  <a:cubicBezTo>
                    <a:pt x="730291" y="160687"/>
                    <a:pt x="690206" y="147193"/>
                    <a:pt x="659647" y="140843"/>
                  </a:cubicBezTo>
                  <a:cubicBezTo>
                    <a:pt x="629088" y="134493"/>
                    <a:pt x="599720" y="137669"/>
                    <a:pt x="566779" y="140844"/>
                  </a:cubicBezTo>
                  <a:cubicBezTo>
                    <a:pt x="533838" y="144019"/>
                    <a:pt x="499310" y="151559"/>
                    <a:pt x="462004" y="159893"/>
                  </a:cubicBezTo>
                  <a:cubicBezTo>
                    <a:pt x="424698" y="168227"/>
                    <a:pt x="381438" y="178150"/>
                    <a:pt x="342941" y="190850"/>
                  </a:cubicBezTo>
                  <a:cubicBezTo>
                    <a:pt x="304444" y="203550"/>
                    <a:pt x="262772" y="224584"/>
                    <a:pt x="231022" y="236093"/>
                  </a:cubicBezTo>
                  <a:cubicBezTo>
                    <a:pt x="199272" y="247602"/>
                    <a:pt x="179430" y="255143"/>
                    <a:pt x="152442" y="259906"/>
                  </a:cubicBezTo>
                  <a:cubicBezTo>
                    <a:pt x="125454" y="264669"/>
                    <a:pt x="94497" y="270225"/>
                    <a:pt x="69097" y="264669"/>
                  </a:cubicBezTo>
                  <a:cubicBezTo>
                    <a:pt x="43697" y="259113"/>
                    <a:pt x="-1547" y="247999"/>
                    <a:pt x="41" y="226568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  <p:sp>
          <p:nvSpPr>
            <p:cNvPr id="455" name="フリーフォーム: 図形 454">
              <a:extLst>
                <a:ext uri="{FF2B5EF4-FFF2-40B4-BE49-F238E27FC236}">
                  <a16:creationId xmlns:a16="http://schemas.microsoft.com/office/drawing/2014/main" id="{DD9D300A-4432-49FD-ACDD-219B72EC0483}"/>
                </a:ext>
              </a:extLst>
            </p:cNvPr>
            <p:cNvSpPr/>
            <p:nvPr/>
          </p:nvSpPr>
          <p:spPr>
            <a:xfrm>
              <a:off x="7833116" y="3163637"/>
              <a:ext cx="545829" cy="756105"/>
            </a:xfrm>
            <a:custGeom>
              <a:avLst/>
              <a:gdLst>
                <a:gd name="connsiteX0" fmla="*/ 428625 w 628650"/>
                <a:gd name="connsiteY0" fmla="*/ 235744 h 852488"/>
                <a:gd name="connsiteX1" fmla="*/ 440531 w 628650"/>
                <a:gd name="connsiteY1" fmla="*/ 100013 h 852488"/>
                <a:gd name="connsiteX2" fmla="*/ 350043 w 628650"/>
                <a:gd name="connsiteY2" fmla="*/ 0 h 852488"/>
                <a:gd name="connsiteX3" fmla="*/ 252412 w 628650"/>
                <a:gd name="connsiteY3" fmla="*/ 14288 h 852488"/>
                <a:gd name="connsiteX4" fmla="*/ 92868 w 628650"/>
                <a:gd name="connsiteY4" fmla="*/ 135731 h 852488"/>
                <a:gd name="connsiteX5" fmla="*/ 0 w 628650"/>
                <a:gd name="connsiteY5" fmla="*/ 333375 h 852488"/>
                <a:gd name="connsiteX6" fmla="*/ 7143 w 628650"/>
                <a:gd name="connsiteY6" fmla="*/ 561975 h 852488"/>
                <a:gd name="connsiteX7" fmla="*/ 97631 w 628650"/>
                <a:gd name="connsiteY7" fmla="*/ 719138 h 852488"/>
                <a:gd name="connsiteX8" fmla="*/ 254793 w 628650"/>
                <a:gd name="connsiteY8" fmla="*/ 795338 h 852488"/>
                <a:gd name="connsiteX9" fmla="*/ 361950 w 628650"/>
                <a:gd name="connsiteY9" fmla="*/ 797719 h 852488"/>
                <a:gd name="connsiteX10" fmla="*/ 392906 w 628650"/>
                <a:gd name="connsiteY10" fmla="*/ 766763 h 852488"/>
                <a:gd name="connsiteX11" fmla="*/ 431006 w 628650"/>
                <a:gd name="connsiteY11" fmla="*/ 762000 h 852488"/>
                <a:gd name="connsiteX12" fmla="*/ 488156 w 628650"/>
                <a:gd name="connsiteY12" fmla="*/ 852488 h 852488"/>
                <a:gd name="connsiteX13" fmla="*/ 628650 w 628650"/>
                <a:gd name="connsiteY13" fmla="*/ 852488 h 852488"/>
                <a:gd name="connsiteX14" fmla="*/ 459581 w 628650"/>
                <a:gd name="connsiteY14" fmla="*/ 407194 h 852488"/>
                <a:gd name="connsiteX15" fmla="*/ 340518 w 628650"/>
                <a:gd name="connsiteY15" fmla="*/ 409575 h 852488"/>
                <a:gd name="connsiteX16" fmla="*/ 371475 w 628650"/>
                <a:gd name="connsiteY16" fmla="*/ 614363 h 852488"/>
                <a:gd name="connsiteX17" fmla="*/ 335756 w 628650"/>
                <a:gd name="connsiteY17" fmla="*/ 650081 h 852488"/>
                <a:gd name="connsiteX18" fmla="*/ 257175 w 628650"/>
                <a:gd name="connsiteY18" fmla="*/ 645319 h 852488"/>
                <a:gd name="connsiteX19" fmla="*/ 161925 w 628650"/>
                <a:gd name="connsiteY19" fmla="*/ 566738 h 852488"/>
                <a:gd name="connsiteX20" fmla="*/ 133350 w 628650"/>
                <a:gd name="connsiteY20" fmla="*/ 476250 h 852488"/>
                <a:gd name="connsiteX21" fmla="*/ 140493 w 628650"/>
                <a:gd name="connsiteY21" fmla="*/ 309563 h 852488"/>
                <a:gd name="connsiteX22" fmla="*/ 195262 w 628650"/>
                <a:gd name="connsiteY22" fmla="*/ 204788 h 852488"/>
                <a:gd name="connsiteX23" fmla="*/ 264318 w 628650"/>
                <a:gd name="connsiteY23" fmla="*/ 119063 h 852488"/>
                <a:gd name="connsiteX24" fmla="*/ 307181 w 628650"/>
                <a:gd name="connsiteY24" fmla="*/ 119063 h 852488"/>
                <a:gd name="connsiteX25" fmla="*/ 290512 w 628650"/>
                <a:gd name="connsiteY25" fmla="*/ 195263 h 852488"/>
                <a:gd name="connsiteX26" fmla="*/ 311943 w 628650"/>
                <a:gd name="connsiteY26" fmla="*/ 228600 h 852488"/>
                <a:gd name="connsiteX27" fmla="*/ 428625 w 628650"/>
                <a:gd name="connsiteY27" fmla="*/ 235744 h 852488"/>
                <a:gd name="connsiteX0" fmla="*/ 428625 w 628650"/>
                <a:gd name="connsiteY0" fmla="*/ 243472 h 860216"/>
                <a:gd name="connsiteX1" fmla="*/ 440531 w 628650"/>
                <a:gd name="connsiteY1" fmla="*/ 107741 h 860216"/>
                <a:gd name="connsiteX2" fmla="*/ 350043 w 628650"/>
                <a:gd name="connsiteY2" fmla="*/ 7728 h 860216"/>
                <a:gd name="connsiteX3" fmla="*/ 252412 w 628650"/>
                <a:gd name="connsiteY3" fmla="*/ 22016 h 860216"/>
                <a:gd name="connsiteX4" fmla="*/ 92868 w 628650"/>
                <a:gd name="connsiteY4" fmla="*/ 143459 h 860216"/>
                <a:gd name="connsiteX5" fmla="*/ 0 w 628650"/>
                <a:gd name="connsiteY5" fmla="*/ 341103 h 860216"/>
                <a:gd name="connsiteX6" fmla="*/ 7143 w 628650"/>
                <a:gd name="connsiteY6" fmla="*/ 569703 h 860216"/>
                <a:gd name="connsiteX7" fmla="*/ 97631 w 628650"/>
                <a:gd name="connsiteY7" fmla="*/ 726866 h 860216"/>
                <a:gd name="connsiteX8" fmla="*/ 254793 w 628650"/>
                <a:gd name="connsiteY8" fmla="*/ 803066 h 860216"/>
                <a:gd name="connsiteX9" fmla="*/ 361950 w 628650"/>
                <a:gd name="connsiteY9" fmla="*/ 805447 h 860216"/>
                <a:gd name="connsiteX10" fmla="*/ 392906 w 628650"/>
                <a:gd name="connsiteY10" fmla="*/ 774491 h 860216"/>
                <a:gd name="connsiteX11" fmla="*/ 431006 w 628650"/>
                <a:gd name="connsiteY11" fmla="*/ 769728 h 860216"/>
                <a:gd name="connsiteX12" fmla="*/ 488156 w 628650"/>
                <a:gd name="connsiteY12" fmla="*/ 860216 h 860216"/>
                <a:gd name="connsiteX13" fmla="*/ 628650 w 628650"/>
                <a:gd name="connsiteY13" fmla="*/ 860216 h 860216"/>
                <a:gd name="connsiteX14" fmla="*/ 459581 w 628650"/>
                <a:gd name="connsiteY14" fmla="*/ 414922 h 860216"/>
                <a:gd name="connsiteX15" fmla="*/ 340518 w 628650"/>
                <a:gd name="connsiteY15" fmla="*/ 417303 h 860216"/>
                <a:gd name="connsiteX16" fmla="*/ 371475 w 628650"/>
                <a:gd name="connsiteY16" fmla="*/ 622091 h 860216"/>
                <a:gd name="connsiteX17" fmla="*/ 335756 w 628650"/>
                <a:gd name="connsiteY17" fmla="*/ 657809 h 860216"/>
                <a:gd name="connsiteX18" fmla="*/ 257175 w 628650"/>
                <a:gd name="connsiteY18" fmla="*/ 653047 h 860216"/>
                <a:gd name="connsiteX19" fmla="*/ 161925 w 628650"/>
                <a:gd name="connsiteY19" fmla="*/ 574466 h 860216"/>
                <a:gd name="connsiteX20" fmla="*/ 133350 w 628650"/>
                <a:gd name="connsiteY20" fmla="*/ 483978 h 860216"/>
                <a:gd name="connsiteX21" fmla="*/ 140493 w 628650"/>
                <a:gd name="connsiteY21" fmla="*/ 317291 h 860216"/>
                <a:gd name="connsiteX22" fmla="*/ 195262 w 628650"/>
                <a:gd name="connsiteY22" fmla="*/ 212516 h 860216"/>
                <a:gd name="connsiteX23" fmla="*/ 264318 w 628650"/>
                <a:gd name="connsiteY23" fmla="*/ 126791 h 860216"/>
                <a:gd name="connsiteX24" fmla="*/ 307181 w 628650"/>
                <a:gd name="connsiteY24" fmla="*/ 126791 h 860216"/>
                <a:gd name="connsiteX25" fmla="*/ 290512 w 628650"/>
                <a:gd name="connsiteY25" fmla="*/ 202991 h 860216"/>
                <a:gd name="connsiteX26" fmla="*/ 311943 w 628650"/>
                <a:gd name="connsiteY26" fmla="*/ 236328 h 860216"/>
                <a:gd name="connsiteX27" fmla="*/ 428625 w 628650"/>
                <a:gd name="connsiteY27" fmla="*/ 243472 h 860216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625 w 628650"/>
                <a:gd name="connsiteY0" fmla="*/ 249147 h 865891"/>
                <a:gd name="connsiteX1" fmla="*/ 440531 w 628650"/>
                <a:gd name="connsiteY1" fmla="*/ 113416 h 865891"/>
                <a:gd name="connsiteX2" fmla="*/ 350043 w 628650"/>
                <a:gd name="connsiteY2" fmla="*/ 13403 h 865891"/>
                <a:gd name="connsiteX3" fmla="*/ 252412 w 628650"/>
                <a:gd name="connsiteY3" fmla="*/ 27691 h 865891"/>
                <a:gd name="connsiteX4" fmla="*/ 92868 w 628650"/>
                <a:gd name="connsiteY4" fmla="*/ 149134 h 865891"/>
                <a:gd name="connsiteX5" fmla="*/ 0 w 628650"/>
                <a:gd name="connsiteY5" fmla="*/ 346778 h 865891"/>
                <a:gd name="connsiteX6" fmla="*/ 7143 w 628650"/>
                <a:gd name="connsiteY6" fmla="*/ 575378 h 865891"/>
                <a:gd name="connsiteX7" fmla="*/ 97631 w 628650"/>
                <a:gd name="connsiteY7" fmla="*/ 732541 h 865891"/>
                <a:gd name="connsiteX8" fmla="*/ 254793 w 628650"/>
                <a:gd name="connsiteY8" fmla="*/ 808741 h 865891"/>
                <a:gd name="connsiteX9" fmla="*/ 361950 w 628650"/>
                <a:gd name="connsiteY9" fmla="*/ 811122 h 865891"/>
                <a:gd name="connsiteX10" fmla="*/ 392906 w 628650"/>
                <a:gd name="connsiteY10" fmla="*/ 780166 h 865891"/>
                <a:gd name="connsiteX11" fmla="*/ 431006 w 628650"/>
                <a:gd name="connsiteY11" fmla="*/ 775403 h 865891"/>
                <a:gd name="connsiteX12" fmla="*/ 488156 w 628650"/>
                <a:gd name="connsiteY12" fmla="*/ 865891 h 865891"/>
                <a:gd name="connsiteX13" fmla="*/ 628650 w 628650"/>
                <a:gd name="connsiteY13" fmla="*/ 865891 h 865891"/>
                <a:gd name="connsiteX14" fmla="*/ 459581 w 628650"/>
                <a:gd name="connsiteY14" fmla="*/ 420597 h 865891"/>
                <a:gd name="connsiteX15" fmla="*/ 340518 w 628650"/>
                <a:gd name="connsiteY15" fmla="*/ 422978 h 865891"/>
                <a:gd name="connsiteX16" fmla="*/ 371475 w 628650"/>
                <a:gd name="connsiteY16" fmla="*/ 627766 h 865891"/>
                <a:gd name="connsiteX17" fmla="*/ 335756 w 628650"/>
                <a:gd name="connsiteY17" fmla="*/ 663484 h 865891"/>
                <a:gd name="connsiteX18" fmla="*/ 257175 w 628650"/>
                <a:gd name="connsiteY18" fmla="*/ 658722 h 865891"/>
                <a:gd name="connsiteX19" fmla="*/ 161925 w 628650"/>
                <a:gd name="connsiteY19" fmla="*/ 580141 h 865891"/>
                <a:gd name="connsiteX20" fmla="*/ 133350 w 628650"/>
                <a:gd name="connsiteY20" fmla="*/ 489653 h 865891"/>
                <a:gd name="connsiteX21" fmla="*/ 140493 w 628650"/>
                <a:gd name="connsiteY21" fmla="*/ 322966 h 865891"/>
                <a:gd name="connsiteX22" fmla="*/ 195262 w 628650"/>
                <a:gd name="connsiteY22" fmla="*/ 218191 h 865891"/>
                <a:gd name="connsiteX23" fmla="*/ 264318 w 628650"/>
                <a:gd name="connsiteY23" fmla="*/ 132466 h 865891"/>
                <a:gd name="connsiteX24" fmla="*/ 307181 w 628650"/>
                <a:gd name="connsiteY24" fmla="*/ 132466 h 865891"/>
                <a:gd name="connsiteX25" fmla="*/ 290512 w 628650"/>
                <a:gd name="connsiteY25" fmla="*/ 208666 h 865891"/>
                <a:gd name="connsiteX26" fmla="*/ 311943 w 628650"/>
                <a:gd name="connsiteY26" fmla="*/ 242003 h 865891"/>
                <a:gd name="connsiteX27" fmla="*/ 428625 w 628650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9658 w 628727"/>
                <a:gd name="connsiteY14" fmla="*/ 42059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33464 w 628727"/>
                <a:gd name="connsiteY14" fmla="*/ 427741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40595 w 628727"/>
                <a:gd name="connsiteY15" fmla="*/ 422978 h 865891"/>
                <a:gd name="connsiteX16" fmla="*/ 371552 w 628727"/>
                <a:gd name="connsiteY16" fmla="*/ 627766 h 865891"/>
                <a:gd name="connsiteX17" fmla="*/ 335833 w 628727"/>
                <a:gd name="connsiteY17" fmla="*/ 663484 h 865891"/>
                <a:gd name="connsiteX18" fmla="*/ 257252 w 628727"/>
                <a:gd name="connsiteY18" fmla="*/ 658722 h 865891"/>
                <a:gd name="connsiteX19" fmla="*/ 162002 w 628727"/>
                <a:gd name="connsiteY19" fmla="*/ 580141 h 865891"/>
                <a:gd name="connsiteX20" fmla="*/ 133427 w 628727"/>
                <a:gd name="connsiteY20" fmla="*/ 489653 h 865891"/>
                <a:gd name="connsiteX21" fmla="*/ 140570 w 628727"/>
                <a:gd name="connsiteY21" fmla="*/ 322966 h 865891"/>
                <a:gd name="connsiteX22" fmla="*/ 195339 w 628727"/>
                <a:gd name="connsiteY22" fmla="*/ 218191 h 865891"/>
                <a:gd name="connsiteX23" fmla="*/ 264395 w 628727"/>
                <a:gd name="connsiteY23" fmla="*/ 132466 h 865891"/>
                <a:gd name="connsiteX24" fmla="*/ 307258 w 628727"/>
                <a:gd name="connsiteY24" fmla="*/ 132466 h 865891"/>
                <a:gd name="connsiteX25" fmla="*/ 290589 w 628727"/>
                <a:gd name="connsiteY25" fmla="*/ 208666 h 865891"/>
                <a:gd name="connsiteX26" fmla="*/ 312020 w 628727"/>
                <a:gd name="connsiteY26" fmla="*/ 242003 h 865891"/>
                <a:gd name="connsiteX27" fmla="*/ 428702 w 628727"/>
                <a:gd name="connsiteY27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392984 w 628727"/>
                <a:gd name="connsiteY15" fmla="*/ 411073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52514 w 628727"/>
                <a:gd name="connsiteY14" fmla="*/ 401547 h 865891"/>
                <a:gd name="connsiteX15" fmla="*/ 421559 w 628727"/>
                <a:gd name="connsiteY15" fmla="*/ 425361 h 865891"/>
                <a:gd name="connsiteX16" fmla="*/ 340595 w 628727"/>
                <a:gd name="connsiteY16" fmla="*/ 422978 h 865891"/>
                <a:gd name="connsiteX17" fmla="*/ 371552 w 628727"/>
                <a:gd name="connsiteY17" fmla="*/ 627766 h 865891"/>
                <a:gd name="connsiteX18" fmla="*/ 335833 w 628727"/>
                <a:gd name="connsiteY18" fmla="*/ 663484 h 865891"/>
                <a:gd name="connsiteX19" fmla="*/ 257252 w 628727"/>
                <a:gd name="connsiteY19" fmla="*/ 658722 h 865891"/>
                <a:gd name="connsiteX20" fmla="*/ 162002 w 628727"/>
                <a:gd name="connsiteY20" fmla="*/ 580141 h 865891"/>
                <a:gd name="connsiteX21" fmla="*/ 133427 w 628727"/>
                <a:gd name="connsiteY21" fmla="*/ 489653 h 865891"/>
                <a:gd name="connsiteX22" fmla="*/ 140570 w 628727"/>
                <a:gd name="connsiteY22" fmla="*/ 322966 h 865891"/>
                <a:gd name="connsiteX23" fmla="*/ 195339 w 628727"/>
                <a:gd name="connsiteY23" fmla="*/ 218191 h 865891"/>
                <a:gd name="connsiteX24" fmla="*/ 264395 w 628727"/>
                <a:gd name="connsiteY24" fmla="*/ 132466 h 865891"/>
                <a:gd name="connsiteX25" fmla="*/ 307258 w 628727"/>
                <a:gd name="connsiteY25" fmla="*/ 132466 h 865891"/>
                <a:gd name="connsiteX26" fmla="*/ 290589 w 628727"/>
                <a:gd name="connsiteY26" fmla="*/ 208666 h 865891"/>
                <a:gd name="connsiteX27" fmla="*/ 312020 w 628727"/>
                <a:gd name="connsiteY27" fmla="*/ 242003 h 865891"/>
                <a:gd name="connsiteX28" fmla="*/ 428702 w 628727"/>
                <a:gd name="connsiteY28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69184 w 628727"/>
                <a:gd name="connsiteY14" fmla="*/ 444410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27"/>
                <a:gd name="connsiteY0" fmla="*/ 249147 h 865891"/>
                <a:gd name="connsiteX1" fmla="*/ 440608 w 628727"/>
                <a:gd name="connsiteY1" fmla="*/ 113416 h 865891"/>
                <a:gd name="connsiteX2" fmla="*/ 350120 w 628727"/>
                <a:gd name="connsiteY2" fmla="*/ 13403 h 865891"/>
                <a:gd name="connsiteX3" fmla="*/ 252489 w 628727"/>
                <a:gd name="connsiteY3" fmla="*/ 27691 h 865891"/>
                <a:gd name="connsiteX4" fmla="*/ 92945 w 628727"/>
                <a:gd name="connsiteY4" fmla="*/ 149134 h 865891"/>
                <a:gd name="connsiteX5" fmla="*/ 77 w 628727"/>
                <a:gd name="connsiteY5" fmla="*/ 346778 h 865891"/>
                <a:gd name="connsiteX6" fmla="*/ 7220 w 628727"/>
                <a:gd name="connsiteY6" fmla="*/ 575378 h 865891"/>
                <a:gd name="connsiteX7" fmla="*/ 97708 w 628727"/>
                <a:gd name="connsiteY7" fmla="*/ 732541 h 865891"/>
                <a:gd name="connsiteX8" fmla="*/ 254870 w 628727"/>
                <a:gd name="connsiteY8" fmla="*/ 808741 h 865891"/>
                <a:gd name="connsiteX9" fmla="*/ 362027 w 628727"/>
                <a:gd name="connsiteY9" fmla="*/ 811122 h 865891"/>
                <a:gd name="connsiteX10" fmla="*/ 392983 w 628727"/>
                <a:gd name="connsiteY10" fmla="*/ 780166 h 865891"/>
                <a:gd name="connsiteX11" fmla="*/ 431083 w 628727"/>
                <a:gd name="connsiteY11" fmla="*/ 775403 h 865891"/>
                <a:gd name="connsiteX12" fmla="*/ 488233 w 628727"/>
                <a:gd name="connsiteY12" fmla="*/ 865891 h 865891"/>
                <a:gd name="connsiteX13" fmla="*/ 628727 w 628727"/>
                <a:gd name="connsiteY13" fmla="*/ 865891 h 865891"/>
                <a:gd name="connsiteX14" fmla="*/ 492997 w 628727"/>
                <a:gd name="connsiteY14" fmla="*/ 484892 h 865891"/>
                <a:gd name="connsiteX15" fmla="*/ 452514 w 628727"/>
                <a:gd name="connsiteY15" fmla="*/ 401547 h 865891"/>
                <a:gd name="connsiteX16" fmla="*/ 421559 w 628727"/>
                <a:gd name="connsiteY16" fmla="*/ 425361 h 865891"/>
                <a:gd name="connsiteX17" fmla="*/ 340595 w 628727"/>
                <a:gd name="connsiteY17" fmla="*/ 422978 h 865891"/>
                <a:gd name="connsiteX18" fmla="*/ 371552 w 628727"/>
                <a:gd name="connsiteY18" fmla="*/ 627766 h 865891"/>
                <a:gd name="connsiteX19" fmla="*/ 335833 w 628727"/>
                <a:gd name="connsiteY19" fmla="*/ 663484 h 865891"/>
                <a:gd name="connsiteX20" fmla="*/ 257252 w 628727"/>
                <a:gd name="connsiteY20" fmla="*/ 658722 h 865891"/>
                <a:gd name="connsiteX21" fmla="*/ 162002 w 628727"/>
                <a:gd name="connsiteY21" fmla="*/ 580141 h 865891"/>
                <a:gd name="connsiteX22" fmla="*/ 133427 w 628727"/>
                <a:gd name="connsiteY22" fmla="*/ 489653 h 865891"/>
                <a:gd name="connsiteX23" fmla="*/ 140570 w 628727"/>
                <a:gd name="connsiteY23" fmla="*/ 322966 h 865891"/>
                <a:gd name="connsiteX24" fmla="*/ 195339 w 628727"/>
                <a:gd name="connsiteY24" fmla="*/ 218191 h 865891"/>
                <a:gd name="connsiteX25" fmla="*/ 264395 w 628727"/>
                <a:gd name="connsiteY25" fmla="*/ 132466 h 865891"/>
                <a:gd name="connsiteX26" fmla="*/ 307258 w 628727"/>
                <a:gd name="connsiteY26" fmla="*/ 132466 h 865891"/>
                <a:gd name="connsiteX27" fmla="*/ 290589 w 628727"/>
                <a:gd name="connsiteY27" fmla="*/ 208666 h 865891"/>
                <a:gd name="connsiteX28" fmla="*/ 312020 w 628727"/>
                <a:gd name="connsiteY28" fmla="*/ 242003 h 865891"/>
                <a:gd name="connsiteX29" fmla="*/ 428702 w 628727"/>
                <a:gd name="connsiteY29" fmla="*/ 249147 h 865891"/>
                <a:gd name="connsiteX0" fmla="*/ 428702 w 628731"/>
                <a:gd name="connsiteY0" fmla="*/ 249147 h 865891"/>
                <a:gd name="connsiteX1" fmla="*/ 440608 w 628731"/>
                <a:gd name="connsiteY1" fmla="*/ 113416 h 865891"/>
                <a:gd name="connsiteX2" fmla="*/ 350120 w 628731"/>
                <a:gd name="connsiteY2" fmla="*/ 13403 h 865891"/>
                <a:gd name="connsiteX3" fmla="*/ 252489 w 628731"/>
                <a:gd name="connsiteY3" fmla="*/ 27691 h 865891"/>
                <a:gd name="connsiteX4" fmla="*/ 92945 w 628731"/>
                <a:gd name="connsiteY4" fmla="*/ 149134 h 865891"/>
                <a:gd name="connsiteX5" fmla="*/ 77 w 628731"/>
                <a:gd name="connsiteY5" fmla="*/ 346778 h 865891"/>
                <a:gd name="connsiteX6" fmla="*/ 7220 w 628731"/>
                <a:gd name="connsiteY6" fmla="*/ 575378 h 865891"/>
                <a:gd name="connsiteX7" fmla="*/ 97708 w 628731"/>
                <a:gd name="connsiteY7" fmla="*/ 732541 h 865891"/>
                <a:gd name="connsiteX8" fmla="*/ 254870 w 628731"/>
                <a:gd name="connsiteY8" fmla="*/ 808741 h 865891"/>
                <a:gd name="connsiteX9" fmla="*/ 362027 w 628731"/>
                <a:gd name="connsiteY9" fmla="*/ 811122 h 865891"/>
                <a:gd name="connsiteX10" fmla="*/ 392983 w 628731"/>
                <a:gd name="connsiteY10" fmla="*/ 780166 h 865891"/>
                <a:gd name="connsiteX11" fmla="*/ 431083 w 628731"/>
                <a:gd name="connsiteY11" fmla="*/ 775403 h 865891"/>
                <a:gd name="connsiteX12" fmla="*/ 488233 w 628731"/>
                <a:gd name="connsiteY12" fmla="*/ 865891 h 865891"/>
                <a:gd name="connsiteX13" fmla="*/ 628727 w 628731"/>
                <a:gd name="connsiteY13" fmla="*/ 865891 h 865891"/>
                <a:gd name="connsiteX14" fmla="*/ 492997 w 628731"/>
                <a:gd name="connsiteY14" fmla="*/ 484892 h 865891"/>
                <a:gd name="connsiteX15" fmla="*/ 452514 w 628731"/>
                <a:gd name="connsiteY15" fmla="*/ 401547 h 865891"/>
                <a:gd name="connsiteX16" fmla="*/ 421559 w 628731"/>
                <a:gd name="connsiteY16" fmla="*/ 425361 h 865891"/>
                <a:gd name="connsiteX17" fmla="*/ 340595 w 628731"/>
                <a:gd name="connsiteY17" fmla="*/ 422978 h 865891"/>
                <a:gd name="connsiteX18" fmla="*/ 371552 w 628731"/>
                <a:gd name="connsiteY18" fmla="*/ 627766 h 865891"/>
                <a:gd name="connsiteX19" fmla="*/ 335833 w 628731"/>
                <a:gd name="connsiteY19" fmla="*/ 663484 h 865891"/>
                <a:gd name="connsiteX20" fmla="*/ 257252 w 628731"/>
                <a:gd name="connsiteY20" fmla="*/ 658722 h 865891"/>
                <a:gd name="connsiteX21" fmla="*/ 162002 w 628731"/>
                <a:gd name="connsiteY21" fmla="*/ 580141 h 865891"/>
                <a:gd name="connsiteX22" fmla="*/ 133427 w 628731"/>
                <a:gd name="connsiteY22" fmla="*/ 489653 h 865891"/>
                <a:gd name="connsiteX23" fmla="*/ 140570 w 628731"/>
                <a:gd name="connsiteY23" fmla="*/ 322966 h 865891"/>
                <a:gd name="connsiteX24" fmla="*/ 195339 w 628731"/>
                <a:gd name="connsiteY24" fmla="*/ 218191 h 865891"/>
                <a:gd name="connsiteX25" fmla="*/ 264395 w 628731"/>
                <a:gd name="connsiteY25" fmla="*/ 132466 h 865891"/>
                <a:gd name="connsiteX26" fmla="*/ 307258 w 628731"/>
                <a:gd name="connsiteY26" fmla="*/ 132466 h 865891"/>
                <a:gd name="connsiteX27" fmla="*/ 290589 w 628731"/>
                <a:gd name="connsiteY27" fmla="*/ 208666 h 865891"/>
                <a:gd name="connsiteX28" fmla="*/ 312020 w 628731"/>
                <a:gd name="connsiteY28" fmla="*/ 242003 h 865891"/>
                <a:gd name="connsiteX29" fmla="*/ 428702 w 628731"/>
                <a:gd name="connsiteY29" fmla="*/ 249147 h 865891"/>
                <a:gd name="connsiteX0" fmla="*/ 428702 w 628731"/>
                <a:gd name="connsiteY0" fmla="*/ 249147 h 897772"/>
                <a:gd name="connsiteX1" fmla="*/ 440608 w 628731"/>
                <a:gd name="connsiteY1" fmla="*/ 113416 h 897772"/>
                <a:gd name="connsiteX2" fmla="*/ 350120 w 628731"/>
                <a:gd name="connsiteY2" fmla="*/ 13403 h 897772"/>
                <a:gd name="connsiteX3" fmla="*/ 252489 w 628731"/>
                <a:gd name="connsiteY3" fmla="*/ 27691 h 897772"/>
                <a:gd name="connsiteX4" fmla="*/ 92945 w 628731"/>
                <a:gd name="connsiteY4" fmla="*/ 149134 h 897772"/>
                <a:gd name="connsiteX5" fmla="*/ 77 w 628731"/>
                <a:gd name="connsiteY5" fmla="*/ 346778 h 897772"/>
                <a:gd name="connsiteX6" fmla="*/ 7220 w 628731"/>
                <a:gd name="connsiteY6" fmla="*/ 575378 h 897772"/>
                <a:gd name="connsiteX7" fmla="*/ 97708 w 628731"/>
                <a:gd name="connsiteY7" fmla="*/ 732541 h 897772"/>
                <a:gd name="connsiteX8" fmla="*/ 254870 w 628731"/>
                <a:gd name="connsiteY8" fmla="*/ 808741 h 897772"/>
                <a:gd name="connsiteX9" fmla="*/ 362027 w 628731"/>
                <a:gd name="connsiteY9" fmla="*/ 811122 h 897772"/>
                <a:gd name="connsiteX10" fmla="*/ 392983 w 628731"/>
                <a:gd name="connsiteY10" fmla="*/ 780166 h 897772"/>
                <a:gd name="connsiteX11" fmla="*/ 431083 w 628731"/>
                <a:gd name="connsiteY11" fmla="*/ 775403 h 897772"/>
                <a:gd name="connsiteX12" fmla="*/ 488233 w 628731"/>
                <a:gd name="connsiteY12" fmla="*/ 865891 h 897772"/>
                <a:gd name="connsiteX13" fmla="*/ 628727 w 628731"/>
                <a:gd name="connsiteY13" fmla="*/ 865891 h 897772"/>
                <a:gd name="connsiteX14" fmla="*/ 492997 w 628731"/>
                <a:gd name="connsiteY14" fmla="*/ 484892 h 897772"/>
                <a:gd name="connsiteX15" fmla="*/ 452514 w 628731"/>
                <a:gd name="connsiteY15" fmla="*/ 401547 h 897772"/>
                <a:gd name="connsiteX16" fmla="*/ 421559 w 628731"/>
                <a:gd name="connsiteY16" fmla="*/ 425361 h 897772"/>
                <a:gd name="connsiteX17" fmla="*/ 340595 w 628731"/>
                <a:gd name="connsiteY17" fmla="*/ 422978 h 897772"/>
                <a:gd name="connsiteX18" fmla="*/ 371552 w 628731"/>
                <a:gd name="connsiteY18" fmla="*/ 627766 h 897772"/>
                <a:gd name="connsiteX19" fmla="*/ 335833 w 628731"/>
                <a:gd name="connsiteY19" fmla="*/ 663484 h 897772"/>
                <a:gd name="connsiteX20" fmla="*/ 257252 w 628731"/>
                <a:gd name="connsiteY20" fmla="*/ 658722 h 897772"/>
                <a:gd name="connsiteX21" fmla="*/ 162002 w 628731"/>
                <a:gd name="connsiteY21" fmla="*/ 580141 h 897772"/>
                <a:gd name="connsiteX22" fmla="*/ 133427 w 628731"/>
                <a:gd name="connsiteY22" fmla="*/ 489653 h 897772"/>
                <a:gd name="connsiteX23" fmla="*/ 140570 w 628731"/>
                <a:gd name="connsiteY23" fmla="*/ 322966 h 897772"/>
                <a:gd name="connsiteX24" fmla="*/ 195339 w 628731"/>
                <a:gd name="connsiteY24" fmla="*/ 218191 h 897772"/>
                <a:gd name="connsiteX25" fmla="*/ 264395 w 628731"/>
                <a:gd name="connsiteY25" fmla="*/ 132466 h 897772"/>
                <a:gd name="connsiteX26" fmla="*/ 307258 w 628731"/>
                <a:gd name="connsiteY26" fmla="*/ 132466 h 897772"/>
                <a:gd name="connsiteX27" fmla="*/ 290589 w 628731"/>
                <a:gd name="connsiteY27" fmla="*/ 208666 h 897772"/>
                <a:gd name="connsiteX28" fmla="*/ 312020 w 628731"/>
                <a:gd name="connsiteY28" fmla="*/ 242003 h 897772"/>
                <a:gd name="connsiteX29" fmla="*/ 428702 w 628731"/>
                <a:gd name="connsiteY29" fmla="*/ 249147 h 897772"/>
                <a:gd name="connsiteX0" fmla="*/ 428702 w 626349"/>
                <a:gd name="connsiteY0" fmla="*/ 249147 h 884679"/>
                <a:gd name="connsiteX1" fmla="*/ 440608 w 626349"/>
                <a:gd name="connsiteY1" fmla="*/ 113416 h 884679"/>
                <a:gd name="connsiteX2" fmla="*/ 350120 w 626349"/>
                <a:gd name="connsiteY2" fmla="*/ 13403 h 884679"/>
                <a:gd name="connsiteX3" fmla="*/ 252489 w 626349"/>
                <a:gd name="connsiteY3" fmla="*/ 27691 h 884679"/>
                <a:gd name="connsiteX4" fmla="*/ 92945 w 626349"/>
                <a:gd name="connsiteY4" fmla="*/ 149134 h 884679"/>
                <a:gd name="connsiteX5" fmla="*/ 77 w 626349"/>
                <a:gd name="connsiteY5" fmla="*/ 346778 h 884679"/>
                <a:gd name="connsiteX6" fmla="*/ 7220 w 626349"/>
                <a:gd name="connsiteY6" fmla="*/ 575378 h 884679"/>
                <a:gd name="connsiteX7" fmla="*/ 97708 w 626349"/>
                <a:gd name="connsiteY7" fmla="*/ 732541 h 884679"/>
                <a:gd name="connsiteX8" fmla="*/ 254870 w 626349"/>
                <a:gd name="connsiteY8" fmla="*/ 808741 h 884679"/>
                <a:gd name="connsiteX9" fmla="*/ 362027 w 626349"/>
                <a:gd name="connsiteY9" fmla="*/ 811122 h 884679"/>
                <a:gd name="connsiteX10" fmla="*/ 392983 w 626349"/>
                <a:gd name="connsiteY10" fmla="*/ 780166 h 884679"/>
                <a:gd name="connsiteX11" fmla="*/ 431083 w 626349"/>
                <a:gd name="connsiteY11" fmla="*/ 775403 h 884679"/>
                <a:gd name="connsiteX12" fmla="*/ 488233 w 626349"/>
                <a:gd name="connsiteY12" fmla="*/ 865891 h 884679"/>
                <a:gd name="connsiteX13" fmla="*/ 626345 w 626349"/>
                <a:gd name="connsiteY13" fmla="*/ 844460 h 884679"/>
                <a:gd name="connsiteX14" fmla="*/ 492997 w 626349"/>
                <a:gd name="connsiteY14" fmla="*/ 484892 h 884679"/>
                <a:gd name="connsiteX15" fmla="*/ 452514 w 626349"/>
                <a:gd name="connsiteY15" fmla="*/ 401547 h 884679"/>
                <a:gd name="connsiteX16" fmla="*/ 421559 w 626349"/>
                <a:gd name="connsiteY16" fmla="*/ 425361 h 884679"/>
                <a:gd name="connsiteX17" fmla="*/ 340595 w 626349"/>
                <a:gd name="connsiteY17" fmla="*/ 422978 h 884679"/>
                <a:gd name="connsiteX18" fmla="*/ 371552 w 626349"/>
                <a:gd name="connsiteY18" fmla="*/ 627766 h 884679"/>
                <a:gd name="connsiteX19" fmla="*/ 335833 w 626349"/>
                <a:gd name="connsiteY19" fmla="*/ 663484 h 884679"/>
                <a:gd name="connsiteX20" fmla="*/ 257252 w 626349"/>
                <a:gd name="connsiteY20" fmla="*/ 658722 h 884679"/>
                <a:gd name="connsiteX21" fmla="*/ 162002 w 626349"/>
                <a:gd name="connsiteY21" fmla="*/ 580141 h 884679"/>
                <a:gd name="connsiteX22" fmla="*/ 133427 w 626349"/>
                <a:gd name="connsiteY22" fmla="*/ 489653 h 884679"/>
                <a:gd name="connsiteX23" fmla="*/ 140570 w 626349"/>
                <a:gd name="connsiteY23" fmla="*/ 322966 h 884679"/>
                <a:gd name="connsiteX24" fmla="*/ 195339 w 626349"/>
                <a:gd name="connsiteY24" fmla="*/ 218191 h 884679"/>
                <a:gd name="connsiteX25" fmla="*/ 264395 w 626349"/>
                <a:gd name="connsiteY25" fmla="*/ 132466 h 884679"/>
                <a:gd name="connsiteX26" fmla="*/ 307258 w 626349"/>
                <a:gd name="connsiteY26" fmla="*/ 132466 h 884679"/>
                <a:gd name="connsiteX27" fmla="*/ 290589 w 626349"/>
                <a:gd name="connsiteY27" fmla="*/ 208666 h 884679"/>
                <a:gd name="connsiteX28" fmla="*/ 312020 w 626349"/>
                <a:gd name="connsiteY28" fmla="*/ 242003 h 884679"/>
                <a:gd name="connsiteX29" fmla="*/ 428702 w 626349"/>
                <a:gd name="connsiteY29" fmla="*/ 249147 h 884679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702 w 626349"/>
                <a:gd name="connsiteY0" fmla="*/ 249147 h 890390"/>
                <a:gd name="connsiteX1" fmla="*/ 440608 w 626349"/>
                <a:gd name="connsiteY1" fmla="*/ 113416 h 890390"/>
                <a:gd name="connsiteX2" fmla="*/ 350120 w 626349"/>
                <a:gd name="connsiteY2" fmla="*/ 13403 h 890390"/>
                <a:gd name="connsiteX3" fmla="*/ 252489 w 626349"/>
                <a:gd name="connsiteY3" fmla="*/ 27691 h 890390"/>
                <a:gd name="connsiteX4" fmla="*/ 92945 w 626349"/>
                <a:gd name="connsiteY4" fmla="*/ 149134 h 890390"/>
                <a:gd name="connsiteX5" fmla="*/ 77 w 626349"/>
                <a:gd name="connsiteY5" fmla="*/ 346778 h 890390"/>
                <a:gd name="connsiteX6" fmla="*/ 7220 w 626349"/>
                <a:gd name="connsiteY6" fmla="*/ 575378 h 890390"/>
                <a:gd name="connsiteX7" fmla="*/ 97708 w 626349"/>
                <a:gd name="connsiteY7" fmla="*/ 732541 h 890390"/>
                <a:gd name="connsiteX8" fmla="*/ 254870 w 626349"/>
                <a:gd name="connsiteY8" fmla="*/ 808741 h 890390"/>
                <a:gd name="connsiteX9" fmla="*/ 362027 w 626349"/>
                <a:gd name="connsiteY9" fmla="*/ 811122 h 890390"/>
                <a:gd name="connsiteX10" fmla="*/ 392983 w 626349"/>
                <a:gd name="connsiteY10" fmla="*/ 780166 h 890390"/>
                <a:gd name="connsiteX11" fmla="*/ 431083 w 626349"/>
                <a:gd name="connsiteY11" fmla="*/ 775403 h 890390"/>
                <a:gd name="connsiteX12" fmla="*/ 488233 w 626349"/>
                <a:gd name="connsiteY12" fmla="*/ 865891 h 890390"/>
                <a:gd name="connsiteX13" fmla="*/ 626345 w 626349"/>
                <a:gd name="connsiteY13" fmla="*/ 844460 h 890390"/>
                <a:gd name="connsiteX14" fmla="*/ 492997 w 626349"/>
                <a:gd name="connsiteY14" fmla="*/ 484892 h 890390"/>
                <a:gd name="connsiteX15" fmla="*/ 452514 w 626349"/>
                <a:gd name="connsiteY15" fmla="*/ 401547 h 890390"/>
                <a:gd name="connsiteX16" fmla="*/ 421559 w 626349"/>
                <a:gd name="connsiteY16" fmla="*/ 425361 h 890390"/>
                <a:gd name="connsiteX17" fmla="*/ 340595 w 626349"/>
                <a:gd name="connsiteY17" fmla="*/ 422978 h 890390"/>
                <a:gd name="connsiteX18" fmla="*/ 371552 w 626349"/>
                <a:gd name="connsiteY18" fmla="*/ 627766 h 890390"/>
                <a:gd name="connsiteX19" fmla="*/ 335833 w 626349"/>
                <a:gd name="connsiteY19" fmla="*/ 663484 h 890390"/>
                <a:gd name="connsiteX20" fmla="*/ 257252 w 626349"/>
                <a:gd name="connsiteY20" fmla="*/ 658722 h 890390"/>
                <a:gd name="connsiteX21" fmla="*/ 162002 w 626349"/>
                <a:gd name="connsiteY21" fmla="*/ 580141 h 890390"/>
                <a:gd name="connsiteX22" fmla="*/ 133427 w 626349"/>
                <a:gd name="connsiteY22" fmla="*/ 489653 h 890390"/>
                <a:gd name="connsiteX23" fmla="*/ 140570 w 626349"/>
                <a:gd name="connsiteY23" fmla="*/ 322966 h 890390"/>
                <a:gd name="connsiteX24" fmla="*/ 195339 w 626349"/>
                <a:gd name="connsiteY24" fmla="*/ 218191 h 890390"/>
                <a:gd name="connsiteX25" fmla="*/ 264395 w 626349"/>
                <a:gd name="connsiteY25" fmla="*/ 132466 h 890390"/>
                <a:gd name="connsiteX26" fmla="*/ 307258 w 626349"/>
                <a:gd name="connsiteY26" fmla="*/ 132466 h 890390"/>
                <a:gd name="connsiteX27" fmla="*/ 290589 w 626349"/>
                <a:gd name="connsiteY27" fmla="*/ 208666 h 890390"/>
                <a:gd name="connsiteX28" fmla="*/ 312020 w 626349"/>
                <a:gd name="connsiteY28" fmla="*/ 242003 h 890390"/>
                <a:gd name="connsiteX29" fmla="*/ 428702 w 626349"/>
                <a:gd name="connsiteY29" fmla="*/ 249147 h 89039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07254 w 626345"/>
                <a:gd name="connsiteY26" fmla="*/ 127826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27826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16779 w 626345"/>
                <a:gd name="connsiteY26" fmla="*/ 134970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1548 w 626345"/>
                <a:gd name="connsiteY18" fmla="*/ 623126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54082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3423 w 626345"/>
                <a:gd name="connsiteY22" fmla="*/ 485013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0566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1998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8698 w 626345"/>
                <a:gd name="connsiteY0" fmla="*/ 244507 h 885750"/>
                <a:gd name="connsiteX1" fmla="*/ 440604 w 626345"/>
                <a:gd name="connsiteY1" fmla="*/ 108776 h 885750"/>
                <a:gd name="connsiteX2" fmla="*/ 350116 w 626345"/>
                <a:gd name="connsiteY2" fmla="*/ 8763 h 885750"/>
                <a:gd name="connsiteX3" fmla="*/ 231053 w 626345"/>
                <a:gd name="connsiteY3" fmla="*/ 32576 h 885750"/>
                <a:gd name="connsiteX4" fmla="*/ 92941 w 626345"/>
                <a:gd name="connsiteY4" fmla="*/ 144494 h 885750"/>
                <a:gd name="connsiteX5" fmla="*/ 73 w 626345"/>
                <a:gd name="connsiteY5" fmla="*/ 342138 h 885750"/>
                <a:gd name="connsiteX6" fmla="*/ 7216 w 626345"/>
                <a:gd name="connsiteY6" fmla="*/ 570738 h 885750"/>
                <a:gd name="connsiteX7" fmla="*/ 97704 w 626345"/>
                <a:gd name="connsiteY7" fmla="*/ 727901 h 885750"/>
                <a:gd name="connsiteX8" fmla="*/ 254866 w 626345"/>
                <a:gd name="connsiteY8" fmla="*/ 804101 h 885750"/>
                <a:gd name="connsiteX9" fmla="*/ 362023 w 626345"/>
                <a:gd name="connsiteY9" fmla="*/ 806482 h 885750"/>
                <a:gd name="connsiteX10" fmla="*/ 392979 w 626345"/>
                <a:gd name="connsiteY10" fmla="*/ 775526 h 885750"/>
                <a:gd name="connsiteX11" fmla="*/ 431079 w 626345"/>
                <a:gd name="connsiteY11" fmla="*/ 770763 h 885750"/>
                <a:gd name="connsiteX12" fmla="*/ 488229 w 626345"/>
                <a:gd name="connsiteY12" fmla="*/ 861251 h 885750"/>
                <a:gd name="connsiteX13" fmla="*/ 626341 w 626345"/>
                <a:gd name="connsiteY13" fmla="*/ 839820 h 885750"/>
                <a:gd name="connsiteX14" fmla="*/ 492993 w 626345"/>
                <a:gd name="connsiteY14" fmla="*/ 480252 h 885750"/>
                <a:gd name="connsiteX15" fmla="*/ 452510 w 626345"/>
                <a:gd name="connsiteY15" fmla="*/ 396907 h 885750"/>
                <a:gd name="connsiteX16" fmla="*/ 421555 w 626345"/>
                <a:gd name="connsiteY16" fmla="*/ 420721 h 885750"/>
                <a:gd name="connsiteX17" fmla="*/ 340591 w 626345"/>
                <a:gd name="connsiteY17" fmla="*/ 418338 h 885750"/>
                <a:gd name="connsiteX18" fmla="*/ 373929 w 626345"/>
                <a:gd name="connsiteY18" fmla="*/ 608839 h 885750"/>
                <a:gd name="connsiteX19" fmla="*/ 335829 w 626345"/>
                <a:gd name="connsiteY19" fmla="*/ 658844 h 885750"/>
                <a:gd name="connsiteX20" fmla="*/ 257248 w 626345"/>
                <a:gd name="connsiteY20" fmla="*/ 646938 h 885750"/>
                <a:gd name="connsiteX21" fmla="*/ 169142 w 626345"/>
                <a:gd name="connsiteY21" fmla="*/ 575501 h 885750"/>
                <a:gd name="connsiteX22" fmla="*/ 135804 w 626345"/>
                <a:gd name="connsiteY22" fmla="*/ 477869 h 885750"/>
                <a:gd name="connsiteX23" fmla="*/ 147709 w 626345"/>
                <a:gd name="connsiteY23" fmla="*/ 318326 h 885750"/>
                <a:gd name="connsiteX24" fmla="*/ 195335 w 626345"/>
                <a:gd name="connsiteY24" fmla="*/ 213551 h 885750"/>
                <a:gd name="connsiteX25" fmla="*/ 264391 w 626345"/>
                <a:gd name="connsiteY25" fmla="*/ 137351 h 885750"/>
                <a:gd name="connsiteX26" fmla="*/ 321541 w 626345"/>
                <a:gd name="connsiteY26" fmla="*/ 158783 h 885750"/>
                <a:gd name="connsiteX27" fmla="*/ 290585 w 626345"/>
                <a:gd name="connsiteY27" fmla="*/ 204026 h 885750"/>
                <a:gd name="connsiteX28" fmla="*/ 312016 w 626345"/>
                <a:gd name="connsiteY28" fmla="*/ 237363 h 885750"/>
                <a:gd name="connsiteX29" fmla="*/ 428698 w 626345"/>
                <a:gd name="connsiteY29" fmla="*/ 244507 h 885750"/>
                <a:gd name="connsiteX0" fmla="*/ 426578 w 624225"/>
                <a:gd name="connsiteY0" fmla="*/ 244507 h 885750"/>
                <a:gd name="connsiteX1" fmla="*/ 438484 w 624225"/>
                <a:gd name="connsiteY1" fmla="*/ 108776 h 885750"/>
                <a:gd name="connsiteX2" fmla="*/ 347996 w 624225"/>
                <a:gd name="connsiteY2" fmla="*/ 8763 h 885750"/>
                <a:gd name="connsiteX3" fmla="*/ 228933 w 624225"/>
                <a:gd name="connsiteY3" fmla="*/ 32576 h 885750"/>
                <a:gd name="connsiteX4" fmla="*/ 90821 w 624225"/>
                <a:gd name="connsiteY4" fmla="*/ 144494 h 885750"/>
                <a:gd name="connsiteX5" fmla="*/ 12240 w 624225"/>
                <a:gd name="connsiteY5" fmla="*/ 327851 h 885750"/>
                <a:gd name="connsiteX6" fmla="*/ 5096 w 624225"/>
                <a:gd name="connsiteY6" fmla="*/ 570738 h 885750"/>
                <a:gd name="connsiteX7" fmla="*/ 95584 w 624225"/>
                <a:gd name="connsiteY7" fmla="*/ 727901 h 885750"/>
                <a:gd name="connsiteX8" fmla="*/ 252746 w 624225"/>
                <a:gd name="connsiteY8" fmla="*/ 804101 h 885750"/>
                <a:gd name="connsiteX9" fmla="*/ 359903 w 624225"/>
                <a:gd name="connsiteY9" fmla="*/ 806482 h 885750"/>
                <a:gd name="connsiteX10" fmla="*/ 390859 w 624225"/>
                <a:gd name="connsiteY10" fmla="*/ 775526 h 885750"/>
                <a:gd name="connsiteX11" fmla="*/ 428959 w 624225"/>
                <a:gd name="connsiteY11" fmla="*/ 770763 h 885750"/>
                <a:gd name="connsiteX12" fmla="*/ 486109 w 624225"/>
                <a:gd name="connsiteY12" fmla="*/ 861251 h 885750"/>
                <a:gd name="connsiteX13" fmla="*/ 624221 w 624225"/>
                <a:gd name="connsiteY13" fmla="*/ 839820 h 885750"/>
                <a:gd name="connsiteX14" fmla="*/ 490873 w 624225"/>
                <a:gd name="connsiteY14" fmla="*/ 480252 h 885750"/>
                <a:gd name="connsiteX15" fmla="*/ 450390 w 624225"/>
                <a:gd name="connsiteY15" fmla="*/ 396907 h 885750"/>
                <a:gd name="connsiteX16" fmla="*/ 419435 w 624225"/>
                <a:gd name="connsiteY16" fmla="*/ 420721 h 885750"/>
                <a:gd name="connsiteX17" fmla="*/ 338471 w 624225"/>
                <a:gd name="connsiteY17" fmla="*/ 418338 h 885750"/>
                <a:gd name="connsiteX18" fmla="*/ 371809 w 624225"/>
                <a:gd name="connsiteY18" fmla="*/ 608839 h 885750"/>
                <a:gd name="connsiteX19" fmla="*/ 333709 w 624225"/>
                <a:gd name="connsiteY19" fmla="*/ 658844 h 885750"/>
                <a:gd name="connsiteX20" fmla="*/ 255128 w 624225"/>
                <a:gd name="connsiteY20" fmla="*/ 646938 h 885750"/>
                <a:gd name="connsiteX21" fmla="*/ 167022 w 624225"/>
                <a:gd name="connsiteY21" fmla="*/ 575501 h 885750"/>
                <a:gd name="connsiteX22" fmla="*/ 133684 w 624225"/>
                <a:gd name="connsiteY22" fmla="*/ 477869 h 885750"/>
                <a:gd name="connsiteX23" fmla="*/ 145589 w 624225"/>
                <a:gd name="connsiteY23" fmla="*/ 318326 h 885750"/>
                <a:gd name="connsiteX24" fmla="*/ 193215 w 624225"/>
                <a:gd name="connsiteY24" fmla="*/ 213551 h 885750"/>
                <a:gd name="connsiteX25" fmla="*/ 262271 w 624225"/>
                <a:gd name="connsiteY25" fmla="*/ 137351 h 885750"/>
                <a:gd name="connsiteX26" fmla="*/ 319421 w 624225"/>
                <a:gd name="connsiteY26" fmla="*/ 158783 h 885750"/>
                <a:gd name="connsiteX27" fmla="*/ 288465 w 624225"/>
                <a:gd name="connsiteY27" fmla="*/ 204026 h 885750"/>
                <a:gd name="connsiteX28" fmla="*/ 309896 w 624225"/>
                <a:gd name="connsiteY28" fmla="*/ 237363 h 885750"/>
                <a:gd name="connsiteX29" fmla="*/ 426578 w 624225"/>
                <a:gd name="connsiteY29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28456 w 626103"/>
                <a:gd name="connsiteY0" fmla="*/ 244507 h 885750"/>
                <a:gd name="connsiteX1" fmla="*/ 440362 w 626103"/>
                <a:gd name="connsiteY1" fmla="*/ 108776 h 885750"/>
                <a:gd name="connsiteX2" fmla="*/ 349874 w 626103"/>
                <a:gd name="connsiteY2" fmla="*/ 8763 h 885750"/>
                <a:gd name="connsiteX3" fmla="*/ 230811 w 626103"/>
                <a:gd name="connsiteY3" fmla="*/ 32576 h 885750"/>
                <a:gd name="connsiteX4" fmla="*/ 92699 w 626103"/>
                <a:gd name="connsiteY4" fmla="*/ 144494 h 885750"/>
                <a:gd name="connsiteX5" fmla="*/ 14118 w 626103"/>
                <a:gd name="connsiteY5" fmla="*/ 327851 h 885750"/>
                <a:gd name="connsiteX6" fmla="*/ 6975 w 626103"/>
                <a:gd name="connsiteY6" fmla="*/ 446913 h 885750"/>
                <a:gd name="connsiteX7" fmla="*/ 6974 w 626103"/>
                <a:gd name="connsiteY7" fmla="*/ 570738 h 885750"/>
                <a:gd name="connsiteX8" fmla="*/ 97462 w 626103"/>
                <a:gd name="connsiteY8" fmla="*/ 727901 h 885750"/>
                <a:gd name="connsiteX9" fmla="*/ 254624 w 626103"/>
                <a:gd name="connsiteY9" fmla="*/ 804101 h 885750"/>
                <a:gd name="connsiteX10" fmla="*/ 361781 w 626103"/>
                <a:gd name="connsiteY10" fmla="*/ 806482 h 885750"/>
                <a:gd name="connsiteX11" fmla="*/ 392737 w 626103"/>
                <a:gd name="connsiteY11" fmla="*/ 775526 h 885750"/>
                <a:gd name="connsiteX12" fmla="*/ 430837 w 626103"/>
                <a:gd name="connsiteY12" fmla="*/ 770763 h 885750"/>
                <a:gd name="connsiteX13" fmla="*/ 487987 w 626103"/>
                <a:gd name="connsiteY13" fmla="*/ 861251 h 885750"/>
                <a:gd name="connsiteX14" fmla="*/ 626099 w 626103"/>
                <a:gd name="connsiteY14" fmla="*/ 839820 h 885750"/>
                <a:gd name="connsiteX15" fmla="*/ 492751 w 626103"/>
                <a:gd name="connsiteY15" fmla="*/ 480252 h 885750"/>
                <a:gd name="connsiteX16" fmla="*/ 452268 w 626103"/>
                <a:gd name="connsiteY16" fmla="*/ 396907 h 885750"/>
                <a:gd name="connsiteX17" fmla="*/ 421313 w 626103"/>
                <a:gd name="connsiteY17" fmla="*/ 420721 h 885750"/>
                <a:gd name="connsiteX18" fmla="*/ 340349 w 626103"/>
                <a:gd name="connsiteY18" fmla="*/ 418338 h 885750"/>
                <a:gd name="connsiteX19" fmla="*/ 373687 w 626103"/>
                <a:gd name="connsiteY19" fmla="*/ 608839 h 885750"/>
                <a:gd name="connsiteX20" fmla="*/ 335587 w 626103"/>
                <a:gd name="connsiteY20" fmla="*/ 658844 h 885750"/>
                <a:gd name="connsiteX21" fmla="*/ 257006 w 626103"/>
                <a:gd name="connsiteY21" fmla="*/ 646938 h 885750"/>
                <a:gd name="connsiteX22" fmla="*/ 168900 w 626103"/>
                <a:gd name="connsiteY22" fmla="*/ 575501 h 885750"/>
                <a:gd name="connsiteX23" fmla="*/ 135562 w 626103"/>
                <a:gd name="connsiteY23" fmla="*/ 477869 h 885750"/>
                <a:gd name="connsiteX24" fmla="*/ 147467 w 626103"/>
                <a:gd name="connsiteY24" fmla="*/ 318326 h 885750"/>
                <a:gd name="connsiteX25" fmla="*/ 195093 w 626103"/>
                <a:gd name="connsiteY25" fmla="*/ 213551 h 885750"/>
                <a:gd name="connsiteX26" fmla="*/ 264149 w 626103"/>
                <a:gd name="connsiteY26" fmla="*/ 137351 h 885750"/>
                <a:gd name="connsiteX27" fmla="*/ 321299 w 626103"/>
                <a:gd name="connsiteY27" fmla="*/ 158783 h 885750"/>
                <a:gd name="connsiteX28" fmla="*/ 290343 w 626103"/>
                <a:gd name="connsiteY28" fmla="*/ 204026 h 885750"/>
                <a:gd name="connsiteX29" fmla="*/ 311774 w 626103"/>
                <a:gd name="connsiteY29" fmla="*/ 237363 h 885750"/>
                <a:gd name="connsiteX30" fmla="*/ 428456 w 626103"/>
                <a:gd name="connsiteY30" fmla="*/ 244507 h 885750"/>
                <a:gd name="connsiteX0" fmla="*/ 433012 w 630659"/>
                <a:gd name="connsiteY0" fmla="*/ 244507 h 885750"/>
                <a:gd name="connsiteX1" fmla="*/ 444918 w 630659"/>
                <a:gd name="connsiteY1" fmla="*/ 108776 h 885750"/>
                <a:gd name="connsiteX2" fmla="*/ 354430 w 630659"/>
                <a:gd name="connsiteY2" fmla="*/ 8763 h 885750"/>
                <a:gd name="connsiteX3" fmla="*/ 235367 w 630659"/>
                <a:gd name="connsiteY3" fmla="*/ 32576 h 885750"/>
                <a:gd name="connsiteX4" fmla="*/ 97255 w 630659"/>
                <a:gd name="connsiteY4" fmla="*/ 144494 h 885750"/>
                <a:gd name="connsiteX5" fmla="*/ 18674 w 630659"/>
                <a:gd name="connsiteY5" fmla="*/ 327851 h 885750"/>
                <a:gd name="connsiteX6" fmla="*/ 2006 w 630659"/>
                <a:gd name="connsiteY6" fmla="*/ 446913 h 885750"/>
                <a:gd name="connsiteX7" fmla="*/ 11530 w 630659"/>
                <a:gd name="connsiteY7" fmla="*/ 570738 h 885750"/>
                <a:gd name="connsiteX8" fmla="*/ 102018 w 630659"/>
                <a:gd name="connsiteY8" fmla="*/ 727901 h 885750"/>
                <a:gd name="connsiteX9" fmla="*/ 259180 w 630659"/>
                <a:gd name="connsiteY9" fmla="*/ 804101 h 885750"/>
                <a:gd name="connsiteX10" fmla="*/ 366337 w 630659"/>
                <a:gd name="connsiteY10" fmla="*/ 806482 h 885750"/>
                <a:gd name="connsiteX11" fmla="*/ 397293 w 630659"/>
                <a:gd name="connsiteY11" fmla="*/ 775526 h 885750"/>
                <a:gd name="connsiteX12" fmla="*/ 435393 w 630659"/>
                <a:gd name="connsiteY12" fmla="*/ 770763 h 885750"/>
                <a:gd name="connsiteX13" fmla="*/ 492543 w 630659"/>
                <a:gd name="connsiteY13" fmla="*/ 861251 h 885750"/>
                <a:gd name="connsiteX14" fmla="*/ 630655 w 630659"/>
                <a:gd name="connsiteY14" fmla="*/ 839820 h 885750"/>
                <a:gd name="connsiteX15" fmla="*/ 497307 w 630659"/>
                <a:gd name="connsiteY15" fmla="*/ 480252 h 885750"/>
                <a:gd name="connsiteX16" fmla="*/ 456824 w 630659"/>
                <a:gd name="connsiteY16" fmla="*/ 396907 h 885750"/>
                <a:gd name="connsiteX17" fmla="*/ 425869 w 630659"/>
                <a:gd name="connsiteY17" fmla="*/ 420721 h 885750"/>
                <a:gd name="connsiteX18" fmla="*/ 344905 w 630659"/>
                <a:gd name="connsiteY18" fmla="*/ 418338 h 885750"/>
                <a:gd name="connsiteX19" fmla="*/ 378243 w 630659"/>
                <a:gd name="connsiteY19" fmla="*/ 608839 h 885750"/>
                <a:gd name="connsiteX20" fmla="*/ 340143 w 630659"/>
                <a:gd name="connsiteY20" fmla="*/ 658844 h 885750"/>
                <a:gd name="connsiteX21" fmla="*/ 261562 w 630659"/>
                <a:gd name="connsiteY21" fmla="*/ 646938 h 885750"/>
                <a:gd name="connsiteX22" fmla="*/ 173456 w 630659"/>
                <a:gd name="connsiteY22" fmla="*/ 575501 h 885750"/>
                <a:gd name="connsiteX23" fmla="*/ 140118 w 630659"/>
                <a:gd name="connsiteY23" fmla="*/ 477869 h 885750"/>
                <a:gd name="connsiteX24" fmla="*/ 152023 w 630659"/>
                <a:gd name="connsiteY24" fmla="*/ 318326 h 885750"/>
                <a:gd name="connsiteX25" fmla="*/ 199649 w 630659"/>
                <a:gd name="connsiteY25" fmla="*/ 213551 h 885750"/>
                <a:gd name="connsiteX26" fmla="*/ 268705 w 630659"/>
                <a:gd name="connsiteY26" fmla="*/ 137351 h 885750"/>
                <a:gd name="connsiteX27" fmla="*/ 325855 w 630659"/>
                <a:gd name="connsiteY27" fmla="*/ 158783 h 885750"/>
                <a:gd name="connsiteX28" fmla="*/ 294899 w 630659"/>
                <a:gd name="connsiteY28" fmla="*/ 204026 h 885750"/>
                <a:gd name="connsiteX29" fmla="*/ 316330 w 630659"/>
                <a:gd name="connsiteY29" fmla="*/ 237363 h 885750"/>
                <a:gd name="connsiteX30" fmla="*/ 433012 w 630659"/>
                <a:gd name="connsiteY30" fmla="*/ 244507 h 885750"/>
                <a:gd name="connsiteX0" fmla="*/ 433012 w 630659"/>
                <a:gd name="connsiteY0" fmla="*/ 249147 h 890390"/>
                <a:gd name="connsiteX1" fmla="*/ 444918 w 630659"/>
                <a:gd name="connsiteY1" fmla="*/ 113416 h 890390"/>
                <a:gd name="connsiteX2" fmla="*/ 354430 w 630659"/>
                <a:gd name="connsiteY2" fmla="*/ 13403 h 890390"/>
                <a:gd name="connsiteX3" fmla="*/ 223461 w 630659"/>
                <a:gd name="connsiteY3" fmla="*/ 27691 h 890390"/>
                <a:gd name="connsiteX4" fmla="*/ 97255 w 630659"/>
                <a:gd name="connsiteY4" fmla="*/ 149134 h 890390"/>
                <a:gd name="connsiteX5" fmla="*/ 18674 w 630659"/>
                <a:gd name="connsiteY5" fmla="*/ 332491 h 890390"/>
                <a:gd name="connsiteX6" fmla="*/ 2006 w 630659"/>
                <a:gd name="connsiteY6" fmla="*/ 451553 h 890390"/>
                <a:gd name="connsiteX7" fmla="*/ 11530 w 630659"/>
                <a:gd name="connsiteY7" fmla="*/ 575378 h 890390"/>
                <a:gd name="connsiteX8" fmla="*/ 102018 w 630659"/>
                <a:gd name="connsiteY8" fmla="*/ 732541 h 890390"/>
                <a:gd name="connsiteX9" fmla="*/ 259180 w 630659"/>
                <a:gd name="connsiteY9" fmla="*/ 808741 h 890390"/>
                <a:gd name="connsiteX10" fmla="*/ 366337 w 630659"/>
                <a:gd name="connsiteY10" fmla="*/ 811122 h 890390"/>
                <a:gd name="connsiteX11" fmla="*/ 397293 w 630659"/>
                <a:gd name="connsiteY11" fmla="*/ 780166 h 890390"/>
                <a:gd name="connsiteX12" fmla="*/ 435393 w 630659"/>
                <a:gd name="connsiteY12" fmla="*/ 775403 h 890390"/>
                <a:gd name="connsiteX13" fmla="*/ 492543 w 630659"/>
                <a:gd name="connsiteY13" fmla="*/ 865891 h 890390"/>
                <a:gd name="connsiteX14" fmla="*/ 630655 w 630659"/>
                <a:gd name="connsiteY14" fmla="*/ 844460 h 890390"/>
                <a:gd name="connsiteX15" fmla="*/ 497307 w 630659"/>
                <a:gd name="connsiteY15" fmla="*/ 484892 h 890390"/>
                <a:gd name="connsiteX16" fmla="*/ 456824 w 630659"/>
                <a:gd name="connsiteY16" fmla="*/ 401547 h 890390"/>
                <a:gd name="connsiteX17" fmla="*/ 425869 w 630659"/>
                <a:gd name="connsiteY17" fmla="*/ 425361 h 890390"/>
                <a:gd name="connsiteX18" fmla="*/ 344905 w 630659"/>
                <a:gd name="connsiteY18" fmla="*/ 422978 h 890390"/>
                <a:gd name="connsiteX19" fmla="*/ 378243 w 630659"/>
                <a:gd name="connsiteY19" fmla="*/ 613479 h 890390"/>
                <a:gd name="connsiteX20" fmla="*/ 340143 w 630659"/>
                <a:gd name="connsiteY20" fmla="*/ 663484 h 890390"/>
                <a:gd name="connsiteX21" fmla="*/ 261562 w 630659"/>
                <a:gd name="connsiteY21" fmla="*/ 651578 h 890390"/>
                <a:gd name="connsiteX22" fmla="*/ 173456 w 630659"/>
                <a:gd name="connsiteY22" fmla="*/ 580141 h 890390"/>
                <a:gd name="connsiteX23" fmla="*/ 140118 w 630659"/>
                <a:gd name="connsiteY23" fmla="*/ 482509 h 890390"/>
                <a:gd name="connsiteX24" fmla="*/ 152023 w 630659"/>
                <a:gd name="connsiteY24" fmla="*/ 322966 h 890390"/>
                <a:gd name="connsiteX25" fmla="*/ 199649 w 630659"/>
                <a:gd name="connsiteY25" fmla="*/ 218191 h 890390"/>
                <a:gd name="connsiteX26" fmla="*/ 268705 w 630659"/>
                <a:gd name="connsiteY26" fmla="*/ 141991 h 890390"/>
                <a:gd name="connsiteX27" fmla="*/ 325855 w 630659"/>
                <a:gd name="connsiteY27" fmla="*/ 163423 h 890390"/>
                <a:gd name="connsiteX28" fmla="*/ 294899 w 630659"/>
                <a:gd name="connsiteY28" fmla="*/ 208666 h 890390"/>
                <a:gd name="connsiteX29" fmla="*/ 316330 w 630659"/>
                <a:gd name="connsiteY29" fmla="*/ 242003 h 890390"/>
                <a:gd name="connsiteX30" fmla="*/ 433012 w 630659"/>
                <a:gd name="connsiteY30" fmla="*/ 249147 h 890390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5869 w 630659"/>
                <a:gd name="connsiteY17" fmla="*/ 422894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0659"/>
                <a:gd name="connsiteY0" fmla="*/ 246680 h 887923"/>
                <a:gd name="connsiteX1" fmla="*/ 444918 w 630659"/>
                <a:gd name="connsiteY1" fmla="*/ 110949 h 887923"/>
                <a:gd name="connsiteX2" fmla="*/ 354430 w 630659"/>
                <a:gd name="connsiteY2" fmla="*/ 10936 h 887923"/>
                <a:gd name="connsiteX3" fmla="*/ 209174 w 630659"/>
                <a:gd name="connsiteY3" fmla="*/ 29987 h 887923"/>
                <a:gd name="connsiteX4" fmla="*/ 97255 w 630659"/>
                <a:gd name="connsiteY4" fmla="*/ 146667 h 887923"/>
                <a:gd name="connsiteX5" fmla="*/ 18674 w 630659"/>
                <a:gd name="connsiteY5" fmla="*/ 330024 h 887923"/>
                <a:gd name="connsiteX6" fmla="*/ 2006 w 630659"/>
                <a:gd name="connsiteY6" fmla="*/ 449086 h 887923"/>
                <a:gd name="connsiteX7" fmla="*/ 11530 w 630659"/>
                <a:gd name="connsiteY7" fmla="*/ 572911 h 887923"/>
                <a:gd name="connsiteX8" fmla="*/ 102018 w 630659"/>
                <a:gd name="connsiteY8" fmla="*/ 730074 h 887923"/>
                <a:gd name="connsiteX9" fmla="*/ 259180 w 630659"/>
                <a:gd name="connsiteY9" fmla="*/ 806274 h 887923"/>
                <a:gd name="connsiteX10" fmla="*/ 366337 w 630659"/>
                <a:gd name="connsiteY10" fmla="*/ 808655 h 887923"/>
                <a:gd name="connsiteX11" fmla="*/ 397293 w 630659"/>
                <a:gd name="connsiteY11" fmla="*/ 777699 h 887923"/>
                <a:gd name="connsiteX12" fmla="*/ 435393 w 630659"/>
                <a:gd name="connsiteY12" fmla="*/ 772936 h 887923"/>
                <a:gd name="connsiteX13" fmla="*/ 492543 w 630659"/>
                <a:gd name="connsiteY13" fmla="*/ 863424 h 887923"/>
                <a:gd name="connsiteX14" fmla="*/ 630655 w 630659"/>
                <a:gd name="connsiteY14" fmla="*/ 841993 h 887923"/>
                <a:gd name="connsiteX15" fmla="*/ 497307 w 630659"/>
                <a:gd name="connsiteY15" fmla="*/ 482425 h 887923"/>
                <a:gd name="connsiteX16" fmla="*/ 456824 w 630659"/>
                <a:gd name="connsiteY16" fmla="*/ 399080 h 887923"/>
                <a:gd name="connsiteX17" fmla="*/ 421106 w 630659"/>
                <a:gd name="connsiteY17" fmla="*/ 408607 h 887923"/>
                <a:gd name="connsiteX18" fmla="*/ 344905 w 630659"/>
                <a:gd name="connsiteY18" fmla="*/ 420511 h 887923"/>
                <a:gd name="connsiteX19" fmla="*/ 378243 w 630659"/>
                <a:gd name="connsiteY19" fmla="*/ 611012 h 887923"/>
                <a:gd name="connsiteX20" fmla="*/ 340143 w 630659"/>
                <a:gd name="connsiteY20" fmla="*/ 661017 h 887923"/>
                <a:gd name="connsiteX21" fmla="*/ 261562 w 630659"/>
                <a:gd name="connsiteY21" fmla="*/ 649111 h 887923"/>
                <a:gd name="connsiteX22" fmla="*/ 173456 w 630659"/>
                <a:gd name="connsiteY22" fmla="*/ 577674 h 887923"/>
                <a:gd name="connsiteX23" fmla="*/ 140118 w 630659"/>
                <a:gd name="connsiteY23" fmla="*/ 480042 h 887923"/>
                <a:gd name="connsiteX24" fmla="*/ 152023 w 630659"/>
                <a:gd name="connsiteY24" fmla="*/ 320499 h 887923"/>
                <a:gd name="connsiteX25" fmla="*/ 199649 w 630659"/>
                <a:gd name="connsiteY25" fmla="*/ 215724 h 887923"/>
                <a:gd name="connsiteX26" fmla="*/ 268705 w 630659"/>
                <a:gd name="connsiteY26" fmla="*/ 139524 h 887923"/>
                <a:gd name="connsiteX27" fmla="*/ 325855 w 630659"/>
                <a:gd name="connsiteY27" fmla="*/ 160956 h 887923"/>
                <a:gd name="connsiteX28" fmla="*/ 294899 w 630659"/>
                <a:gd name="connsiteY28" fmla="*/ 206199 h 887923"/>
                <a:gd name="connsiteX29" fmla="*/ 316330 w 630659"/>
                <a:gd name="connsiteY29" fmla="*/ 239536 h 887923"/>
                <a:gd name="connsiteX30" fmla="*/ 433012 w 630659"/>
                <a:gd name="connsiteY30" fmla="*/ 246680 h 887923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2444"/>
                <a:gd name="connsiteY0" fmla="*/ 246680 h 879026"/>
                <a:gd name="connsiteX1" fmla="*/ 444918 w 632444"/>
                <a:gd name="connsiteY1" fmla="*/ 110949 h 879026"/>
                <a:gd name="connsiteX2" fmla="*/ 354430 w 632444"/>
                <a:gd name="connsiteY2" fmla="*/ 10936 h 879026"/>
                <a:gd name="connsiteX3" fmla="*/ 209174 w 632444"/>
                <a:gd name="connsiteY3" fmla="*/ 29987 h 879026"/>
                <a:gd name="connsiteX4" fmla="*/ 97255 w 632444"/>
                <a:gd name="connsiteY4" fmla="*/ 146667 h 879026"/>
                <a:gd name="connsiteX5" fmla="*/ 18674 w 632444"/>
                <a:gd name="connsiteY5" fmla="*/ 330024 h 879026"/>
                <a:gd name="connsiteX6" fmla="*/ 2006 w 632444"/>
                <a:gd name="connsiteY6" fmla="*/ 449086 h 879026"/>
                <a:gd name="connsiteX7" fmla="*/ 11530 w 632444"/>
                <a:gd name="connsiteY7" fmla="*/ 572911 h 879026"/>
                <a:gd name="connsiteX8" fmla="*/ 102018 w 632444"/>
                <a:gd name="connsiteY8" fmla="*/ 730074 h 879026"/>
                <a:gd name="connsiteX9" fmla="*/ 259180 w 632444"/>
                <a:gd name="connsiteY9" fmla="*/ 806274 h 879026"/>
                <a:gd name="connsiteX10" fmla="*/ 366337 w 632444"/>
                <a:gd name="connsiteY10" fmla="*/ 808655 h 879026"/>
                <a:gd name="connsiteX11" fmla="*/ 397293 w 632444"/>
                <a:gd name="connsiteY11" fmla="*/ 777699 h 879026"/>
                <a:gd name="connsiteX12" fmla="*/ 435393 w 632444"/>
                <a:gd name="connsiteY12" fmla="*/ 772936 h 879026"/>
                <a:gd name="connsiteX13" fmla="*/ 492543 w 632444"/>
                <a:gd name="connsiteY13" fmla="*/ 863424 h 879026"/>
                <a:gd name="connsiteX14" fmla="*/ 630655 w 632444"/>
                <a:gd name="connsiteY14" fmla="*/ 841993 h 879026"/>
                <a:gd name="connsiteX15" fmla="*/ 566363 w 632444"/>
                <a:gd name="connsiteY15" fmla="*/ 656255 h 879026"/>
                <a:gd name="connsiteX16" fmla="*/ 497307 w 632444"/>
                <a:gd name="connsiteY16" fmla="*/ 482425 h 879026"/>
                <a:gd name="connsiteX17" fmla="*/ 456824 w 632444"/>
                <a:gd name="connsiteY17" fmla="*/ 399080 h 879026"/>
                <a:gd name="connsiteX18" fmla="*/ 421106 w 632444"/>
                <a:gd name="connsiteY18" fmla="*/ 408607 h 879026"/>
                <a:gd name="connsiteX19" fmla="*/ 344905 w 632444"/>
                <a:gd name="connsiteY19" fmla="*/ 420511 h 879026"/>
                <a:gd name="connsiteX20" fmla="*/ 378243 w 632444"/>
                <a:gd name="connsiteY20" fmla="*/ 611012 h 879026"/>
                <a:gd name="connsiteX21" fmla="*/ 340143 w 632444"/>
                <a:gd name="connsiteY21" fmla="*/ 661017 h 879026"/>
                <a:gd name="connsiteX22" fmla="*/ 261562 w 632444"/>
                <a:gd name="connsiteY22" fmla="*/ 649111 h 879026"/>
                <a:gd name="connsiteX23" fmla="*/ 173456 w 632444"/>
                <a:gd name="connsiteY23" fmla="*/ 577674 h 879026"/>
                <a:gd name="connsiteX24" fmla="*/ 140118 w 632444"/>
                <a:gd name="connsiteY24" fmla="*/ 480042 h 879026"/>
                <a:gd name="connsiteX25" fmla="*/ 152023 w 632444"/>
                <a:gd name="connsiteY25" fmla="*/ 320499 h 879026"/>
                <a:gd name="connsiteX26" fmla="*/ 199649 w 632444"/>
                <a:gd name="connsiteY26" fmla="*/ 215724 h 879026"/>
                <a:gd name="connsiteX27" fmla="*/ 268705 w 632444"/>
                <a:gd name="connsiteY27" fmla="*/ 139524 h 879026"/>
                <a:gd name="connsiteX28" fmla="*/ 325855 w 632444"/>
                <a:gd name="connsiteY28" fmla="*/ 160956 h 879026"/>
                <a:gd name="connsiteX29" fmla="*/ 294899 w 632444"/>
                <a:gd name="connsiteY29" fmla="*/ 206199 h 879026"/>
                <a:gd name="connsiteX30" fmla="*/ 316330 w 632444"/>
                <a:gd name="connsiteY30" fmla="*/ 239536 h 879026"/>
                <a:gd name="connsiteX31" fmla="*/ 433012 w 632444"/>
                <a:gd name="connsiteY31" fmla="*/ 246680 h 879026"/>
                <a:gd name="connsiteX0" fmla="*/ 433012 w 631383"/>
                <a:gd name="connsiteY0" fmla="*/ 246680 h 878073"/>
                <a:gd name="connsiteX1" fmla="*/ 444918 w 631383"/>
                <a:gd name="connsiteY1" fmla="*/ 110949 h 878073"/>
                <a:gd name="connsiteX2" fmla="*/ 354430 w 631383"/>
                <a:gd name="connsiteY2" fmla="*/ 10936 h 878073"/>
                <a:gd name="connsiteX3" fmla="*/ 209174 w 631383"/>
                <a:gd name="connsiteY3" fmla="*/ 29987 h 878073"/>
                <a:gd name="connsiteX4" fmla="*/ 97255 w 631383"/>
                <a:gd name="connsiteY4" fmla="*/ 146667 h 878073"/>
                <a:gd name="connsiteX5" fmla="*/ 18674 w 631383"/>
                <a:gd name="connsiteY5" fmla="*/ 330024 h 878073"/>
                <a:gd name="connsiteX6" fmla="*/ 2006 w 631383"/>
                <a:gd name="connsiteY6" fmla="*/ 449086 h 878073"/>
                <a:gd name="connsiteX7" fmla="*/ 11530 w 631383"/>
                <a:gd name="connsiteY7" fmla="*/ 572911 h 878073"/>
                <a:gd name="connsiteX8" fmla="*/ 102018 w 631383"/>
                <a:gd name="connsiteY8" fmla="*/ 730074 h 878073"/>
                <a:gd name="connsiteX9" fmla="*/ 259180 w 631383"/>
                <a:gd name="connsiteY9" fmla="*/ 806274 h 878073"/>
                <a:gd name="connsiteX10" fmla="*/ 366337 w 631383"/>
                <a:gd name="connsiteY10" fmla="*/ 808655 h 878073"/>
                <a:gd name="connsiteX11" fmla="*/ 397293 w 631383"/>
                <a:gd name="connsiteY11" fmla="*/ 777699 h 878073"/>
                <a:gd name="connsiteX12" fmla="*/ 435393 w 631383"/>
                <a:gd name="connsiteY12" fmla="*/ 772936 h 878073"/>
                <a:gd name="connsiteX13" fmla="*/ 492543 w 631383"/>
                <a:gd name="connsiteY13" fmla="*/ 863424 h 878073"/>
                <a:gd name="connsiteX14" fmla="*/ 630655 w 631383"/>
                <a:gd name="connsiteY14" fmla="*/ 841993 h 878073"/>
                <a:gd name="connsiteX15" fmla="*/ 544932 w 631383"/>
                <a:gd name="connsiteY15" fmla="*/ 680068 h 878073"/>
                <a:gd name="connsiteX16" fmla="*/ 497307 w 631383"/>
                <a:gd name="connsiteY16" fmla="*/ 482425 h 878073"/>
                <a:gd name="connsiteX17" fmla="*/ 456824 w 631383"/>
                <a:gd name="connsiteY17" fmla="*/ 399080 h 878073"/>
                <a:gd name="connsiteX18" fmla="*/ 421106 w 631383"/>
                <a:gd name="connsiteY18" fmla="*/ 408607 h 878073"/>
                <a:gd name="connsiteX19" fmla="*/ 344905 w 631383"/>
                <a:gd name="connsiteY19" fmla="*/ 420511 h 878073"/>
                <a:gd name="connsiteX20" fmla="*/ 378243 w 631383"/>
                <a:gd name="connsiteY20" fmla="*/ 611012 h 878073"/>
                <a:gd name="connsiteX21" fmla="*/ 340143 w 631383"/>
                <a:gd name="connsiteY21" fmla="*/ 661017 h 878073"/>
                <a:gd name="connsiteX22" fmla="*/ 261562 w 631383"/>
                <a:gd name="connsiteY22" fmla="*/ 649111 h 878073"/>
                <a:gd name="connsiteX23" fmla="*/ 173456 w 631383"/>
                <a:gd name="connsiteY23" fmla="*/ 577674 h 878073"/>
                <a:gd name="connsiteX24" fmla="*/ 140118 w 631383"/>
                <a:gd name="connsiteY24" fmla="*/ 480042 h 878073"/>
                <a:gd name="connsiteX25" fmla="*/ 152023 w 631383"/>
                <a:gd name="connsiteY25" fmla="*/ 320499 h 878073"/>
                <a:gd name="connsiteX26" fmla="*/ 199649 w 631383"/>
                <a:gd name="connsiteY26" fmla="*/ 215724 h 878073"/>
                <a:gd name="connsiteX27" fmla="*/ 268705 w 631383"/>
                <a:gd name="connsiteY27" fmla="*/ 139524 h 878073"/>
                <a:gd name="connsiteX28" fmla="*/ 325855 w 631383"/>
                <a:gd name="connsiteY28" fmla="*/ 160956 h 878073"/>
                <a:gd name="connsiteX29" fmla="*/ 294899 w 631383"/>
                <a:gd name="connsiteY29" fmla="*/ 206199 h 878073"/>
                <a:gd name="connsiteX30" fmla="*/ 316330 w 631383"/>
                <a:gd name="connsiteY30" fmla="*/ 239536 h 878073"/>
                <a:gd name="connsiteX31" fmla="*/ 433012 w 631383"/>
                <a:gd name="connsiteY31" fmla="*/ 246680 h 878073"/>
                <a:gd name="connsiteX0" fmla="*/ 433012 w 631560"/>
                <a:gd name="connsiteY0" fmla="*/ 246680 h 877891"/>
                <a:gd name="connsiteX1" fmla="*/ 444918 w 631560"/>
                <a:gd name="connsiteY1" fmla="*/ 110949 h 877891"/>
                <a:gd name="connsiteX2" fmla="*/ 354430 w 631560"/>
                <a:gd name="connsiteY2" fmla="*/ 10936 h 877891"/>
                <a:gd name="connsiteX3" fmla="*/ 209174 w 631560"/>
                <a:gd name="connsiteY3" fmla="*/ 29987 h 877891"/>
                <a:gd name="connsiteX4" fmla="*/ 97255 w 631560"/>
                <a:gd name="connsiteY4" fmla="*/ 146667 h 877891"/>
                <a:gd name="connsiteX5" fmla="*/ 18674 w 631560"/>
                <a:gd name="connsiteY5" fmla="*/ 330024 h 877891"/>
                <a:gd name="connsiteX6" fmla="*/ 2006 w 631560"/>
                <a:gd name="connsiteY6" fmla="*/ 449086 h 877891"/>
                <a:gd name="connsiteX7" fmla="*/ 11530 w 631560"/>
                <a:gd name="connsiteY7" fmla="*/ 572911 h 877891"/>
                <a:gd name="connsiteX8" fmla="*/ 102018 w 631560"/>
                <a:gd name="connsiteY8" fmla="*/ 730074 h 877891"/>
                <a:gd name="connsiteX9" fmla="*/ 259180 w 631560"/>
                <a:gd name="connsiteY9" fmla="*/ 806274 h 877891"/>
                <a:gd name="connsiteX10" fmla="*/ 366337 w 631560"/>
                <a:gd name="connsiteY10" fmla="*/ 808655 h 877891"/>
                <a:gd name="connsiteX11" fmla="*/ 397293 w 631560"/>
                <a:gd name="connsiteY11" fmla="*/ 777699 h 877891"/>
                <a:gd name="connsiteX12" fmla="*/ 435393 w 631560"/>
                <a:gd name="connsiteY12" fmla="*/ 772936 h 877891"/>
                <a:gd name="connsiteX13" fmla="*/ 492543 w 631560"/>
                <a:gd name="connsiteY13" fmla="*/ 863424 h 877891"/>
                <a:gd name="connsiteX14" fmla="*/ 630655 w 631560"/>
                <a:gd name="connsiteY14" fmla="*/ 841993 h 877891"/>
                <a:gd name="connsiteX15" fmla="*/ 549695 w 631560"/>
                <a:gd name="connsiteY15" fmla="*/ 684830 h 877891"/>
                <a:gd name="connsiteX16" fmla="*/ 497307 w 631560"/>
                <a:gd name="connsiteY16" fmla="*/ 482425 h 877891"/>
                <a:gd name="connsiteX17" fmla="*/ 456824 w 631560"/>
                <a:gd name="connsiteY17" fmla="*/ 399080 h 877891"/>
                <a:gd name="connsiteX18" fmla="*/ 421106 w 631560"/>
                <a:gd name="connsiteY18" fmla="*/ 408607 h 877891"/>
                <a:gd name="connsiteX19" fmla="*/ 344905 w 631560"/>
                <a:gd name="connsiteY19" fmla="*/ 420511 h 877891"/>
                <a:gd name="connsiteX20" fmla="*/ 378243 w 631560"/>
                <a:gd name="connsiteY20" fmla="*/ 611012 h 877891"/>
                <a:gd name="connsiteX21" fmla="*/ 340143 w 631560"/>
                <a:gd name="connsiteY21" fmla="*/ 661017 h 877891"/>
                <a:gd name="connsiteX22" fmla="*/ 261562 w 631560"/>
                <a:gd name="connsiteY22" fmla="*/ 649111 h 877891"/>
                <a:gd name="connsiteX23" fmla="*/ 173456 w 631560"/>
                <a:gd name="connsiteY23" fmla="*/ 577674 h 877891"/>
                <a:gd name="connsiteX24" fmla="*/ 140118 w 631560"/>
                <a:gd name="connsiteY24" fmla="*/ 480042 h 877891"/>
                <a:gd name="connsiteX25" fmla="*/ 152023 w 631560"/>
                <a:gd name="connsiteY25" fmla="*/ 320499 h 877891"/>
                <a:gd name="connsiteX26" fmla="*/ 199649 w 631560"/>
                <a:gd name="connsiteY26" fmla="*/ 215724 h 877891"/>
                <a:gd name="connsiteX27" fmla="*/ 268705 w 631560"/>
                <a:gd name="connsiteY27" fmla="*/ 139524 h 877891"/>
                <a:gd name="connsiteX28" fmla="*/ 325855 w 631560"/>
                <a:gd name="connsiteY28" fmla="*/ 160956 h 877891"/>
                <a:gd name="connsiteX29" fmla="*/ 294899 w 631560"/>
                <a:gd name="connsiteY29" fmla="*/ 206199 h 877891"/>
                <a:gd name="connsiteX30" fmla="*/ 316330 w 631560"/>
                <a:gd name="connsiteY30" fmla="*/ 239536 h 877891"/>
                <a:gd name="connsiteX31" fmla="*/ 433012 w 631560"/>
                <a:gd name="connsiteY31" fmla="*/ 246680 h 877891"/>
                <a:gd name="connsiteX0" fmla="*/ 433012 w 631579"/>
                <a:gd name="connsiteY0" fmla="*/ 246680 h 877891"/>
                <a:gd name="connsiteX1" fmla="*/ 444918 w 631579"/>
                <a:gd name="connsiteY1" fmla="*/ 110949 h 877891"/>
                <a:gd name="connsiteX2" fmla="*/ 354430 w 631579"/>
                <a:gd name="connsiteY2" fmla="*/ 10936 h 877891"/>
                <a:gd name="connsiteX3" fmla="*/ 209174 w 631579"/>
                <a:gd name="connsiteY3" fmla="*/ 29987 h 877891"/>
                <a:gd name="connsiteX4" fmla="*/ 97255 w 631579"/>
                <a:gd name="connsiteY4" fmla="*/ 146667 h 877891"/>
                <a:gd name="connsiteX5" fmla="*/ 18674 w 631579"/>
                <a:gd name="connsiteY5" fmla="*/ 330024 h 877891"/>
                <a:gd name="connsiteX6" fmla="*/ 2006 w 631579"/>
                <a:gd name="connsiteY6" fmla="*/ 449086 h 877891"/>
                <a:gd name="connsiteX7" fmla="*/ 11530 w 631579"/>
                <a:gd name="connsiteY7" fmla="*/ 572911 h 877891"/>
                <a:gd name="connsiteX8" fmla="*/ 102018 w 631579"/>
                <a:gd name="connsiteY8" fmla="*/ 730074 h 877891"/>
                <a:gd name="connsiteX9" fmla="*/ 259180 w 631579"/>
                <a:gd name="connsiteY9" fmla="*/ 806274 h 877891"/>
                <a:gd name="connsiteX10" fmla="*/ 366337 w 631579"/>
                <a:gd name="connsiteY10" fmla="*/ 808655 h 877891"/>
                <a:gd name="connsiteX11" fmla="*/ 397293 w 631579"/>
                <a:gd name="connsiteY11" fmla="*/ 777699 h 877891"/>
                <a:gd name="connsiteX12" fmla="*/ 435393 w 631579"/>
                <a:gd name="connsiteY12" fmla="*/ 772936 h 877891"/>
                <a:gd name="connsiteX13" fmla="*/ 492543 w 631579"/>
                <a:gd name="connsiteY13" fmla="*/ 863424 h 877891"/>
                <a:gd name="connsiteX14" fmla="*/ 630655 w 631579"/>
                <a:gd name="connsiteY14" fmla="*/ 841993 h 877891"/>
                <a:gd name="connsiteX15" fmla="*/ 549695 w 631579"/>
                <a:gd name="connsiteY15" fmla="*/ 684830 h 877891"/>
                <a:gd name="connsiteX16" fmla="*/ 487782 w 631579"/>
                <a:gd name="connsiteY16" fmla="*/ 491950 h 877891"/>
                <a:gd name="connsiteX17" fmla="*/ 456824 w 631579"/>
                <a:gd name="connsiteY17" fmla="*/ 399080 h 877891"/>
                <a:gd name="connsiteX18" fmla="*/ 421106 w 631579"/>
                <a:gd name="connsiteY18" fmla="*/ 408607 h 877891"/>
                <a:gd name="connsiteX19" fmla="*/ 344905 w 631579"/>
                <a:gd name="connsiteY19" fmla="*/ 420511 h 877891"/>
                <a:gd name="connsiteX20" fmla="*/ 378243 w 631579"/>
                <a:gd name="connsiteY20" fmla="*/ 611012 h 877891"/>
                <a:gd name="connsiteX21" fmla="*/ 340143 w 631579"/>
                <a:gd name="connsiteY21" fmla="*/ 661017 h 877891"/>
                <a:gd name="connsiteX22" fmla="*/ 261562 w 631579"/>
                <a:gd name="connsiteY22" fmla="*/ 649111 h 877891"/>
                <a:gd name="connsiteX23" fmla="*/ 173456 w 631579"/>
                <a:gd name="connsiteY23" fmla="*/ 577674 h 877891"/>
                <a:gd name="connsiteX24" fmla="*/ 140118 w 631579"/>
                <a:gd name="connsiteY24" fmla="*/ 480042 h 877891"/>
                <a:gd name="connsiteX25" fmla="*/ 152023 w 631579"/>
                <a:gd name="connsiteY25" fmla="*/ 320499 h 877891"/>
                <a:gd name="connsiteX26" fmla="*/ 199649 w 631579"/>
                <a:gd name="connsiteY26" fmla="*/ 215724 h 877891"/>
                <a:gd name="connsiteX27" fmla="*/ 268705 w 631579"/>
                <a:gd name="connsiteY27" fmla="*/ 139524 h 877891"/>
                <a:gd name="connsiteX28" fmla="*/ 325855 w 631579"/>
                <a:gd name="connsiteY28" fmla="*/ 160956 h 877891"/>
                <a:gd name="connsiteX29" fmla="*/ 294899 w 631579"/>
                <a:gd name="connsiteY29" fmla="*/ 206199 h 877891"/>
                <a:gd name="connsiteX30" fmla="*/ 316330 w 631579"/>
                <a:gd name="connsiteY30" fmla="*/ 239536 h 877891"/>
                <a:gd name="connsiteX31" fmla="*/ 433012 w 631579"/>
                <a:gd name="connsiteY31" fmla="*/ 246680 h 877891"/>
                <a:gd name="connsiteX0" fmla="*/ 433012 w 631910"/>
                <a:gd name="connsiteY0" fmla="*/ 246680 h 878073"/>
                <a:gd name="connsiteX1" fmla="*/ 444918 w 631910"/>
                <a:gd name="connsiteY1" fmla="*/ 110949 h 878073"/>
                <a:gd name="connsiteX2" fmla="*/ 354430 w 631910"/>
                <a:gd name="connsiteY2" fmla="*/ 10936 h 878073"/>
                <a:gd name="connsiteX3" fmla="*/ 209174 w 631910"/>
                <a:gd name="connsiteY3" fmla="*/ 29987 h 878073"/>
                <a:gd name="connsiteX4" fmla="*/ 97255 w 631910"/>
                <a:gd name="connsiteY4" fmla="*/ 146667 h 878073"/>
                <a:gd name="connsiteX5" fmla="*/ 18674 w 631910"/>
                <a:gd name="connsiteY5" fmla="*/ 330024 h 878073"/>
                <a:gd name="connsiteX6" fmla="*/ 2006 w 631910"/>
                <a:gd name="connsiteY6" fmla="*/ 449086 h 878073"/>
                <a:gd name="connsiteX7" fmla="*/ 11530 w 631910"/>
                <a:gd name="connsiteY7" fmla="*/ 572911 h 878073"/>
                <a:gd name="connsiteX8" fmla="*/ 102018 w 631910"/>
                <a:gd name="connsiteY8" fmla="*/ 730074 h 878073"/>
                <a:gd name="connsiteX9" fmla="*/ 259180 w 631910"/>
                <a:gd name="connsiteY9" fmla="*/ 806274 h 878073"/>
                <a:gd name="connsiteX10" fmla="*/ 366337 w 631910"/>
                <a:gd name="connsiteY10" fmla="*/ 808655 h 878073"/>
                <a:gd name="connsiteX11" fmla="*/ 397293 w 631910"/>
                <a:gd name="connsiteY11" fmla="*/ 777699 h 878073"/>
                <a:gd name="connsiteX12" fmla="*/ 435393 w 631910"/>
                <a:gd name="connsiteY12" fmla="*/ 772936 h 878073"/>
                <a:gd name="connsiteX13" fmla="*/ 492543 w 631910"/>
                <a:gd name="connsiteY13" fmla="*/ 863424 h 878073"/>
                <a:gd name="connsiteX14" fmla="*/ 630655 w 631910"/>
                <a:gd name="connsiteY14" fmla="*/ 841993 h 878073"/>
                <a:gd name="connsiteX15" fmla="*/ 556838 w 631910"/>
                <a:gd name="connsiteY15" fmla="*/ 680068 h 878073"/>
                <a:gd name="connsiteX16" fmla="*/ 487782 w 631910"/>
                <a:gd name="connsiteY16" fmla="*/ 491950 h 878073"/>
                <a:gd name="connsiteX17" fmla="*/ 456824 w 631910"/>
                <a:gd name="connsiteY17" fmla="*/ 399080 h 878073"/>
                <a:gd name="connsiteX18" fmla="*/ 421106 w 631910"/>
                <a:gd name="connsiteY18" fmla="*/ 408607 h 878073"/>
                <a:gd name="connsiteX19" fmla="*/ 344905 w 631910"/>
                <a:gd name="connsiteY19" fmla="*/ 420511 h 878073"/>
                <a:gd name="connsiteX20" fmla="*/ 378243 w 631910"/>
                <a:gd name="connsiteY20" fmla="*/ 611012 h 878073"/>
                <a:gd name="connsiteX21" fmla="*/ 340143 w 631910"/>
                <a:gd name="connsiteY21" fmla="*/ 661017 h 878073"/>
                <a:gd name="connsiteX22" fmla="*/ 261562 w 631910"/>
                <a:gd name="connsiteY22" fmla="*/ 649111 h 878073"/>
                <a:gd name="connsiteX23" fmla="*/ 173456 w 631910"/>
                <a:gd name="connsiteY23" fmla="*/ 577674 h 878073"/>
                <a:gd name="connsiteX24" fmla="*/ 140118 w 631910"/>
                <a:gd name="connsiteY24" fmla="*/ 480042 h 878073"/>
                <a:gd name="connsiteX25" fmla="*/ 152023 w 631910"/>
                <a:gd name="connsiteY25" fmla="*/ 320499 h 878073"/>
                <a:gd name="connsiteX26" fmla="*/ 199649 w 631910"/>
                <a:gd name="connsiteY26" fmla="*/ 215724 h 878073"/>
                <a:gd name="connsiteX27" fmla="*/ 268705 w 631910"/>
                <a:gd name="connsiteY27" fmla="*/ 139524 h 878073"/>
                <a:gd name="connsiteX28" fmla="*/ 325855 w 631910"/>
                <a:gd name="connsiteY28" fmla="*/ 160956 h 878073"/>
                <a:gd name="connsiteX29" fmla="*/ 294899 w 631910"/>
                <a:gd name="connsiteY29" fmla="*/ 206199 h 878073"/>
                <a:gd name="connsiteX30" fmla="*/ 316330 w 631910"/>
                <a:gd name="connsiteY30" fmla="*/ 239536 h 878073"/>
                <a:gd name="connsiteX31" fmla="*/ 433012 w 631910"/>
                <a:gd name="connsiteY31" fmla="*/ 246680 h 878073"/>
                <a:gd name="connsiteX0" fmla="*/ 433012 w 630697"/>
                <a:gd name="connsiteY0" fmla="*/ 246680 h 877639"/>
                <a:gd name="connsiteX1" fmla="*/ 444918 w 630697"/>
                <a:gd name="connsiteY1" fmla="*/ 110949 h 877639"/>
                <a:gd name="connsiteX2" fmla="*/ 354430 w 630697"/>
                <a:gd name="connsiteY2" fmla="*/ 10936 h 877639"/>
                <a:gd name="connsiteX3" fmla="*/ 209174 w 630697"/>
                <a:gd name="connsiteY3" fmla="*/ 29987 h 877639"/>
                <a:gd name="connsiteX4" fmla="*/ 97255 w 630697"/>
                <a:gd name="connsiteY4" fmla="*/ 146667 h 877639"/>
                <a:gd name="connsiteX5" fmla="*/ 18674 w 630697"/>
                <a:gd name="connsiteY5" fmla="*/ 330024 h 877639"/>
                <a:gd name="connsiteX6" fmla="*/ 2006 w 630697"/>
                <a:gd name="connsiteY6" fmla="*/ 449086 h 877639"/>
                <a:gd name="connsiteX7" fmla="*/ 11530 w 630697"/>
                <a:gd name="connsiteY7" fmla="*/ 572911 h 877639"/>
                <a:gd name="connsiteX8" fmla="*/ 102018 w 630697"/>
                <a:gd name="connsiteY8" fmla="*/ 730074 h 877639"/>
                <a:gd name="connsiteX9" fmla="*/ 259180 w 630697"/>
                <a:gd name="connsiteY9" fmla="*/ 806274 h 877639"/>
                <a:gd name="connsiteX10" fmla="*/ 366337 w 630697"/>
                <a:gd name="connsiteY10" fmla="*/ 808655 h 877639"/>
                <a:gd name="connsiteX11" fmla="*/ 397293 w 630697"/>
                <a:gd name="connsiteY11" fmla="*/ 777699 h 877639"/>
                <a:gd name="connsiteX12" fmla="*/ 435393 w 630697"/>
                <a:gd name="connsiteY12" fmla="*/ 772936 h 877639"/>
                <a:gd name="connsiteX13" fmla="*/ 492543 w 630697"/>
                <a:gd name="connsiteY13" fmla="*/ 863424 h 877639"/>
                <a:gd name="connsiteX14" fmla="*/ 566361 w 630697"/>
                <a:gd name="connsiteY14" fmla="*/ 875331 h 877639"/>
                <a:gd name="connsiteX15" fmla="*/ 630655 w 630697"/>
                <a:gd name="connsiteY15" fmla="*/ 841993 h 877639"/>
                <a:gd name="connsiteX16" fmla="*/ 556838 w 630697"/>
                <a:gd name="connsiteY16" fmla="*/ 680068 h 877639"/>
                <a:gd name="connsiteX17" fmla="*/ 487782 w 630697"/>
                <a:gd name="connsiteY17" fmla="*/ 491950 h 877639"/>
                <a:gd name="connsiteX18" fmla="*/ 456824 w 630697"/>
                <a:gd name="connsiteY18" fmla="*/ 399080 h 877639"/>
                <a:gd name="connsiteX19" fmla="*/ 421106 w 630697"/>
                <a:gd name="connsiteY19" fmla="*/ 408607 h 877639"/>
                <a:gd name="connsiteX20" fmla="*/ 344905 w 630697"/>
                <a:gd name="connsiteY20" fmla="*/ 420511 h 877639"/>
                <a:gd name="connsiteX21" fmla="*/ 378243 w 630697"/>
                <a:gd name="connsiteY21" fmla="*/ 611012 h 877639"/>
                <a:gd name="connsiteX22" fmla="*/ 340143 w 630697"/>
                <a:gd name="connsiteY22" fmla="*/ 661017 h 877639"/>
                <a:gd name="connsiteX23" fmla="*/ 261562 w 630697"/>
                <a:gd name="connsiteY23" fmla="*/ 649111 h 877639"/>
                <a:gd name="connsiteX24" fmla="*/ 173456 w 630697"/>
                <a:gd name="connsiteY24" fmla="*/ 577674 h 877639"/>
                <a:gd name="connsiteX25" fmla="*/ 140118 w 630697"/>
                <a:gd name="connsiteY25" fmla="*/ 480042 h 877639"/>
                <a:gd name="connsiteX26" fmla="*/ 152023 w 630697"/>
                <a:gd name="connsiteY26" fmla="*/ 320499 h 877639"/>
                <a:gd name="connsiteX27" fmla="*/ 199649 w 630697"/>
                <a:gd name="connsiteY27" fmla="*/ 215724 h 877639"/>
                <a:gd name="connsiteX28" fmla="*/ 268705 w 630697"/>
                <a:gd name="connsiteY28" fmla="*/ 139524 h 877639"/>
                <a:gd name="connsiteX29" fmla="*/ 325855 w 630697"/>
                <a:gd name="connsiteY29" fmla="*/ 160956 h 877639"/>
                <a:gd name="connsiteX30" fmla="*/ 294899 w 630697"/>
                <a:gd name="connsiteY30" fmla="*/ 206199 h 877639"/>
                <a:gd name="connsiteX31" fmla="*/ 316330 w 630697"/>
                <a:gd name="connsiteY31" fmla="*/ 239536 h 877639"/>
                <a:gd name="connsiteX32" fmla="*/ 433012 w 630697"/>
                <a:gd name="connsiteY32" fmla="*/ 246680 h 877639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4450"/>
                <a:gd name="connsiteX1" fmla="*/ 444918 w 630697"/>
                <a:gd name="connsiteY1" fmla="*/ 110949 h 874450"/>
                <a:gd name="connsiteX2" fmla="*/ 354430 w 630697"/>
                <a:gd name="connsiteY2" fmla="*/ 10936 h 874450"/>
                <a:gd name="connsiteX3" fmla="*/ 209174 w 630697"/>
                <a:gd name="connsiteY3" fmla="*/ 29987 h 874450"/>
                <a:gd name="connsiteX4" fmla="*/ 97255 w 630697"/>
                <a:gd name="connsiteY4" fmla="*/ 146667 h 874450"/>
                <a:gd name="connsiteX5" fmla="*/ 18674 w 630697"/>
                <a:gd name="connsiteY5" fmla="*/ 330024 h 874450"/>
                <a:gd name="connsiteX6" fmla="*/ 2006 w 630697"/>
                <a:gd name="connsiteY6" fmla="*/ 449086 h 874450"/>
                <a:gd name="connsiteX7" fmla="*/ 11530 w 630697"/>
                <a:gd name="connsiteY7" fmla="*/ 572911 h 874450"/>
                <a:gd name="connsiteX8" fmla="*/ 102018 w 630697"/>
                <a:gd name="connsiteY8" fmla="*/ 730074 h 874450"/>
                <a:gd name="connsiteX9" fmla="*/ 259180 w 630697"/>
                <a:gd name="connsiteY9" fmla="*/ 806274 h 874450"/>
                <a:gd name="connsiteX10" fmla="*/ 366337 w 630697"/>
                <a:gd name="connsiteY10" fmla="*/ 808655 h 874450"/>
                <a:gd name="connsiteX11" fmla="*/ 397293 w 630697"/>
                <a:gd name="connsiteY11" fmla="*/ 777699 h 874450"/>
                <a:gd name="connsiteX12" fmla="*/ 435393 w 630697"/>
                <a:gd name="connsiteY12" fmla="*/ 772936 h 874450"/>
                <a:gd name="connsiteX13" fmla="*/ 492543 w 630697"/>
                <a:gd name="connsiteY13" fmla="*/ 863424 h 874450"/>
                <a:gd name="connsiteX14" fmla="*/ 566361 w 630697"/>
                <a:gd name="connsiteY14" fmla="*/ 870569 h 874450"/>
                <a:gd name="connsiteX15" fmla="*/ 630655 w 630697"/>
                <a:gd name="connsiteY15" fmla="*/ 841993 h 874450"/>
                <a:gd name="connsiteX16" fmla="*/ 556838 w 630697"/>
                <a:gd name="connsiteY16" fmla="*/ 680068 h 874450"/>
                <a:gd name="connsiteX17" fmla="*/ 487782 w 630697"/>
                <a:gd name="connsiteY17" fmla="*/ 491950 h 874450"/>
                <a:gd name="connsiteX18" fmla="*/ 456824 w 630697"/>
                <a:gd name="connsiteY18" fmla="*/ 399080 h 874450"/>
                <a:gd name="connsiteX19" fmla="*/ 421106 w 630697"/>
                <a:gd name="connsiteY19" fmla="*/ 408607 h 874450"/>
                <a:gd name="connsiteX20" fmla="*/ 344905 w 630697"/>
                <a:gd name="connsiteY20" fmla="*/ 420511 h 874450"/>
                <a:gd name="connsiteX21" fmla="*/ 378243 w 630697"/>
                <a:gd name="connsiteY21" fmla="*/ 611012 h 874450"/>
                <a:gd name="connsiteX22" fmla="*/ 340143 w 630697"/>
                <a:gd name="connsiteY22" fmla="*/ 661017 h 874450"/>
                <a:gd name="connsiteX23" fmla="*/ 261562 w 630697"/>
                <a:gd name="connsiteY23" fmla="*/ 649111 h 874450"/>
                <a:gd name="connsiteX24" fmla="*/ 173456 w 630697"/>
                <a:gd name="connsiteY24" fmla="*/ 577674 h 874450"/>
                <a:gd name="connsiteX25" fmla="*/ 140118 w 630697"/>
                <a:gd name="connsiteY25" fmla="*/ 480042 h 874450"/>
                <a:gd name="connsiteX26" fmla="*/ 152023 w 630697"/>
                <a:gd name="connsiteY26" fmla="*/ 320499 h 874450"/>
                <a:gd name="connsiteX27" fmla="*/ 199649 w 630697"/>
                <a:gd name="connsiteY27" fmla="*/ 215724 h 874450"/>
                <a:gd name="connsiteX28" fmla="*/ 268705 w 630697"/>
                <a:gd name="connsiteY28" fmla="*/ 139524 h 874450"/>
                <a:gd name="connsiteX29" fmla="*/ 325855 w 630697"/>
                <a:gd name="connsiteY29" fmla="*/ 160956 h 874450"/>
                <a:gd name="connsiteX30" fmla="*/ 294899 w 630697"/>
                <a:gd name="connsiteY30" fmla="*/ 206199 h 874450"/>
                <a:gd name="connsiteX31" fmla="*/ 316330 w 630697"/>
                <a:gd name="connsiteY31" fmla="*/ 239536 h 874450"/>
                <a:gd name="connsiteX32" fmla="*/ 433012 w 630697"/>
                <a:gd name="connsiteY32" fmla="*/ 246680 h 874450"/>
                <a:gd name="connsiteX0" fmla="*/ 433012 w 630697"/>
                <a:gd name="connsiteY0" fmla="*/ 246680 h 871989"/>
                <a:gd name="connsiteX1" fmla="*/ 444918 w 630697"/>
                <a:gd name="connsiteY1" fmla="*/ 110949 h 871989"/>
                <a:gd name="connsiteX2" fmla="*/ 354430 w 630697"/>
                <a:gd name="connsiteY2" fmla="*/ 10936 h 871989"/>
                <a:gd name="connsiteX3" fmla="*/ 209174 w 630697"/>
                <a:gd name="connsiteY3" fmla="*/ 29987 h 871989"/>
                <a:gd name="connsiteX4" fmla="*/ 97255 w 630697"/>
                <a:gd name="connsiteY4" fmla="*/ 146667 h 871989"/>
                <a:gd name="connsiteX5" fmla="*/ 18674 w 630697"/>
                <a:gd name="connsiteY5" fmla="*/ 330024 h 871989"/>
                <a:gd name="connsiteX6" fmla="*/ 2006 w 630697"/>
                <a:gd name="connsiteY6" fmla="*/ 449086 h 871989"/>
                <a:gd name="connsiteX7" fmla="*/ 11530 w 630697"/>
                <a:gd name="connsiteY7" fmla="*/ 572911 h 871989"/>
                <a:gd name="connsiteX8" fmla="*/ 102018 w 630697"/>
                <a:gd name="connsiteY8" fmla="*/ 730074 h 871989"/>
                <a:gd name="connsiteX9" fmla="*/ 259180 w 630697"/>
                <a:gd name="connsiteY9" fmla="*/ 806274 h 871989"/>
                <a:gd name="connsiteX10" fmla="*/ 366337 w 630697"/>
                <a:gd name="connsiteY10" fmla="*/ 808655 h 871989"/>
                <a:gd name="connsiteX11" fmla="*/ 397293 w 630697"/>
                <a:gd name="connsiteY11" fmla="*/ 777699 h 871989"/>
                <a:gd name="connsiteX12" fmla="*/ 435393 w 630697"/>
                <a:gd name="connsiteY12" fmla="*/ 772936 h 871989"/>
                <a:gd name="connsiteX13" fmla="*/ 492543 w 630697"/>
                <a:gd name="connsiteY13" fmla="*/ 863424 h 871989"/>
                <a:gd name="connsiteX14" fmla="*/ 566361 w 630697"/>
                <a:gd name="connsiteY14" fmla="*/ 865807 h 871989"/>
                <a:gd name="connsiteX15" fmla="*/ 630655 w 630697"/>
                <a:gd name="connsiteY15" fmla="*/ 841993 h 871989"/>
                <a:gd name="connsiteX16" fmla="*/ 556838 w 630697"/>
                <a:gd name="connsiteY16" fmla="*/ 680068 h 871989"/>
                <a:gd name="connsiteX17" fmla="*/ 487782 w 630697"/>
                <a:gd name="connsiteY17" fmla="*/ 491950 h 871989"/>
                <a:gd name="connsiteX18" fmla="*/ 456824 w 630697"/>
                <a:gd name="connsiteY18" fmla="*/ 399080 h 871989"/>
                <a:gd name="connsiteX19" fmla="*/ 421106 w 630697"/>
                <a:gd name="connsiteY19" fmla="*/ 408607 h 871989"/>
                <a:gd name="connsiteX20" fmla="*/ 344905 w 630697"/>
                <a:gd name="connsiteY20" fmla="*/ 420511 h 871989"/>
                <a:gd name="connsiteX21" fmla="*/ 378243 w 630697"/>
                <a:gd name="connsiteY21" fmla="*/ 611012 h 871989"/>
                <a:gd name="connsiteX22" fmla="*/ 340143 w 630697"/>
                <a:gd name="connsiteY22" fmla="*/ 661017 h 871989"/>
                <a:gd name="connsiteX23" fmla="*/ 261562 w 630697"/>
                <a:gd name="connsiteY23" fmla="*/ 649111 h 871989"/>
                <a:gd name="connsiteX24" fmla="*/ 173456 w 630697"/>
                <a:gd name="connsiteY24" fmla="*/ 577674 h 871989"/>
                <a:gd name="connsiteX25" fmla="*/ 140118 w 630697"/>
                <a:gd name="connsiteY25" fmla="*/ 480042 h 871989"/>
                <a:gd name="connsiteX26" fmla="*/ 152023 w 630697"/>
                <a:gd name="connsiteY26" fmla="*/ 320499 h 871989"/>
                <a:gd name="connsiteX27" fmla="*/ 199649 w 630697"/>
                <a:gd name="connsiteY27" fmla="*/ 215724 h 871989"/>
                <a:gd name="connsiteX28" fmla="*/ 268705 w 630697"/>
                <a:gd name="connsiteY28" fmla="*/ 139524 h 871989"/>
                <a:gd name="connsiteX29" fmla="*/ 325855 w 630697"/>
                <a:gd name="connsiteY29" fmla="*/ 160956 h 871989"/>
                <a:gd name="connsiteX30" fmla="*/ 294899 w 630697"/>
                <a:gd name="connsiteY30" fmla="*/ 206199 h 871989"/>
                <a:gd name="connsiteX31" fmla="*/ 316330 w 630697"/>
                <a:gd name="connsiteY31" fmla="*/ 239536 h 871989"/>
                <a:gd name="connsiteX32" fmla="*/ 433012 w 630697"/>
                <a:gd name="connsiteY32" fmla="*/ 246680 h 871989"/>
                <a:gd name="connsiteX0" fmla="*/ 433012 w 630697"/>
                <a:gd name="connsiteY0" fmla="*/ 245070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316330 w 630697"/>
                <a:gd name="connsiteY31" fmla="*/ 237926 h 870379"/>
                <a:gd name="connsiteX32" fmla="*/ 433012 w 630697"/>
                <a:gd name="connsiteY32" fmla="*/ 245070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316330 w 630697"/>
                <a:gd name="connsiteY31" fmla="*/ 2379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294899 w 630697"/>
                <a:gd name="connsiteY30" fmla="*/ 204589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25855 w 630697"/>
                <a:gd name="connsiteY29" fmla="*/ 159346 h 870379"/>
                <a:gd name="connsiteX30" fmla="*/ 416343 w 630697"/>
                <a:gd name="connsiteY30" fmla="*/ 156964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35380 w 630697"/>
                <a:gd name="connsiteY29" fmla="*/ 118864 h 870379"/>
                <a:gd name="connsiteX30" fmla="*/ 416343 w 630697"/>
                <a:gd name="connsiteY30" fmla="*/ 156964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8705 w 630697"/>
                <a:gd name="connsiteY28" fmla="*/ 137914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87782 w 630697"/>
                <a:gd name="connsiteY17" fmla="*/ 490340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56824 w 630697"/>
                <a:gd name="connsiteY18" fmla="*/ 397470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44905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259180 w 630697"/>
                <a:gd name="connsiteY9" fmla="*/ 804664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197268 w 630697"/>
                <a:gd name="connsiteY9" fmla="*/ 780851 h 870379"/>
                <a:gd name="connsiteX10" fmla="*/ 366337 w 630697"/>
                <a:gd name="connsiteY10" fmla="*/ 807045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70379"/>
                <a:gd name="connsiteX1" fmla="*/ 540168 w 630697"/>
                <a:gd name="connsiteY1" fmla="*/ 85527 h 870379"/>
                <a:gd name="connsiteX2" fmla="*/ 354430 w 630697"/>
                <a:gd name="connsiteY2" fmla="*/ 9326 h 870379"/>
                <a:gd name="connsiteX3" fmla="*/ 209174 w 630697"/>
                <a:gd name="connsiteY3" fmla="*/ 28377 h 870379"/>
                <a:gd name="connsiteX4" fmla="*/ 97255 w 630697"/>
                <a:gd name="connsiteY4" fmla="*/ 145057 h 870379"/>
                <a:gd name="connsiteX5" fmla="*/ 18674 w 630697"/>
                <a:gd name="connsiteY5" fmla="*/ 328414 h 870379"/>
                <a:gd name="connsiteX6" fmla="*/ 2006 w 630697"/>
                <a:gd name="connsiteY6" fmla="*/ 447476 h 870379"/>
                <a:gd name="connsiteX7" fmla="*/ 11530 w 630697"/>
                <a:gd name="connsiteY7" fmla="*/ 571301 h 870379"/>
                <a:gd name="connsiteX8" fmla="*/ 102018 w 630697"/>
                <a:gd name="connsiteY8" fmla="*/ 728464 h 870379"/>
                <a:gd name="connsiteX9" fmla="*/ 197268 w 630697"/>
                <a:gd name="connsiteY9" fmla="*/ 780851 h 870379"/>
                <a:gd name="connsiteX10" fmla="*/ 354431 w 630697"/>
                <a:gd name="connsiteY10" fmla="*/ 785613 h 870379"/>
                <a:gd name="connsiteX11" fmla="*/ 397293 w 630697"/>
                <a:gd name="connsiteY11" fmla="*/ 776089 h 870379"/>
                <a:gd name="connsiteX12" fmla="*/ 435393 w 630697"/>
                <a:gd name="connsiteY12" fmla="*/ 771326 h 870379"/>
                <a:gd name="connsiteX13" fmla="*/ 492543 w 630697"/>
                <a:gd name="connsiteY13" fmla="*/ 861814 h 870379"/>
                <a:gd name="connsiteX14" fmla="*/ 566361 w 630697"/>
                <a:gd name="connsiteY14" fmla="*/ 864197 h 870379"/>
                <a:gd name="connsiteX15" fmla="*/ 630655 w 630697"/>
                <a:gd name="connsiteY15" fmla="*/ 840383 h 870379"/>
                <a:gd name="connsiteX16" fmla="*/ 556838 w 630697"/>
                <a:gd name="connsiteY16" fmla="*/ 678458 h 870379"/>
                <a:gd name="connsiteX17" fmla="*/ 499688 w 630697"/>
                <a:gd name="connsiteY17" fmla="*/ 485577 h 870379"/>
                <a:gd name="connsiteX18" fmla="*/ 480637 w 630697"/>
                <a:gd name="connsiteY18" fmla="*/ 404613 h 870379"/>
                <a:gd name="connsiteX19" fmla="*/ 421106 w 630697"/>
                <a:gd name="connsiteY19" fmla="*/ 406997 h 870379"/>
                <a:gd name="connsiteX20" fmla="*/ 373480 w 630697"/>
                <a:gd name="connsiteY20" fmla="*/ 418901 h 870379"/>
                <a:gd name="connsiteX21" fmla="*/ 378243 w 630697"/>
                <a:gd name="connsiteY21" fmla="*/ 609402 h 870379"/>
                <a:gd name="connsiteX22" fmla="*/ 340143 w 630697"/>
                <a:gd name="connsiteY22" fmla="*/ 659407 h 870379"/>
                <a:gd name="connsiteX23" fmla="*/ 261562 w 630697"/>
                <a:gd name="connsiteY23" fmla="*/ 647501 h 870379"/>
                <a:gd name="connsiteX24" fmla="*/ 173456 w 630697"/>
                <a:gd name="connsiteY24" fmla="*/ 576064 h 870379"/>
                <a:gd name="connsiteX25" fmla="*/ 140118 w 630697"/>
                <a:gd name="connsiteY25" fmla="*/ 478432 h 870379"/>
                <a:gd name="connsiteX26" fmla="*/ 152023 w 630697"/>
                <a:gd name="connsiteY26" fmla="*/ 318889 h 870379"/>
                <a:gd name="connsiteX27" fmla="*/ 199649 w 630697"/>
                <a:gd name="connsiteY27" fmla="*/ 214114 h 870379"/>
                <a:gd name="connsiteX28" fmla="*/ 263942 w 630697"/>
                <a:gd name="connsiteY28" fmla="*/ 152202 h 870379"/>
                <a:gd name="connsiteX29" fmla="*/ 335380 w 630697"/>
                <a:gd name="connsiteY29" fmla="*/ 118864 h 870379"/>
                <a:gd name="connsiteX30" fmla="*/ 404437 w 630697"/>
                <a:gd name="connsiteY30" fmla="*/ 152202 h 870379"/>
                <a:gd name="connsiteX31" fmla="*/ 413961 w 630697"/>
                <a:gd name="connsiteY31" fmla="*/ 199826 h 870379"/>
                <a:gd name="connsiteX32" fmla="*/ 537787 w 630697"/>
                <a:gd name="connsiteY32" fmla="*/ 202207 h 870379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397293 w 630697"/>
                <a:gd name="connsiteY11" fmla="*/ 776089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409200 w 630697"/>
                <a:gd name="connsiteY11" fmla="*/ 780852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6388"/>
                <a:gd name="connsiteX1" fmla="*/ 540168 w 630697"/>
                <a:gd name="connsiteY1" fmla="*/ 85527 h 866388"/>
                <a:gd name="connsiteX2" fmla="*/ 354430 w 630697"/>
                <a:gd name="connsiteY2" fmla="*/ 9326 h 866388"/>
                <a:gd name="connsiteX3" fmla="*/ 209174 w 630697"/>
                <a:gd name="connsiteY3" fmla="*/ 28377 h 866388"/>
                <a:gd name="connsiteX4" fmla="*/ 97255 w 630697"/>
                <a:gd name="connsiteY4" fmla="*/ 145057 h 866388"/>
                <a:gd name="connsiteX5" fmla="*/ 18674 w 630697"/>
                <a:gd name="connsiteY5" fmla="*/ 328414 h 866388"/>
                <a:gd name="connsiteX6" fmla="*/ 2006 w 630697"/>
                <a:gd name="connsiteY6" fmla="*/ 447476 h 866388"/>
                <a:gd name="connsiteX7" fmla="*/ 11530 w 630697"/>
                <a:gd name="connsiteY7" fmla="*/ 571301 h 866388"/>
                <a:gd name="connsiteX8" fmla="*/ 102018 w 630697"/>
                <a:gd name="connsiteY8" fmla="*/ 728464 h 866388"/>
                <a:gd name="connsiteX9" fmla="*/ 197268 w 630697"/>
                <a:gd name="connsiteY9" fmla="*/ 780851 h 866388"/>
                <a:gd name="connsiteX10" fmla="*/ 354431 w 630697"/>
                <a:gd name="connsiteY10" fmla="*/ 785613 h 866388"/>
                <a:gd name="connsiteX11" fmla="*/ 397294 w 630697"/>
                <a:gd name="connsiteY11" fmla="*/ 780852 h 866388"/>
                <a:gd name="connsiteX12" fmla="*/ 428250 w 630697"/>
                <a:gd name="connsiteY12" fmla="*/ 833239 h 866388"/>
                <a:gd name="connsiteX13" fmla="*/ 492543 w 630697"/>
                <a:gd name="connsiteY13" fmla="*/ 861814 h 866388"/>
                <a:gd name="connsiteX14" fmla="*/ 566361 w 630697"/>
                <a:gd name="connsiteY14" fmla="*/ 864197 h 866388"/>
                <a:gd name="connsiteX15" fmla="*/ 630655 w 630697"/>
                <a:gd name="connsiteY15" fmla="*/ 840383 h 866388"/>
                <a:gd name="connsiteX16" fmla="*/ 556838 w 630697"/>
                <a:gd name="connsiteY16" fmla="*/ 678458 h 866388"/>
                <a:gd name="connsiteX17" fmla="*/ 499688 w 630697"/>
                <a:gd name="connsiteY17" fmla="*/ 485577 h 866388"/>
                <a:gd name="connsiteX18" fmla="*/ 480637 w 630697"/>
                <a:gd name="connsiteY18" fmla="*/ 404613 h 866388"/>
                <a:gd name="connsiteX19" fmla="*/ 421106 w 630697"/>
                <a:gd name="connsiteY19" fmla="*/ 406997 h 866388"/>
                <a:gd name="connsiteX20" fmla="*/ 373480 w 630697"/>
                <a:gd name="connsiteY20" fmla="*/ 418901 h 866388"/>
                <a:gd name="connsiteX21" fmla="*/ 378243 w 630697"/>
                <a:gd name="connsiteY21" fmla="*/ 609402 h 866388"/>
                <a:gd name="connsiteX22" fmla="*/ 340143 w 630697"/>
                <a:gd name="connsiteY22" fmla="*/ 659407 h 866388"/>
                <a:gd name="connsiteX23" fmla="*/ 261562 w 630697"/>
                <a:gd name="connsiteY23" fmla="*/ 647501 h 866388"/>
                <a:gd name="connsiteX24" fmla="*/ 173456 w 630697"/>
                <a:gd name="connsiteY24" fmla="*/ 576064 h 866388"/>
                <a:gd name="connsiteX25" fmla="*/ 140118 w 630697"/>
                <a:gd name="connsiteY25" fmla="*/ 478432 h 866388"/>
                <a:gd name="connsiteX26" fmla="*/ 152023 w 630697"/>
                <a:gd name="connsiteY26" fmla="*/ 318889 h 866388"/>
                <a:gd name="connsiteX27" fmla="*/ 199649 w 630697"/>
                <a:gd name="connsiteY27" fmla="*/ 214114 h 866388"/>
                <a:gd name="connsiteX28" fmla="*/ 263942 w 630697"/>
                <a:gd name="connsiteY28" fmla="*/ 152202 h 866388"/>
                <a:gd name="connsiteX29" fmla="*/ 335380 w 630697"/>
                <a:gd name="connsiteY29" fmla="*/ 118864 h 866388"/>
                <a:gd name="connsiteX30" fmla="*/ 404437 w 630697"/>
                <a:gd name="connsiteY30" fmla="*/ 152202 h 866388"/>
                <a:gd name="connsiteX31" fmla="*/ 413961 w 630697"/>
                <a:gd name="connsiteY31" fmla="*/ 199826 h 866388"/>
                <a:gd name="connsiteX32" fmla="*/ 537787 w 630697"/>
                <a:gd name="connsiteY32" fmla="*/ 202207 h 866388"/>
                <a:gd name="connsiteX0" fmla="*/ 537787 w 630697"/>
                <a:gd name="connsiteY0" fmla="*/ 202207 h 865565"/>
                <a:gd name="connsiteX1" fmla="*/ 540168 w 630697"/>
                <a:gd name="connsiteY1" fmla="*/ 85527 h 865565"/>
                <a:gd name="connsiteX2" fmla="*/ 354430 w 630697"/>
                <a:gd name="connsiteY2" fmla="*/ 9326 h 865565"/>
                <a:gd name="connsiteX3" fmla="*/ 209174 w 630697"/>
                <a:gd name="connsiteY3" fmla="*/ 28377 h 865565"/>
                <a:gd name="connsiteX4" fmla="*/ 97255 w 630697"/>
                <a:gd name="connsiteY4" fmla="*/ 145057 h 865565"/>
                <a:gd name="connsiteX5" fmla="*/ 18674 w 630697"/>
                <a:gd name="connsiteY5" fmla="*/ 328414 h 865565"/>
                <a:gd name="connsiteX6" fmla="*/ 2006 w 630697"/>
                <a:gd name="connsiteY6" fmla="*/ 447476 h 865565"/>
                <a:gd name="connsiteX7" fmla="*/ 11530 w 630697"/>
                <a:gd name="connsiteY7" fmla="*/ 571301 h 865565"/>
                <a:gd name="connsiteX8" fmla="*/ 102018 w 630697"/>
                <a:gd name="connsiteY8" fmla="*/ 728464 h 865565"/>
                <a:gd name="connsiteX9" fmla="*/ 197268 w 630697"/>
                <a:gd name="connsiteY9" fmla="*/ 780851 h 865565"/>
                <a:gd name="connsiteX10" fmla="*/ 354431 w 630697"/>
                <a:gd name="connsiteY10" fmla="*/ 785613 h 865565"/>
                <a:gd name="connsiteX11" fmla="*/ 397294 w 630697"/>
                <a:gd name="connsiteY11" fmla="*/ 780852 h 865565"/>
                <a:gd name="connsiteX12" fmla="*/ 442538 w 630697"/>
                <a:gd name="connsiteY12" fmla="*/ 854670 h 865565"/>
                <a:gd name="connsiteX13" fmla="*/ 492543 w 630697"/>
                <a:gd name="connsiteY13" fmla="*/ 861814 h 865565"/>
                <a:gd name="connsiteX14" fmla="*/ 566361 w 630697"/>
                <a:gd name="connsiteY14" fmla="*/ 864197 h 865565"/>
                <a:gd name="connsiteX15" fmla="*/ 630655 w 630697"/>
                <a:gd name="connsiteY15" fmla="*/ 840383 h 865565"/>
                <a:gd name="connsiteX16" fmla="*/ 556838 w 630697"/>
                <a:gd name="connsiteY16" fmla="*/ 678458 h 865565"/>
                <a:gd name="connsiteX17" fmla="*/ 499688 w 630697"/>
                <a:gd name="connsiteY17" fmla="*/ 485577 h 865565"/>
                <a:gd name="connsiteX18" fmla="*/ 480637 w 630697"/>
                <a:gd name="connsiteY18" fmla="*/ 404613 h 865565"/>
                <a:gd name="connsiteX19" fmla="*/ 421106 w 630697"/>
                <a:gd name="connsiteY19" fmla="*/ 406997 h 865565"/>
                <a:gd name="connsiteX20" fmla="*/ 373480 w 630697"/>
                <a:gd name="connsiteY20" fmla="*/ 418901 h 865565"/>
                <a:gd name="connsiteX21" fmla="*/ 378243 w 630697"/>
                <a:gd name="connsiteY21" fmla="*/ 609402 h 865565"/>
                <a:gd name="connsiteX22" fmla="*/ 340143 w 630697"/>
                <a:gd name="connsiteY22" fmla="*/ 659407 h 865565"/>
                <a:gd name="connsiteX23" fmla="*/ 261562 w 630697"/>
                <a:gd name="connsiteY23" fmla="*/ 647501 h 865565"/>
                <a:gd name="connsiteX24" fmla="*/ 173456 w 630697"/>
                <a:gd name="connsiteY24" fmla="*/ 576064 h 865565"/>
                <a:gd name="connsiteX25" fmla="*/ 140118 w 630697"/>
                <a:gd name="connsiteY25" fmla="*/ 478432 h 865565"/>
                <a:gd name="connsiteX26" fmla="*/ 152023 w 630697"/>
                <a:gd name="connsiteY26" fmla="*/ 318889 h 865565"/>
                <a:gd name="connsiteX27" fmla="*/ 199649 w 630697"/>
                <a:gd name="connsiteY27" fmla="*/ 214114 h 865565"/>
                <a:gd name="connsiteX28" fmla="*/ 263942 w 630697"/>
                <a:gd name="connsiteY28" fmla="*/ 152202 h 865565"/>
                <a:gd name="connsiteX29" fmla="*/ 335380 w 630697"/>
                <a:gd name="connsiteY29" fmla="*/ 118864 h 865565"/>
                <a:gd name="connsiteX30" fmla="*/ 404437 w 630697"/>
                <a:gd name="connsiteY30" fmla="*/ 152202 h 865565"/>
                <a:gd name="connsiteX31" fmla="*/ 413961 w 630697"/>
                <a:gd name="connsiteY31" fmla="*/ 199826 h 865565"/>
                <a:gd name="connsiteX32" fmla="*/ 537787 w 630697"/>
                <a:gd name="connsiteY32" fmla="*/ 202207 h 865565"/>
                <a:gd name="connsiteX0" fmla="*/ 537787 w 630698"/>
                <a:gd name="connsiteY0" fmla="*/ 202207 h 871719"/>
                <a:gd name="connsiteX1" fmla="*/ 540168 w 630698"/>
                <a:gd name="connsiteY1" fmla="*/ 85527 h 871719"/>
                <a:gd name="connsiteX2" fmla="*/ 354430 w 630698"/>
                <a:gd name="connsiteY2" fmla="*/ 9326 h 871719"/>
                <a:gd name="connsiteX3" fmla="*/ 209174 w 630698"/>
                <a:gd name="connsiteY3" fmla="*/ 28377 h 871719"/>
                <a:gd name="connsiteX4" fmla="*/ 97255 w 630698"/>
                <a:gd name="connsiteY4" fmla="*/ 145057 h 871719"/>
                <a:gd name="connsiteX5" fmla="*/ 18674 w 630698"/>
                <a:gd name="connsiteY5" fmla="*/ 328414 h 871719"/>
                <a:gd name="connsiteX6" fmla="*/ 2006 w 630698"/>
                <a:gd name="connsiteY6" fmla="*/ 447476 h 871719"/>
                <a:gd name="connsiteX7" fmla="*/ 11530 w 630698"/>
                <a:gd name="connsiteY7" fmla="*/ 571301 h 871719"/>
                <a:gd name="connsiteX8" fmla="*/ 102018 w 630698"/>
                <a:gd name="connsiteY8" fmla="*/ 728464 h 871719"/>
                <a:gd name="connsiteX9" fmla="*/ 197268 w 630698"/>
                <a:gd name="connsiteY9" fmla="*/ 780851 h 871719"/>
                <a:gd name="connsiteX10" fmla="*/ 354431 w 630698"/>
                <a:gd name="connsiteY10" fmla="*/ 785613 h 871719"/>
                <a:gd name="connsiteX11" fmla="*/ 397294 w 630698"/>
                <a:gd name="connsiteY11" fmla="*/ 780852 h 871719"/>
                <a:gd name="connsiteX12" fmla="*/ 442538 w 630698"/>
                <a:gd name="connsiteY12" fmla="*/ 854670 h 871719"/>
                <a:gd name="connsiteX13" fmla="*/ 490161 w 630698"/>
                <a:gd name="connsiteY13" fmla="*/ 871339 h 871719"/>
                <a:gd name="connsiteX14" fmla="*/ 566361 w 630698"/>
                <a:gd name="connsiteY14" fmla="*/ 864197 h 871719"/>
                <a:gd name="connsiteX15" fmla="*/ 630655 w 630698"/>
                <a:gd name="connsiteY15" fmla="*/ 840383 h 871719"/>
                <a:gd name="connsiteX16" fmla="*/ 556838 w 630698"/>
                <a:gd name="connsiteY16" fmla="*/ 678458 h 871719"/>
                <a:gd name="connsiteX17" fmla="*/ 499688 w 630698"/>
                <a:gd name="connsiteY17" fmla="*/ 485577 h 871719"/>
                <a:gd name="connsiteX18" fmla="*/ 480637 w 630698"/>
                <a:gd name="connsiteY18" fmla="*/ 404613 h 871719"/>
                <a:gd name="connsiteX19" fmla="*/ 421106 w 630698"/>
                <a:gd name="connsiteY19" fmla="*/ 406997 h 871719"/>
                <a:gd name="connsiteX20" fmla="*/ 373480 w 630698"/>
                <a:gd name="connsiteY20" fmla="*/ 418901 h 871719"/>
                <a:gd name="connsiteX21" fmla="*/ 378243 w 630698"/>
                <a:gd name="connsiteY21" fmla="*/ 609402 h 871719"/>
                <a:gd name="connsiteX22" fmla="*/ 340143 w 630698"/>
                <a:gd name="connsiteY22" fmla="*/ 659407 h 871719"/>
                <a:gd name="connsiteX23" fmla="*/ 261562 w 630698"/>
                <a:gd name="connsiteY23" fmla="*/ 647501 h 871719"/>
                <a:gd name="connsiteX24" fmla="*/ 173456 w 630698"/>
                <a:gd name="connsiteY24" fmla="*/ 576064 h 871719"/>
                <a:gd name="connsiteX25" fmla="*/ 140118 w 630698"/>
                <a:gd name="connsiteY25" fmla="*/ 478432 h 871719"/>
                <a:gd name="connsiteX26" fmla="*/ 152023 w 630698"/>
                <a:gd name="connsiteY26" fmla="*/ 318889 h 871719"/>
                <a:gd name="connsiteX27" fmla="*/ 199649 w 630698"/>
                <a:gd name="connsiteY27" fmla="*/ 214114 h 871719"/>
                <a:gd name="connsiteX28" fmla="*/ 263942 w 630698"/>
                <a:gd name="connsiteY28" fmla="*/ 152202 h 871719"/>
                <a:gd name="connsiteX29" fmla="*/ 335380 w 630698"/>
                <a:gd name="connsiteY29" fmla="*/ 118864 h 871719"/>
                <a:gd name="connsiteX30" fmla="*/ 404437 w 630698"/>
                <a:gd name="connsiteY30" fmla="*/ 152202 h 871719"/>
                <a:gd name="connsiteX31" fmla="*/ 413961 w 630698"/>
                <a:gd name="connsiteY31" fmla="*/ 199826 h 871719"/>
                <a:gd name="connsiteX32" fmla="*/ 537787 w 630698"/>
                <a:gd name="connsiteY32" fmla="*/ 202207 h 871719"/>
                <a:gd name="connsiteX0" fmla="*/ 537787 w 630698"/>
                <a:gd name="connsiteY0" fmla="*/ 202207 h 874381"/>
                <a:gd name="connsiteX1" fmla="*/ 540168 w 630698"/>
                <a:gd name="connsiteY1" fmla="*/ 85527 h 874381"/>
                <a:gd name="connsiteX2" fmla="*/ 354430 w 630698"/>
                <a:gd name="connsiteY2" fmla="*/ 9326 h 874381"/>
                <a:gd name="connsiteX3" fmla="*/ 209174 w 630698"/>
                <a:gd name="connsiteY3" fmla="*/ 28377 h 874381"/>
                <a:gd name="connsiteX4" fmla="*/ 97255 w 630698"/>
                <a:gd name="connsiteY4" fmla="*/ 145057 h 874381"/>
                <a:gd name="connsiteX5" fmla="*/ 18674 w 630698"/>
                <a:gd name="connsiteY5" fmla="*/ 328414 h 874381"/>
                <a:gd name="connsiteX6" fmla="*/ 2006 w 630698"/>
                <a:gd name="connsiteY6" fmla="*/ 447476 h 874381"/>
                <a:gd name="connsiteX7" fmla="*/ 11530 w 630698"/>
                <a:gd name="connsiteY7" fmla="*/ 571301 h 874381"/>
                <a:gd name="connsiteX8" fmla="*/ 102018 w 630698"/>
                <a:gd name="connsiteY8" fmla="*/ 728464 h 874381"/>
                <a:gd name="connsiteX9" fmla="*/ 197268 w 630698"/>
                <a:gd name="connsiteY9" fmla="*/ 780851 h 874381"/>
                <a:gd name="connsiteX10" fmla="*/ 354431 w 630698"/>
                <a:gd name="connsiteY10" fmla="*/ 785613 h 874381"/>
                <a:gd name="connsiteX11" fmla="*/ 397294 w 630698"/>
                <a:gd name="connsiteY11" fmla="*/ 780852 h 874381"/>
                <a:gd name="connsiteX12" fmla="*/ 442538 w 630698"/>
                <a:gd name="connsiteY12" fmla="*/ 854670 h 874381"/>
                <a:gd name="connsiteX13" fmla="*/ 490161 w 630698"/>
                <a:gd name="connsiteY13" fmla="*/ 871339 h 874381"/>
                <a:gd name="connsiteX14" fmla="*/ 566361 w 630698"/>
                <a:gd name="connsiteY14" fmla="*/ 871341 h 874381"/>
                <a:gd name="connsiteX15" fmla="*/ 630655 w 630698"/>
                <a:gd name="connsiteY15" fmla="*/ 840383 h 874381"/>
                <a:gd name="connsiteX16" fmla="*/ 556838 w 630698"/>
                <a:gd name="connsiteY16" fmla="*/ 678458 h 874381"/>
                <a:gd name="connsiteX17" fmla="*/ 499688 w 630698"/>
                <a:gd name="connsiteY17" fmla="*/ 485577 h 874381"/>
                <a:gd name="connsiteX18" fmla="*/ 480637 w 630698"/>
                <a:gd name="connsiteY18" fmla="*/ 404613 h 874381"/>
                <a:gd name="connsiteX19" fmla="*/ 421106 w 630698"/>
                <a:gd name="connsiteY19" fmla="*/ 406997 h 874381"/>
                <a:gd name="connsiteX20" fmla="*/ 373480 w 630698"/>
                <a:gd name="connsiteY20" fmla="*/ 418901 h 874381"/>
                <a:gd name="connsiteX21" fmla="*/ 378243 w 630698"/>
                <a:gd name="connsiteY21" fmla="*/ 609402 h 874381"/>
                <a:gd name="connsiteX22" fmla="*/ 340143 w 630698"/>
                <a:gd name="connsiteY22" fmla="*/ 659407 h 874381"/>
                <a:gd name="connsiteX23" fmla="*/ 261562 w 630698"/>
                <a:gd name="connsiteY23" fmla="*/ 647501 h 874381"/>
                <a:gd name="connsiteX24" fmla="*/ 173456 w 630698"/>
                <a:gd name="connsiteY24" fmla="*/ 576064 h 874381"/>
                <a:gd name="connsiteX25" fmla="*/ 140118 w 630698"/>
                <a:gd name="connsiteY25" fmla="*/ 478432 h 874381"/>
                <a:gd name="connsiteX26" fmla="*/ 152023 w 630698"/>
                <a:gd name="connsiteY26" fmla="*/ 318889 h 874381"/>
                <a:gd name="connsiteX27" fmla="*/ 199649 w 630698"/>
                <a:gd name="connsiteY27" fmla="*/ 214114 h 874381"/>
                <a:gd name="connsiteX28" fmla="*/ 263942 w 630698"/>
                <a:gd name="connsiteY28" fmla="*/ 152202 h 874381"/>
                <a:gd name="connsiteX29" fmla="*/ 335380 w 630698"/>
                <a:gd name="connsiteY29" fmla="*/ 118864 h 874381"/>
                <a:gd name="connsiteX30" fmla="*/ 404437 w 630698"/>
                <a:gd name="connsiteY30" fmla="*/ 152202 h 874381"/>
                <a:gd name="connsiteX31" fmla="*/ 413961 w 630698"/>
                <a:gd name="connsiteY31" fmla="*/ 199826 h 874381"/>
                <a:gd name="connsiteX32" fmla="*/ 537787 w 630698"/>
                <a:gd name="connsiteY32" fmla="*/ 202207 h 874381"/>
                <a:gd name="connsiteX0" fmla="*/ 537787 w 623561"/>
                <a:gd name="connsiteY0" fmla="*/ 202207 h 873730"/>
                <a:gd name="connsiteX1" fmla="*/ 540168 w 623561"/>
                <a:gd name="connsiteY1" fmla="*/ 85527 h 873730"/>
                <a:gd name="connsiteX2" fmla="*/ 354430 w 623561"/>
                <a:gd name="connsiteY2" fmla="*/ 9326 h 873730"/>
                <a:gd name="connsiteX3" fmla="*/ 209174 w 623561"/>
                <a:gd name="connsiteY3" fmla="*/ 28377 h 873730"/>
                <a:gd name="connsiteX4" fmla="*/ 97255 w 623561"/>
                <a:gd name="connsiteY4" fmla="*/ 145057 h 873730"/>
                <a:gd name="connsiteX5" fmla="*/ 18674 w 623561"/>
                <a:gd name="connsiteY5" fmla="*/ 328414 h 873730"/>
                <a:gd name="connsiteX6" fmla="*/ 2006 w 623561"/>
                <a:gd name="connsiteY6" fmla="*/ 447476 h 873730"/>
                <a:gd name="connsiteX7" fmla="*/ 11530 w 623561"/>
                <a:gd name="connsiteY7" fmla="*/ 571301 h 873730"/>
                <a:gd name="connsiteX8" fmla="*/ 102018 w 623561"/>
                <a:gd name="connsiteY8" fmla="*/ 728464 h 873730"/>
                <a:gd name="connsiteX9" fmla="*/ 197268 w 623561"/>
                <a:gd name="connsiteY9" fmla="*/ 780851 h 873730"/>
                <a:gd name="connsiteX10" fmla="*/ 354431 w 623561"/>
                <a:gd name="connsiteY10" fmla="*/ 785613 h 873730"/>
                <a:gd name="connsiteX11" fmla="*/ 397294 w 623561"/>
                <a:gd name="connsiteY11" fmla="*/ 780852 h 873730"/>
                <a:gd name="connsiteX12" fmla="*/ 442538 w 623561"/>
                <a:gd name="connsiteY12" fmla="*/ 854670 h 873730"/>
                <a:gd name="connsiteX13" fmla="*/ 490161 w 623561"/>
                <a:gd name="connsiteY13" fmla="*/ 871339 h 873730"/>
                <a:gd name="connsiteX14" fmla="*/ 566361 w 623561"/>
                <a:gd name="connsiteY14" fmla="*/ 871341 h 873730"/>
                <a:gd name="connsiteX15" fmla="*/ 623511 w 623561"/>
                <a:gd name="connsiteY15" fmla="*/ 849908 h 873730"/>
                <a:gd name="connsiteX16" fmla="*/ 556838 w 623561"/>
                <a:gd name="connsiteY16" fmla="*/ 678458 h 873730"/>
                <a:gd name="connsiteX17" fmla="*/ 499688 w 623561"/>
                <a:gd name="connsiteY17" fmla="*/ 485577 h 873730"/>
                <a:gd name="connsiteX18" fmla="*/ 480637 w 623561"/>
                <a:gd name="connsiteY18" fmla="*/ 404613 h 873730"/>
                <a:gd name="connsiteX19" fmla="*/ 421106 w 623561"/>
                <a:gd name="connsiteY19" fmla="*/ 406997 h 873730"/>
                <a:gd name="connsiteX20" fmla="*/ 373480 w 623561"/>
                <a:gd name="connsiteY20" fmla="*/ 418901 h 873730"/>
                <a:gd name="connsiteX21" fmla="*/ 378243 w 623561"/>
                <a:gd name="connsiteY21" fmla="*/ 609402 h 873730"/>
                <a:gd name="connsiteX22" fmla="*/ 340143 w 623561"/>
                <a:gd name="connsiteY22" fmla="*/ 659407 h 873730"/>
                <a:gd name="connsiteX23" fmla="*/ 261562 w 623561"/>
                <a:gd name="connsiteY23" fmla="*/ 647501 h 873730"/>
                <a:gd name="connsiteX24" fmla="*/ 173456 w 623561"/>
                <a:gd name="connsiteY24" fmla="*/ 576064 h 873730"/>
                <a:gd name="connsiteX25" fmla="*/ 140118 w 623561"/>
                <a:gd name="connsiteY25" fmla="*/ 478432 h 873730"/>
                <a:gd name="connsiteX26" fmla="*/ 152023 w 623561"/>
                <a:gd name="connsiteY26" fmla="*/ 318889 h 873730"/>
                <a:gd name="connsiteX27" fmla="*/ 199649 w 623561"/>
                <a:gd name="connsiteY27" fmla="*/ 214114 h 873730"/>
                <a:gd name="connsiteX28" fmla="*/ 263942 w 623561"/>
                <a:gd name="connsiteY28" fmla="*/ 152202 h 873730"/>
                <a:gd name="connsiteX29" fmla="*/ 335380 w 623561"/>
                <a:gd name="connsiteY29" fmla="*/ 118864 h 873730"/>
                <a:gd name="connsiteX30" fmla="*/ 404437 w 623561"/>
                <a:gd name="connsiteY30" fmla="*/ 152202 h 873730"/>
                <a:gd name="connsiteX31" fmla="*/ 413961 w 623561"/>
                <a:gd name="connsiteY31" fmla="*/ 199826 h 873730"/>
                <a:gd name="connsiteX32" fmla="*/ 537787 w 623561"/>
                <a:gd name="connsiteY32" fmla="*/ 202207 h 873730"/>
                <a:gd name="connsiteX0" fmla="*/ 537787 w 623743"/>
                <a:gd name="connsiteY0" fmla="*/ 202207 h 873730"/>
                <a:gd name="connsiteX1" fmla="*/ 540168 w 623743"/>
                <a:gd name="connsiteY1" fmla="*/ 85527 h 873730"/>
                <a:gd name="connsiteX2" fmla="*/ 354430 w 623743"/>
                <a:gd name="connsiteY2" fmla="*/ 9326 h 873730"/>
                <a:gd name="connsiteX3" fmla="*/ 209174 w 623743"/>
                <a:gd name="connsiteY3" fmla="*/ 28377 h 873730"/>
                <a:gd name="connsiteX4" fmla="*/ 97255 w 623743"/>
                <a:gd name="connsiteY4" fmla="*/ 145057 h 873730"/>
                <a:gd name="connsiteX5" fmla="*/ 18674 w 623743"/>
                <a:gd name="connsiteY5" fmla="*/ 328414 h 873730"/>
                <a:gd name="connsiteX6" fmla="*/ 2006 w 623743"/>
                <a:gd name="connsiteY6" fmla="*/ 447476 h 873730"/>
                <a:gd name="connsiteX7" fmla="*/ 11530 w 623743"/>
                <a:gd name="connsiteY7" fmla="*/ 571301 h 873730"/>
                <a:gd name="connsiteX8" fmla="*/ 102018 w 623743"/>
                <a:gd name="connsiteY8" fmla="*/ 728464 h 873730"/>
                <a:gd name="connsiteX9" fmla="*/ 197268 w 623743"/>
                <a:gd name="connsiteY9" fmla="*/ 780851 h 873730"/>
                <a:gd name="connsiteX10" fmla="*/ 354431 w 623743"/>
                <a:gd name="connsiteY10" fmla="*/ 785613 h 873730"/>
                <a:gd name="connsiteX11" fmla="*/ 397294 w 623743"/>
                <a:gd name="connsiteY11" fmla="*/ 780852 h 873730"/>
                <a:gd name="connsiteX12" fmla="*/ 442538 w 623743"/>
                <a:gd name="connsiteY12" fmla="*/ 854670 h 873730"/>
                <a:gd name="connsiteX13" fmla="*/ 490161 w 623743"/>
                <a:gd name="connsiteY13" fmla="*/ 871339 h 873730"/>
                <a:gd name="connsiteX14" fmla="*/ 566361 w 623743"/>
                <a:gd name="connsiteY14" fmla="*/ 871341 h 873730"/>
                <a:gd name="connsiteX15" fmla="*/ 623511 w 623743"/>
                <a:gd name="connsiteY15" fmla="*/ 849908 h 873730"/>
                <a:gd name="connsiteX16" fmla="*/ 544932 w 623743"/>
                <a:gd name="connsiteY16" fmla="*/ 692746 h 873730"/>
                <a:gd name="connsiteX17" fmla="*/ 499688 w 623743"/>
                <a:gd name="connsiteY17" fmla="*/ 485577 h 873730"/>
                <a:gd name="connsiteX18" fmla="*/ 480637 w 623743"/>
                <a:gd name="connsiteY18" fmla="*/ 404613 h 873730"/>
                <a:gd name="connsiteX19" fmla="*/ 421106 w 623743"/>
                <a:gd name="connsiteY19" fmla="*/ 406997 h 873730"/>
                <a:gd name="connsiteX20" fmla="*/ 373480 w 623743"/>
                <a:gd name="connsiteY20" fmla="*/ 418901 h 873730"/>
                <a:gd name="connsiteX21" fmla="*/ 378243 w 623743"/>
                <a:gd name="connsiteY21" fmla="*/ 609402 h 873730"/>
                <a:gd name="connsiteX22" fmla="*/ 340143 w 623743"/>
                <a:gd name="connsiteY22" fmla="*/ 659407 h 873730"/>
                <a:gd name="connsiteX23" fmla="*/ 261562 w 623743"/>
                <a:gd name="connsiteY23" fmla="*/ 647501 h 873730"/>
                <a:gd name="connsiteX24" fmla="*/ 173456 w 623743"/>
                <a:gd name="connsiteY24" fmla="*/ 576064 h 873730"/>
                <a:gd name="connsiteX25" fmla="*/ 140118 w 623743"/>
                <a:gd name="connsiteY25" fmla="*/ 478432 h 873730"/>
                <a:gd name="connsiteX26" fmla="*/ 152023 w 623743"/>
                <a:gd name="connsiteY26" fmla="*/ 318889 h 873730"/>
                <a:gd name="connsiteX27" fmla="*/ 199649 w 623743"/>
                <a:gd name="connsiteY27" fmla="*/ 214114 h 873730"/>
                <a:gd name="connsiteX28" fmla="*/ 263942 w 623743"/>
                <a:gd name="connsiteY28" fmla="*/ 152202 h 873730"/>
                <a:gd name="connsiteX29" fmla="*/ 335380 w 623743"/>
                <a:gd name="connsiteY29" fmla="*/ 118864 h 873730"/>
                <a:gd name="connsiteX30" fmla="*/ 404437 w 623743"/>
                <a:gd name="connsiteY30" fmla="*/ 152202 h 873730"/>
                <a:gd name="connsiteX31" fmla="*/ 413961 w 623743"/>
                <a:gd name="connsiteY31" fmla="*/ 199826 h 873730"/>
                <a:gd name="connsiteX32" fmla="*/ 537787 w 623743"/>
                <a:gd name="connsiteY32" fmla="*/ 202207 h 873730"/>
                <a:gd name="connsiteX0" fmla="*/ 537787 w 623743"/>
                <a:gd name="connsiteY0" fmla="*/ 202207 h 873730"/>
                <a:gd name="connsiteX1" fmla="*/ 540168 w 623743"/>
                <a:gd name="connsiteY1" fmla="*/ 85527 h 873730"/>
                <a:gd name="connsiteX2" fmla="*/ 354430 w 623743"/>
                <a:gd name="connsiteY2" fmla="*/ 9326 h 873730"/>
                <a:gd name="connsiteX3" fmla="*/ 209174 w 623743"/>
                <a:gd name="connsiteY3" fmla="*/ 28377 h 873730"/>
                <a:gd name="connsiteX4" fmla="*/ 97255 w 623743"/>
                <a:gd name="connsiteY4" fmla="*/ 145057 h 873730"/>
                <a:gd name="connsiteX5" fmla="*/ 18674 w 623743"/>
                <a:gd name="connsiteY5" fmla="*/ 328414 h 873730"/>
                <a:gd name="connsiteX6" fmla="*/ 2006 w 623743"/>
                <a:gd name="connsiteY6" fmla="*/ 447476 h 873730"/>
                <a:gd name="connsiteX7" fmla="*/ 11530 w 623743"/>
                <a:gd name="connsiteY7" fmla="*/ 571301 h 873730"/>
                <a:gd name="connsiteX8" fmla="*/ 102018 w 623743"/>
                <a:gd name="connsiteY8" fmla="*/ 728464 h 873730"/>
                <a:gd name="connsiteX9" fmla="*/ 197268 w 623743"/>
                <a:gd name="connsiteY9" fmla="*/ 780851 h 873730"/>
                <a:gd name="connsiteX10" fmla="*/ 354431 w 623743"/>
                <a:gd name="connsiteY10" fmla="*/ 785613 h 873730"/>
                <a:gd name="connsiteX11" fmla="*/ 397294 w 623743"/>
                <a:gd name="connsiteY11" fmla="*/ 780852 h 873730"/>
                <a:gd name="connsiteX12" fmla="*/ 442538 w 623743"/>
                <a:gd name="connsiteY12" fmla="*/ 854670 h 873730"/>
                <a:gd name="connsiteX13" fmla="*/ 490161 w 623743"/>
                <a:gd name="connsiteY13" fmla="*/ 871339 h 873730"/>
                <a:gd name="connsiteX14" fmla="*/ 566361 w 623743"/>
                <a:gd name="connsiteY14" fmla="*/ 871341 h 873730"/>
                <a:gd name="connsiteX15" fmla="*/ 623511 w 623743"/>
                <a:gd name="connsiteY15" fmla="*/ 849908 h 873730"/>
                <a:gd name="connsiteX16" fmla="*/ 544932 w 623743"/>
                <a:gd name="connsiteY16" fmla="*/ 692746 h 873730"/>
                <a:gd name="connsiteX17" fmla="*/ 499688 w 623743"/>
                <a:gd name="connsiteY17" fmla="*/ 485577 h 873730"/>
                <a:gd name="connsiteX18" fmla="*/ 480637 w 623743"/>
                <a:gd name="connsiteY18" fmla="*/ 404613 h 873730"/>
                <a:gd name="connsiteX19" fmla="*/ 421106 w 623743"/>
                <a:gd name="connsiteY19" fmla="*/ 406997 h 873730"/>
                <a:gd name="connsiteX20" fmla="*/ 373480 w 623743"/>
                <a:gd name="connsiteY20" fmla="*/ 418901 h 873730"/>
                <a:gd name="connsiteX21" fmla="*/ 378243 w 623743"/>
                <a:gd name="connsiteY21" fmla="*/ 609402 h 873730"/>
                <a:gd name="connsiteX22" fmla="*/ 340143 w 623743"/>
                <a:gd name="connsiteY22" fmla="*/ 659407 h 873730"/>
                <a:gd name="connsiteX23" fmla="*/ 261562 w 623743"/>
                <a:gd name="connsiteY23" fmla="*/ 647501 h 873730"/>
                <a:gd name="connsiteX24" fmla="*/ 173456 w 623743"/>
                <a:gd name="connsiteY24" fmla="*/ 576064 h 873730"/>
                <a:gd name="connsiteX25" fmla="*/ 140118 w 623743"/>
                <a:gd name="connsiteY25" fmla="*/ 478432 h 873730"/>
                <a:gd name="connsiteX26" fmla="*/ 152023 w 623743"/>
                <a:gd name="connsiteY26" fmla="*/ 318889 h 873730"/>
                <a:gd name="connsiteX27" fmla="*/ 199649 w 623743"/>
                <a:gd name="connsiteY27" fmla="*/ 214114 h 873730"/>
                <a:gd name="connsiteX28" fmla="*/ 263942 w 623743"/>
                <a:gd name="connsiteY28" fmla="*/ 152202 h 873730"/>
                <a:gd name="connsiteX29" fmla="*/ 335380 w 623743"/>
                <a:gd name="connsiteY29" fmla="*/ 118864 h 873730"/>
                <a:gd name="connsiteX30" fmla="*/ 404437 w 623743"/>
                <a:gd name="connsiteY30" fmla="*/ 152202 h 873730"/>
                <a:gd name="connsiteX31" fmla="*/ 413961 w 623743"/>
                <a:gd name="connsiteY31" fmla="*/ 199826 h 873730"/>
                <a:gd name="connsiteX32" fmla="*/ 537787 w 623743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406997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404437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404437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40118 w 624028"/>
                <a:gd name="connsiteY25" fmla="*/ 478432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52024 w 624028"/>
                <a:gd name="connsiteY25" fmla="*/ 476051 h 873730"/>
                <a:gd name="connsiteX26" fmla="*/ 152023 w 624028"/>
                <a:gd name="connsiteY26" fmla="*/ 318889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73456 w 624028"/>
                <a:gd name="connsiteY24" fmla="*/ 576064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47501 h 873730"/>
                <a:gd name="connsiteX24" fmla="*/ 182981 w 624028"/>
                <a:gd name="connsiteY24" fmla="*/ 566539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207 h 873730"/>
                <a:gd name="connsiteX1" fmla="*/ 540168 w 624028"/>
                <a:gd name="connsiteY1" fmla="*/ 85527 h 873730"/>
                <a:gd name="connsiteX2" fmla="*/ 354430 w 624028"/>
                <a:gd name="connsiteY2" fmla="*/ 9326 h 873730"/>
                <a:gd name="connsiteX3" fmla="*/ 209174 w 624028"/>
                <a:gd name="connsiteY3" fmla="*/ 28377 h 873730"/>
                <a:gd name="connsiteX4" fmla="*/ 97255 w 624028"/>
                <a:gd name="connsiteY4" fmla="*/ 145057 h 873730"/>
                <a:gd name="connsiteX5" fmla="*/ 18674 w 624028"/>
                <a:gd name="connsiteY5" fmla="*/ 328414 h 873730"/>
                <a:gd name="connsiteX6" fmla="*/ 2006 w 624028"/>
                <a:gd name="connsiteY6" fmla="*/ 447476 h 873730"/>
                <a:gd name="connsiteX7" fmla="*/ 11530 w 624028"/>
                <a:gd name="connsiteY7" fmla="*/ 571301 h 873730"/>
                <a:gd name="connsiteX8" fmla="*/ 102018 w 624028"/>
                <a:gd name="connsiteY8" fmla="*/ 728464 h 873730"/>
                <a:gd name="connsiteX9" fmla="*/ 197268 w 624028"/>
                <a:gd name="connsiteY9" fmla="*/ 780851 h 873730"/>
                <a:gd name="connsiteX10" fmla="*/ 354431 w 624028"/>
                <a:gd name="connsiteY10" fmla="*/ 785613 h 873730"/>
                <a:gd name="connsiteX11" fmla="*/ 397294 w 624028"/>
                <a:gd name="connsiteY11" fmla="*/ 780852 h 873730"/>
                <a:gd name="connsiteX12" fmla="*/ 442538 w 624028"/>
                <a:gd name="connsiteY12" fmla="*/ 854670 h 873730"/>
                <a:gd name="connsiteX13" fmla="*/ 490161 w 624028"/>
                <a:gd name="connsiteY13" fmla="*/ 871339 h 873730"/>
                <a:gd name="connsiteX14" fmla="*/ 566361 w 624028"/>
                <a:gd name="connsiteY14" fmla="*/ 871341 h 873730"/>
                <a:gd name="connsiteX15" fmla="*/ 623511 w 624028"/>
                <a:gd name="connsiteY15" fmla="*/ 849908 h 873730"/>
                <a:gd name="connsiteX16" fmla="*/ 533026 w 624028"/>
                <a:gd name="connsiteY16" fmla="*/ 685602 h 873730"/>
                <a:gd name="connsiteX17" fmla="*/ 499688 w 624028"/>
                <a:gd name="connsiteY17" fmla="*/ 485577 h 873730"/>
                <a:gd name="connsiteX18" fmla="*/ 480637 w 624028"/>
                <a:gd name="connsiteY18" fmla="*/ 404613 h 873730"/>
                <a:gd name="connsiteX19" fmla="*/ 421106 w 624028"/>
                <a:gd name="connsiteY19" fmla="*/ 397472 h 873730"/>
                <a:gd name="connsiteX20" fmla="*/ 373480 w 624028"/>
                <a:gd name="connsiteY20" fmla="*/ 418901 h 873730"/>
                <a:gd name="connsiteX21" fmla="*/ 378243 w 624028"/>
                <a:gd name="connsiteY21" fmla="*/ 609402 h 873730"/>
                <a:gd name="connsiteX22" fmla="*/ 340143 w 624028"/>
                <a:gd name="connsiteY22" fmla="*/ 659407 h 873730"/>
                <a:gd name="connsiteX23" fmla="*/ 261562 w 624028"/>
                <a:gd name="connsiteY23" fmla="*/ 637976 h 873730"/>
                <a:gd name="connsiteX24" fmla="*/ 182981 w 624028"/>
                <a:gd name="connsiteY24" fmla="*/ 566539 h 873730"/>
                <a:gd name="connsiteX25" fmla="*/ 152024 w 624028"/>
                <a:gd name="connsiteY25" fmla="*/ 476051 h 873730"/>
                <a:gd name="connsiteX26" fmla="*/ 171073 w 624028"/>
                <a:gd name="connsiteY26" fmla="*/ 306983 h 873730"/>
                <a:gd name="connsiteX27" fmla="*/ 199649 w 624028"/>
                <a:gd name="connsiteY27" fmla="*/ 214114 h 873730"/>
                <a:gd name="connsiteX28" fmla="*/ 263942 w 624028"/>
                <a:gd name="connsiteY28" fmla="*/ 152202 h 873730"/>
                <a:gd name="connsiteX29" fmla="*/ 335380 w 624028"/>
                <a:gd name="connsiteY29" fmla="*/ 118864 h 873730"/>
                <a:gd name="connsiteX30" fmla="*/ 392531 w 624028"/>
                <a:gd name="connsiteY30" fmla="*/ 152202 h 873730"/>
                <a:gd name="connsiteX31" fmla="*/ 413961 w 624028"/>
                <a:gd name="connsiteY31" fmla="*/ 199826 h 873730"/>
                <a:gd name="connsiteX32" fmla="*/ 537787 w 624028"/>
                <a:gd name="connsiteY32" fmla="*/ 202207 h 873730"/>
                <a:gd name="connsiteX0" fmla="*/ 537787 w 624028"/>
                <a:gd name="connsiteY0" fmla="*/ 202048 h 873571"/>
                <a:gd name="connsiteX1" fmla="*/ 521118 w 624028"/>
                <a:gd name="connsiteY1" fmla="*/ 82987 h 873571"/>
                <a:gd name="connsiteX2" fmla="*/ 354430 w 624028"/>
                <a:gd name="connsiteY2" fmla="*/ 9167 h 873571"/>
                <a:gd name="connsiteX3" fmla="*/ 209174 w 624028"/>
                <a:gd name="connsiteY3" fmla="*/ 28218 h 873571"/>
                <a:gd name="connsiteX4" fmla="*/ 97255 w 624028"/>
                <a:gd name="connsiteY4" fmla="*/ 144898 h 873571"/>
                <a:gd name="connsiteX5" fmla="*/ 18674 w 624028"/>
                <a:gd name="connsiteY5" fmla="*/ 328255 h 873571"/>
                <a:gd name="connsiteX6" fmla="*/ 2006 w 624028"/>
                <a:gd name="connsiteY6" fmla="*/ 447317 h 873571"/>
                <a:gd name="connsiteX7" fmla="*/ 11530 w 624028"/>
                <a:gd name="connsiteY7" fmla="*/ 571142 h 873571"/>
                <a:gd name="connsiteX8" fmla="*/ 102018 w 624028"/>
                <a:gd name="connsiteY8" fmla="*/ 728305 h 873571"/>
                <a:gd name="connsiteX9" fmla="*/ 197268 w 624028"/>
                <a:gd name="connsiteY9" fmla="*/ 780692 h 873571"/>
                <a:gd name="connsiteX10" fmla="*/ 354431 w 624028"/>
                <a:gd name="connsiteY10" fmla="*/ 785454 h 873571"/>
                <a:gd name="connsiteX11" fmla="*/ 397294 w 624028"/>
                <a:gd name="connsiteY11" fmla="*/ 780693 h 873571"/>
                <a:gd name="connsiteX12" fmla="*/ 442538 w 624028"/>
                <a:gd name="connsiteY12" fmla="*/ 854511 h 873571"/>
                <a:gd name="connsiteX13" fmla="*/ 490161 w 624028"/>
                <a:gd name="connsiteY13" fmla="*/ 871180 h 873571"/>
                <a:gd name="connsiteX14" fmla="*/ 566361 w 624028"/>
                <a:gd name="connsiteY14" fmla="*/ 871182 h 873571"/>
                <a:gd name="connsiteX15" fmla="*/ 623511 w 624028"/>
                <a:gd name="connsiteY15" fmla="*/ 849749 h 873571"/>
                <a:gd name="connsiteX16" fmla="*/ 533026 w 624028"/>
                <a:gd name="connsiteY16" fmla="*/ 685443 h 873571"/>
                <a:gd name="connsiteX17" fmla="*/ 499688 w 624028"/>
                <a:gd name="connsiteY17" fmla="*/ 485418 h 873571"/>
                <a:gd name="connsiteX18" fmla="*/ 480637 w 624028"/>
                <a:gd name="connsiteY18" fmla="*/ 404454 h 873571"/>
                <a:gd name="connsiteX19" fmla="*/ 421106 w 624028"/>
                <a:gd name="connsiteY19" fmla="*/ 397313 h 873571"/>
                <a:gd name="connsiteX20" fmla="*/ 373480 w 624028"/>
                <a:gd name="connsiteY20" fmla="*/ 418742 h 873571"/>
                <a:gd name="connsiteX21" fmla="*/ 378243 w 624028"/>
                <a:gd name="connsiteY21" fmla="*/ 609243 h 873571"/>
                <a:gd name="connsiteX22" fmla="*/ 340143 w 624028"/>
                <a:gd name="connsiteY22" fmla="*/ 659248 h 873571"/>
                <a:gd name="connsiteX23" fmla="*/ 261562 w 624028"/>
                <a:gd name="connsiteY23" fmla="*/ 637817 h 873571"/>
                <a:gd name="connsiteX24" fmla="*/ 182981 w 624028"/>
                <a:gd name="connsiteY24" fmla="*/ 566380 h 873571"/>
                <a:gd name="connsiteX25" fmla="*/ 152024 w 624028"/>
                <a:gd name="connsiteY25" fmla="*/ 475892 h 873571"/>
                <a:gd name="connsiteX26" fmla="*/ 171073 w 624028"/>
                <a:gd name="connsiteY26" fmla="*/ 306824 h 873571"/>
                <a:gd name="connsiteX27" fmla="*/ 199649 w 624028"/>
                <a:gd name="connsiteY27" fmla="*/ 213955 h 873571"/>
                <a:gd name="connsiteX28" fmla="*/ 263942 w 624028"/>
                <a:gd name="connsiteY28" fmla="*/ 152043 h 873571"/>
                <a:gd name="connsiteX29" fmla="*/ 335380 w 624028"/>
                <a:gd name="connsiteY29" fmla="*/ 118705 h 873571"/>
                <a:gd name="connsiteX30" fmla="*/ 392531 w 624028"/>
                <a:gd name="connsiteY30" fmla="*/ 152043 h 873571"/>
                <a:gd name="connsiteX31" fmla="*/ 413961 w 624028"/>
                <a:gd name="connsiteY31" fmla="*/ 199667 h 873571"/>
                <a:gd name="connsiteX32" fmla="*/ 537787 w 624028"/>
                <a:gd name="connsiteY32" fmla="*/ 202048 h 873571"/>
                <a:gd name="connsiteX0" fmla="*/ 537787 w 624028"/>
                <a:gd name="connsiteY0" fmla="*/ 201418 h 872941"/>
                <a:gd name="connsiteX1" fmla="*/ 502068 w 624028"/>
                <a:gd name="connsiteY1" fmla="*/ 72832 h 872941"/>
                <a:gd name="connsiteX2" fmla="*/ 354430 w 624028"/>
                <a:gd name="connsiteY2" fmla="*/ 8537 h 872941"/>
                <a:gd name="connsiteX3" fmla="*/ 209174 w 624028"/>
                <a:gd name="connsiteY3" fmla="*/ 27588 h 872941"/>
                <a:gd name="connsiteX4" fmla="*/ 97255 w 624028"/>
                <a:gd name="connsiteY4" fmla="*/ 144268 h 872941"/>
                <a:gd name="connsiteX5" fmla="*/ 18674 w 624028"/>
                <a:gd name="connsiteY5" fmla="*/ 327625 h 872941"/>
                <a:gd name="connsiteX6" fmla="*/ 2006 w 624028"/>
                <a:gd name="connsiteY6" fmla="*/ 446687 h 872941"/>
                <a:gd name="connsiteX7" fmla="*/ 11530 w 624028"/>
                <a:gd name="connsiteY7" fmla="*/ 570512 h 872941"/>
                <a:gd name="connsiteX8" fmla="*/ 102018 w 624028"/>
                <a:gd name="connsiteY8" fmla="*/ 727675 h 872941"/>
                <a:gd name="connsiteX9" fmla="*/ 197268 w 624028"/>
                <a:gd name="connsiteY9" fmla="*/ 780062 h 872941"/>
                <a:gd name="connsiteX10" fmla="*/ 354431 w 624028"/>
                <a:gd name="connsiteY10" fmla="*/ 784824 h 872941"/>
                <a:gd name="connsiteX11" fmla="*/ 397294 w 624028"/>
                <a:gd name="connsiteY11" fmla="*/ 780063 h 872941"/>
                <a:gd name="connsiteX12" fmla="*/ 442538 w 624028"/>
                <a:gd name="connsiteY12" fmla="*/ 853881 h 872941"/>
                <a:gd name="connsiteX13" fmla="*/ 490161 w 624028"/>
                <a:gd name="connsiteY13" fmla="*/ 870550 h 872941"/>
                <a:gd name="connsiteX14" fmla="*/ 566361 w 624028"/>
                <a:gd name="connsiteY14" fmla="*/ 870552 h 872941"/>
                <a:gd name="connsiteX15" fmla="*/ 623511 w 624028"/>
                <a:gd name="connsiteY15" fmla="*/ 849119 h 872941"/>
                <a:gd name="connsiteX16" fmla="*/ 533026 w 624028"/>
                <a:gd name="connsiteY16" fmla="*/ 684813 h 872941"/>
                <a:gd name="connsiteX17" fmla="*/ 499688 w 624028"/>
                <a:gd name="connsiteY17" fmla="*/ 484788 h 872941"/>
                <a:gd name="connsiteX18" fmla="*/ 480637 w 624028"/>
                <a:gd name="connsiteY18" fmla="*/ 403824 h 872941"/>
                <a:gd name="connsiteX19" fmla="*/ 421106 w 624028"/>
                <a:gd name="connsiteY19" fmla="*/ 396683 h 872941"/>
                <a:gd name="connsiteX20" fmla="*/ 373480 w 624028"/>
                <a:gd name="connsiteY20" fmla="*/ 418112 h 872941"/>
                <a:gd name="connsiteX21" fmla="*/ 378243 w 624028"/>
                <a:gd name="connsiteY21" fmla="*/ 608613 h 872941"/>
                <a:gd name="connsiteX22" fmla="*/ 340143 w 624028"/>
                <a:gd name="connsiteY22" fmla="*/ 658618 h 872941"/>
                <a:gd name="connsiteX23" fmla="*/ 261562 w 624028"/>
                <a:gd name="connsiteY23" fmla="*/ 637187 h 872941"/>
                <a:gd name="connsiteX24" fmla="*/ 182981 w 624028"/>
                <a:gd name="connsiteY24" fmla="*/ 565750 h 872941"/>
                <a:gd name="connsiteX25" fmla="*/ 152024 w 624028"/>
                <a:gd name="connsiteY25" fmla="*/ 475262 h 872941"/>
                <a:gd name="connsiteX26" fmla="*/ 171073 w 624028"/>
                <a:gd name="connsiteY26" fmla="*/ 306194 h 872941"/>
                <a:gd name="connsiteX27" fmla="*/ 199649 w 624028"/>
                <a:gd name="connsiteY27" fmla="*/ 213325 h 872941"/>
                <a:gd name="connsiteX28" fmla="*/ 263942 w 624028"/>
                <a:gd name="connsiteY28" fmla="*/ 151413 h 872941"/>
                <a:gd name="connsiteX29" fmla="*/ 335380 w 624028"/>
                <a:gd name="connsiteY29" fmla="*/ 118075 h 872941"/>
                <a:gd name="connsiteX30" fmla="*/ 392531 w 624028"/>
                <a:gd name="connsiteY30" fmla="*/ 151413 h 872941"/>
                <a:gd name="connsiteX31" fmla="*/ 413961 w 624028"/>
                <a:gd name="connsiteY31" fmla="*/ 199037 h 872941"/>
                <a:gd name="connsiteX32" fmla="*/ 537787 w 624028"/>
                <a:gd name="connsiteY32" fmla="*/ 201418 h 872941"/>
                <a:gd name="connsiteX0" fmla="*/ 530643 w 624028"/>
                <a:gd name="connsiteY0" fmla="*/ 201418 h 872941"/>
                <a:gd name="connsiteX1" fmla="*/ 502068 w 624028"/>
                <a:gd name="connsiteY1" fmla="*/ 72832 h 872941"/>
                <a:gd name="connsiteX2" fmla="*/ 354430 w 624028"/>
                <a:gd name="connsiteY2" fmla="*/ 8537 h 872941"/>
                <a:gd name="connsiteX3" fmla="*/ 209174 w 624028"/>
                <a:gd name="connsiteY3" fmla="*/ 27588 h 872941"/>
                <a:gd name="connsiteX4" fmla="*/ 97255 w 624028"/>
                <a:gd name="connsiteY4" fmla="*/ 144268 h 872941"/>
                <a:gd name="connsiteX5" fmla="*/ 18674 w 624028"/>
                <a:gd name="connsiteY5" fmla="*/ 327625 h 872941"/>
                <a:gd name="connsiteX6" fmla="*/ 2006 w 624028"/>
                <a:gd name="connsiteY6" fmla="*/ 446687 h 872941"/>
                <a:gd name="connsiteX7" fmla="*/ 11530 w 624028"/>
                <a:gd name="connsiteY7" fmla="*/ 570512 h 872941"/>
                <a:gd name="connsiteX8" fmla="*/ 102018 w 624028"/>
                <a:gd name="connsiteY8" fmla="*/ 727675 h 872941"/>
                <a:gd name="connsiteX9" fmla="*/ 197268 w 624028"/>
                <a:gd name="connsiteY9" fmla="*/ 780062 h 872941"/>
                <a:gd name="connsiteX10" fmla="*/ 354431 w 624028"/>
                <a:gd name="connsiteY10" fmla="*/ 784824 h 872941"/>
                <a:gd name="connsiteX11" fmla="*/ 397294 w 624028"/>
                <a:gd name="connsiteY11" fmla="*/ 780063 h 872941"/>
                <a:gd name="connsiteX12" fmla="*/ 442538 w 624028"/>
                <a:gd name="connsiteY12" fmla="*/ 853881 h 872941"/>
                <a:gd name="connsiteX13" fmla="*/ 490161 w 624028"/>
                <a:gd name="connsiteY13" fmla="*/ 870550 h 872941"/>
                <a:gd name="connsiteX14" fmla="*/ 566361 w 624028"/>
                <a:gd name="connsiteY14" fmla="*/ 870552 h 872941"/>
                <a:gd name="connsiteX15" fmla="*/ 623511 w 624028"/>
                <a:gd name="connsiteY15" fmla="*/ 849119 h 872941"/>
                <a:gd name="connsiteX16" fmla="*/ 533026 w 624028"/>
                <a:gd name="connsiteY16" fmla="*/ 684813 h 872941"/>
                <a:gd name="connsiteX17" fmla="*/ 499688 w 624028"/>
                <a:gd name="connsiteY17" fmla="*/ 484788 h 872941"/>
                <a:gd name="connsiteX18" fmla="*/ 480637 w 624028"/>
                <a:gd name="connsiteY18" fmla="*/ 403824 h 872941"/>
                <a:gd name="connsiteX19" fmla="*/ 421106 w 624028"/>
                <a:gd name="connsiteY19" fmla="*/ 396683 h 872941"/>
                <a:gd name="connsiteX20" fmla="*/ 373480 w 624028"/>
                <a:gd name="connsiteY20" fmla="*/ 418112 h 872941"/>
                <a:gd name="connsiteX21" fmla="*/ 378243 w 624028"/>
                <a:gd name="connsiteY21" fmla="*/ 608613 h 872941"/>
                <a:gd name="connsiteX22" fmla="*/ 340143 w 624028"/>
                <a:gd name="connsiteY22" fmla="*/ 658618 h 872941"/>
                <a:gd name="connsiteX23" fmla="*/ 261562 w 624028"/>
                <a:gd name="connsiteY23" fmla="*/ 637187 h 872941"/>
                <a:gd name="connsiteX24" fmla="*/ 182981 w 624028"/>
                <a:gd name="connsiteY24" fmla="*/ 565750 h 872941"/>
                <a:gd name="connsiteX25" fmla="*/ 152024 w 624028"/>
                <a:gd name="connsiteY25" fmla="*/ 475262 h 872941"/>
                <a:gd name="connsiteX26" fmla="*/ 171073 w 624028"/>
                <a:gd name="connsiteY26" fmla="*/ 306194 h 872941"/>
                <a:gd name="connsiteX27" fmla="*/ 199649 w 624028"/>
                <a:gd name="connsiteY27" fmla="*/ 213325 h 872941"/>
                <a:gd name="connsiteX28" fmla="*/ 263942 w 624028"/>
                <a:gd name="connsiteY28" fmla="*/ 151413 h 872941"/>
                <a:gd name="connsiteX29" fmla="*/ 335380 w 624028"/>
                <a:gd name="connsiteY29" fmla="*/ 118075 h 872941"/>
                <a:gd name="connsiteX30" fmla="*/ 392531 w 624028"/>
                <a:gd name="connsiteY30" fmla="*/ 151413 h 872941"/>
                <a:gd name="connsiteX31" fmla="*/ 413961 w 624028"/>
                <a:gd name="connsiteY31" fmla="*/ 199037 h 872941"/>
                <a:gd name="connsiteX32" fmla="*/ 530643 w 624028"/>
                <a:gd name="connsiteY32" fmla="*/ 201418 h 87294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530643 w 624028"/>
                <a:gd name="connsiteY32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71117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02068 w 624028"/>
                <a:gd name="connsiteY1" fmla="*/ 65502 h 865611"/>
                <a:gd name="connsiteX2" fmla="*/ 354430 w 624028"/>
                <a:gd name="connsiteY2" fmla="*/ 1207 h 865611"/>
                <a:gd name="connsiteX3" fmla="*/ 206792 w 624028"/>
                <a:gd name="connsiteY3" fmla="*/ 41689 h 865611"/>
                <a:gd name="connsiteX4" fmla="*/ 97255 w 624028"/>
                <a:gd name="connsiteY4" fmla="*/ 136938 h 865611"/>
                <a:gd name="connsiteX5" fmla="*/ 18674 w 624028"/>
                <a:gd name="connsiteY5" fmla="*/ 320295 h 865611"/>
                <a:gd name="connsiteX6" fmla="*/ 2006 w 624028"/>
                <a:gd name="connsiteY6" fmla="*/ 439357 h 865611"/>
                <a:gd name="connsiteX7" fmla="*/ 11530 w 624028"/>
                <a:gd name="connsiteY7" fmla="*/ 563182 h 865611"/>
                <a:gd name="connsiteX8" fmla="*/ 102018 w 624028"/>
                <a:gd name="connsiteY8" fmla="*/ 720345 h 865611"/>
                <a:gd name="connsiteX9" fmla="*/ 197268 w 624028"/>
                <a:gd name="connsiteY9" fmla="*/ 772732 h 865611"/>
                <a:gd name="connsiteX10" fmla="*/ 354431 w 624028"/>
                <a:gd name="connsiteY10" fmla="*/ 777494 h 865611"/>
                <a:gd name="connsiteX11" fmla="*/ 397294 w 624028"/>
                <a:gd name="connsiteY11" fmla="*/ 772733 h 865611"/>
                <a:gd name="connsiteX12" fmla="*/ 442538 w 624028"/>
                <a:gd name="connsiteY12" fmla="*/ 846551 h 865611"/>
                <a:gd name="connsiteX13" fmla="*/ 490161 w 624028"/>
                <a:gd name="connsiteY13" fmla="*/ 863220 h 865611"/>
                <a:gd name="connsiteX14" fmla="*/ 566361 w 624028"/>
                <a:gd name="connsiteY14" fmla="*/ 863222 h 865611"/>
                <a:gd name="connsiteX15" fmla="*/ 623511 w 624028"/>
                <a:gd name="connsiteY15" fmla="*/ 841789 h 865611"/>
                <a:gd name="connsiteX16" fmla="*/ 533026 w 624028"/>
                <a:gd name="connsiteY16" fmla="*/ 677483 h 865611"/>
                <a:gd name="connsiteX17" fmla="*/ 499688 w 624028"/>
                <a:gd name="connsiteY17" fmla="*/ 477458 h 865611"/>
                <a:gd name="connsiteX18" fmla="*/ 480637 w 624028"/>
                <a:gd name="connsiteY18" fmla="*/ 396494 h 865611"/>
                <a:gd name="connsiteX19" fmla="*/ 421106 w 624028"/>
                <a:gd name="connsiteY19" fmla="*/ 389353 h 865611"/>
                <a:gd name="connsiteX20" fmla="*/ 373480 w 624028"/>
                <a:gd name="connsiteY20" fmla="*/ 410782 h 865611"/>
                <a:gd name="connsiteX21" fmla="*/ 378243 w 624028"/>
                <a:gd name="connsiteY21" fmla="*/ 601283 h 865611"/>
                <a:gd name="connsiteX22" fmla="*/ 340143 w 624028"/>
                <a:gd name="connsiteY22" fmla="*/ 651288 h 865611"/>
                <a:gd name="connsiteX23" fmla="*/ 261562 w 624028"/>
                <a:gd name="connsiteY23" fmla="*/ 629857 h 865611"/>
                <a:gd name="connsiteX24" fmla="*/ 182981 w 624028"/>
                <a:gd name="connsiteY24" fmla="*/ 558420 h 865611"/>
                <a:gd name="connsiteX25" fmla="*/ 152024 w 624028"/>
                <a:gd name="connsiteY25" fmla="*/ 467932 h 865611"/>
                <a:gd name="connsiteX26" fmla="*/ 171073 w 624028"/>
                <a:gd name="connsiteY26" fmla="*/ 298864 h 865611"/>
                <a:gd name="connsiteX27" fmla="*/ 199649 w 624028"/>
                <a:gd name="connsiteY27" fmla="*/ 205995 h 865611"/>
                <a:gd name="connsiteX28" fmla="*/ 263942 w 624028"/>
                <a:gd name="connsiteY28" fmla="*/ 144083 h 865611"/>
                <a:gd name="connsiteX29" fmla="*/ 335380 w 624028"/>
                <a:gd name="connsiteY29" fmla="*/ 110745 h 865611"/>
                <a:gd name="connsiteX30" fmla="*/ 392531 w 624028"/>
                <a:gd name="connsiteY30" fmla="*/ 144083 h 865611"/>
                <a:gd name="connsiteX31" fmla="*/ 413961 w 624028"/>
                <a:gd name="connsiteY31" fmla="*/ 191707 h 865611"/>
                <a:gd name="connsiteX32" fmla="*/ 483024 w 624028"/>
                <a:gd name="connsiteY32" fmla="*/ 199290 h 865611"/>
                <a:gd name="connsiteX33" fmla="*/ 530643 w 624028"/>
                <a:gd name="connsiteY33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3090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3090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4088 h 865611"/>
                <a:gd name="connsiteX1" fmla="*/ 523504 w 624028"/>
                <a:gd name="connsiteY1" fmla="*/ 120709 h 865611"/>
                <a:gd name="connsiteX2" fmla="*/ 502068 w 624028"/>
                <a:gd name="connsiteY2" fmla="*/ 65502 h 865611"/>
                <a:gd name="connsiteX3" fmla="*/ 354430 w 624028"/>
                <a:gd name="connsiteY3" fmla="*/ 1207 h 865611"/>
                <a:gd name="connsiteX4" fmla="*/ 206792 w 624028"/>
                <a:gd name="connsiteY4" fmla="*/ 41689 h 865611"/>
                <a:gd name="connsiteX5" fmla="*/ 97255 w 624028"/>
                <a:gd name="connsiteY5" fmla="*/ 136938 h 865611"/>
                <a:gd name="connsiteX6" fmla="*/ 18674 w 624028"/>
                <a:gd name="connsiteY6" fmla="*/ 320295 h 865611"/>
                <a:gd name="connsiteX7" fmla="*/ 2006 w 624028"/>
                <a:gd name="connsiteY7" fmla="*/ 439357 h 865611"/>
                <a:gd name="connsiteX8" fmla="*/ 11530 w 624028"/>
                <a:gd name="connsiteY8" fmla="*/ 563182 h 865611"/>
                <a:gd name="connsiteX9" fmla="*/ 102018 w 624028"/>
                <a:gd name="connsiteY9" fmla="*/ 720345 h 865611"/>
                <a:gd name="connsiteX10" fmla="*/ 197268 w 624028"/>
                <a:gd name="connsiteY10" fmla="*/ 772732 h 865611"/>
                <a:gd name="connsiteX11" fmla="*/ 354431 w 624028"/>
                <a:gd name="connsiteY11" fmla="*/ 777494 h 865611"/>
                <a:gd name="connsiteX12" fmla="*/ 397294 w 624028"/>
                <a:gd name="connsiteY12" fmla="*/ 772733 h 865611"/>
                <a:gd name="connsiteX13" fmla="*/ 442538 w 624028"/>
                <a:gd name="connsiteY13" fmla="*/ 846551 h 865611"/>
                <a:gd name="connsiteX14" fmla="*/ 490161 w 624028"/>
                <a:gd name="connsiteY14" fmla="*/ 863220 h 865611"/>
                <a:gd name="connsiteX15" fmla="*/ 566361 w 624028"/>
                <a:gd name="connsiteY15" fmla="*/ 863222 h 865611"/>
                <a:gd name="connsiteX16" fmla="*/ 623511 w 624028"/>
                <a:gd name="connsiteY16" fmla="*/ 841789 h 865611"/>
                <a:gd name="connsiteX17" fmla="*/ 533026 w 624028"/>
                <a:gd name="connsiteY17" fmla="*/ 677483 h 865611"/>
                <a:gd name="connsiteX18" fmla="*/ 499688 w 624028"/>
                <a:gd name="connsiteY18" fmla="*/ 477458 h 865611"/>
                <a:gd name="connsiteX19" fmla="*/ 480637 w 624028"/>
                <a:gd name="connsiteY19" fmla="*/ 396494 h 865611"/>
                <a:gd name="connsiteX20" fmla="*/ 421106 w 624028"/>
                <a:gd name="connsiteY20" fmla="*/ 389353 h 865611"/>
                <a:gd name="connsiteX21" fmla="*/ 373480 w 624028"/>
                <a:gd name="connsiteY21" fmla="*/ 410782 h 865611"/>
                <a:gd name="connsiteX22" fmla="*/ 378243 w 624028"/>
                <a:gd name="connsiteY22" fmla="*/ 601283 h 865611"/>
                <a:gd name="connsiteX23" fmla="*/ 340143 w 624028"/>
                <a:gd name="connsiteY23" fmla="*/ 651288 h 865611"/>
                <a:gd name="connsiteX24" fmla="*/ 261562 w 624028"/>
                <a:gd name="connsiteY24" fmla="*/ 629857 h 865611"/>
                <a:gd name="connsiteX25" fmla="*/ 182981 w 624028"/>
                <a:gd name="connsiteY25" fmla="*/ 558420 h 865611"/>
                <a:gd name="connsiteX26" fmla="*/ 152024 w 624028"/>
                <a:gd name="connsiteY26" fmla="*/ 467932 h 865611"/>
                <a:gd name="connsiteX27" fmla="*/ 171073 w 624028"/>
                <a:gd name="connsiteY27" fmla="*/ 298864 h 865611"/>
                <a:gd name="connsiteX28" fmla="*/ 199649 w 624028"/>
                <a:gd name="connsiteY28" fmla="*/ 205995 h 865611"/>
                <a:gd name="connsiteX29" fmla="*/ 263942 w 624028"/>
                <a:gd name="connsiteY29" fmla="*/ 144083 h 865611"/>
                <a:gd name="connsiteX30" fmla="*/ 335380 w 624028"/>
                <a:gd name="connsiteY30" fmla="*/ 110745 h 865611"/>
                <a:gd name="connsiteX31" fmla="*/ 392531 w 624028"/>
                <a:gd name="connsiteY31" fmla="*/ 144083 h 865611"/>
                <a:gd name="connsiteX32" fmla="*/ 413961 w 624028"/>
                <a:gd name="connsiteY32" fmla="*/ 191707 h 865611"/>
                <a:gd name="connsiteX33" fmla="*/ 483024 w 624028"/>
                <a:gd name="connsiteY33" fmla="*/ 199290 h 865611"/>
                <a:gd name="connsiteX34" fmla="*/ 530643 w 624028"/>
                <a:gd name="connsiteY34" fmla="*/ 194088 h 865611"/>
                <a:gd name="connsiteX0" fmla="*/ 530643 w 624028"/>
                <a:gd name="connsiteY0" fmla="*/ 193799 h 865322"/>
                <a:gd name="connsiteX1" fmla="*/ 523504 w 624028"/>
                <a:gd name="connsiteY1" fmla="*/ 120420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93799 h 865322"/>
                <a:gd name="connsiteX0" fmla="*/ 530643 w 624028"/>
                <a:gd name="connsiteY0" fmla="*/ 193799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93799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2531 w 624028"/>
                <a:gd name="connsiteY31" fmla="*/ 143794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404437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63942 w 624028"/>
                <a:gd name="connsiteY29" fmla="*/ 143794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71073 w 624028"/>
                <a:gd name="connsiteY27" fmla="*/ 298575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61548 w 624028"/>
                <a:gd name="connsiteY27" fmla="*/ 329531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18674 w 624028"/>
                <a:gd name="connsiteY6" fmla="*/ 320006 h 865322"/>
                <a:gd name="connsiteX7" fmla="*/ 2006 w 624028"/>
                <a:gd name="connsiteY7" fmla="*/ 439068 h 865322"/>
                <a:gd name="connsiteX8" fmla="*/ 11530 w 624028"/>
                <a:gd name="connsiteY8" fmla="*/ 562893 h 865322"/>
                <a:gd name="connsiteX9" fmla="*/ 102018 w 624028"/>
                <a:gd name="connsiteY9" fmla="*/ 720056 h 865322"/>
                <a:gd name="connsiteX10" fmla="*/ 197268 w 624028"/>
                <a:gd name="connsiteY10" fmla="*/ 772443 h 865322"/>
                <a:gd name="connsiteX11" fmla="*/ 354431 w 624028"/>
                <a:gd name="connsiteY11" fmla="*/ 777205 h 865322"/>
                <a:gd name="connsiteX12" fmla="*/ 397294 w 624028"/>
                <a:gd name="connsiteY12" fmla="*/ 772444 h 865322"/>
                <a:gd name="connsiteX13" fmla="*/ 442538 w 624028"/>
                <a:gd name="connsiteY13" fmla="*/ 846262 h 865322"/>
                <a:gd name="connsiteX14" fmla="*/ 490161 w 624028"/>
                <a:gd name="connsiteY14" fmla="*/ 862931 h 865322"/>
                <a:gd name="connsiteX15" fmla="*/ 566361 w 624028"/>
                <a:gd name="connsiteY15" fmla="*/ 862933 h 865322"/>
                <a:gd name="connsiteX16" fmla="*/ 623511 w 624028"/>
                <a:gd name="connsiteY16" fmla="*/ 841500 h 865322"/>
                <a:gd name="connsiteX17" fmla="*/ 533026 w 624028"/>
                <a:gd name="connsiteY17" fmla="*/ 677194 h 865322"/>
                <a:gd name="connsiteX18" fmla="*/ 499688 w 624028"/>
                <a:gd name="connsiteY18" fmla="*/ 477169 h 865322"/>
                <a:gd name="connsiteX19" fmla="*/ 480637 w 624028"/>
                <a:gd name="connsiteY19" fmla="*/ 396205 h 865322"/>
                <a:gd name="connsiteX20" fmla="*/ 421106 w 624028"/>
                <a:gd name="connsiteY20" fmla="*/ 389064 h 865322"/>
                <a:gd name="connsiteX21" fmla="*/ 373480 w 624028"/>
                <a:gd name="connsiteY21" fmla="*/ 410493 h 865322"/>
                <a:gd name="connsiteX22" fmla="*/ 378243 w 624028"/>
                <a:gd name="connsiteY22" fmla="*/ 600994 h 865322"/>
                <a:gd name="connsiteX23" fmla="*/ 340143 w 624028"/>
                <a:gd name="connsiteY23" fmla="*/ 650999 h 865322"/>
                <a:gd name="connsiteX24" fmla="*/ 261562 w 624028"/>
                <a:gd name="connsiteY24" fmla="*/ 629568 h 865322"/>
                <a:gd name="connsiteX25" fmla="*/ 182981 w 624028"/>
                <a:gd name="connsiteY25" fmla="*/ 558131 h 865322"/>
                <a:gd name="connsiteX26" fmla="*/ 152024 w 624028"/>
                <a:gd name="connsiteY26" fmla="*/ 467643 h 865322"/>
                <a:gd name="connsiteX27" fmla="*/ 149642 w 624028"/>
                <a:gd name="connsiteY27" fmla="*/ 327150 h 865322"/>
                <a:gd name="connsiteX28" fmla="*/ 199649 w 624028"/>
                <a:gd name="connsiteY28" fmla="*/ 205706 h 865322"/>
                <a:gd name="connsiteX29" fmla="*/ 254417 w 624028"/>
                <a:gd name="connsiteY29" fmla="*/ 141413 h 865322"/>
                <a:gd name="connsiteX30" fmla="*/ 335380 w 624028"/>
                <a:gd name="connsiteY30" fmla="*/ 110456 h 865322"/>
                <a:gd name="connsiteX31" fmla="*/ 397293 w 624028"/>
                <a:gd name="connsiteY31" fmla="*/ 131888 h 865322"/>
                <a:gd name="connsiteX32" fmla="*/ 413961 w 624028"/>
                <a:gd name="connsiteY32" fmla="*/ 191418 h 865322"/>
                <a:gd name="connsiteX33" fmla="*/ 483024 w 624028"/>
                <a:gd name="connsiteY33" fmla="*/ 199001 h 865322"/>
                <a:gd name="connsiteX34" fmla="*/ 530643 w 624028"/>
                <a:gd name="connsiteY34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52017 w 624028"/>
                <a:gd name="connsiteY6" fmla="*/ 227575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52017 w 624028"/>
                <a:gd name="connsiteY6" fmla="*/ 227575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9037 h 865322"/>
                <a:gd name="connsiteX1" fmla="*/ 525885 w 624028"/>
                <a:gd name="connsiteY1" fmla="*/ 108514 h 865322"/>
                <a:gd name="connsiteX2" fmla="*/ 499686 w 624028"/>
                <a:gd name="connsiteY2" fmla="*/ 60451 h 865322"/>
                <a:gd name="connsiteX3" fmla="*/ 354430 w 624028"/>
                <a:gd name="connsiteY3" fmla="*/ 918 h 865322"/>
                <a:gd name="connsiteX4" fmla="*/ 206792 w 624028"/>
                <a:gd name="connsiteY4" fmla="*/ 41400 h 865322"/>
                <a:gd name="connsiteX5" fmla="*/ 97255 w 624028"/>
                <a:gd name="connsiteY5" fmla="*/ 136649 h 865322"/>
                <a:gd name="connsiteX6" fmla="*/ 40111 w 624028"/>
                <a:gd name="connsiteY6" fmla="*/ 229956 h 865322"/>
                <a:gd name="connsiteX7" fmla="*/ 18674 w 624028"/>
                <a:gd name="connsiteY7" fmla="*/ 320006 h 865322"/>
                <a:gd name="connsiteX8" fmla="*/ 2006 w 624028"/>
                <a:gd name="connsiteY8" fmla="*/ 439068 h 865322"/>
                <a:gd name="connsiteX9" fmla="*/ 11530 w 624028"/>
                <a:gd name="connsiteY9" fmla="*/ 562893 h 865322"/>
                <a:gd name="connsiteX10" fmla="*/ 102018 w 624028"/>
                <a:gd name="connsiteY10" fmla="*/ 720056 h 865322"/>
                <a:gd name="connsiteX11" fmla="*/ 197268 w 624028"/>
                <a:gd name="connsiteY11" fmla="*/ 772443 h 865322"/>
                <a:gd name="connsiteX12" fmla="*/ 354431 w 624028"/>
                <a:gd name="connsiteY12" fmla="*/ 777205 h 865322"/>
                <a:gd name="connsiteX13" fmla="*/ 397294 w 624028"/>
                <a:gd name="connsiteY13" fmla="*/ 772444 h 865322"/>
                <a:gd name="connsiteX14" fmla="*/ 442538 w 624028"/>
                <a:gd name="connsiteY14" fmla="*/ 846262 h 865322"/>
                <a:gd name="connsiteX15" fmla="*/ 490161 w 624028"/>
                <a:gd name="connsiteY15" fmla="*/ 862931 h 865322"/>
                <a:gd name="connsiteX16" fmla="*/ 566361 w 624028"/>
                <a:gd name="connsiteY16" fmla="*/ 862933 h 865322"/>
                <a:gd name="connsiteX17" fmla="*/ 623511 w 624028"/>
                <a:gd name="connsiteY17" fmla="*/ 841500 h 865322"/>
                <a:gd name="connsiteX18" fmla="*/ 533026 w 624028"/>
                <a:gd name="connsiteY18" fmla="*/ 677194 h 865322"/>
                <a:gd name="connsiteX19" fmla="*/ 499688 w 624028"/>
                <a:gd name="connsiteY19" fmla="*/ 477169 h 865322"/>
                <a:gd name="connsiteX20" fmla="*/ 480637 w 624028"/>
                <a:gd name="connsiteY20" fmla="*/ 396205 h 865322"/>
                <a:gd name="connsiteX21" fmla="*/ 421106 w 624028"/>
                <a:gd name="connsiteY21" fmla="*/ 389064 h 865322"/>
                <a:gd name="connsiteX22" fmla="*/ 373480 w 624028"/>
                <a:gd name="connsiteY22" fmla="*/ 410493 h 865322"/>
                <a:gd name="connsiteX23" fmla="*/ 378243 w 624028"/>
                <a:gd name="connsiteY23" fmla="*/ 600994 h 865322"/>
                <a:gd name="connsiteX24" fmla="*/ 340143 w 624028"/>
                <a:gd name="connsiteY24" fmla="*/ 650999 h 865322"/>
                <a:gd name="connsiteX25" fmla="*/ 261562 w 624028"/>
                <a:gd name="connsiteY25" fmla="*/ 629568 h 865322"/>
                <a:gd name="connsiteX26" fmla="*/ 182981 w 624028"/>
                <a:gd name="connsiteY26" fmla="*/ 558131 h 865322"/>
                <a:gd name="connsiteX27" fmla="*/ 152024 w 624028"/>
                <a:gd name="connsiteY27" fmla="*/ 467643 h 865322"/>
                <a:gd name="connsiteX28" fmla="*/ 149642 w 624028"/>
                <a:gd name="connsiteY28" fmla="*/ 327150 h 865322"/>
                <a:gd name="connsiteX29" fmla="*/ 199649 w 624028"/>
                <a:gd name="connsiteY29" fmla="*/ 205706 h 865322"/>
                <a:gd name="connsiteX30" fmla="*/ 254417 w 624028"/>
                <a:gd name="connsiteY30" fmla="*/ 141413 h 865322"/>
                <a:gd name="connsiteX31" fmla="*/ 335380 w 624028"/>
                <a:gd name="connsiteY31" fmla="*/ 110456 h 865322"/>
                <a:gd name="connsiteX32" fmla="*/ 397293 w 624028"/>
                <a:gd name="connsiteY32" fmla="*/ 131888 h 865322"/>
                <a:gd name="connsiteX33" fmla="*/ 413961 w 624028"/>
                <a:gd name="connsiteY33" fmla="*/ 191418 h 865322"/>
                <a:gd name="connsiteX34" fmla="*/ 483024 w 624028"/>
                <a:gd name="connsiteY34" fmla="*/ 199001 h 865322"/>
                <a:gd name="connsiteX35" fmla="*/ 530643 w 624028"/>
                <a:gd name="connsiteY35" fmla="*/ 189037 h 865322"/>
                <a:gd name="connsiteX0" fmla="*/ 530643 w 624028"/>
                <a:gd name="connsiteY0" fmla="*/ 188424 h 864709"/>
                <a:gd name="connsiteX1" fmla="*/ 525885 w 624028"/>
                <a:gd name="connsiteY1" fmla="*/ 107901 h 864709"/>
                <a:gd name="connsiteX2" fmla="*/ 499686 w 624028"/>
                <a:gd name="connsiteY2" fmla="*/ 59838 h 864709"/>
                <a:gd name="connsiteX3" fmla="*/ 354430 w 624028"/>
                <a:gd name="connsiteY3" fmla="*/ 305 h 864709"/>
                <a:gd name="connsiteX4" fmla="*/ 206792 w 624028"/>
                <a:gd name="connsiteY4" fmla="*/ 40787 h 864709"/>
                <a:gd name="connsiteX5" fmla="*/ 106780 w 624028"/>
                <a:gd name="connsiteY5" fmla="*/ 128892 h 864709"/>
                <a:gd name="connsiteX6" fmla="*/ 40111 w 624028"/>
                <a:gd name="connsiteY6" fmla="*/ 229343 h 864709"/>
                <a:gd name="connsiteX7" fmla="*/ 18674 w 624028"/>
                <a:gd name="connsiteY7" fmla="*/ 319393 h 864709"/>
                <a:gd name="connsiteX8" fmla="*/ 2006 w 624028"/>
                <a:gd name="connsiteY8" fmla="*/ 438455 h 864709"/>
                <a:gd name="connsiteX9" fmla="*/ 11530 w 624028"/>
                <a:gd name="connsiteY9" fmla="*/ 562280 h 864709"/>
                <a:gd name="connsiteX10" fmla="*/ 102018 w 624028"/>
                <a:gd name="connsiteY10" fmla="*/ 719443 h 864709"/>
                <a:gd name="connsiteX11" fmla="*/ 197268 w 624028"/>
                <a:gd name="connsiteY11" fmla="*/ 771830 h 864709"/>
                <a:gd name="connsiteX12" fmla="*/ 354431 w 624028"/>
                <a:gd name="connsiteY12" fmla="*/ 776592 h 864709"/>
                <a:gd name="connsiteX13" fmla="*/ 397294 w 624028"/>
                <a:gd name="connsiteY13" fmla="*/ 771831 h 864709"/>
                <a:gd name="connsiteX14" fmla="*/ 442538 w 624028"/>
                <a:gd name="connsiteY14" fmla="*/ 845649 h 864709"/>
                <a:gd name="connsiteX15" fmla="*/ 490161 w 624028"/>
                <a:gd name="connsiteY15" fmla="*/ 862318 h 864709"/>
                <a:gd name="connsiteX16" fmla="*/ 566361 w 624028"/>
                <a:gd name="connsiteY16" fmla="*/ 862320 h 864709"/>
                <a:gd name="connsiteX17" fmla="*/ 623511 w 624028"/>
                <a:gd name="connsiteY17" fmla="*/ 840887 h 864709"/>
                <a:gd name="connsiteX18" fmla="*/ 533026 w 624028"/>
                <a:gd name="connsiteY18" fmla="*/ 676581 h 864709"/>
                <a:gd name="connsiteX19" fmla="*/ 499688 w 624028"/>
                <a:gd name="connsiteY19" fmla="*/ 476556 h 864709"/>
                <a:gd name="connsiteX20" fmla="*/ 480637 w 624028"/>
                <a:gd name="connsiteY20" fmla="*/ 395592 h 864709"/>
                <a:gd name="connsiteX21" fmla="*/ 421106 w 624028"/>
                <a:gd name="connsiteY21" fmla="*/ 388451 h 864709"/>
                <a:gd name="connsiteX22" fmla="*/ 373480 w 624028"/>
                <a:gd name="connsiteY22" fmla="*/ 409880 h 864709"/>
                <a:gd name="connsiteX23" fmla="*/ 378243 w 624028"/>
                <a:gd name="connsiteY23" fmla="*/ 600381 h 864709"/>
                <a:gd name="connsiteX24" fmla="*/ 340143 w 624028"/>
                <a:gd name="connsiteY24" fmla="*/ 650386 h 864709"/>
                <a:gd name="connsiteX25" fmla="*/ 261562 w 624028"/>
                <a:gd name="connsiteY25" fmla="*/ 628955 h 864709"/>
                <a:gd name="connsiteX26" fmla="*/ 182981 w 624028"/>
                <a:gd name="connsiteY26" fmla="*/ 557518 h 864709"/>
                <a:gd name="connsiteX27" fmla="*/ 152024 w 624028"/>
                <a:gd name="connsiteY27" fmla="*/ 467030 h 864709"/>
                <a:gd name="connsiteX28" fmla="*/ 149642 w 624028"/>
                <a:gd name="connsiteY28" fmla="*/ 326537 h 864709"/>
                <a:gd name="connsiteX29" fmla="*/ 199649 w 624028"/>
                <a:gd name="connsiteY29" fmla="*/ 205093 h 864709"/>
                <a:gd name="connsiteX30" fmla="*/ 254417 w 624028"/>
                <a:gd name="connsiteY30" fmla="*/ 140800 h 864709"/>
                <a:gd name="connsiteX31" fmla="*/ 335380 w 624028"/>
                <a:gd name="connsiteY31" fmla="*/ 109843 h 864709"/>
                <a:gd name="connsiteX32" fmla="*/ 397293 w 624028"/>
                <a:gd name="connsiteY32" fmla="*/ 131275 h 864709"/>
                <a:gd name="connsiteX33" fmla="*/ 413961 w 624028"/>
                <a:gd name="connsiteY33" fmla="*/ 190805 h 864709"/>
                <a:gd name="connsiteX34" fmla="*/ 483024 w 624028"/>
                <a:gd name="connsiteY34" fmla="*/ 198388 h 864709"/>
                <a:gd name="connsiteX35" fmla="*/ 530643 w 624028"/>
                <a:gd name="connsiteY35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62280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62280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9077 w 622462"/>
                <a:gd name="connsiteY0" fmla="*/ 188424 h 864709"/>
                <a:gd name="connsiteX1" fmla="*/ 524319 w 622462"/>
                <a:gd name="connsiteY1" fmla="*/ 107901 h 864709"/>
                <a:gd name="connsiteX2" fmla="*/ 498120 w 622462"/>
                <a:gd name="connsiteY2" fmla="*/ 59838 h 864709"/>
                <a:gd name="connsiteX3" fmla="*/ 352864 w 622462"/>
                <a:gd name="connsiteY3" fmla="*/ 305 h 864709"/>
                <a:gd name="connsiteX4" fmla="*/ 205226 w 622462"/>
                <a:gd name="connsiteY4" fmla="*/ 40787 h 864709"/>
                <a:gd name="connsiteX5" fmla="*/ 105214 w 622462"/>
                <a:gd name="connsiteY5" fmla="*/ 128892 h 864709"/>
                <a:gd name="connsiteX6" fmla="*/ 38545 w 622462"/>
                <a:gd name="connsiteY6" fmla="*/ 229343 h 864709"/>
                <a:gd name="connsiteX7" fmla="*/ 17108 w 622462"/>
                <a:gd name="connsiteY7" fmla="*/ 319393 h 864709"/>
                <a:gd name="connsiteX8" fmla="*/ 440 w 622462"/>
                <a:gd name="connsiteY8" fmla="*/ 438455 h 864709"/>
                <a:gd name="connsiteX9" fmla="*/ 7583 w 622462"/>
                <a:gd name="connsiteY9" fmla="*/ 547993 h 864709"/>
                <a:gd name="connsiteX10" fmla="*/ 36163 w 622462"/>
                <a:gd name="connsiteY10" fmla="*/ 624631 h 864709"/>
                <a:gd name="connsiteX11" fmla="*/ 100452 w 622462"/>
                <a:gd name="connsiteY11" fmla="*/ 719443 h 864709"/>
                <a:gd name="connsiteX12" fmla="*/ 195702 w 622462"/>
                <a:gd name="connsiteY12" fmla="*/ 771830 h 864709"/>
                <a:gd name="connsiteX13" fmla="*/ 352865 w 622462"/>
                <a:gd name="connsiteY13" fmla="*/ 776592 h 864709"/>
                <a:gd name="connsiteX14" fmla="*/ 395728 w 622462"/>
                <a:gd name="connsiteY14" fmla="*/ 771831 h 864709"/>
                <a:gd name="connsiteX15" fmla="*/ 440972 w 622462"/>
                <a:gd name="connsiteY15" fmla="*/ 845649 h 864709"/>
                <a:gd name="connsiteX16" fmla="*/ 488595 w 622462"/>
                <a:gd name="connsiteY16" fmla="*/ 862318 h 864709"/>
                <a:gd name="connsiteX17" fmla="*/ 564795 w 622462"/>
                <a:gd name="connsiteY17" fmla="*/ 862320 h 864709"/>
                <a:gd name="connsiteX18" fmla="*/ 621945 w 622462"/>
                <a:gd name="connsiteY18" fmla="*/ 840887 h 864709"/>
                <a:gd name="connsiteX19" fmla="*/ 531460 w 622462"/>
                <a:gd name="connsiteY19" fmla="*/ 676581 h 864709"/>
                <a:gd name="connsiteX20" fmla="*/ 498122 w 622462"/>
                <a:gd name="connsiteY20" fmla="*/ 476556 h 864709"/>
                <a:gd name="connsiteX21" fmla="*/ 479071 w 622462"/>
                <a:gd name="connsiteY21" fmla="*/ 395592 h 864709"/>
                <a:gd name="connsiteX22" fmla="*/ 419540 w 622462"/>
                <a:gd name="connsiteY22" fmla="*/ 388451 h 864709"/>
                <a:gd name="connsiteX23" fmla="*/ 371914 w 622462"/>
                <a:gd name="connsiteY23" fmla="*/ 409880 h 864709"/>
                <a:gd name="connsiteX24" fmla="*/ 376677 w 622462"/>
                <a:gd name="connsiteY24" fmla="*/ 600381 h 864709"/>
                <a:gd name="connsiteX25" fmla="*/ 338577 w 622462"/>
                <a:gd name="connsiteY25" fmla="*/ 650386 h 864709"/>
                <a:gd name="connsiteX26" fmla="*/ 259996 w 622462"/>
                <a:gd name="connsiteY26" fmla="*/ 628955 h 864709"/>
                <a:gd name="connsiteX27" fmla="*/ 181415 w 622462"/>
                <a:gd name="connsiteY27" fmla="*/ 557518 h 864709"/>
                <a:gd name="connsiteX28" fmla="*/ 150458 w 622462"/>
                <a:gd name="connsiteY28" fmla="*/ 467030 h 864709"/>
                <a:gd name="connsiteX29" fmla="*/ 148076 w 622462"/>
                <a:gd name="connsiteY29" fmla="*/ 326537 h 864709"/>
                <a:gd name="connsiteX30" fmla="*/ 198083 w 622462"/>
                <a:gd name="connsiteY30" fmla="*/ 205093 h 864709"/>
                <a:gd name="connsiteX31" fmla="*/ 252851 w 622462"/>
                <a:gd name="connsiteY31" fmla="*/ 140800 h 864709"/>
                <a:gd name="connsiteX32" fmla="*/ 333814 w 622462"/>
                <a:gd name="connsiteY32" fmla="*/ 109843 h 864709"/>
                <a:gd name="connsiteX33" fmla="*/ 395727 w 622462"/>
                <a:gd name="connsiteY33" fmla="*/ 131275 h 864709"/>
                <a:gd name="connsiteX34" fmla="*/ 412395 w 622462"/>
                <a:gd name="connsiteY34" fmla="*/ 190805 h 864709"/>
                <a:gd name="connsiteX35" fmla="*/ 481458 w 622462"/>
                <a:gd name="connsiteY35" fmla="*/ 198388 h 864709"/>
                <a:gd name="connsiteX36" fmla="*/ 529077 w 622462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40849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4709"/>
                <a:gd name="connsiteX1" fmla="*/ 524063 w 622206"/>
                <a:gd name="connsiteY1" fmla="*/ 107901 h 864709"/>
                <a:gd name="connsiteX2" fmla="*/ 497864 w 622206"/>
                <a:gd name="connsiteY2" fmla="*/ 59838 h 864709"/>
                <a:gd name="connsiteX3" fmla="*/ 352608 w 622206"/>
                <a:gd name="connsiteY3" fmla="*/ 305 h 864709"/>
                <a:gd name="connsiteX4" fmla="*/ 204970 w 622206"/>
                <a:gd name="connsiteY4" fmla="*/ 40787 h 864709"/>
                <a:gd name="connsiteX5" fmla="*/ 104958 w 622206"/>
                <a:gd name="connsiteY5" fmla="*/ 128892 h 864709"/>
                <a:gd name="connsiteX6" fmla="*/ 38289 w 622206"/>
                <a:gd name="connsiteY6" fmla="*/ 229343 h 864709"/>
                <a:gd name="connsiteX7" fmla="*/ 16852 w 622206"/>
                <a:gd name="connsiteY7" fmla="*/ 319393 h 864709"/>
                <a:gd name="connsiteX8" fmla="*/ 184 w 622206"/>
                <a:gd name="connsiteY8" fmla="*/ 438455 h 864709"/>
                <a:gd name="connsiteX9" fmla="*/ 9708 w 622206"/>
                <a:gd name="connsiteY9" fmla="*/ 540849 h 864709"/>
                <a:gd name="connsiteX10" fmla="*/ 35907 w 622206"/>
                <a:gd name="connsiteY10" fmla="*/ 624631 h 864709"/>
                <a:gd name="connsiteX11" fmla="*/ 100196 w 622206"/>
                <a:gd name="connsiteY11" fmla="*/ 719443 h 864709"/>
                <a:gd name="connsiteX12" fmla="*/ 195446 w 622206"/>
                <a:gd name="connsiteY12" fmla="*/ 771830 h 864709"/>
                <a:gd name="connsiteX13" fmla="*/ 352609 w 622206"/>
                <a:gd name="connsiteY13" fmla="*/ 776592 h 864709"/>
                <a:gd name="connsiteX14" fmla="*/ 395472 w 622206"/>
                <a:gd name="connsiteY14" fmla="*/ 771831 h 864709"/>
                <a:gd name="connsiteX15" fmla="*/ 440716 w 622206"/>
                <a:gd name="connsiteY15" fmla="*/ 845649 h 864709"/>
                <a:gd name="connsiteX16" fmla="*/ 488339 w 622206"/>
                <a:gd name="connsiteY16" fmla="*/ 862318 h 864709"/>
                <a:gd name="connsiteX17" fmla="*/ 564539 w 622206"/>
                <a:gd name="connsiteY17" fmla="*/ 862320 h 864709"/>
                <a:gd name="connsiteX18" fmla="*/ 621689 w 622206"/>
                <a:gd name="connsiteY18" fmla="*/ 840887 h 864709"/>
                <a:gd name="connsiteX19" fmla="*/ 531204 w 622206"/>
                <a:gd name="connsiteY19" fmla="*/ 676581 h 864709"/>
                <a:gd name="connsiteX20" fmla="*/ 497866 w 622206"/>
                <a:gd name="connsiteY20" fmla="*/ 476556 h 864709"/>
                <a:gd name="connsiteX21" fmla="*/ 478815 w 622206"/>
                <a:gd name="connsiteY21" fmla="*/ 395592 h 864709"/>
                <a:gd name="connsiteX22" fmla="*/ 419284 w 622206"/>
                <a:gd name="connsiteY22" fmla="*/ 388451 h 864709"/>
                <a:gd name="connsiteX23" fmla="*/ 371658 w 622206"/>
                <a:gd name="connsiteY23" fmla="*/ 409880 h 864709"/>
                <a:gd name="connsiteX24" fmla="*/ 376421 w 622206"/>
                <a:gd name="connsiteY24" fmla="*/ 600381 h 864709"/>
                <a:gd name="connsiteX25" fmla="*/ 338321 w 622206"/>
                <a:gd name="connsiteY25" fmla="*/ 650386 h 864709"/>
                <a:gd name="connsiteX26" fmla="*/ 259740 w 622206"/>
                <a:gd name="connsiteY26" fmla="*/ 628955 h 864709"/>
                <a:gd name="connsiteX27" fmla="*/ 181159 w 622206"/>
                <a:gd name="connsiteY27" fmla="*/ 557518 h 864709"/>
                <a:gd name="connsiteX28" fmla="*/ 150202 w 622206"/>
                <a:gd name="connsiteY28" fmla="*/ 467030 h 864709"/>
                <a:gd name="connsiteX29" fmla="*/ 147820 w 622206"/>
                <a:gd name="connsiteY29" fmla="*/ 326537 h 864709"/>
                <a:gd name="connsiteX30" fmla="*/ 197827 w 622206"/>
                <a:gd name="connsiteY30" fmla="*/ 205093 h 864709"/>
                <a:gd name="connsiteX31" fmla="*/ 252595 w 622206"/>
                <a:gd name="connsiteY31" fmla="*/ 140800 h 864709"/>
                <a:gd name="connsiteX32" fmla="*/ 333558 w 622206"/>
                <a:gd name="connsiteY32" fmla="*/ 109843 h 864709"/>
                <a:gd name="connsiteX33" fmla="*/ 395471 w 622206"/>
                <a:gd name="connsiteY33" fmla="*/ 131275 h 864709"/>
                <a:gd name="connsiteX34" fmla="*/ 412139 w 622206"/>
                <a:gd name="connsiteY34" fmla="*/ 190805 h 864709"/>
                <a:gd name="connsiteX35" fmla="*/ 481202 w 622206"/>
                <a:gd name="connsiteY35" fmla="*/ 198388 h 864709"/>
                <a:gd name="connsiteX36" fmla="*/ 528821 w 622206"/>
                <a:gd name="connsiteY36" fmla="*/ 188424 h 864709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19284 w 622206"/>
                <a:gd name="connsiteY22" fmla="*/ 388451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5594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90832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424 h 865303"/>
                <a:gd name="connsiteX1" fmla="*/ 524063 w 622206"/>
                <a:gd name="connsiteY1" fmla="*/ 107901 h 865303"/>
                <a:gd name="connsiteX2" fmla="*/ 497864 w 622206"/>
                <a:gd name="connsiteY2" fmla="*/ 59838 h 865303"/>
                <a:gd name="connsiteX3" fmla="*/ 352608 w 622206"/>
                <a:gd name="connsiteY3" fmla="*/ 305 h 865303"/>
                <a:gd name="connsiteX4" fmla="*/ 204970 w 622206"/>
                <a:gd name="connsiteY4" fmla="*/ 40787 h 865303"/>
                <a:gd name="connsiteX5" fmla="*/ 104958 w 622206"/>
                <a:gd name="connsiteY5" fmla="*/ 128892 h 865303"/>
                <a:gd name="connsiteX6" fmla="*/ 38289 w 622206"/>
                <a:gd name="connsiteY6" fmla="*/ 229343 h 865303"/>
                <a:gd name="connsiteX7" fmla="*/ 16852 w 622206"/>
                <a:gd name="connsiteY7" fmla="*/ 319393 h 865303"/>
                <a:gd name="connsiteX8" fmla="*/ 184 w 622206"/>
                <a:gd name="connsiteY8" fmla="*/ 438455 h 865303"/>
                <a:gd name="connsiteX9" fmla="*/ 9708 w 622206"/>
                <a:gd name="connsiteY9" fmla="*/ 540849 h 865303"/>
                <a:gd name="connsiteX10" fmla="*/ 35907 w 622206"/>
                <a:gd name="connsiteY10" fmla="*/ 624631 h 865303"/>
                <a:gd name="connsiteX11" fmla="*/ 100196 w 622206"/>
                <a:gd name="connsiteY11" fmla="*/ 719443 h 865303"/>
                <a:gd name="connsiteX12" fmla="*/ 195446 w 622206"/>
                <a:gd name="connsiteY12" fmla="*/ 771830 h 865303"/>
                <a:gd name="connsiteX13" fmla="*/ 352609 w 622206"/>
                <a:gd name="connsiteY13" fmla="*/ 776592 h 865303"/>
                <a:gd name="connsiteX14" fmla="*/ 395472 w 622206"/>
                <a:gd name="connsiteY14" fmla="*/ 771831 h 865303"/>
                <a:gd name="connsiteX15" fmla="*/ 452622 w 622206"/>
                <a:gd name="connsiteY15" fmla="*/ 836124 h 865303"/>
                <a:gd name="connsiteX16" fmla="*/ 488339 w 622206"/>
                <a:gd name="connsiteY16" fmla="*/ 862318 h 865303"/>
                <a:gd name="connsiteX17" fmla="*/ 564539 w 622206"/>
                <a:gd name="connsiteY17" fmla="*/ 862320 h 865303"/>
                <a:gd name="connsiteX18" fmla="*/ 621689 w 622206"/>
                <a:gd name="connsiteY18" fmla="*/ 840887 h 865303"/>
                <a:gd name="connsiteX19" fmla="*/ 531204 w 622206"/>
                <a:gd name="connsiteY19" fmla="*/ 676581 h 865303"/>
                <a:gd name="connsiteX20" fmla="*/ 497866 w 622206"/>
                <a:gd name="connsiteY20" fmla="*/ 476556 h 865303"/>
                <a:gd name="connsiteX21" fmla="*/ 478815 w 622206"/>
                <a:gd name="connsiteY21" fmla="*/ 395592 h 865303"/>
                <a:gd name="connsiteX22" fmla="*/ 424047 w 622206"/>
                <a:gd name="connsiteY22" fmla="*/ 386070 h 865303"/>
                <a:gd name="connsiteX23" fmla="*/ 371658 w 622206"/>
                <a:gd name="connsiteY23" fmla="*/ 409880 h 865303"/>
                <a:gd name="connsiteX24" fmla="*/ 376421 w 622206"/>
                <a:gd name="connsiteY24" fmla="*/ 600381 h 865303"/>
                <a:gd name="connsiteX25" fmla="*/ 338321 w 622206"/>
                <a:gd name="connsiteY25" fmla="*/ 650386 h 865303"/>
                <a:gd name="connsiteX26" fmla="*/ 259740 w 622206"/>
                <a:gd name="connsiteY26" fmla="*/ 628955 h 865303"/>
                <a:gd name="connsiteX27" fmla="*/ 181159 w 622206"/>
                <a:gd name="connsiteY27" fmla="*/ 557518 h 865303"/>
                <a:gd name="connsiteX28" fmla="*/ 150202 w 622206"/>
                <a:gd name="connsiteY28" fmla="*/ 467030 h 865303"/>
                <a:gd name="connsiteX29" fmla="*/ 147820 w 622206"/>
                <a:gd name="connsiteY29" fmla="*/ 326537 h 865303"/>
                <a:gd name="connsiteX30" fmla="*/ 197827 w 622206"/>
                <a:gd name="connsiteY30" fmla="*/ 205093 h 865303"/>
                <a:gd name="connsiteX31" fmla="*/ 252595 w 622206"/>
                <a:gd name="connsiteY31" fmla="*/ 140800 h 865303"/>
                <a:gd name="connsiteX32" fmla="*/ 333558 w 622206"/>
                <a:gd name="connsiteY32" fmla="*/ 109843 h 865303"/>
                <a:gd name="connsiteX33" fmla="*/ 395471 w 622206"/>
                <a:gd name="connsiteY33" fmla="*/ 131275 h 865303"/>
                <a:gd name="connsiteX34" fmla="*/ 412139 w 622206"/>
                <a:gd name="connsiteY34" fmla="*/ 190805 h 865303"/>
                <a:gd name="connsiteX35" fmla="*/ 481202 w 622206"/>
                <a:gd name="connsiteY35" fmla="*/ 198388 h 865303"/>
                <a:gd name="connsiteX36" fmla="*/ 528821 w 622206"/>
                <a:gd name="connsiteY36" fmla="*/ 188424 h 865303"/>
                <a:gd name="connsiteX0" fmla="*/ 528821 w 622206"/>
                <a:gd name="connsiteY0" fmla="*/ 188699 h 865578"/>
                <a:gd name="connsiteX1" fmla="*/ 524063 w 622206"/>
                <a:gd name="connsiteY1" fmla="*/ 108176 h 865578"/>
                <a:gd name="connsiteX2" fmla="*/ 497864 w 622206"/>
                <a:gd name="connsiteY2" fmla="*/ 60113 h 865578"/>
                <a:gd name="connsiteX3" fmla="*/ 428813 w 622206"/>
                <a:gd name="connsiteY3" fmla="*/ 20069 h 865578"/>
                <a:gd name="connsiteX4" fmla="*/ 352608 w 622206"/>
                <a:gd name="connsiteY4" fmla="*/ 580 h 865578"/>
                <a:gd name="connsiteX5" fmla="*/ 204970 w 622206"/>
                <a:gd name="connsiteY5" fmla="*/ 41062 h 865578"/>
                <a:gd name="connsiteX6" fmla="*/ 104958 w 622206"/>
                <a:gd name="connsiteY6" fmla="*/ 129167 h 865578"/>
                <a:gd name="connsiteX7" fmla="*/ 38289 w 622206"/>
                <a:gd name="connsiteY7" fmla="*/ 229618 h 865578"/>
                <a:gd name="connsiteX8" fmla="*/ 16852 w 622206"/>
                <a:gd name="connsiteY8" fmla="*/ 319668 h 865578"/>
                <a:gd name="connsiteX9" fmla="*/ 184 w 622206"/>
                <a:gd name="connsiteY9" fmla="*/ 438730 h 865578"/>
                <a:gd name="connsiteX10" fmla="*/ 9708 w 622206"/>
                <a:gd name="connsiteY10" fmla="*/ 541124 h 865578"/>
                <a:gd name="connsiteX11" fmla="*/ 35907 w 622206"/>
                <a:gd name="connsiteY11" fmla="*/ 624906 h 865578"/>
                <a:gd name="connsiteX12" fmla="*/ 100196 w 622206"/>
                <a:gd name="connsiteY12" fmla="*/ 719718 h 865578"/>
                <a:gd name="connsiteX13" fmla="*/ 195446 w 622206"/>
                <a:gd name="connsiteY13" fmla="*/ 772105 h 865578"/>
                <a:gd name="connsiteX14" fmla="*/ 352609 w 622206"/>
                <a:gd name="connsiteY14" fmla="*/ 776867 h 865578"/>
                <a:gd name="connsiteX15" fmla="*/ 395472 w 622206"/>
                <a:gd name="connsiteY15" fmla="*/ 772106 h 865578"/>
                <a:gd name="connsiteX16" fmla="*/ 452622 w 622206"/>
                <a:gd name="connsiteY16" fmla="*/ 836399 h 865578"/>
                <a:gd name="connsiteX17" fmla="*/ 488339 w 622206"/>
                <a:gd name="connsiteY17" fmla="*/ 862593 h 865578"/>
                <a:gd name="connsiteX18" fmla="*/ 564539 w 622206"/>
                <a:gd name="connsiteY18" fmla="*/ 862595 h 865578"/>
                <a:gd name="connsiteX19" fmla="*/ 621689 w 622206"/>
                <a:gd name="connsiteY19" fmla="*/ 841162 h 865578"/>
                <a:gd name="connsiteX20" fmla="*/ 531204 w 622206"/>
                <a:gd name="connsiteY20" fmla="*/ 676856 h 865578"/>
                <a:gd name="connsiteX21" fmla="*/ 497866 w 622206"/>
                <a:gd name="connsiteY21" fmla="*/ 476831 h 865578"/>
                <a:gd name="connsiteX22" fmla="*/ 478815 w 622206"/>
                <a:gd name="connsiteY22" fmla="*/ 395867 h 865578"/>
                <a:gd name="connsiteX23" fmla="*/ 424047 w 622206"/>
                <a:gd name="connsiteY23" fmla="*/ 386345 h 865578"/>
                <a:gd name="connsiteX24" fmla="*/ 371658 w 622206"/>
                <a:gd name="connsiteY24" fmla="*/ 410155 h 865578"/>
                <a:gd name="connsiteX25" fmla="*/ 376421 w 622206"/>
                <a:gd name="connsiteY25" fmla="*/ 600656 h 865578"/>
                <a:gd name="connsiteX26" fmla="*/ 338321 w 622206"/>
                <a:gd name="connsiteY26" fmla="*/ 650661 h 865578"/>
                <a:gd name="connsiteX27" fmla="*/ 259740 w 622206"/>
                <a:gd name="connsiteY27" fmla="*/ 629230 h 865578"/>
                <a:gd name="connsiteX28" fmla="*/ 181159 w 622206"/>
                <a:gd name="connsiteY28" fmla="*/ 557793 h 865578"/>
                <a:gd name="connsiteX29" fmla="*/ 150202 w 622206"/>
                <a:gd name="connsiteY29" fmla="*/ 467305 h 865578"/>
                <a:gd name="connsiteX30" fmla="*/ 147820 w 622206"/>
                <a:gd name="connsiteY30" fmla="*/ 326812 h 865578"/>
                <a:gd name="connsiteX31" fmla="*/ 197827 w 622206"/>
                <a:gd name="connsiteY31" fmla="*/ 205368 h 865578"/>
                <a:gd name="connsiteX32" fmla="*/ 252595 w 622206"/>
                <a:gd name="connsiteY32" fmla="*/ 141075 h 865578"/>
                <a:gd name="connsiteX33" fmla="*/ 333558 w 622206"/>
                <a:gd name="connsiteY33" fmla="*/ 110118 h 865578"/>
                <a:gd name="connsiteX34" fmla="*/ 395471 w 622206"/>
                <a:gd name="connsiteY34" fmla="*/ 131550 h 865578"/>
                <a:gd name="connsiteX35" fmla="*/ 412139 w 622206"/>
                <a:gd name="connsiteY35" fmla="*/ 191080 h 865578"/>
                <a:gd name="connsiteX36" fmla="*/ 481202 w 622206"/>
                <a:gd name="connsiteY36" fmla="*/ 198663 h 865578"/>
                <a:gd name="connsiteX37" fmla="*/ 528821 w 622206"/>
                <a:gd name="connsiteY37" fmla="*/ 188699 h 865578"/>
                <a:gd name="connsiteX0" fmla="*/ 528821 w 622206"/>
                <a:gd name="connsiteY0" fmla="*/ 188699 h 865578"/>
                <a:gd name="connsiteX1" fmla="*/ 524063 w 622206"/>
                <a:gd name="connsiteY1" fmla="*/ 108176 h 865578"/>
                <a:gd name="connsiteX2" fmla="*/ 497864 w 622206"/>
                <a:gd name="connsiteY2" fmla="*/ 60113 h 865578"/>
                <a:gd name="connsiteX3" fmla="*/ 428813 w 622206"/>
                <a:gd name="connsiteY3" fmla="*/ 20069 h 865578"/>
                <a:gd name="connsiteX4" fmla="*/ 352608 w 622206"/>
                <a:gd name="connsiteY4" fmla="*/ 580 h 865578"/>
                <a:gd name="connsiteX5" fmla="*/ 204970 w 622206"/>
                <a:gd name="connsiteY5" fmla="*/ 41062 h 865578"/>
                <a:gd name="connsiteX6" fmla="*/ 104958 w 622206"/>
                <a:gd name="connsiteY6" fmla="*/ 129167 h 865578"/>
                <a:gd name="connsiteX7" fmla="*/ 38289 w 622206"/>
                <a:gd name="connsiteY7" fmla="*/ 229618 h 865578"/>
                <a:gd name="connsiteX8" fmla="*/ 16852 w 622206"/>
                <a:gd name="connsiteY8" fmla="*/ 319668 h 865578"/>
                <a:gd name="connsiteX9" fmla="*/ 184 w 622206"/>
                <a:gd name="connsiteY9" fmla="*/ 438730 h 865578"/>
                <a:gd name="connsiteX10" fmla="*/ 9708 w 622206"/>
                <a:gd name="connsiteY10" fmla="*/ 541124 h 865578"/>
                <a:gd name="connsiteX11" fmla="*/ 35907 w 622206"/>
                <a:gd name="connsiteY11" fmla="*/ 624906 h 865578"/>
                <a:gd name="connsiteX12" fmla="*/ 100196 w 622206"/>
                <a:gd name="connsiteY12" fmla="*/ 719718 h 865578"/>
                <a:gd name="connsiteX13" fmla="*/ 195446 w 622206"/>
                <a:gd name="connsiteY13" fmla="*/ 772105 h 865578"/>
                <a:gd name="connsiteX14" fmla="*/ 352609 w 622206"/>
                <a:gd name="connsiteY14" fmla="*/ 776867 h 865578"/>
                <a:gd name="connsiteX15" fmla="*/ 395472 w 622206"/>
                <a:gd name="connsiteY15" fmla="*/ 772106 h 865578"/>
                <a:gd name="connsiteX16" fmla="*/ 452622 w 622206"/>
                <a:gd name="connsiteY16" fmla="*/ 836399 h 865578"/>
                <a:gd name="connsiteX17" fmla="*/ 488339 w 622206"/>
                <a:gd name="connsiteY17" fmla="*/ 862593 h 865578"/>
                <a:gd name="connsiteX18" fmla="*/ 564539 w 622206"/>
                <a:gd name="connsiteY18" fmla="*/ 862595 h 865578"/>
                <a:gd name="connsiteX19" fmla="*/ 621689 w 622206"/>
                <a:gd name="connsiteY19" fmla="*/ 841162 h 865578"/>
                <a:gd name="connsiteX20" fmla="*/ 531204 w 622206"/>
                <a:gd name="connsiteY20" fmla="*/ 676856 h 865578"/>
                <a:gd name="connsiteX21" fmla="*/ 497866 w 622206"/>
                <a:gd name="connsiteY21" fmla="*/ 476831 h 865578"/>
                <a:gd name="connsiteX22" fmla="*/ 478815 w 622206"/>
                <a:gd name="connsiteY22" fmla="*/ 395867 h 865578"/>
                <a:gd name="connsiteX23" fmla="*/ 424047 w 622206"/>
                <a:gd name="connsiteY23" fmla="*/ 386345 h 865578"/>
                <a:gd name="connsiteX24" fmla="*/ 371658 w 622206"/>
                <a:gd name="connsiteY24" fmla="*/ 410155 h 865578"/>
                <a:gd name="connsiteX25" fmla="*/ 376421 w 622206"/>
                <a:gd name="connsiteY25" fmla="*/ 600656 h 865578"/>
                <a:gd name="connsiteX26" fmla="*/ 338321 w 622206"/>
                <a:gd name="connsiteY26" fmla="*/ 650661 h 865578"/>
                <a:gd name="connsiteX27" fmla="*/ 259740 w 622206"/>
                <a:gd name="connsiteY27" fmla="*/ 629230 h 865578"/>
                <a:gd name="connsiteX28" fmla="*/ 181159 w 622206"/>
                <a:gd name="connsiteY28" fmla="*/ 557793 h 865578"/>
                <a:gd name="connsiteX29" fmla="*/ 150202 w 622206"/>
                <a:gd name="connsiteY29" fmla="*/ 467305 h 865578"/>
                <a:gd name="connsiteX30" fmla="*/ 147820 w 622206"/>
                <a:gd name="connsiteY30" fmla="*/ 326812 h 865578"/>
                <a:gd name="connsiteX31" fmla="*/ 197827 w 622206"/>
                <a:gd name="connsiteY31" fmla="*/ 205368 h 865578"/>
                <a:gd name="connsiteX32" fmla="*/ 252595 w 622206"/>
                <a:gd name="connsiteY32" fmla="*/ 141075 h 865578"/>
                <a:gd name="connsiteX33" fmla="*/ 333558 w 622206"/>
                <a:gd name="connsiteY33" fmla="*/ 110118 h 865578"/>
                <a:gd name="connsiteX34" fmla="*/ 395471 w 622206"/>
                <a:gd name="connsiteY34" fmla="*/ 131550 h 865578"/>
                <a:gd name="connsiteX35" fmla="*/ 412139 w 622206"/>
                <a:gd name="connsiteY35" fmla="*/ 191080 h 865578"/>
                <a:gd name="connsiteX36" fmla="*/ 481202 w 622206"/>
                <a:gd name="connsiteY36" fmla="*/ 198663 h 865578"/>
                <a:gd name="connsiteX37" fmla="*/ 528821 w 622206"/>
                <a:gd name="connsiteY37" fmla="*/ 188699 h 865578"/>
                <a:gd name="connsiteX0" fmla="*/ 528821 w 622206"/>
                <a:gd name="connsiteY0" fmla="*/ 190111 h 866990"/>
                <a:gd name="connsiteX1" fmla="*/ 524063 w 622206"/>
                <a:gd name="connsiteY1" fmla="*/ 109588 h 866990"/>
                <a:gd name="connsiteX2" fmla="*/ 497864 w 622206"/>
                <a:gd name="connsiteY2" fmla="*/ 61525 h 866990"/>
                <a:gd name="connsiteX3" fmla="*/ 426432 w 622206"/>
                <a:gd name="connsiteY3" fmla="*/ 11956 h 866990"/>
                <a:gd name="connsiteX4" fmla="*/ 352608 w 622206"/>
                <a:gd name="connsiteY4" fmla="*/ 1992 h 866990"/>
                <a:gd name="connsiteX5" fmla="*/ 204970 w 622206"/>
                <a:gd name="connsiteY5" fmla="*/ 42474 h 866990"/>
                <a:gd name="connsiteX6" fmla="*/ 104958 w 622206"/>
                <a:gd name="connsiteY6" fmla="*/ 130579 h 866990"/>
                <a:gd name="connsiteX7" fmla="*/ 38289 w 622206"/>
                <a:gd name="connsiteY7" fmla="*/ 231030 h 866990"/>
                <a:gd name="connsiteX8" fmla="*/ 16852 w 622206"/>
                <a:gd name="connsiteY8" fmla="*/ 321080 h 866990"/>
                <a:gd name="connsiteX9" fmla="*/ 184 w 622206"/>
                <a:gd name="connsiteY9" fmla="*/ 440142 h 866990"/>
                <a:gd name="connsiteX10" fmla="*/ 9708 w 622206"/>
                <a:gd name="connsiteY10" fmla="*/ 542536 h 866990"/>
                <a:gd name="connsiteX11" fmla="*/ 35907 w 622206"/>
                <a:gd name="connsiteY11" fmla="*/ 626318 h 866990"/>
                <a:gd name="connsiteX12" fmla="*/ 100196 w 622206"/>
                <a:gd name="connsiteY12" fmla="*/ 721130 h 866990"/>
                <a:gd name="connsiteX13" fmla="*/ 195446 w 622206"/>
                <a:gd name="connsiteY13" fmla="*/ 773517 h 866990"/>
                <a:gd name="connsiteX14" fmla="*/ 352609 w 622206"/>
                <a:gd name="connsiteY14" fmla="*/ 778279 h 866990"/>
                <a:gd name="connsiteX15" fmla="*/ 395472 w 622206"/>
                <a:gd name="connsiteY15" fmla="*/ 773518 h 866990"/>
                <a:gd name="connsiteX16" fmla="*/ 452622 w 622206"/>
                <a:gd name="connsiteY16" fmla="*/ 837811 h 866990"/>
                <a:gd name="connsiteX17" fmla="*/ 488339 w 622206"/>
                <a:gd name="connsiteY17" fmla="*/ 864005 h 866990"/>
                <a:gd name="connsiteX18" fmla="*/ 564539 w 622206"/>
                <a:gd name="connsiteY18" fmla="*/ 864007 h 866990"/>
                <a:gd name="connsiteX19" fmla="*/ 621689 w 622206"/>
                <a:gd name="connsiteY19" fmla="*/ 842574 h 866990"/>
                <a:gd name="connsiteX20" fmla="*/ 531204 w 622206"/>
                <a:gd name="connsiteY20" fmla="*/ 678268 h 866990"/>
                <a:gd name="connsiteX21" fmla="*/ 497866 w 622206"/>
                <a:gd name="connsiteY21" fmla="*/ 478243 h 866990"/>
                <a:gd name="connsiteX22" fmla="*/ 478815 w 622206"/>
                <a:gd name="connsiteY22" fmla="*/ 397279 h 866990"/>
                <a:gd name="connsiteX23" fmla="*/ 424047 w 622206"/>
                <a:gd name="connsiteY23" fmla="*/ 387757 h 866990"/>
                <a:gd name="connsiteX24" fmla="*/ 371658 w 622206"/>
                <a:gd name="connsiteY24" fmla="*/ 411567 h 866990"/>
                <a:gd name="connsiteX25" fmla="*/ 376421 w 622206"/>
                <a:gd name="connsiteY25" fmla="*/ 602068 h 866990"/>
                <a:gd name="connsiteX26" fmla="*/ 338321 w 622206"/>
                <a:gd name="connsiteY26" fmla="*/ 652073 h 866990"/>
                <a:gd name="connsiteX27" fmla="*/ 259740 w 622206"/>
                <a:gd name="connsiteY27" fmla="*/ 630642 h 866990"/>
                <a:gd name="connsiteX28" fmla="*/ 181159 w 622206"/>
                <a:gd name="connsiteY28" fmla="*/ 559205 h 866990"/>
                <a:gd name="connsiteX29" fmla="*/ 150202 w 622206"/>
                <a:gd name="connsiteY29" fmla="*/ 468717 h 866990"/>
                <a:gd name="connsiteX30" fmla="*/ 147820 w 622206"/>
                <a:gd name="connsiteY30" fmla="*/ 328224 h 866990"/>
                <a:gd name="connsiteX31" fmla="*/ 197827 w 622206"/>
                <a:gd name="connsiteY31" fmla="*/ 206780 h 866990"/>
                <a:gd name="connsiteX32" fmla="*/ 252595 w 622206"/>
                <a:gd name="connsiteY32" fmla="*/ 142487 h 866990"/>
                <a:gd name="connsiteX33" fmla="*/ 333558 w 622206"/>
                <a:gd name="connsiteY33" fmla="*/ 111530 h 866990"/>
                <a:gd name="connsiteX34" fmla="*/ 395471 w 622206"/>
                <a:gd name="connsiteY34" fmla="*/ 132962 h 866990"/>
                <a:gd name="connsiteX35" fmla="*/ 412139 w 622206"/>
                <a:gd name="connsiteY35" fmla="*/ 192492 h 866990"/>
                <a:gd name="connsiteX36" fmla="*/ 481202 w 622206"/>
                <a:gd name="connsiteY36" fmla="*/ 200075 h 866990"/>
                <a:gd name="connsiteX37" fmla="*/ 528821 w 622206"/>
                <a:gd name="connsiteY37" fmla="*/ 190111 h 866990"/>
                <a:gd name="connsiteX0" fmla="*/ 528821 w 622206"/>
                <a:gd name="connsiteY0" fmla="*/ 181521 h 858400"/>
                <a:gd name="connsiteX1" fmla="*/ 524063 w 622206"/>
                <a:gd name="connsiteY1" fmla="*/ 100998 h 858400"/>
                <a:gd name="connsiteX2" fmla="*/ 497864 w 622206"/>
                <a:gd name="connsiteY2" fmla="*/ 52935 h 858400"/>
                <a:gd name="connsiteX3" fmla="*/ 426432 w 622206"/>
                <a:gd name="connsiteY3" fmla="*/ 3366 h 858400"/>
                <a:gd name="connsiteX4" fmla="*/ 352608 w 622206"/>
                <a:gd name="connsiteY4" fmla="*/ 7689 h 858400"/>
                <a:gd name="connsiteX5" fmla="*/ 204970 w 622206"/>
                <a:gd name="connsiteY5" fmla="*/ 33884 h 858400"/>
                <a:gd name="connsiteX6" fmla="*/ 104958 w 622206"/>
                <a:gd name="connsiteY6" fmla="*/ 121989 h 858400"/>
                <a:gd name="connsiteX7" fmla="*/ 38289 w 622206"/>
                <a:gd name="connsiteY7" fmla="*/ 222440 h 858400"/>
                <a:gd name="connsiteX8" fmla="*/ 16852 w 622206"/>
                <a:gd name="connsiteY8" fmla="*/ 312490 h 858400"/>
                <a:gd name="connsiteX9" fmla="*/ 184 w 622206"/>
                <a:gd name="connsiteY9" fmla="*/ 431552 h 858400"/>
                <a:gd name="connsiteX10" fmla="*/ 9708 w 622206"/>
                <a:gd name="connsiteY10" fmla="*/ 533946 h 858400"/>
                <a:gd name="connsiteX11" fmla="*/ 35907 w 622206"/>
                <a:gd name="connsiteY11" fmla="*/ 617728 h 858400"/>
                <a:gd name="connsiteX12" fmla="*/ 100196 w 622206"/>
                <a:gd name="connsiteY12" fmla="*/ 712540 h 858400"/>
                <a:gd name="connsiteX13" fmla="*/ 195446 w 622206"/>
                <a:gd name="connsiteY13" fmla="*/ 764927 h 858400"/>
                <a:gd name="connsiteX14" fmla="*/ 352609 w 622206"/>
                <a:gd name="connsiteY14" fmla="*/ 769689 h 858400"/>
                <a:gd name="connsiteX15" fmla="*/ 395472 w 622206"/>
                <a:gd name="connsiteY15" fmla="*/ 764928 h 858400"/>
                <a:gd name="connsiteX16" fmla="*/ 452622 w 622206"/>
                <a:gd name="connsiteY16" fmla="*/ 829221 h 858400"/>
                <a:gd name="connsiteX17" fmla="*/ 488339 w 622206"/>
                <a:gd name="connsiteY17" fmla="*/ 855415 h 858400"/>
                <a:gd name="connsiteX18" fmla="*/ 564539 w 622206"/>
                <a:gd name="connsiteY18" fmla="*/ 855417 h 858400"/>
                <a:gd name="connsiteX19" fmla="*/ 621689 w 622206"/>
                <a:gd name="connsiteY19" fmla="*/ 833984 h 858400"/>
                <a:gd name="connsiteX20" fmla="*/ 531204 w 622206"/>
                <a:gd name="connsiteY20" fmla="*/ 669678 h 858400"/>
                <a:gd name="connsiteX21" fmla="*/ 497866 w 622206"/>
                <a:gd name="connsiteY21" fmla="*/ 469653 h 858400"/>
                <a:gd name="connsiteX22" fmla="*/ 478815 w 622206"/>
                <a:gd name="connsiteY22" fmla="*/ 388689 h 858400"/>
                <a:gd name="connsiteX23" fmla="*/ 424047 w 622206"/>
                <a:gd name="connsiteY23" fmla="*/ 379167 h 858400"/>
                <a:gd name="connsiteX24" fmla="*/ 371658 w 622206"/>
                <a:gd name="connsiteY24" fmla="*/ 402977 h 858400"/>
                <a:gd name="connsiteX25" fmla="*/ 376421 w 622206"/>
                <a:gd name="connsiteY25" fmla="*/ 593478 h 858400"/>
                <a:gd name="connsiteX26" fmla="*/ 338321 w 622206"/>
                <a:gd name="connsiteY26" fmla="*/ 643483 h 858400"/>
                <a:gd name="connsiteX27" fmla="*/ 259740 w 622206"/>
                <a:gd name="connsiteY27" fmla="*/ 622052 h 858400"/>
                <a:gd name="connsiteX28" fmla="*/ 181159 w 622206"/>
                <a:gd name="connsiteY28" fmla="*/ 550615 h 858400"/>
                <a:gd name="connsiteX29" fmla="*/ 150202 w 622206"/>
                <a:gd name="connsiteY29" fmla="*/ 460127 h 858400"/>
                <a:gd name="connsiteX30" fmla="*/ 147820 w 622206"/>
                <a:gd name="connsiteY30" fmla="*/ 319634 h 858400"/>
                <a:gd name="connsiteX31" fmla="*/ 197827 w 622206"/>
                <a:gd name="connsiteY31" fmla="*/ 198190 h 858400"/>
                <a:gd name="connsiteX32" fmla="*/ 252595 w 622206"/>
                <a:gd name="connsiteY32" fmla="*/ 133897 h 858400"/>
                <a:gd name="connsiteX33" fmla="*/ 333558 w 622206"/>
                <a:gd name="connsiteY33" fmla="*/ 102940 h 858400"/>
                <a:gd name="connsiteX34" fmla="*/ 395471 w 622206"/>
                <a:gd name="connsiteY34" fmla="*/ 124372 h 858400"/>
                <a:gd name="connsiteX35" fmla="*/ 412139 w 622206"/>
                <a:gd name="connsiteY35" fmla="*/ 183902 h 858400"/>
                <a:gd name="connsiteX36" fmla="*/ 481202 w 622206"/>
                <a:gd name="connsiteY36" fmla="*/ 191485 h 858400"/>
                <a:gd name="connsiteX37" fmla="*/ 528821 w 622206"/>
                <a:gd name="connsiteY37" fmla="*/ 181521 h 858400"/>
                <a:gd name="connsiteX0" fmla="*/ 528821 w 622206"/>
                <a:gd name="connsiteY0" fmla="*/ 188152 h 865031"/>
                <a:gd name="connsiteX1" fmla="*/ 524063 w 622206"/>
                <a:gd name="connsiteY1" fmla="*/ 107629 h 865031"/>
                <a:gd name="connsiteX2" fmla="*/ 497864 w 622206"/>
                <a:gd name="connsiteY2" fmla="*/ 59566 h 865031"/>
                <a:gd name="connsiteX3" fmla="*/ 426432 w 622206"/>
                <a:gd name="connsiteY3" fmla="*/ 9997 h 865031"/>
                <a:gd name="connsiteX4" fmla="*/ 331177 w 622206"/>
                <a:gd name="connsiteY4" fmla="*/ 2414 h 865031"/>
                <a:gd name="connsiteX5" fmla="*/ 204970 w 622206"/>
                <a:gd name="connsiteY5" fmla="*/ 40515 h 865031"/>
                <a:gd name="connsiteX6" fmla="*/ 104958 w 622206"/>
                <a:gd name="connsiteY6" fmla="*/ 128620 h 865031"/>
                <a:gd name="connsiteX7" fmla="*/ 38289 w 622206"/>
                <a:gd name="connsiteY7" fmla="*/ 229071 h 865031"/>
                <a:gd name="connsiteX8" fmla="*/ 16852 w 622206"/>
                <a:gd name="connsiteY8" fmla="*/ 319121 h 865031"/>
                <a:gd name="connsiteX9" fmla="*/ 184 w 622206"/>
                <a:gd name="connsiteY9" fmla="*/ 438183 h 865031"/>
                <a:gd name="connsiteX10" fmla="*/ 9708 w 622206"/>
                <a:gd name="connsiteY10" fmla="*/ 540577 h 865031"/>
                <a:gd name="connsiteX11" fmla="*/ 35907 w 622206"/>
                <a:gd name="connsiteY11" fmla="*/ 624359 h 865031"/>
                <a:gd name="connsiteX12" fmla="*/ 100196 w 622206"/>
                <a:gd name="connsiteY12" fmla="*/ 719171 h 865031"/>
                <a:gd name="connsiteX13" fmla="*/ 195446 w 622206"/>
                <a:gd name="connsiteY13" fmla="*/ 771558 h 865031"/>
                <a:gd name="connsiteX14" fmla="*/ 352609 w 622206"/>
                <a:gd name="connsiteY14" fmla="*/ 776320 h 865031"/>
                <a:gd name="connsiteX15" fmla="*/ 395472 w 622206"/>
                <a:gd name="connsiteY15" fmla="*/ 771559 h 865031"/>
                <a:gd name="connsiteX16" fmla="*/ 452622 w 622206"/>
                <a:gd name="connsiteY16" fmla="*/ 835852 h 865031"/>
                <a:gd name="connsiteX17" fmla="*/ 488339 w 622206"/>
                <a:gd name="connsiteY17" fmla="*/ 862046 h 865031"/>
                <a:gd name="connsiteX18" fmla="*/ 564539 w 622206"/>
                <a:gd name="connsiteY18" fmla="*/ 862048 h 865031"/>
                <a:gd name="connsiteX19" fmla="*/ 621689 w 622206"/>
                <a:gd name="connsiteY19" fmla="*/ 840615 h 865031"/>
                <a:gd name="connsiteX20" fmla="*/ 531204 w 622206"/>
                <a:gd name="connsiteY20" fmla="*/ 676309 h 865031"/>
                <a:gd name="connsiteX21" fmla="*/ 497866 w 622206"/>
                <a:gd name="connsiteY21" fmla="*/ 476284 h 865031"/>
                <a:gd name="connsiteX22" fmla="*/ 478815 w 622206"/>
                <a:gd name="connsiteY22" fmla="*/ 395320 h 865031"/>
                <a:gd name="connsiteX23" fmla="*/ 424047 w 622206"/>
                <a:gd name="connsiteY23" fmla="*/ 385798 h 865031"/>
                <a:gd name="connsiteX24" fmla="*/ 371658 w 622206"/>
                <a:gd name="connsiteY24" fmla="*/ 409608 h 865031"/>
                <a:gd name="connsiteX25" fmla="*/ 376421 w 622206"/>
                <a:gd name="connsiteY25" fmla="*/ 600109 h 865031"/>
                <a:gd name="connsiteX26" fmla="*/ 338321 w 622206"/>
                <a:gd name="connsiteY26" fmla="*/ 650114 h 865031"/>
                <a:gd name="connsiteX27" fmla="*/ 259740 w 622206"/>
                <a:gd name="connsiteY27" fmla="*/ 628683 h 865031"/>
                <a:gd name="connsiteX28" fmla="*/ 181159 w 622206"/>
                <a:gd name="connsiteY28" fmla="*/ 557246 h 865031"/>
                <a:gd name="connsiteX29" fmla="*/ 150202 w 622206"/>
                <a:gd name="connsiteY29" fmla="*/ 466758 h 865031"/>
                <a:gd name="connsiteX30" fmla="*/ 147820 w 622206"/>
                <a:gd name="connsiteY30" fmla="*/ 326265 h 865031"/>
                <a:gd name="connsiteX31" fmla="*/ 197827 w 622206"/>
                <a:gd name="connsiteY31" fmla="*/ 204821 h 865031"/>
                <a:gd name="connsiteX32" fmla="*/ 252595 w 622206"/>
                <a:gd name="connsiteY32" fmla="*/ 140528 h 865031"/>
                <a:gd name="connsiteX33" fmla="*/ 333558 w 622206"/>
                <a:gd name="connsiteY33" fmla="*/ 109571 h 865031"/>
                <a:gd name="connsiteX34" fmla="*/ 395471 w 622206"/>
                <a:gd name="connsiteY34" fmla="*/ 131003 h 865031"/>
                <a:gd name="connsiteX35" fmla="*/ 412139 w 622206"/>
                <a:gd name="connsiteY35" fmla="*/ 190533 h 865031"/>
                <a:gd name="connsiteX36" fmla="*/ 481202 w 622206"/>
                <a:gd name="connsiteY36" fmla="*/ 198116 h 865031"/>
                <a:gd name="connsiteX37" fmla="*/ 528821 w 622206"/>
                <a:gd name="connsiteY37" fmla="*/ 188152 h 865031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31177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38289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38289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12139 w 622206"/>
                <a:gd name="connsiteY35" fmla="*/ 187156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81202 w 622206"/>
                <a:gd name="connsiteY36" fmla="*/ 194739 h 861654"/>
                <a:gd name="connsiteX37" fmla="*/ 528821 w 622206"/>
                <a:gd name="connsiteY37" fmla="*/ 184775 h 861654"/>
                <a:gd name="connsiteX0" fmla="*/ 528821 w 622206"/>
                <a:gd name="connsiteY0" fmla="*/ 184775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28821 w 622206"/>
                <a:gd name="connsiteY37" fmla="*/ 184775 h 861654"/>
                <a:gd name="connsiteX0" fmla="*/ 502627 w 622206"/>
                <a:gd name="connsiteY0" fmla="*/ 196681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02627 w 622206"/>
                <a:gd name="connsiteY37" fmla="*/ 196681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2358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199502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78815 w 622206"/>
                <a:gd name="connsiteY22" fmla="*/ 391943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209027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62146 w 622206"/>
                <a:gd name="connsiteY22" fmla="*/ 380037 h 861654"/>
                <a:gd name="connsiteX23" fmla="*/ 424047 w 622206"/>
                <a:gd name="connsiteY23" fmla="*/ 382421 h 861654"/>
                <a:gd name="connsiteX24" fmla="*/ 371658 w 622206"/>
                <a:gd name="connsiteY24" fmla="*/ 406231 h 861654"/>
                <a:gd name="connsiteX25" fmla="*/ 376421 w 622206"/>
                <a:gd name="connsiteY25" fmla="*/ 596732 h 861654"/>
                <a:gd name="connsiteX26" fmla="*/ 338321 w 622206"/>
                <a:gd name="connsiteY26" fmla="*/ 646737 h 861654"/>
                <a:gd name="connsiteX27" fmla="*/ 259740 w 622206"/>
                <a:gd name="connsiteY27" fmla="*/ 625306 h 861654"/>
                <a:gd name="connsiteX28" fmla="*/ 181159 w 622206"/>
                <a:gd name="connsiteY28" fmla="*/ 553869 h 861654"/>
                <a:gd name="connsiteX29" fmla="*/ 150202 w 622206"/>
                <a:gd name="connsiteY29" fmla="*/ 463381 h 861654"/>
                <a:gd name="connsiteX30" fmla="*/ 147820 w 622206"/>
                <a:gd name="connsiteY30" fmla="*/ 322888 h 861654"/>
                <a:gd name="connsiteX31" fmla="*/ 197827 w 622206"/>
                <a:gd name="connsiteY31" fmla="*/ 201444 h 861654"/>
                <a:gd name="connsiteX32" fmla="*/ 252595 w 622206"/>
                <a:gd name="connsiteY32" fmla="*/ 137151 h 861654"/>
                <a:gd name="connsiteX33" fmla="*/ 333558 w 622206"/>
                <a:gd name="connsiteY33" fmla="*/ 106194 h 861654"/>
                <a:gd name="connsiteX34" fmla="*/ 395471 w 622206"/>
                <a:gd name="connsiteY34" fmla="*/ 127626 h 861654"/>
                <a:gd name="connsiteX35" fmla="*/ 400233 w 622206"/>
                <a:gd name="connsiteY35" fmla="*/ 203825 h 861654"/>
                <a:gd name="connsiteX36" fmla="*/ 457390 w 622206"/>
                <a:gd name="connsiteY36" fmla="*/ 209027 h 861654"/>
                <a:gd name="connsiteX37" fmla="*/ 500246 w 622206"/>
                <a:gd name="connsiteY37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3582 w 622206"/>
                <a:gd name="connsiteY22" fmla="*/ 418576 h 861654"/>
                <a:gd name="connsiteX23" fmla="*/ 462146 w 622206"/>
                <a:gd name="connsiteY23" fmla="*/ 380037 h 861654"/>
                <a:gd name="connsiteX24" fmla="*/ 424047 w 622206"/>
                <a:gd name="connsiteY24" fmla="*/ 382421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62146 w 622206"/>
                <a:gd name="connsiteY23" fmla="*/ 380037 h 861654"/>
                <a:gd name="connsiteX24" fmla="*/ 424047 w 622206"/>
                <a:gd name="connsiteY24" fmla="*/ 382421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62146 w 622206"/>
                <a:gd name="connsiteY23" fmla="*/ 380037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93107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1658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19285 w 622206"/>
                <a:gd name="connsiteY24" fmla="*/ 377659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57384 w 622206"/>
                <a:gd name="connsiteY23" fmla="*/ 377656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8834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97866 w 622206"/>
                <a:gd name="connsiteY21" fmla="*/ 472907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88341 w 622206"/>
                <a:gd name="connsiteY21" fmla="*/ 491957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206"/>
                <a:gd name="connsiteY0" fmla="*/ 191918 h 861654"/>
                <a:gd name="connsiteX1" fmla="*/ 524063 w 622206"/>
                <a:gd name="connsiteY1" fmla="*/ 104252 h 861654"/>
                <a:gd name="connsiteX2" fmla="*/ 497864 w 622206"/>
                <a:gd name="connsiteY2" fmla="*/ 56189 h 861654"/>
                <a:gd name="connsiteX3" fmla="*/ 426432 w 622206"/>
                <a:gd name="connsiteY3" fmla="*/ 6620 h 861654"/>
                <a:gd name="connsiteX4" fmla="*/ 304983 w 622206"/>
                <a:gd name="connsiteY4" fmla="*/ 3799 h 861654"/>
                <a:gd name="connsiteX5" fmla="*/ 204970 w 622206"/>
                <a:gd name="connsiteY5" fmla="*/ 37138 h 861654"/>
                <a:gd name="connsiteX6" fmla="*/ 104958 w 622206"/>
                <a:gd name="connsiteY6" fmla="*/ 125243 h 861654"/>
                <a:gd name="connsiteX7" fmla="*/ 45433 w 622206"/>
                <a:gd name="connsiteY7" fmla="*/ 225694 h 861654"/>
                <a:gd name="connsiteX8" fmla="*/ 16852 w 622206"/>
                <a:gd name="connsiteY8" fmla="*/ 315744 h 861654"/>
                <a:gd name="connsiteX9" fmla="*/ 184 w 622206"/>
                <a:gd name="connsiteY9" fmla="*/ 434806 h 861654"/>
                <a:gd name="connsiteX10" fmla="*/ 9708 w 622206"/>
                <a:gd name="connsiteY10" fmla="*/ 537200 h 861654"/>
                <a:gd name="connsiteX11" fmla="*/ 35907 w 622206"/>
                <a:gd name="connsiteY11" fmla="*/ 620982 h 861654"/>
                <a:gd name="connsiteX12" fmla="*/ 100196 w 622206"/>
                <a:gd name="connsiteY12" fmla="*/ 715794 h 861654"/>
                <a:gd name="connsiteX13" fmla="*/ 195446 w 622206"/>
                <a:gd name="connsiteY13" fmla="*/ 768181 h 861654"/>
                <a:gd name="connsiteX14" fmla="*/ 352609 w 622206"/>
                <a:gd name="connsiteY14" fmla="*/ 772943 h 861654"/>
                <a:gd name="connsiteX15" fmla="*/ 395472 w 622206"/>
                <a:gd name="connsiteY15" fmla="*/ 768182 h 861654"/>
                <a:gd name="connsiteX16" fmla="*/ 452622 w 622206"/>
                <a:gd name="connsiteY16" fmla="*/ 832475 h 861654"/>
                <a:gd name="connsiteX17" fmla="*/ 488339 w 622206"/>
                <a:gd name="connsiteY17" fmla="*/ 858669 h 861654"/>
                <a:gd name="connsiteX18" fmla="*/ 564539 w 622206"/>
                <a:gd name="connsiteY18" fmla="*/ 858671 h 861654"/>
                <a:gd name="connsiteX19" fmla="*/ 621689 w 622206"/>
                <a:gd name="connsiteY19" fmla="*/ 837238 h 861654"/>
                <a:gd name="connsiteX20" fmla="*/ 531204 w 622206"/>
                <a:gd name="connsiteY20" fmla="*/ 672932 h 861654"/>
                <a:gd name="connsiteX21" fmla="*/ 488341 w 622206"/>
                <a:gd name="connsiteY21" fmla="*/ 501482 h 861654"/>
                <a:gd name="connsiteX22" fmla="*/ 469295 w 622206"/>
                <a:gd name="connsiteY22" fmla="*/ 382857 h 861654"/>
                <a:gd name="connsiteX23" fmla="*/ 440715 w 622206"/>
                <a:gd name="connsiteY23" fmla="*/ 375275 h 861654"/>
                <a:gd name="connsiteX24" fmla="*/ 400235 w 622206"/>
                <a:gd name="connsiteY24" fmla="*/ 380040 h 861654"/>
                <a:gd name="connsiteX25" fmla="*/ 378802 w 622206"/>
                <a:gd name="connsiteY25" fmla="*/ 406231 h 861654"/>
                <a:gd name="connsiteX26" fmla="*/ 376421 w 622206"/>
                <a:gd name="connsiteY26" fmla="*/ 596732 h 861654"/>
                <a:gd name="connsiteX27" fmla="*/ 338321 w 622206"/>
                <a:gd name="connsiteY27" fmla="*/ 646737 h 861654"/>
                <a:gd name="connsiteX28" fmla="*/ 259740 w 622206"/>
                <a:gd name="connsiteY28" fmla="*/ 625306 h 861654"/>
                <a:gd name="connsiteX29" fmla="*/ 181159 w 622206"/>
                <a:gd name="connsiteY29" fmla="*/ 553869 h 861654"/>
                <a:gd name="connsiteX30" fmla="*/ 150202 w 622206"/>
                <a:gd name="connsiteY30" fmla="*/ 463381 h 861654"/>
                <a:gd name="connsiteX31" fmla="*/ 147820 w 622206"/>
                <a:gd name="connsiteY31" fmla="*/ 322888 h 861654"/>
                <a:gd name="connsiteX32" fmla="*/ 197827 w 622206"/>
                <a:gd name="connsiteY32" fmla="*/ 201444 h 861654"/>
                <a:gd name="connsiteX33" fmla="*/ 252595 w 622206"/>
                <a:gd name="connsiteY33" fmla="*/ 137151 h 861654"/>
                <a:gd name="connsiteX34" fmla="*/ 333558 w 622206"/>
                <a:gd name="connsiteY34" fmla="*/ 106194 h 861654"/>
                <a:gd name="connsiteX35" fmla="*/ 395471 w 622206"/>
                <a:gd name="connsiteY35" fmla="*/ 127626 h 861654"/>
                <a:gd name="connsiteX36" fmla="*/ 400233 w 622206"/>
                <a:gd name="connsiteY36" fmla="*/ 203825 h 861654"/>
                <a:gd name="connsiteX37" fmla="*/ 457390 w 622206"/>
                <a:gd name="connsiteY37" fmla="*/ 209027 h 861654"/>
                <a:gd name="connsiteX38" fmla="*/ 500246 w 622206"/>
                <a:gd name="connsiteY38" fmla="*/ 191918 h 861654"/>
                <a:gd name="connsiteX0" fmla="*/ 500246 w 622024"/>
                <a:gd name="connsiteY0" fmla="*/ 191918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0233 w 622024"/>
                <a:gd name="connsiteY36" fmla="*/ 203825 h 861654"/>
                <a:gd name="connsiteX37" fmla="*/ 457390 w 622024"/>
                <a:gd name="connsiteY37" fmla="*/ 209027 h 861654"/>
                <a:gd name="connsiteX38" fmla="*/ 500246 w 622024"/>
                <a:gd name="connsiteY38" fmla="*/ 191918 h 861654"/>
                <a:gd name="connsiteX0" fmla="*/ 507390 w 622024"/>
                <a:gd name="connsiteY0" fmla="*/ 196681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0233 w 622024"/>
                <a:gd name="connsiteY36" fmla="*/ 203825 h 861654"/>
                <a:gd name="connsiteX37" fmla="*/ 457390 w 622024"/>
                <a:gd name="connsiteY37" fmla="*/ 209027 h 861654"/>
                <a:gd name="connsiteX38" fmla="*/ 507390 w 622024"/>
                <a:gd name="connsiteY38" fmla="*/ 196681 h 861654"/>
                <a:gd name="connsiteX0" fmla="*/ 507390 w 622024"/>
                <a:gd name="connsiteY0" fmla="*/ 196681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57390 w 622024"/>
                <a:gd name="connsiteY37" fmla="*/ 209027 h 861654"/>
                <a:gd name="connsiteX38" fmla="*/ 507390 w 622024"/>
                <a:gd name="connsiteY38" fmla="*/ 196681 h 861654"/>
                <a:gd name="connsiteX0" fmla="*/ 514534 w 622024"/>
                <a:gd name="connsiteY0" fmla="*/ 199063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57390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24063 w 622024"/>
                <a:gd name="connsiteY1" fmla="*/ 104252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24063 w 622024"/>
                <a:gd name="connsiteY1" fmla="*/ 106633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  <a:gd name="connsiteX0" fmla="*/ 514534 w 622024"/>
                <a:gd name="connsiteY0" fmla="*/ 199063 h 861654"/>
                <a:gd name="connsiteX1" fmla="*/ 512157 w 622024"/>
                <a:gd name="connsiteY1" fmla="*/ 101870 h 861654"/>
                <a:gd name="connsiteX2" fmla="*/ 497864 w 622024"/>
                <a:gd name="connsiteY2" fmla="*/ 56189 h 861654"/>
                <a:gd name="connsiteX3" fmla="*/ 426432 w 622024"/>
                <a:gd name="connsiteY3" fmla="*/ 6620 h 861654"/>
                <a:gd name="connsiteX4" fmla="*/ 304983 w 622024"/>
                <a:gd name="connsiteY4" fmla="*/ 3799 h 861654"/>
                <a:gd name="connsiteX5" fmla="*/ 204970 w 622024"/>
                <a:gd name="connsiteY5" fmla="*/ 37138 h 861654"/>
                <a:gd name="connsiteX6" fmla="*/ 104958 w 622024"/>
                <a:gd name="connsiteY6" fmla="*/ 125243 h 861654"/>
                <a:gd name="connsiteX7" fmla="*/ 45433 w 622024"/>
                <a:gd name="connsiteY7" fmla="*/ 225694 h 861654"/>
                <a:gd name="connsiteX8" fmla="*/ 16852 w 622024"/>
                <a:gd name="connsiteY8" fmla="*/ 315744 h 861654"/>
                <a:gd name="connsiteX9" fmla="*/ 184 w 622024"/>
                <a:gd name="connsiteY9" fmla="*/ 434806 h 861654"/>
                <a:gd name="connsiteX10" fmla="*/ 9708 w 622024"/>
                <a:gd name="connsiteY10" fmla="*/ 537200 h 861654"/>
                <a:gd name="connsiteX11" fmla="*/ 35907 w 622024"/>
                <a:gd name="connsiteY11" fmla="*/ 620982 h 861654"/>
                <a:gd name="connsiteX12" fmla="*/ 100196 w 622024"/>
                <a:gd name="connsiteY12" fmla="*/ 715794 h 861654"/>
                <a:gd name="connsiteX13" fmla="*/ 195446 w 622024"/>
                <a:gd name="connsiteY13" fmla="*/ 768181 h 861654"/>
                <a:gd name="connsiteX14" fmla="*/ 352609 w 622024"/>
                <a:gd name="connsiteY14" fmla="*/ 772943 h 861654"/>
                <a:gd name="connsiteX15" fmla="*/ 395472 w 622024"/>
                <a:gd name="connsiteY15" fmla="*/ 768182 h 861654"/>
                <a:gd name="connsiteX16" fmla="*/ 452622 w 622024"/>
                <a:gd name="connsiteY16" fmla="*/ 832475 h 861654"/>
                <a:gd name="connsiteX17" fmla="*/ 488339 w 622024"/>
                <a:gd name="connsiteY17" fmla="*/ 858669 h 861654"/>
                <a:gd name="connsiteX18" fmla="*/ 564539 w 622024"/>
                <a:gd name="connsiteY18" fmla="*/ 858671 h 861654"/>
                <a:gd name="connsiteX19" fmla="*/ 621689 w 622024"/>
                <a:gd name="connsiteY19" fmla="*/ 837238 h 861654"/>
                <a:gd name="connsiteX20" fmla="*/ 538348 w 622024"/>
                <a:gd name="connsiteY20" fmla="*/ 672932 h 861654"/>
                <a:gd name="connsiteX21" fmla="*/ 488341 w 622024"/>
                <a:gd name="connsiteY21" fmla="*/ 501482 h 861654"/>
                <a:gd name="connsiteX22" fmla="*/ 469295 w 622024"/>
                <a:gd name="connsiteY22" fmla="*/ 382857 h 861654"/>
                <a:gd name="connsiteX23" fmla="*/ 440715 w 622024"/>
                <a:gd name="connsiteY23" fmla="*/ 375275 h 861654"/>
                <a:gd name="connsiteX24" fmla="*/ 400235 w 622024"/>
                <a:gd name="connsiteY24" fmla="*/ 380040 h 861654"/>
                <a:gd name="connsiteX25" fmla="*/ 378802 w 622024"/>
                <a:gd name="connsiteY25" fmla="*/ 406231 h 861654"/>
                <a:gd name="connsiteX26" fmla="*/ 376421 w 622024"/>
                <a:gd name="connsiteY26" fmla="*/ 596732 h 861654"/>
                <a:gd name="connsiteX27" fmla="*/ 338321 w 622024"/>
                <a:gd name="connsiteY27" fmla="*/ 646737 h 861654"/>
                <a:gd name="connsiteX28" fmla="*/ 259740 w 622024"/>
                <a:gd name="connsiteY28" fmla="*/ 625306 h 861654"/>
                <a:gd name="connsiteX29" fmla="*/ 181159 w 622024"/>
                <a:gd name="connsiteY29" fmla="*/ 553869 h 861654"/>
                <a:gd name="connsiteX30" fmla="*/ 150202 w 622024"/>
                <a:gd name="connsiteY30" fmla="*/ 463381 h 861654"/>
                <a:gd name="connsiteX31" fmla="*/ 147820 w 622024"/>
                <a:gd name="connsiteY31" fmla="*/ 322888 h 861654"/>
                <a:gd name="connsiteX32" fmla="*/ 197827 w 622024"/>
                <a:gd name="connsiteY32" fmla="*/ 201444 h 861654"/>
                <a:gd name="connsiteX33" fmla="*/ 252595 w 622024"/>
                <a:gd name="connsiteY33" fmla="*/ 137151 h 861654"/>
                <a:gd name="connsiteX34" fmla="*/ 333558 w 622024"/>
                <a:gd name="connsiteY34" fmla="*/ 106194 h 861654"/>
                <a:gd name="connsiteX35" fmla="*/ 395471 w 622024"/>
                <a:gd name="connsiteY35" fmla="*/ 127626 h 861654"/>
                <a:gd name="connsiteX36" fmla="*/ 407377 w 622024"/>
                <a:gd name="connsiteY36" fmla="*/ 199063 h 861654"/>
                <a:gd name="connsiteX37" fmla="*/ 462152 w 622024"/>
                <a:gd name="connsiteY37" fmla="*/ 209027 h 861654"/>
                <a:gd name="connsiteX38" fmla="*/ 514534 w 622024"/>
                <a:gd name="connsiteY38" fmla="*/ 199063 h 86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22024" h="861654">
                  <a:moveTo>
                    <a:pt x="514534" y="199063"/>
                  </a:moveTo>
                  <a:cubicBezTo>
                    <a:pt x="521281" y="186363"/>
                    <a:pt x="514935" y="125682"/>
                    <a:pt x="512157" y="101870"/>
                  </a:cubicBezTo>
                  <a:cubicBezTo>
                    <a:pt x="509379" y="78058"/>
                    <a:pt x="512152" y="72064"/>
                    <a:pt x="497864" y="56189"/>
                  </a:cubicBezTo>
                  <a:cubicBezTo>
                    <a:pt x="483577" y="40314"/>
                    <a:pt x="458579" y="15352"/>
                    <a:pt x="426432" y="6620"/>
                  </a:cubicBezTo>
                  <a:cubicBezTo>
                    <a:pt x="394285" y="-2112"/>
                    <a:pt x="341893" y="-1287"/>
                    <a:pt x="304983" y="3799"/>
                  </a:cubicBezTo>
                  <a:cubicBezTo>
                    <a:pt x="268073" y="8885"/>
                    <a:pt x="238307" y="16897"/>
                    <a:pt x="204970" y="37138"/>
                  </a:cubicBezTo>
                  <a:cubicBezTo>
                    <a:pt x="171633" y="57379"/>
                    <a:pt x="131547" y="93817"/>
                    <a:pt x="104958" y="125243"/>
                  </a:cubicBezTo>
                  <a:cubicBezTo>
                    <a:pt x="78369" y="156669"/>
                    <a:pt x="60117" y="193944"/>
                    <a:pt x="45433" y="225694"/>
                  </a:cubicBezTo>
                  <a:cubicBezTo>
                    <a:pt x="30749" y="257444"/>
                    <a:pt x="24393" y="280892"/>
                    <a:pt x="16852" y="315744"/>
                  </a:cubicBezTo>
                  <a:cubicBezTo>
                    <a:pt x="9311" y="350596"/>
                    <a:pt x="1375" y="397897"/>
                    <a:pt x="184" y="434806"/>
                  </a:cubicBezTo>
                  <a:cubicBezTo>
                    <a:pt x="-1007" y="471715"/>
                    <a:pt x="3754" y="506171"/>
                    <a:pt x="9708" y="537200"/>
                  </a:cubicBezTo>
                  <a:cubicBezTo>
                    <a:pt x="15662" y="568229"/>
                    <a:pt x="20826" y="591216"/>
                    <a:pt x="35907" y="620982"/>
                  </a:cubicBezTo>
                  <a:cubicBezTo>
                    <a:pt x="50988" y="650748"/>
                    <a:pt x="73606" y="691261"/>
                    <a:pt x="100196" y="715794"/>
                  </a:cubicBezTo>
                  <a:cubicBezTo>
                    <a:pt x="126786" y="740327"/>
                    <a:pt x="153377" y="758656"/>
                    <a:pt x="195446" y="768181"/>
                  </a:cubicBezTo>
                  <a:cubicBezTo>
                    <a:pt x="237515" y="777706"/>
                    <a:pt x="319271" y="772943"/>
                    <a:pt x="352609" y="772943"/>
                  </a:cubicBezTo>
                  <a:cubicBezTo>
                    <a:pt x="385947" y="772943"/>
                    <a:pt x="378803" y="758260"/>
                    <a:pt x="395472" y="768182"/>
                  </a:cubicBezTo>
                  <a:cubicBezTo>
                    <a:pt x="412141" y="778104"/>
                    <a:pt x="437144" y="817394"/>
                    <a:pt x="452622" y="832475"/>
                  </a:cubicBezTo>
                  <a:cubicBezTo>
                    <a:pt x="468100" y="847556"/>
                    <a:pt x="469686" y="854303"/>
                    <a:pt x="488339" y="858669"/>
                  </a:cubicBezTo>
                  <a:cubicBezTo>
                    <a:pt x="506992" y="863035"/>
                    <a:pt x="542314" y="862243"/>
                    <a:pt x="564539" y="858671"/>
                  </a:cubicBezTo>
                  <a:cubicBezTo>
                    <a:pt x="586764" y="855099"/>
                    <a:pt x="626054" y="868195"/>
                    <a:pt x="621689" y="837238"/>
                  </a:cubicBezTo>
                  <a:cubicBezTo>
                    <a:pt x="617324" y="806282"/>
                    <a:pt x="560573" y="728891"/>
                    <a:pt x="538348" y="672932"/>
                  </a:cubicBezTo>
                  <a:cubicBezTo>
                    <a:pt x="516123" y="616973"/>
                    <a:pt x="499850" y="549828"/>
                    <a:pt x="488341" y="501482"/>
                  </a:cubicBezTo>
                  <a:cubicBezTo>
                    <a:pt x="476832" y="453136"/>
                    <a:pt x="475248" y="398335"/>
                    <a:pt x="469295" y="382857"/>
                  </a:cubicBezTo>
                  <a:cubicBezTo>
                    <a:pt x="463342" y="367379"/>
                    <a:pt x="452225" y="375744"/>
                    <a:pt x="440715" y="375275"/>
                  </a:cubicBezTo>
                  <a:cubicBezTo>
                    <a:pt x="429205" y="374806"/>
                    <a:pt x="410554" y="374881"/>
                    <a:pt x="400235" y="380040"/>
                  </a:cubicBezTo>
                  <a:cubicBezTo>
                    <a:pt x="389916" y="385199"/>
                    <a:pt x="382771" y="370116"/>
                    <a:pt x="378802" y="406231"/>
                  </a:cubicBezTo>
                  <a:cubicBezTo>
                    <a:pt x="374833" y="442346"/>
                    <a:pt x="383168" y="556648"/>
                    <a:pt x="376421" y="596732"/>
                  </a:cubicBezTo>
                  <a:cubicBezTo>
                    <a:pt x="369674" y="636816"/>
                    <a:pt x="357768" y="641975"/>
                    <a:pt x="338321" y="646737"/>
                  </a:cubicBezTo>
                  <a:cubicBezTo>
                    <a:pt x="318874" y="651499"/>
                    <a:pt x="285934" y="640784"/>
                    <a:pt x="259740" y="625306"/>
                  </a:cubicBezTo>
                  <a:cubicBezTo>
                    <a:pt x="233546" y="609828"/>
                    <a:pt x="199415" y="580857"/>
                    <a:pt x="181159" y="553869"/>
                  </a:cubicBezTo>
                  <a:cubicBezTo>
                    <a:pt x="162903" y="526882"/>
                    <a:pt x="155758" y="501878"/>
                    <a:pt x="150202" y="463381"/>
                  </a:cubicBezTo>
                  <a:cubicBezTo>
                    <a:pt x="144646" y="424884"/>
                    <a:pt x="139883" y="366544"/>
                    <a:pt x="147820" y="322888"/>
                  </a:cubicBezTo>
                  <a:cubicBezTo>
                    <a:pt x="155757" y="279232"/>
                    <a:pt x="180365" y="232400"/>
                    <a:pt x="197827" y="201444"/>
                  </a:cubicBezTo>
                  <a:cubicBezTo>
                    <a:pt x="215289" y="170488"/>
                    <a:pt x="229973" y="153026"/>
                    <a:pt x="252595" y="137151"/>
                  </a:cubicBezTo>
                  <a:cubicBezTo>
                    <a:pt x="275217" y="121276"/>
                    <a:pt x="309745" y="107782"/>
                    <a:pt x="333558" y="106194"/>
                  </a:cubicBezTo>
                  <a:cubicBezTo>
                    <a:pt x="357371" y="104606"/>
                    <a:pt x="383168" y="112148"/>
                    <a:pt x="395471" y="127626"/>
                  </a:cubicBezTo>
                  <a:cubicBezTo>
                    <a:pt x="407774" y="143104"/>
                    <a:pt x="396264" y="185496"/>
                    <a:pt x="407377" y="199063"/>
                  </a:cubicBezTo>
                  <a:cubicBezTo>
                    <a:pt x="418490" y="212630"/>
                    <a:pt x="444293" y="209027"/>
                    <a:pt x="462152" y="209027"/>
                  </a:cubicBezTo>
                  <a:cubicBezTo>
                    <a:pt x="480011" y="209027"/>
                    <a:pt x="509376" y="221361"/>
                    <a:pt x="514534" y="199063"/>
                  </a:cubicBezTo>
                  <a:close/>
                </a:path>
              </a:pathLst>
            </a:custGeom>
            <a:solidFill>
              <a:srgbClr val="D8BE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600"/>
            </a:p>
          </p:txBody>
        </p:sp>
      </p:grpSp>
    </p:spTree>
    <p:extLst>
      <p:ext uri="{BB962C8B-B14F-4D97-AF65-F5344CB8AC3E}">
        <p14:creationId xmlns:p14="http://schemas.microsoft.com/office/powerpoint/2010/main" val="253497231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AFEA167F-B620-4556-BB37-0DBE5A4903A6}"/>
              </a:ext>
            </a:extLst>
          </p:cNvPr>
          <p:cNvGrpSpPr/>
          <p:nvPr/>
        </p:nvGrpSpPr>
        <p:grpSpPr>
          <a:xfrm>
            <a:off x="3150803" y="2091920"/>
            <a:ext cx="5890394" cy="1703325"/>
            <a:chOff x="3150803" y="1951955"/>
            <a:chExt cx="5890394" cy="1703325"/>
          </a:xfrm>
        </p:grpSpPr>
        <p:sp>
          <p:nvSpPr>
            <p:cNvPr id="8" name="正方形/長方形 7"/>
            <p:cNvSpPr/>
            <p:nvPr/>
          </p:nvSpPr>
          <p:spPr>
            <a:xfrm>
              <a:off x="3446200" y="1955662"/>
              <a:ext cx="864213" cy="76254"/>
            </a:xfrm>
            <a:prstGeom prst="rect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正方形/長方形 8"/>
            <p:cNvSpPr/>
            <p:nvPr/>
          </p:nvSpPr>
          <p:spPr>
            <a:xfrm>
              <a:off x="3857125" y="1998025"/>
              <a:ext cx="453288" cy="1076029"/>
            </a:xfrm>
            <a:prstGeom prst="rect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円/楕円 9"/>
            <p:cNvSpPr>
              <a:spLocks noChangeAspect="1"/>
            </p:cNvSpPr>
            <p:nvPr/>
          </p:nvSpPr>
          <p:spPr>
            <a:xfrm>
              <a:off x="3150803" y="2937645"/>
              <a:ext cx="483789" cy="483789"/>
            </a:xfrm>
            <a:prstGeom prst="ellipse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円/楕円 10"/>
            <p:cNvSpPr>
              <a:spLocks noChangeAspect="1"/>
            </p:cNvSpPr>
            <p:nvPr/>
          </p:nvSpPr>
          <p:spPr>
            <a:xfrm>
              <a:off x="4434537" y="2715411"/>
              <a:ext cx="206983" cy="206983"/>
            </a:xfrm>
            <a:prstGeom prst="ellipse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円/楕円 11"/>
            <p:cNvSpPr>
              <a:spLocks noChangeAspect="1"/>
            </p:cNvSpPr>
            <p:nvPr/>
          </p:nvSpPr>
          <p:spPr>
            <a:xfrm>
              <a:off x="5939913" y="2715411"/>
              <a:ext cx="206983" cy="206983"/>
            </a:xfrm>
            <a:prstGeom prst="ellipse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円/楕円 12"/>
            <p:cNvSpPr>
              <a:spLocks noChangeAspect="1"/>
            </p:cNvSpPr>
            <p:nvPr/>
          </p:nvSpPr>
          <p:spPr>
            <a:xfrm>
              <a:off x="7631828" y="2715411"/>
              <a:ext cx="206983" cy="206983"/>
            </a:xfrm>
            <a:prstGeom prst="ellipse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円/楕円 13"/>
            <p:cNvSpPr>
              <a:spLocks noChangeAspect="1"/>
            </p:cNvSpPr>
            <p:nvPr/>
          </p:nvSpPr>
          <p:spPr>
            <a:xfrm>
              <a:off x="4915959" y="3116841"/>
              <a:ext cx="483789" cy="483789"/>
            </a:xfrm>
            <a:prstGeom prst="ellipse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円/楕円 14"/>
            <p:cNvSpPr>
              <a:spLocks noChangeAspect="1"/>
            </p:cNvSpPr>
            <p:nvPr/>
          </p:nvSpPr>
          <p:spPr>
            <a:xfrm>
              <a:off x="8032208" y="3143954"/>
              <a:ext cx="483789" cy="483789"/>
            </a:xfrm>
            <a:prstGeom prst="ellipse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正方形/長方形 15"/>
            <p:cNvSpPr/>
            <p:nvPr/>
          </p:nvSpPr>
          <p:spPr>
            <a:xfrm>
              <a:off x="6313352" y="1955663"/>
              <a:ext cx="453288" cy="1699617"/>
            </a:xfrm>
            <a:prstGeom prst="rect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正方形/長方形 19"/>
            <p:cNvSpPr/>
            <p:nvPr/>
          </p:nvSpPr>
          <p:spPr>
            <a:xfrm>
              <a:off x="4687447" y="1962281"/>
              <a:ext cx="806598" cy="76254"/>
            </a:xfrm>
            <a:prstGeom prst="rect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正方形/長方形 20"/>
            <p:cNvSpPr/>
            <p:nvPr/>
          </p:nvSpPr>
          <p:spPr>
            <a:xfrm>
              <a:off x="6073258" y="1951955"/>
              <a:ext cx="870036" cy="86581"/>
            </a:xfrm>
            <a:prstGeom prst="rect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正方形/長方形 21"/>
            <p:cNvSpPr/>
            <p:nvPr/>
          </p:nvSpPr>
          <p:spPr>
            <a:xfrm>
              <a:off x="7788019" y="1955662"/>
              <a:ext cx="827107" cy="76254"/>
            </a:xfrm>
            <a:prstGeom prst="rect">
              <a:avLst/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平行四辺形 22"/>
            <p:cNvSpPr/>
            <p:nvPr/>
          </p:nvSpPr>
          <p:spPr>
            <a:xfrm>
              <a:off x="4721338" y="2038694"/>
              <a:ext cx="376187" cy="1611502"/>
            </a:xfrm>
            <a:prstGeom prst="parallelogram">
              <a:avLst>
                <a:gd name="adj" fmla="val 78097"/>
              </a:avLst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平行四辺形 23"/>
            <p:cNvSpPr/>
            <p:nvPr/>
          </p:nvSpPr>
          <p:spPr>
            <a:xfrm>
              <a:off x="7833728" y="2031916"/>
              <a:ext cx="376187" cy="1613197"/>
            </a:xfrm>
            <a:prstGeom prst="parallelogram">
              <a:avLst>
                <a:gd name="adj" fmla="val 78097"/>
              </a:avLst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平行四辺形 24"/>
            <p:cNvSpPr/>
            <p:nvPr/>
          </p:nvSpPr>
          <p:spPr>
            <a:xfrm flipH="1">
              <a:off x="5051879" y="1962281"/>
              <a:ext cx="879273" cy="1692999"/>
            </a:xfrm>
            <a:prstGeom prst="parallelogram">
              <a:avLst>
                <a:gd name="adj" fmla="val 48033"/>
              </a:avLst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平行四辺形 25"/>
            <p:cNvSpPr/>
            <p:nvPr/>
          </p:nvSpPr>
          <p:spPr>
            <a:xfrm flipH="1">
              <a:off x="8161924" y="1957198"/>
              <a:ext cx="879273" cy="1692999"/>
            </a:xfrm>
            <a:prstGeom prst="parallelogram">
              <a:avLst>
                <a:gd name="adj" fmla="val 48033"/>
              </a:avLst>
            </a:pr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9" name="フリーフォーム 28"/>
            <p:cNvSpPr/>
            <p:nvPr/>
          </p:nvSpPr>
          <p:spPr>
            <a:xfrm>
              <a:off x="3151837" y="3051919"/>
              <a:ext cx="1158602" cy="601709"/>
            </a:xfrm>
            <a:custGeom>
              <a:avLst/>
              <a:gdLst>
                <a:gd name="connsiteX0" fmla="*/ 1428802 w 2322882"/>
                <a:gd name="connsiteY0" fmla="*/ 40640 h 1190232"/>
                <a:gd name="connsiteX1" fmla="*/ 1479602 w 2322882"/>
                <a:gd name="connsiteY1" fmla="*/ 72136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28802 w 2322882"/>
                <a:gd name="connsiteY0" fmla="*/ 40640 h 1190232"/>
                <a:gd name="connsiteX1" fmla="*/ 1408482 w 2322882"/>
                <a:gd name="connsiteY1" fmla="*/ 741680 h 1190232"/>
                <a:gd name="connsiteX2" fmla="*/ 870002 w 2322882"/>
                <a:gd name="connsiteY2" fmla="*/ 1076960 h 1190232"/>
                <a:gd name="connsiteX3" fmla="*/ 494082 w 2322882"/>
                <a:gd name="connsiteY3" fmla="*/ 822960 h 1190232"/>
                <a:gd name="connsiteX4" fmla="*/ 595682 w 2322882"/>
                <a:gd name="connsiteY4" fmla="*/ 640080 h 1190232"/>
                <a:gd name="connsiteX5" fmla="*/ 26722 w 2322882"/>
                <a:gd name="connsiteY5" fmla="*/ 233680 h 1190232"/>
                <a:gd name="connsiteX6" fmla="*/ 179122 w 2322882"/>
                <a:gd name="connsiteY6" fmla="*/ 741680 h 1190232"/>
                <a:gd name="connsiteX7" fmla="*/ 930962 w 2322882"/>
                <a:gd name="connsiteY7" fmla="*/ 1188720 h 1190232"/>
                <a:gd name="connsiteX8" fmla="*/ 1957122 w 2322882"/>
                <a:gd name="connsiteY8" fmla="*/ 853440 h 1190232"/>
                <a:gd name="connsiteX9" fmla="*/ 2322882 w 2322882"/>
                <a:gd name="connsiteY9" fmla="*/ 0 h 1190232"/>
                <a:gd name="connsiteX10" fmla="*/ 2322882 w 2322882"/>
                <a:gd name="connsiteY10" fmla="*/ 0 h 1190232"/>
                <a:gd name="connsiteX11" fmla="*/ 2322882 w 2322882"/>
                <a:gd name="connsiteY11" fmla="*/ 0 h 1190232"/>
                <a:gd name="connsiteX0" fmla="*/ 1436819 w 2330899"/>
                <a:gd name="connsiteY0" fmla="*/ 40640 h 1190232"/>
                <a:gd name="connsiteX1" fmla="*/ 1416499 w 2330899"/>
                <a:gd name="connsiteY1" fmla="*/ 741680 h 1190232"/>
                <a:gd name="connsiteX2" fmla="*/ 878019 w 2330899"/>
                <a:gd name="connsiteY2" fmla="*/ 1076960 h 1190232"/>
                <a:gd name="connsiteX3" fmla="*/ 502099 w 2330899"/>
                <a:gd name="connsiteY3" fmla="*/ 822960 h 1190232"/>
                <a:gd name="connsiteX4" fmla="*/ 715459 w 2330899"/>
                <a:gd name="connsiteY4" fmla="*/ 660400 h 1190232"/>
                <a:gd name="connsiteX5" fmla="*/ 34739 w 2330899"/>
                <a:gd name="connsiteY5" fmla="*/ 233680 h 1190232"/>
                <a:gd name="connsiteX6" fmla="*/ 187139 w 2330899"/>
                <a:gd name="connsiteY6" fmla="*/ 741680 h 1190232"/>
                <a:gd name="connsiteX7" fmla="*/ 938979 w 2330899"/>
                <a:gd name="connsiteY7" fmla="*/ 1188720 h 1190232"/>
                <a:gd name="connsiteX8" fmla="*/ 1965139 w 2330899"/>
                <a:gd name="connsiteY8" fmla="*/ 853440 h 1190232"/>
                <a:gd name="connsiteX9" fmla="*/ 2330899 w 2330899"/>
                <a:gd name="connsiteY9" fmla="*/ 0 h 1190232"/>
                <a:gd name="connsiteX10" fmla="*/ 2330899 w 2330899"/>
                <a:gd name="connsiteY10" fmla="*/ 0 h 1190232"/>
                <a:gd name="connsiteX11" fmla="*/ 2330899 w 2330899"/>
                <a:gd name="connsiteY11" fmla="*/ 0 h 1190232"/>
                <a:gd name="connsiteX0" fmla="*/ 1436819 w 2330899"/>
                <a:gd name="connsiteY0" fmla="*/ 40640 h 1190232"/>
                <a:gd name="connsiteX1" fmla="*/ 1416499 w 2330899"/>
                <a:gd name="connsiteY1" fmla="*/ 741680 h 1190232"/>
                <a:gd name="connsiteX2" fmla="*/ 878019 w 2330899"/>
                <a:gd name="connsiteY2" fmla="*/ 1076960 h 1190232"/>
                <a:gd name="connsiteX3" fmla="*/ 502099 w 2330899"/>
                <a:gd name="connsiteY3" fmla="*/ 822960 h 1190232"/>
                <a:gd name="connsiteX4" fmla="*/ 715459 w 2330899"/>
                <a:gd name="connsiteY4" fmla="*/ 640080 h 1190232"/>
                <a:gd name="connsiteX5" fmla="*/ 34739 w 2330899"/>
                <a:gd name="connsiteY5" fmla="*/ 233680 h 1190232"/>
                <a:gd name="connsiteX6" fmla="*/ 187139 w 2330899"/>
                <a:gd name="connsiteY6" fmla="*/ 741680 h 1190232"/>
                <a:gd name="connsiteX7" fmla="*/ 938979 w 2330899"/>
                <a:gd name="connsiteY7" fmla="*/ 1188720 h 1190232"/>
                <a:gd name="connsiteX8" fmla="*/ 1965139 w 2330899"/>
                <a:gd name="connsiteY8" fmla="*/ 853440 h 1190232"/>
                <a:gd name="connsiteX9" fmla="*/ 2330899 w 2330899"/>
                <a:gd name="connsiteY9" fmla="*/ 0 h 1190232"/>
                <a:gd name="connsiteX10" fmla="*/ 2330899 w 2330899"/>
                <a:gd name="connsiteY10" fmla="*/ 0 h 1190232"/>
                <a:gd name="connsiteX11" fmla="*/ 2330899 w 2330899"/>
                <a:gd name="connsiteY11" fmla="*/ 0 h 1190232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16834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23946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189749"/>
                <a:gd name="connsiteX1" fmla="*/ 1416499 w 2330899"/>
                <a:gd name="connsiteY1" fmla="*/ 741680 h 1189749"/>
                <a:gd name="connsiteX2" fmla="*/ 878019 w 2330899"/>
                <a:gd name="connsiteY2" fmla="*/ 1076960 h 1189749"/>
                <a:gd name="connsiteX3" fmla="*/ 502099 w 2330899"/>
                <a:gd name="connsiteY3" fmla="*/ 822960 h 1189749"/>
                <a:gd name="connsiteX4" fmla="*/ 715459 w 2330899"/>
                <a:gd name="connsiteY4" fmla="*/ 640080 h 1189749"/>
                <a:gd name="connsiteX5" fmla="*/ 34739 w 2330899"/>
                <a:gd name="connsiteY5" fmla="*/ 233680 h 1189749"/>
                <a:gd name="connsiteX6" fmla="*/ 187139 w 2330899"/>
                <a:gd name="connsiteY6" fmla="*/ 741680 h 1189749"/>
                <a:gd name="connsiteX7" fmla="*/ 938979 w 2330899"/>
                <a:gd name="connsiteY7" fmla="*/ 1188720 h 1189749"/>
                <a:gd name="connsiteX8" fmla="*/ 1965139 w 2330899"/>
                <a:gd name="connsiteY8" fmla="*/ 853440 h 1189749"/>
                <a:gd name="connsiteX9" fmla="*/ 2239460 w 2330899"/>
                <a:gd name="connsiteY9" fmla="*/ 497840 h 1189749"/>
                <a:gd name="connsiteX10" fmla="*/ 2330899 w 2330899"/>
                <a:gd name="connsiteY10" fmla="*/ 0 h 1189749"/>
                <a:gd name="connsiteX11" fmla="*/ 2330899 w 2330899"/>
                <a:gd name="connsiteY11" fmla="*/ 0 h 1189749"/>
                <a:gd name="connsiteX12" fmla="*/ 2330899 w 2330899"/>
                <a:gd name="connsiteY12" fmla="*/ 0 h 1189749"/>
                <a:gd name="connsiteX0" fmla="*/ 1436819 w 2330899"/>
                <a:gd name="connsiteY0" fmla="*/ 40640 h 1205641"/>
                <a:gd name="connsiteX1" fmla="*/ 1416499 w 2330899"/>
                <a:gd name="connsiteY1" fmla="*/ 741680 h 1205641"/>
                <a:gd name="connsiteX2" fmla="*/ 878019 w 2330899"/>
                <a:gd name="connsiteY2" fmla="*/ 1076960 h 1205641"/>
                <a:gd name="connsiteX3" fmla="*/ 502099 w 2330899"/>
                <a:gd name="connsiteY3" fmla="*/ 822960 h 1205641"/>
                <a:gd name="connsiteX4" fmla="*/ 715459 w 2330899"/>
                <a:gd name="connsiteY4" fmla="*/ 640080 h 1205641"/>
                <a:gd name="connsiteX5" fmla="*/ 34739 w 2330899"/>
                <a:gd name="connsiteY5" fmla="*/ 233680 h 1205641"/>
                <a:gd name="connsiteX6" fmla="*/ 187139 w 2330899"/>
                <a:gd name="connsiteY6" fmla="*/ 741680 h 1205641"/>
                <a:gd name="connsiteX7" fmla="*/ 938979 w 2330899"/>
                <a:gd name="connsiteY7" fmla="*/ 1188720 h 1205641"/>
                <a:gd name="connsiteX8" fmla="*/ 1355540 w 2330899"/>
                <a:gd name="connsiteY8" fmla="*/ 1087121 h 1205641"/>
                <a:gd name="connsiteX9" fmla="*/ 1965139 w 2330899"/>
                <a:gd name="connsiteY9" fmla="*/ 853440 h 1205641"/>
                <a:gd name="connsiteX10" fmla="*/ 2239460 w 2330899"/>
                <a:gd name="connsiteY10" fmla="*/ 497840 h 1205641"/>
                <a:gd name="connsiteX11" fmla="*/ 2330899 w 2330899"/>
                <a:gd name="connsiteY11" fmla="*/ 0 h 1205641"/>
                <a:gd name="connsiteX12" fmla="*/ 2330899 w 2330899"/>
                <a:gd name="connsiteY12" fmla="*/ 0 h 1205641"/>
                <a:gd name="connsiteX13" fmla="*/ 2330899 w 2330899"/>
                <a:gd name="connsiteY13" fmla="*/ 0 h 1205641"/>
                <a:gd name="connsiteX0" fmla="*/ 1436819 w 2330899"/>
                <a:gd name="connsiteY0" fmla="*/ 40640 h 1232886"/>
                <a:gd name="connsiteX1" fmla="*/ 1416499 w 2330899"/>
                <a:gd name="connsiteY1" fmla="*/ 741680 h 1232886"/>
                <a:gd name="connsiteX2" fmla="*/ 878019 w 2330899"/>
                <a:gd name="connsiteY2" fmla="*/ 1076960 h 1232886"/>
                <a:gd name="connsiteX3" fmla="*/ 502099 w 2330899"/>
                <a:gd name="connsiteY3" fmla="*/ 822960 h 1232886"/>
                <a:gd name="connsiteX4" fmla="*/ 715459 w 2330899"/>
                <a:gd name="connsiteY4" fmla="*/ 640080 h 1232886"/>
                <a:gd name="connsiteX5" fmla="*/ 34739 w 2330899"/>
                <a:gd name="connsiteY5" fmla="*/ 233680 h 1232886"/>
                <a:gd name="connsiteX6" fmla="*/ 187139 w 2330899"/>
                <a:gd name="connsiteY6" fmla="*/ 741680 h 1232886"/>
                <a:gd name="connsiteX7" fmla="*/ 938979 w 2330899"/>
                <a:gd name="connsiteY7" fmla="*/ 1188720 h 1232886"/>
                <a:gd name="connsiteX8" fmla="*/ 1355540 w 2330899"/>
                <a:gd name="connsiteY8" fmla="*/ 1178561 h 1232886"/>
                <a:gd name="connsiteX9" fmla="*/ 1965139 w 2330899"/>
                <a:gd name="connsiteY9" fmla="*/ 853440 h 1232886"/>
                <a:gd name="connsiteX10" fmla="*/ 2239460 w 2330899"/>
                <a:gd name="connsiteY10" fmla="*/ 497840 h 1232886"/>
                <a:gd name="connsiteX11" fmla="*/ 2330899 w 2330899"/>
                <a:gd name="connsiteY11" fmla="*/ 0 h 1232886"/>
                <a:gd name="connsiteX12" fmla="*/ 2330899 w 2330899"/>
                <a:gd name="connsiteY12" fmla="*/ 0 h 1232886"/>
                <a:gd name="connsiteX13" fmla="*/ 2330899 w 2330899"/>
                <a:gd name="connsiteY13" fmla="*/ 0 h 1232886"/>
                <a:gd name="connsiteX0" fmla="*/ 1436819 w 2330899"/>
                <a:gd name="connsiteY0" fmla="*/ 40640 h 1232886"/>
                <a:gd name="connsiteX1" fmla="*/ 1416499 w 2330899"/>
                <a:gd name="connsiteY1" fmla="*/ 741680 h 1232886"/>
                <a:gd name="connsiteX2" fmla="*/ 878019 w 2330899"/>
                <a:gd name="connsiteY2" fmla="*/ 1076960 h 1232886"/>
                <a:gd name="connsiteX3" fmla="*/ 502099 w 2330899"/>
                <a:gd name="connsiteY3" fmla="*/ 822960 h 1232886"/>
                <a:gd name="connsiteX4" fmla="*/ 715459 w 2330899"/>
                <a:gd name="connsiteY4" fmla="*/ 640080 h 1232886"/>
                <a:gd name="connsiteX5" fmla="*/ 34739 w 2330899"/>
                <a:gd name="connsiteY5" fmla="*/ 233680 h 1232886"/>
                <a:gd name="connsiteX6" fmla="*/ 187139 w 2330899"/>
                <a:gd name="connsiteY6" fmla="*/ 741680 h 1232886"/>
                <a:gd name="connsiteX7" fmla="*/ 938979 w 2330899"/>
                <a:gd name="connsiteY7" fmla="*/ 1188720 h 1232886"/>
                <a:gd name="connsiteX8" fmla="*/ 1355540 w 2330899"/>
                <a:gd name="connsiteY8" fmla="*/ 1178561 h 1232886"/>
                <a:gd name="connsiteX9" fmla="*/ 1965139 w 2330899"/>
                <a:gd name="connsiteY9" fmla="*/ 853440 h 1232886"/>
                <a:gd name="connsiteX10" fmla="*/ 2239460 w 2330899"/>
                <a:gd name="connsiteY10" fmla="*/ 497840 h 1232886"/>
                <a:gd name="connsiteX11" fmla="*/ 2330899 w 2330899"/>
                <a:gd name="connsiteY11" fmla="*/ 0 h 1232886"/>
                <a:gd name="connsiteX12" fmla="*/ 2330899 w 2330899"/>
                <a:gd name="connsiteY12" fmla="*/ 0 h 1232886"/>
                <a:gd name="connsiteX13" fmla="*/ 2330899 w 2330899"/>
                <a:gd name="connsiteY13" fmla="*/ 0 h 1232886"/>
                <a:gd name="connsiteX0" fmla="*/ 1436819 w 2330899"/>
                <a:gd name="connsiteY0" fmla="*/ 40640 h 1226895"/>
                <a:gd name="connsiteX1" fmla="*/ 1416499 w 2330899"/>
                <a:gd name="connsiteY1" fmla="*/ 741680 h 1226895"/>
                <a:gd name="connsiteX2" fmla="*/ 878019 w 2330899"/>
                <a:gd name="connsiteY2" fmla="*/ 1076960 h 1226895"/>
                <a:gd name="connsiteX3" fmla="*/ 502099 w 2330899"/>
                <a:gd name="connsiteY3" fmla="*/ 822960 h 1226895"/>
                <a:gd name="connsiteX4" fmla="*/ 715459 w 2330899"/>
                <a:gd name="connsiteY4" fmla="*/ 640080 h 1226895"/>
                <a:gd name="connsiteX5" fmla="*/ 34739 w 2330899"/>
                <a:gd name="connsiteY5" fmla="*/ 233680 h 1226895"/>
                <a:gd name="connsiteX6" fmla="*/ 187139 w 2330899"/>
                <a:gd name="connsiteY6" fmla="*/ 741680 h 1226895"/>
                <a:gd name="connsiteX7" fmla="*/ 938979 w 2330899"/>
                <a:gd name="connsiteY7" fmla="*/ 1188720 h 1226895"/>
                <a:gd name="connsiteX8" fmla="*/ 1355540 w 2330899"/>
                <a:gd name="connsiteY8" fmla="*/ 1178561 h 1226895"/>
                <a:gd name="connsiteX9" fmla="*/ 1965139 w 2330899"/>
                <a:gd name="connsiteY9" fmla="*/ 853440 h 1226895"/>
                <a:gd name="connsiteX10" fmla="*/ 2239460 w 2330899"/>
                <a:gd name="connsiteY10" fmla="*/ 497840 h 1226895"/>
                <a:gd name="connsiteX11" fmla="*/ 2330899 w 2330899"/>
                <a:gd name="connsiteY11" fmla="*/ 0 h 1226895"/>
                <a:gd name="connsiteX12" fmla="*/ 2330899 w 2330899"/>
                <a:gd name="connsiteY12" fmla="*/ 0 h 1226895"/>
                <a:gd name="connsiteX13" fmla="*/ 2330899 w 2330899"/>
                <a:gd name="connsiteY13" fmla="*/ 0 h 1226895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527 w 2321607"/>
                <a:gd name="connsiteY0" fmla="*/ 40640 h 1210139"/>
                <a:gd name="connsiteX1" fmla="*/ 1407207 w 2321607"/>
                <a:gd name="connsiteY1" fmla="*/ 741680 h 1210139"/>
                <a:gd name="connsiteX2" fmla="*/ 868727 w 2321607"/>
                <a:gd name="connsiteY2" fmla="*/ 1076960 h 1210139"/>
                <a:gd name="connsiteX3" fmla="*/ 492807 w 2321607"/>
                <a:gd name="connsiteY3" fmla="*/ 822960 h 1210139"/>
                <a:gd name="connsiteX4" fmla="*/ 706167 w 2321607"/>
                <a:gd name="connsiteY4" fmla="*/ 640080 h 1210139"/>
                <a:gd name="connsiteX5" fmla="*/ 25447 w 2321607"/>
                <a:gd name="connsiteY5" fmla="*/ 233680 h 1210139"/>
                <a:gd name="connsiteX6" fmla="*/ 177847 w 2321607"/>
                <a:gd name="connsiteY6" fmla="*/ 741680 h 1210139"/>
                <a:gd name="connsiteX7" fmla="*/ 492808 w 2321607"/>
                <a:gd name="connsiteY7" fmla="*/ 975361 h 1210139"/>
                <a:gd name="connsiteX8" fmla="*/ 929687 w 2321607"/>
                <a:gd name="connsiteY8" fmla="*/ 1188720 h 1210139"/>
                <a:gd name="connsiteX9" fmla="*/ 1346248 w 2321607"/>
                <a:gd name="connsiteY9" fmla="*/ 1178561 h 1210139"/>
                <a:gd name="connsiteX10" fmla="*/ 1955847 w 2321607"/>
                <a:gd name="connsiteY10" fmla="*/ 853440 h 1210139"/>
                <a:gd name="connsiteX11" fmla="*/ 2230168 w 2321607"/>
                <a:gd name="connsiteY11" fmla="*/ 497840 h 1210139"/>
                <a:gd name="connsiteX12" fmla="*/ 2321607 w 2321607"/>
                <a:gd name="connsiteY12" fmla="*/ 0 h 1210139"/>
                <a:gd name="connsiteX13" fmla="*/ 2321607 w 2321607"/>
                <a:gd name="connsiteY13" fmla="*/ 0 h 1210139"/>
                <a:gd name="connsiteX14" fmla="*/ 2321607 w 2321607"/>
                <a:gd name="connsiteY14" fmla="*/ 0 h 1210139"/>
                <a:gd name="connsiteX0" fmla="*/ 1427033 w 2321113"/>
                <a:gd name="connsiteY0" fmla="*/ 40640 h 1207346"/>
                <a:gd name="connsiteX1" fmla="*/ 1406713 w 2321113"/>
                <a:gd name="connsiteY1" fmla="*/ 741680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78664 w 2321113"/>
                <a:gd name="connsiteY1" fmla="*/ 789363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67444 w 2321113"/>
                <a:gd name="connsiteY1" fmla="*/ 806193 h 1207346"/>
                <a:gd name="connsiteX2" fmla="*/ 868233 w 2321113"/>
                <a:gd name="connsiteY2" fmla="*/ 107696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27033 w 2321113"/>
                <a:gd name="connsiteY0" fmla="*/ 40640 h 1207346"/>
                <a:gd name="connsiteX1" fmla="*/ 1367444 w 2321113"/>
                <a:gd name="connsiteY1" fmla="*/ 806193 h 1207346"/>
                <a:gd name="connsiteX2" fmla="*/ 879453 w 2321113"/>
                <a:gd name="connsiteY2" fmla="*/ 1071350 h 1207346"/>
                <a:gd name="connsiteX3" fmla="*/ 492313 w 2321113"/>
                <a:gd name="connsiteY3" fmla="*/ 822960 h 1207346"/>
                <a:gd name="connsiteX4" fmla="*/ 705673 w 2321113"/>
                <a:gd name="connsiteY4" fmla="*/ 640080 h 1207346"/>
                <a:gd name="connsiteX5" fmla="*/ 24953 w 2321113"/>
                <a:gd name="connsiteY5" fmla="*/ 233680 h 1207346"/>
                <a:gd name="connsiteX6" fmla="*/ 177353 w 2321113"/>
                <a:gd name="connsiteY6" fmla="*/ 741680 h 1207346"/>
                <a:gd name="connsiteX7" fmla="*/ 461834 w 2321113"/>
                <a:gd name="connsiteY7" fmla="*/ 1016001 h 1207346"/>
                <a:gd name="connsiteX8" fmla="*/ 929193 w 2321113"/>
                <a:gd name="connsiteY8" fmla="*/ 1188720 h 1207346"/>
                <a:gd name="connsiteX9" fmla="*/ 1345754 w 2321113"/>
                <a:gd name="connsiteY9" fmla="*/ 1178561 h 1207346"/>
                <a:gd name="connsiteX10" fmla="*/ 1955353 w 2321113"/>
                <a:gd name="connsiteY10" fmla="*/ 853440 h 1207346"/>
                <a:gd name="connsiteX11" fmla="*/ 2229674 w 2321113"/>
                <a:gd name="connsiteY11" fmla="*/ 497840 h 1207346"/>
                <a:gd name="connsiteX12" fmla="*/ 2321113 w 2321113"/>
                <a:gd name="connsiteY12" fmla="*/ 0 h 1207346"/>
                <a:gd name="connsiteX13" fmla="*/ 2321113 w 2321113"/>
                <a:gd name="connsiteY13" fmla="*/ 0 h 1207346"/>
                <a:gd name="connsiteX14" fmla="*/ 2321113 w 2321113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31018 w 2325098"/>
                <a:gd name="connsiteY0" fmla="*/ 40640 h 1207346"/>
                <a:gd name="connsiteX1" fmla="*/ 1371429 w 2325098"/>
                <a:gd name="connsiteY1" fmla="*/ 806193 h 1207346"/>
                <a:gd name="connsiteX2" fmla="*/ 883438 w 2325098"/>
                <a:gd name="connsiteY2" fmla="*/ 1071350 h 1207346"/>
                <a:gd name="connsiteX3" fmla="*/ 496298 w 2325098"/>
                <a:gd name="connsiteY3" fmla="*/ 822960 h 1207346"/>
                <a:gd name="connsiteX4" fmla="*/ 771366 w 2325098"/>
                <a:gd name="connsiteY4" fmla="*/ 598006 h 1207346"/>
                <a:gd name="connsiteX5" fmla="*/ 28938 w 2325098"/>
                <a:gd name="connsiteY5" fmla="*/ 233680 h 1207346"/>
                <a:gd name="connsiteX6" fmla="*/ 181338 w 2325098"/>
                <a:gd name="connsiteY6" fmla="*/ 741680 h 1207346"/>
                <a:gd name="connsiteX7" fmla="*/ 465819 w 2325098"/>
                <a:gd name="connsiteY7" fmla="*/ 1016001 h 1207346"/>
                <a:gd name="connsiteX8" fmla="*/ 933178 w 2325098"/>
                <a:gd name="connsiteY8" fmla="*/ 1188720 h 1207346"/>
                <a:gd name="connsiteX9" fmla="*/ 1349739 w 2325098"/>
                <a:gd name="connsiteY9" fmla="*/ 1178561 h 1207346"/>
                <a:gd name="connsiteX10" fmla="*/ 1959338 w 2325098"/>
                <a:gd name="connsiteY10" fmla="*/ 853440 h 1207346"/>
                <a:gd name="connsiteX11" fmla="*/ 2233659 w 2325098"/>
                <a:gd name="connsiteY11" fmla="*/ 497840 h 1207346"/>
                <a:gd name="connsiteX12" fmla="*/ 2325098 w 2325098"/>
                <a:gd name="connsiteY12" fmla="*/ 0 h 1207346"/>
                <a:gd name="connsiteX13" fmla="*/ 2325098 w 2325098"/>
                <a:gd name="connsiteY13" fmla="*/ 0 h 1207346"/>
                <a:gd name="connsiteX14" fmla="*/ 2325098 w 2325098"/>
                <a:gd name="connsiteY14" fmla="*/ 0 h 1207346"/>
                <a:gd name="connsiteX0" fmla="*/ 1418381 w 2312461"/>
                <a:gd name="connsiteY0" fmla="*/ 40640 h 1207346"/>
                <a:gd name="connsiteX1" fmla="*/ 1358792 w 2312461"/>
                <a:gd name="connsiteY1" fmla="*/ 806193 h 1207346"/>
                <a:gd name="connsiteX2" fmla="*/ 870801 w 2312461"/>
                <a:gd name="connsiteY2" fmla="*/ 1071350 h 1207346"/>
                <a:gd name="connsiteX3" fmla="*/ 483661 w 2312461"/>
                <a:gd name="connsiteY3" fmla="*/ 822960 h 1207346"/>
                <a:gd name="connsiteX4" fmla="*/ 758729 w 2312461"/>
                <a:gd name="connsiteY4" fmla="*/ 598006 h 1207346"/>
                <a:gd name="connsiteX5" fmla="*/ 30326 w 2312461"/>
                <a:gd name="connsiteY5" fmla="*/ 250510 h 1207346"/>
                <a:gd name="connsiteX6" fmla="*/ 168701 w 2312461"/>
                <a:gd name="connsiteY6" fmla="*/ 741680 h 1207346"/>
                <a:gd name="connsiteX7" fmla="*/ 453182 w 2312461"/>
                <a:gd name="connsiteY7" fmla="*/ 1016001 h 1207346"/>
                <a:gd name="connsiteX8" fmla="*/ 920541 w 2312461"/>
                <a:gd name="connsiteY8" fmla="*/ 1188720 h 1207346"/>
                <a:gd name="connsiteX9" fmla="*/ 1337102 w 2312461"/>
                <a:gd name="connsiteY9" fmla="*/ 1178561 h 1207346"/>
                <a:gd name="connsiteX10" fmla="*/ 1946701 w 2312461"/>
                <a:gd name="connsiteY10" fmla="*/ 853440 h 1207346"/>
                <a:gd name="connsiteX11" fmla="*/ 2221022 w 2312461"/>
                <a:gd name="connsiteY11" fmla="*/ 497840 h 1207346"/>
                <a:gd name="connsiteX12" fmla="*/ 2312461 w 2312461"/>
                <a:gd name="connsiteY12" fmla="*/ 0 h 1207346"/>
                <a:gd name="connsiteX13" fmla="*/ 2312461 w 2312461"/>
                <a:gd name="connsiteY13" fmla="*/ 0 h 1207346"/>
                <a:gd name="connsiteX14" fmla="*/ 2312461 w 2312461"/>
                <a:gd name="connsiteY14" fmla="*/ 0 h 1207346"/>
                <a:gd name="connsiteX0" fmla="*/ 1416145 w 2310225"/>
                <a:gd name="connsiteY0" fmla="*/ 40640 h 1207346"/>
                <a:gd name="connsiteX1" fmla="*/ 1356556 w 2310225"/>
                <a:gd name="connsiteY1" fmla="*/ 806193 h 1207346"/>
                <a:gd name="connsiteX2" fmla="*/ 868565 w 2310225"/>
                <a:gd name="connsiteY2" fmla="*/ 1071350 h 1207346"/>
                <a:gd name="connsiteX3" fmla="*/ 481425 w 2310225"/>
                <a:gd name="connsiteY3" fmla="*/ 822960 h 1207346"/>
                <a:gd name="connsiteX4" fmla="*/ 756493 w 2310225"/>
                <a:gd name="connsiteY4" fmla="*/ 598006 h 1207346"/>
                <a:gd name="connsiteX5" fmla="*/ 28090 w 2310225"/>
                <a:gd name="connsiteY5" fmla="*/ 250510 h 1207346"/>
                <a:gd name="connsiteX6" fmla="*/ 166465 w 2310225"/>
                <a:gd name="connsiteY6" fmla="*/ 741680 h 1207346"/>
                <a:gd name="connsiteX7" fmla="*/ 450946 w 2310225"/>
                <a:gd name="connsiteY7" fmla="*/ 1016001 h 1207346"/>
                <a:gd name="connsiteX8" fmla="*/ 918305 w 2310225"/>
                <a:gd name="connsiteY8" fmla="*/ 1188720 h 1207346"/>
                <a:gd name="connsiteX9" fmla="*/ 1334866 w 2310225"/>
                <a:gd name="connsiteY9" fmla="*/ 1178561 h 1207346"/>
                <a:gd name="connsiteX10" fmla="*/ 1944465 w 2310225"/>
                <a:gd name="connsiteY10" fmla="*/ 853440 h 1207346"/>
                <a:gd name="connsiteX11" fmla="*/ 2218786 w 2310225"/>
                <a:gd name="connsiteY11" fmla="*/ 497840 h 1207346"/>
                <a:gd name="connsiteX12" fmla="*/ 2310225 w 2310225"/>
                <a:gd name="connsiteY12" fmla="*/ 0 h 1207346"/>
                <a:gd name="connsiteX13" fmla="*/ 2310225 w 2310225"/>
                <a:gd name="connsiteY13" fmla="*/ 0 h 1207346"/>
                <a:gd name="connsiteX14" fmla="*/ 2310225 w 2310225"/>
                <a:gd name="connsiteY14" fmla="*/ 0 h 1207346"/>
                <a:gd name="connsiteX0" fmla="*/ 1409576 w 2303656"/>
                <a:gd name="connsiteY0" fmla="*/ 40640 h 1207346"/>
                <a:gd name="connsiteX1" fmla="*/ 1349987 w 2303656"/>
                <a:gd name="connsiteY1" fmla="*/ 806193 h 1207346"/>
                <a:gd name="connsiteX2" fmla="*/ 861996 w 2303656"/>
                <a:gd name="connsiteY2" fmla="*/ 1071350 h 1207346"/>
                <a:gd name="connsiteX3" fmla="*/ 474856 w 2303656"/>
                <a:gd name="connsiteY3" fmla="*/ 822960 h 1207346"/>
                <a:gd name="connsiteX4" fmla="*/ 749924 w 2303656"/>
                <a:gd name="connsiteY4" fmla="*/ 598006 h 1207346"/>
                <a:gd name="connsiteX5" fmla="*/ 21521 w 2303656"/>
                <a:gd name="connsiteY5" fmla="*/ 250510 h 1207346"/>
                <a:gd name="connsiteX6" fmla="*/ 159896 w 2303656"/>
                <a:gd name="connsiteY6" fmla="*/ 741680 h 1207346"/>
                <a:gd name="connsiteX7" fmla="*/ 444377 w 2303656"/>
                <a:gd name="connsiteY7" fmla="*/ 1016001 h 1207346"/>
                <a:gd name="connsiteX8" fmla="*/ 911736 w 2303656"/>
                <a:gd name="connsiteY8" fmla="*/ 1188720 h 1207346"/>
                <a:gd name="connsiteX9" fmla="*/ 1328297 w 2303656"/>
                <a:gd name="connsiteY9" fmla="*/ 1178561 h 1207346"/>
                <a:gd name="connsiteX10" fmla="*/ 1937896 w 2303656"/>
                <a:gd name="connsiteY10" fmla="*/ 853440 h 1207346"/>
                <a:gd name="connsiteX11" fmla="*/ 2212217 w 2303656"/>
                <a:gd name="connsiteY11" fmla="*/ 497840 h 1207346"/>
                <a:gd name="connsiteX12" fmla="*/ 2303656 w 2303656"/>
                <a:gd name="connsiteY12" fmla="*/ 0 h 1207346"/>
                <a:gd name="connsiteX13" fmla="*/ 2303656 w 2303656"/>
                <a:gd name="connsiteY13" fmla="*/ 0 h 1207346"/>
                <a:gd name="connsiteX14" fmla="*/ 2303656 w 2303656"/>
                <a:gd name="connsiteY14" fmla="*/ 0 h 1207346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61996 w 2303656"/>
                <a:gd name="connsiteY2" fmla="*/ 1078335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14" fmla="*/ 2303656 w 2303656"/>
                <a:gd name="connsiteY14" fmla="*/ 6985 h 1214331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14" fmla="*/ 2303656 w 2303656"/>
                <a:gd name="connsiteY14" fmla="*/ 6985 h 1214331"/>
                <a:gd name="connsiteX0" fmla="*/ 1409576 w 2315562"/>
                <a:gd name="connsiteY0" fmla="*/ 0 h 1214331"/>
                <a:gd name="connsiteX1" fmla="*/ 1349987 w 2315562"/>
                <a:gd name="connsiteY1" fmla="*/ 813178 h 1214331"/>
                <a:gd name="connsiteX2" fmla="*/ 871521 w 2315562"/>
                <a:gd name="connsiteY2" fmla="*/ 1073572 h 1214331"/>
                <a:gd name="connsiteX3" fmla="*/ 474856 w 2315562"/>
                <a:gd name="connsiteY3" fmla="*/ 829945 h 1214331"/>
                <a:gd name="connsiteX4" fmla="*/ 749924 w 2315562"/>
                <a:gd name="connsiteY4" fmla="*/ 604991 h 1214331"/>
                <a:gd name="connsiteX5" fmla="*/ 21521 w 2315562"/>
                <a:gd name="connsiteY5" fmla="*/ 257495 h 1214331"/>
                <a:gd name="connsiteX6" fmla="*/ 159896 w 2315562"/>
                <a:gd name="connsiteY6" fmla="*/ 748665 h 1214331"/>
                <a:gd name="connsiteX7" fmla="*/ 444377 w 2315562"/>
                <a:gd name="connsiteY7" fmla="*/ 1022986 h 1214331"/>
                <a:gd name="connsiteX8" fmla="*/ 911736 w 2315562"/>
                <a:gd name="connsiteY8" fmla="*/ 1195705 h 1214331"/>
                <a:gd name="connsiteX9" fmla="*/ 1328297 w 2315562"/>
                <a:gd name="connsiteY9" fmla="*/ 1185546 h 1214331"/>
                <a:gd name="connsiteX10" fmla="*/ 1937896 w 2315562"/>
                <a:gd name="connsiteY10" fmla="*/ 860425 h 1214331"/>
                <a:gd name="connsiteX11" fmla="*/ 2212217 w 2315562"/>
                <a:gd name="connsiteY11" fmla="*/ 504825 h 1214331"/>
                <a:gd name="connsiteX12" fmla="*/ 2303656 w 2315562"/>
                <a:gd name="connsiteY12" fmla="*/ 6985 h 1214331"/>
                <a:gd name="connsiteX13" fmla="*/ 2303656 w 2315562"/>
                <a:gd name="connsiteY13" fmla="*/ 6985 h 1214331"/>
                <a:gd name="connsiteX14" fmla="*/ 2315562 w 2315562"/>
                <a:gd name="connsiteY14" fmla="*/ 2222 h 1214331"/>
                <a:gd name="connsiteX0" fmla="*/ 1409576 w 2410812"/>
                <a:gd name="connsiteY0" fmla="*/ 4922 h 1219253"/>
                <a:gd name="connsiteX1" fmla="*/ 1349987 w 2410812"/>
                <a:gd name="connsiteY1" fmla="*/ 818100 h 1219253"/>
                <a:gd name="connsiteX2" fmla="*/ 871521 w 2410812"/>
                <a:gd name="connsiteY2" fmla="*/ 1078494 h 1219253"/>
                <a:gd name="connsiteX3" fmla="*/ 474856 w 2410812"/>
                <a:gd name="connsiteY3" fmla="*/ 834867 h 1219253"/>
                <a:gd name="connsiteX4" fmla="*/ 749924 w 2410812"/>
                <a:gd name="connsiteY4" fmla="*/ 609913 h 1219253"/>
                <a:gd name="connsiteX5" fmla="*/ 21521 w 2410812"/>
                <a:gd name="connsiteY5" fmla="*/ 262417 h 1219253"/>
                <a:gd name="connsiteX6" fmla="*/ 159896 w 2410812"/>
                <a:gd name="connsiteY6" fmla="*/ 753587 h 1219253"/>
                <a:gd name="connsiteX7" fmla="*/ 444377 w 2410812"/>
                <a:gd name="connsiteY7" fmla="*/ 1027908 h 1219253"/>
                <a:gd name="connsiteX8" fmla="*/ 911736 w 2410812"/>
                <a:gd name="connsiteY8" fmla="*/ 1200627 h 1219253"/>
                <a:gd name="connsiteX9" fmla="*/ 1328297 w 2410812"/>
                <a:gd name="connsiteY9" fmla="*/ 1190468 h 1219253"/>
                <a:gd name="connsiteX10" fmla="*/ 1937896 w 2410812"/>
                <a:gd name="connsiteY10" fmla="*/ 865347 h 1219253"/>
                <a:gd name="connsiteX11" fmla="*/ 2212217 w 2410812"/>
                <a:gd name="connsiteY11" fmla="*/ 509747 h 1219253"/>
                <a:gd name="connsiteX12" fmla="*/ 2303656 w 2410812"/>
                <a:gd name="connsiteY12" fmla="*/ 11907 h 1219253"/>
                <a:gd name="connsiteX13" fmla="*/ 2303656 w 2410812"/>
                <a:gd name="connsiteY13" fmla="*/ 11907 h 1219253"/>
                <a:gd name="connsiteX14" fmla="*/ 2410812 w 2410812"/>
                <a:gd name="connsiteY14" fmla="*/ 0 h 1219253"/>
                <a:gd name="connsiteX0" fmla="*/ 1409576 w 2412663"/>
                <a:gd name="connsiteY0" fmla="*/ 8412 h 1222743"/>
                <a:gd name="connsiteX1" fmla="*/ 1349987 w 2412663"/>
                <a:gd name="connsiteY1" fmla="*/ 821590 h 1222743"/>
                <a:gd name="connsiteX2" fmla="*/ 871521 w 2412663"/>
                <a:gd name="connsiteY2" fmla="*/ 1081984 h 1222743"/>
                <a:gd name="connsiteX3" fmla="*/ 474856 w 2412663"/>
                <a:gd name="connsiteY3" fmla="*/ 838357 h 1222743"/>
                <a:gd name="connsiteX4" fmla="*/ 749924 w 2412663"/>
                <a:gd name="connsiteY4" fmla="*/ 613403 h 1222743"/>
                <a:gd name="connsiteX5" fmla="*/ 21521 w 2412663"/>
                <a:gd name="connsiteY5" fmla="*/ 265907 h 1222743"/>
                <a:gd name="connsiteX6" fmla="*/ 159896 w 2412663"/>
                <a:gd name="connsiteY6" fmla="*/ 757077 h 1222743"/>
                <a:gd name="connsiteX7" fmla="*/ 444377 w 2412663"/>
                <a:gd name="connsiteY7" fmla="*/ 1031398 h 1222743"/>
                <a:gd name="connsiteX8" fmla="*/ 911736 w 2412663"/>
                <a:gd name="connsiteY8" fmla="*/ 1204117 h 1222743"/>
                <a:gd name="connsiteX9" fmla="*/ 1328297 w 2412663"/>
                <a:gd name="connsiteY9" fmla="*/ 1193958 h 1222743"/>
                <a:gd name="connsiteX10" fmla="*/ 1937896 w 2412663"/>
                <a:gd name="connsiteY10" fmla="*/ 868837 h 1222743"/>
                <a:gd name="connsiteX11" fmla="*/ 2212217 w 2412663"/>
                <a:gd name="connsiteY11" fmla="*/ 513237 h 1222743"/>
                <a:gd name="connsiteX12" fmla="*/ 2303656 w 2412663"/>
                <a:gd name="connsiteY12" fmla="*/ 15397 h 1222743"/>
                <a:gd name="connsiteX13" fmla="*/ 2303656 w 2412663"/>
                <a:gd name="connsiteY13" fmla="*/ 15397 h 1222743"/>
                <a:gd name="connsiteX14" fmla="*/ 2410812 w 2412663"/>
                <a:gd name="connsiteY14" fmla="*/ 3490 h 1222743"/>
                <a:gd name="connsiteX15" fmla="*/ 2370807 w 2412663"/>
                <a:gd name="connsiteY15" fmla="*/ 0 h 1222743"/>
                <a:gd name="connsiteX0" fmla="*/ 1409576 w 2410812"/>
                <a:gd name="connsiteY0" fmla="*/ 4922 h 1219253"/>
                <a:gd name="connsiteX1" fmla="*/ 1349987 w 2410812"/>
                <a:gd name="connsiteY1" fmla="*/ 818100 h 1219253"/>
                <a:gd name="connsiteX2" fmla="*/ 871521 w 2410812"/>
                <a:gd name="connsiteY2" fmla="*/ 1078494 h 1219253"/>
                <a:gd name="connsiteX3" fmla="*/ 474856 w 2410812"/>
                <a:gd name="connsiteY3" fmla="*/ 834867 h 1219253"/>
                <a:gd name="connsiteX4" fmla="*/ 749924 w 2410812"/>
                <a:gd name="connsiteY4" fmla="*/ 609913 h 1219253"/>
                <a:gd name="connsiteX5" fmla="*/ 21521 w 2410812"/>
                <a:gd name="connsiteY5" fmla="*/ 262417 h 1219253"/>
                <a:gd name="connsiteX6" fmla="*/ 159896 w 2410812"/>
                <a:gd name="connsiteY6" fmla="*/ 753587 h 1219253"/>
                <a:gd name="connsiteX7" fmla="*/ 444377 w 2410812"/>
                <a:gd name="connsiteY7" fmla="*/ 1027908 h 1219253"/>
                <a:gd name="connsiteX8" fmla="*/ 911736 w 2410812"/>
                <a:gd name="connsiteY8" fmla="*/ 1200627 h 1219253"/>
                <a:gd name="connsiteX9" fmla="*/ 1328297 w 2410812"/>
                <a:gd name="connsiteY9" fmla="*/ 1190468 h 1219253"/>
                <a:gd name="connsiteX10" fmla="*/ 1937896 w 2410812"/>
                <a:gd name="connsiteY10" fmla="*/ 865347 h 1219253"/>
                <a:gd name="connsiteX11" fmla="*/ 2212217 w 2410812"/>
                <a:gd name="connsiteY11" fmla="*/ 509747 h 1219253"/>
                <a:gd name="connsiteX12" fmla="*/ 2303656 w 2410812"/>
                <a:gd name="connsiteY12" fmla="*/ 11907 h 1219253"/>
                <a:gd name="connsiteX13" fmla="*/ 2303656 w 2410812"/>
                <a:gd name="connsiteY13" fmla="*/ 11907 h 1219253"/>
                <a:gd name="connsiteX14" fmla="*/ 2410812 w 2410812"/>
                <a:gd name="connsiteY14" fmla="*/ 0 h 1219253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13" fmla="*/ 2303656 w 2303656"/>
                <a:gd name="connsiteY13" fmla="*/ 6985 h 1214331"/>
                <a:gd name="connsiteX0" fmla="*/ 1409576 w 2520350"/>
                <a:gd name="connsiteY0" fmla="*/ 26941 h 1241272"/>
                <a:gd name="connsiteX1" fmla="*/ 1349987 w 2520350"/>
                <a:gd name="connsiteY1" fmla="*/ 840119 h 1241272"/>
                <a:gd name="connsiteX2" fmla="*/ 871521 w 2520350"/>
                <a:gd name="connsiteY2" fmla="*/ 1100513 h 1241272"/>
                <a:gd name="connsiteX3" fmla="*/ 474856 w 2520350"/>
                <a:gd name="connsiteY3" fmla="*/ 856886 h 1241272"/>
                <a:gd name="connsiteX4" fmla="*/ 749924 w 2520350"/>
                <a:gd name="connsiteY4" fmla="*/ 631932 h 1241272"/>
                <a:gd name="connsiteX5" fmla="*/ 21521 w 2520350"/>
                <a:gd name="connsiteY5" fmla="*/ 284436 h 1241272"/>
                <a:gd name="connsiteX6" fmla="*/ 159896 w 2520350"/>
                <a:gd name="connsiteY6" fmla="*/ 775606 h 1241272"/>
                <a:gd name="connsiteX7" fmla="*/ 444377 w 2520350"/>
                <a:gd name="connsiteY7" fmla="*/ 1049927 h 1241272"/>
                <a:gd name="connsiteX8" fmla="*/ 911736 w 2520350"/>
                <a:gd name="connsiteY8" fmla="*/ 1222646 h 1241272"/>
                <a:gd name="connsiteX9" fmla="*/ 1328297 w 2520350"/>
                <a:gd name="connsiteY9" fmla="*/ 1212487 h 1241272"/>
                <a:gd name="connsiteX10" fmla="*/ 1937896 w 2520350"/>
                <a:gd name="connsiteY10" fmla="*/ 887366 h 1241272"/>
                <a:gd name="connsiteX11" fmla="*/ 2212217 w 2520350"/>
                <a:gd name="connsiteY11" fmla="*/ 531766 h 1241272"/>
                <a:gd name="connsiteX12" fmla="*/ 2303656 w 2520350"/>
                <a:gd name="connsiteY12" fmla="*/ 33926 h 1241272"/>
                <a:gd name="connsiteX13" fmla="*/ 2520350 w 2520350"/>
                <a:gd name="connsiteY13" fmla="*/ 45833 h 1241272"/>
                <a:gd name="connsiteX0" fmla="*/ 1409576 w 2303656"/>
                <a:gd name="connsiteY0" fmla="*/ 0 h 1214331"/>
                <a:gd name="connsiteX1" fmla="*/ 1349987 w 2303656"/>
                <a:gd name="connsiteY1" fmla="*/ 813178 h 1214331"/>
                <a:gd name="connsiteX2" fmla="*/ 871521 w 2303656"/>
                <a:gd name="connsiteY2" fmla="*/ 1073572 h 1214331"/>
                <a:gd name="connsiteX3" fmla="*/ 474856 w 2303656"/>
                <a:gd name="connsiteY3" fmla="*/ 829945 h 1214331"/>
                <a:gd name="connsiteX4" fmla="*/ 749924 w 2303656"/>
                <a:gd name="connsiteY4" fmla="*/ 604991 h 1214331"/>
                <a:gd name="connsiteX5" fmla="*/ 21521 w 2303656"/>
                <a:gd name="connsiteY5" fmla="*/ 257495 h 1214331"/>
                <a:gd name="connsiteX6" fmla="*/ 159896 w 2303656"/>
                <a:gd name="connsiteY6" fmla="*/ 748665 h 1214331"/>
                <a:gd name="connsiteX7" fmla="*/ 444377 w 2303656"/>
                <a:gd name="connsiteY7" fmla="*/ 1022986 h 1214331"/>
                <a:gd name="connsiteX8" fmla="*/ 911736 w 2303656"/>
                <a:gd name="connsiteY8" fmla="*/ 1195705 h 1214331"/>
                <a:gd name="connsiteX9" fmla="*/ 1328297 w 2303656"/>
                <a:gd name="connsiteY9" fmla="*/ 1185546 h 1214331"/>
                <a:gd name="connsiteX10" fmla="*/ 1937896 w 2303656"/>
                <a:gd name="connsiteY10" fmla="*/ 860425 h 1214331"/>
                <a:gd name="connsiteX11" fmla="*/ 2212217 w 2303656"/>
                <a:gd name="connsiteY11" fmla="*/ 504825 h 1214331"/>
                <a:gd name="connsiteX12" fmla="*/ 2303656 w 2303656"/>
                <a:gd name="connsiteY12" fmla="*/ 6985 h 1214331"/>
                <a:gd name="connsiteX0" fmla="*/ 1409576 w 2306160"/>
                <a:gd name="connsiteY0" fmla="*/ 0 h 1214331"/>
                <a:gd name="connsiteX1" fmla="*/ 1349987 w 2306160"/>
                <a:gd name="connsiteY1" fmla="*/ 813178 h 1214331"/>
                <a:gd name="connsiteX2" fmla="*/ 871521 w 2306160"/>
                <a:gd name="connsiteY2" fmla="*/ 1073572 h 1214331"/>
                <a:gd name="connsiteX3" fmla="*/ 474856 w 2306160"/>
                <a:gd name="connsiteY3" fmla="*/ 829945 h 1214331"/>
                <a:gd name="connsiteX4" fmla="*/ 749924 w 2306160"/>
                <a:gd name="connsiteY4" fmla="*/ 604991 h 1214331"/>
                <a:gd name="connsiteX5" fmla="*/ 21521 w 2306160"/>
                <a:gd name="connsiteY5" fmla="*/ 257495 h 1214331"/>
                <a:gd name="connsiteX6" fmla="*/ 159896 w 2306160"/>
                <a:gd name="connsiteY6" fmla="*/ 748665 h 1214331"/>
                <a:gd name="connsiteX7" fmla="*/ 444377 w 2306160"/>
                <a:gd name="connsiteY7" fmla="*/ 1022986 h 1214331"/>
                <a:gd name="connsiteX8" fmla="*/ 911736 w 2306160"/>
                <a:gd name="connsiteY8" fmla="*/ 1195705 h 1214331"/>
                <a:gd name="connsiteX9" fmla="*/ 1328297 w 2306160"/>
                <a:gd name="connsiteY9" fmla="*/ 1185546 h 1214331"/>
                <a:gd name="connsiteX10" fmla="*/ 1937896 w 2306160"/>
                <a:gd name="connsiteY10" fmla="*/ 860425 h 1214331"/>
                <a:gd name="connsiteX11" fmla="*/ 2212217 w 2306160"/>
                <a:gd name="connsiteY11" fmla="*/ 504825 h 1214331"/>
                <a:gd name="connsiteX12" fmla="*/ 2303656 w 2306160"/>
                <a:gd name="connsiteY12" fmla="*/ 6985 h 1214331"/>
                <a:gd name="connsiteX0" fmla="*/ 1409576 w 2314771"/>
                <a:gd name="connsiteY0" fmla="*/ 0 h 1214331"/>
                <a:gd name="connsiteX1" fmla="*/ 1349987 w 2314771"/>
                <a:gd name="connsiteY1" fmla="*/ 813178 h 1214331"/>
                <a:gd name="connsiteX2" fmla="*/ 871521 w 2314771"/>
                <a:gd name="connsiteY2" fmla="*/ 1073572 h 1214331"/>
                <a:gd name="connsiteX3" fmla="*/ 474856 w 2314771"/>
                <a:gd name="connsiteY3" fmla="*/ 829945 h 1214331"/>
                <a:gd name="connsiteX4" fmla="*/ 749924 w 2314771"/>
                <a:gd name="connsiteY4" fmla="*/ 604991 h 1214331"/>
                <a:gd name="connsiteX5" fmla="*/ 21521 w 2314771"/>
                <a:gd name="connsiteY5" fmla="*/ 257495 h 1214331"/>
                <a:gd name="connsiteX6" fmla="*/ 159896 w 2314771"/>
                <a:gd name="connsiteY6" fmla="*/ 748665 h 1214331"/>
                <a:gd name="connsiteX7" fmla="*/ 444377 w 2314771"/>
                <a:gd name="connsiteY7" fmla="*/ 1022986 h 1214331"/>
                <a:gd name="connsiteX8" fmla="*/ 911736 w 2314771"/>
                <a:gd name="connsiteY8" fmla="*/ 1195705 h 1214331"/>
                <a:gd name="connsiteX9" fmla="*/ 1328297 w 2314771"/>
                <a:gd name="connsiteY9" fmla="*/ 1185546 h 1214331"/>
                <a:gd name="connsiteX10" fmla="*/ 1937896 w 2314771"/>
                <a:gd name="connsiteY10" fmla="*/ 860425 h 1214331"/>
                <a:gd name="connsiteX11" fmla="*/ 2212217 w 2314771"/>
                <a:gd name="connsiteY11" fmla="*/ 504825 h 1214331"/>
                <a:gd name="connsiteX12" fmla="*/ 2313181 w 2314771"/>
                <a:gd name="connsiteY12" fmla="*/ 6985 h 1214331"/>
                <a:gd name="connsiteX0" fmla="*/ 1409576 w 2313181"/>
                <a:gd name="connsiteY0" fmla="*/ 0 h 1214331"/>
                <a:gd name="connsiteX1" fmla="*/ 1349987 w 2313181"/>
                <a:gd name="connsiteY1" fmla="*/ 813178 h 1214331"/>
                <a:gd name="connsiteX2" fmla="*/ 871521 w 2313181"/>
                <a:gd name="connsiteY2" fmla="*/ 1073572 h 1214331"/>
                <a:gd name="connsiteX3" fmla="*/ 474856 w 2313181"/>
                <a:gd name="connsiteY3" fmla="*/ 829945 h 1214331"/>
                <a:gd name="connsiteX4" fmla="*/ 749924 w 2313181"/>
                <a:gd name="connsiteY4" fmla="*/ 604991 h 1214331"/>
                <a:gd name="connsiteX5" fmla="*/ 21521 w 2313181"/>
                <a:gd name="connsiteY5" fmla="*/ 257495 h 1214331"/>
                <a:gd name="connsiteX6" fmla="*/ 159896 w 2313181"/>
                <a:gd name="connsiteY6" fmla="*/ 748665 h 1214331"/>
                <a:gd name="connsiteX7" fmla="*/ 444377 w 2313181"/>
                <a:gd name="connsiteY7" fmla="*/ 1022986 h 1214331"/>
                <a:gd name="connsiteX8" fmla="*/ 911736 w 2313181"/>
                <a:gd name="connsiteY8" fmla="*/ 1195705 h 1214331"/>
                <a:gd name="connsiteX9" fmla="*/ 1328297 w 2313181"/>
                <a:gd name="connsiteY9" fmla="*/ 1185546 h 1214331"/>
                <a:gd name="connsiteX10" fmla="*/ 1937896 w 2313181"/>
                <a:gd name="connsiteY10" fmla="*/ 860425 h 1214331"/>
                <a:gd name="connsiteX11" fmla="*/ 2212217 w 2313181"/>
                <a:gd name="connsiteY11" fmla="*/ 504825 h 1214331"/>
                <a:gd name="connsiteX12" fmla="*/ 2313181 w 2313181"/>
                <a:gd name="connsiteY12" fmla="*/ 6985 h 1214331"/>
                <a:gd name="connsiteX0" fmla="*/ 1409576 w 2315562"/>
                <a:gd name="connsiteY0" fmla="*/ 0 h 1214331"/>
                <a:gd name="connsiteX1" fmla="*/ 1349987 w 2315562"/>
                <a:gd name="connsiteY1" fmla="*/ 813178 h 1214331"/>
                <a:gd name="connsiteX2" fmla="*/ 871521 w 2315562"/>
                <a:gd name="connsiteY2" fmla="*/ 1073572 h 1214331"/>
                <a:gd name="connsiteX3" fmla="*/ 474856 w 2315562"/>
                <a:gd name="connsiteY3" fmla="*/ 829945 h 1214331"/>
                <a:gd name="connsiteX4" fmla="*/ 749924 w 2315562"/>
                <a:gd name="connsiteY4" fmla="*/ 604991 h 1214331"/>
                <a:gd name="connsiteX5" fmla="*/ 21521 w 2315562"/>
                <a:gd name="connsiteY5" fmla="*/ 257495 h 1214331"/>
                <a:gd name="connsiteX6" fmla="*/ 159896 w 2315562"/>
                <a:gd name="connsiteY6" fmla="*/ 748665 h 1214331"/>
                <a:gd name="connsiteX7" fmla="*/ 444377 w 2315562"/>
                <a:gd name="connsiteY7" fmla="*/ 1022986 h 1214331"/>
                <a:gd name="connsiteX8" fmla="*/ 911736 w 2315562"/>
                <a:gd name="connsiteY8" fmla="*/ 1195705 h 1214331"/>
                <a:gd name="connsiteX9" fmla="*/ 1328297 w 2315562"/>
                <a:gd name="connsiteY9" fmla="*/ 1185546 h 1214331"/>
                <a:gd name="connsiteX10" fmla="*/ 1937896 w 2315562"/>
                <a:gd name="connsiteY10" fmla="*/ 860425 h 1214331"/>
                <a:gd name="connsiteX11" fmla="*/ 2212217 w 2315562"/>
                <a:gd name="connsiteY11" fmla="*/ 504825 h 1214331"/>
                <a:gd name="connsiteX12" fmla="*/ 2315562 w 2315562"/>
                <a:gd name="connsiteY12" fmla="*/ 4604 h 1214331"/>
                <a:gd name="connsiteX0" fmla="*/ 1409576 w 2315562"/>
                <a:gd name="connsiteY0" fmla="*/ 0 h 1208507"/>
                <a:gd name="connsiteX1" fmla="*/ 1349987 w 2315562"/>
                <a:gd name="connsiteY1" fmla="*/ 813178 h 1208507"/>
                <a:gd name="connsiteX2" fmla="*/ 871521 w 2315562"/>
                <a:gd name="connsiteY2" fmla="*/ 1073572 h 1208507"/>
                <a:gd name="connsiteX3" fmla="*/ 474856 w 2315562"/>
                <a:gd name="connsiteY3" fmla="*/ 829945 h 1208507"/>
                <a:gd name="connsiteX4" fmla="*/ 749924 w 2315562"/>
                <a:gd name="connsiteY4" fmla="*/ 604991 h 1208507"/>
                <a:gd name="connsiteX5" fmla="*/ 21521 w 2315562"/>
                <a:gd name="connsiteY5" fmla="*/ 257495 h 1208507"/>
                <a:gd name="connsiteX6" fmla="*/ 159896 w 2315562"/>
                <a:gd name="connsiteY6" fmla="*/ 748665 h 1208507"/>
                <a:gd name="connsiteX7" fmla="*/ 444377 w 2315562"/>
                <a:gd name="connsiteY7" fmla="*/ 1022986 h 1208507"/>
                <a:gd name="connsiteX8" fmla="*/ 911736 w 2315562"/>
                <a:gd name="connsiteY8" fmla="*/ 1195705 h 1208507"/>
                <a:gd name="connsiteX9" fmla="*/ 1328297 w 2315562"/>
                <a:gd name="connsiteY9" fmla="*/ 1185546 h 1208507"/>
                <a:gd name="connsiteX10" fmla="*/ 1937896 w 2315562"/>
                <a:gd name="connsiteY10" fmla="*/ 860425 h 1208507"/>
                <a:gd name="connsiteX11" fmla="*/ 2212217 w 2315562"/>
                <a:gd name="connsiteY11" fmla="*/ 504825 h 1208507"/>
                <a:gd name="connsiteX12" fmla="*/ 2315562 w 2315562"/>
                <a:gd name="connsiteY12" fmla="*/ 4604 h 1208507"/>
                <a:gd name="connsiteX0" fmla="*/ 1409576 w 2315562"/>
                <a:gd name="connsiteY0" fmla="*/ 0 h 1209520"/>
                <a:gd name="connsiteX1" fmla="*/ 1349987 w 2315562"/>
                <a:gd name="connsiteY1" fmla="*/ 813178 h 1209520"/>
                <a:gd name="connsiteX2" fmla="*/ 871521 w 2315562"/>
                <a:gd name="connsiteY2" fmla="*/ 1073572 h 1209520"/>
                <a:gd name="connsiteX3" fmla="*/ 474856 w 2315562"/>
                <a:gd name="connsiteY3" fmla="*/ 829945 h 1209520"/>
                <a:gd name="connsiteX4" fmla="*/ 749924 w 2315562"/>
                <a:gd name="connsiteY4" fmla="*/ 604991 h 1209520"/>
                <a:gd name="connsiteX5" fmla="*/ 21521 w 2315562"/>
                <a:gd name="connsiteY5" fmla="*/ 257495 h 1209520"/>
                <a:gd name="connsiteX6" fmla="*/ 159896 w 2315562"/>
                <a:gd name="connsiteY6" fmla="*/ 748665 h 1209520"/>
                <a:gd name="connsiteX7" fmla="*/ 444377 w 2315562"/>
                <a:gd name="connsiteY7" fmla="*/ 1022986 h 1209520"/>
                <a:gd name="connsiteX8" fmla="*/ 795055 w 2315562"/>
                <a:gd name="connsiteY8" fmla="*/ 1167130 h 1209520"/>
                <a:gd name="connsiteX9" fmla="*/ 1328297 w 2315562"/>
                <a:gd name="connsiteY9" fmla="*/ 1185546 h 1209520"/>
                <a:gd name="connsiteX10" fmla="*/ 1937896 w 2315562"/>
                <a:gd name="connsiteY10" fmla="*/ 860425 h 1209520"/>
                <a:gd name="connsiteX11" fmla="*/ 2212217 w 2315562"/>
                <a:gd name="connsiteY11" fmla="*/ 504825 h 1209520"/>
                <a:gd name="connsiteX12" fmla="*/ 2315562 w 2315562"/>
                <a:gd name="connsiteY12" fmla="*/ 4604 h 1209520"/>
                <a:gd name="connsiteX0" fmla="*/ 1409576 w 2315562"/>
                <a:gd name="connsiteY0" fmla="*/ 0 h 1218234"/>
                <a:gd name="connsiteX1" fmla="*/ 1349987 w 2315562"/>
                <a:gd name="connsiteY1" fmla="*/ 813178 h 1218234"/>
                <a:gd name="connsiteX2" fmla="*/ 871521 w 2315562"/>
                <a:gd name="connsiteY2" fmla="*/ 1073572 h 1218234"/>
                <a:gd name="connsiteX3" fmla="*/ 474856 w 2315562"/>
                <a:gd name="connsiteY3" fmla="*/ 829945 h 1218234"/>
                <a:gd name="connsiteX4" fmla="*/ 749924 w 2315562"/>
                <a:gd name="connsiteY4" fmla="*/ 604991 h 1218234"/>
                <a:gd name="connsiteX5" fmla="*/ 21521 w 2315562"/>
                <a:gd name="connsiteY5" fmla="*/ 257495 h 1218234"/>
                <a:gd name="connsiteX6" fmla="*/ 159896 w 2315562"/>
                <a:gd name="connsiteY6" fmla="*/ 748665 h 1218234"/>
                <a:gd name="connsiteX7" fmla="*/ 444377 w 2315562"/>
                <a:gd name="connsiteY7" fmla="*/ 1022986 h 1218234"/>
                <a:gd name="connsiteX8" fmla="*/ 892686 w 2315562"/>
                <a:gd name="connsiteY8" fmla="*/ 1188561 h 1218234"/>
                <a:gd name="connsiteX9" fmla="*/ 1328297 w 2315562"/>
                <a:gd name="connsiteY9" fmla="*/ 1185546 h 1218234"/>
                <a:gd name="connsiteX10" fmla="*/ 1937896 w 2315562"/>
                <a:gd name="connsiteY10" fmla="*/ 860425 h 1218234"/>
                <a:gd name="connsiteX11" fmla="*/ 2212217 w 2315562"/>
                <a:gd name="connsiteY11" fmla="*/ 504825 h 1218234"/>
                <a:gd name="connsiteX12" fmla="*/ 2315562 w 2315562"/>
                <a:gd name="connsiteY12" fmla="*/ 4604 h 1218234"/>
                <a:gd name="connsiteX0" fmla="*/ 1409576 w 2315562"/>
                <a:gd name="connsiteY0" fmla="*/ 0 h 1216004"/>
                <a:gd name="connsiteX1" fmla="*/ 1349987 w 2315562"/>
                <a:gd name="connsiteY1" fmla="*/ 813178 h 1216004"/>
                <a:gd name="connsiteX2" fmla="*/ 871521 w 2315562"/>
                <a:gd name="connsiteY2" fmla="*/ 1073572 h 1216004"/>
                <a:gd name="connsiteX3" fmla="*/ 474856 w 2315562"/>
                <a:gd name="connsiteY3" fmla="*/ 829945 h 1216004"/>
                <a:gd name="connsiteX4" fmla="*/ 749924 w 2315562"/>
                <a:gd name="connsiteY4" fmla="*/ 604991 h 1216004"/>
                <a:gd name="connsiteX5" fmla="*/ 21521 w 2315562"/>
                <a:gd name="connsiteY5" fmla="*/ 257495 h 1216004"/>
                <a:gd name="connsiteX6" fmla="*/ 159896 w 2315562"/>
                <a:gd name="connsiteY6" fmla="*/ 748665 h 1216004"/>
                <a:gd name="connsiteX7" fmla="*/ 444377 w 2315562"/>
                <a:gd name="connsiteY7" fmla="*/ 1022986 h 1216004"/>
                <a:gd name="connsiteX8" fmla="*/ 892686 w 2315562"/>
                <a:gd name="connsiteY8" fmla="*/ 1188561 h 1216004"/>
                <a:gd name="connsiteX9" fmla="*/ 1328297 w 2315562"/>
                <a:gd name="connsiteY9" fmla="*/ 1185546 h 1216004"/>
                <a:gd name="connsiteX10" fmla="*/ 1937896 w 2315562"/>
                <a:gd name="connsiteY10" fmla="*/ 860425 h 1216004"/>
                <a:gd name="connsiteX11" fmla="*/ 2212217 w 2315562"/>
                <a:gd name="connsiteY11" fmla="*/ 504825 h 1216004"/>
                <a:gd name="connsiteX12" fmla="*/ 2315562 w 2315562"/>
                <a:gd name="connsiteY12" fmla="*/ 4604 h 1216004"/>
                <a:gd name="connsiteX0" fmla="*/ 1409576 w 2315562"/>
                <a:gd name="connsiteY0" fmla="*/ 0 h 1215296"/>
                <a:gd name="connsiteX1" fmla="*/ 1349987 w 2315562"/>
                <a:gd name="connsiteY1" fmla="*/ 813178 h 1215296"/>
                <a:gd name="connsiteX2" fmla="*/ 871521 w 2315562"/>
                <a:gd name="connsiteY2" fmla="*/ 1073572 h 1215296"/>
                <a:gd name="connsiteX3" fmla="*/ 474856 w 2315562"/>
                <a:gd name="connsiteY3" fmla="*/ 829945 h 1215296"/>
                <a:gd name="connsiteX4" fmla="*/ 749924 w 2315562"/>
                <a:gd name="connsiteY4" fmla="*/ 604991 h 1215296"/>
                <a:gd name="connsiteX5" fmla="*/ 21521 w 2315562"/>
                <a:gd name="connsiteY5" fmla="*/ 257495 h 1215296"/>
                <a:gd name="connsiteX6" fmla="*/ 159896 w 2315562"/>
                <a:gd name="connsiteY6" fmla="*/ 748665 h 1215296"/>
                <a:gd name="connsiteX7" fmla="*/ 444377 w 2315562"/>
                <a:gd name="connsiteY7" fmla="*/ 1022986 h 1215296"/>
                <a:gd name="connsiteX8" fmla="*/ 892686 w 2315562"/>
                <a:gd name="connsiteY8" fmla="*/ 1188561 h 1215296"/>
                <a:gd name="connsiteX9" fmla="*/ 1328297 w 2315562"/>
                <a:gd name="connsiteY9" fmla="*/ 1185546 h 1215296"/>
                <a:gd name="connsiteX10" fmla="*/ 1937896 w 2315562"/>
                <a:gd name="connsiteY10" fmla="*/ 860425 h 1215296"/>
                <a:gd name="connsiteX11" fmla="*/ 2212217 w 2315562"/>
                <a:gd name="connsiteY11" fmla="*/ 504825 h 1215296"/>
                <a:gd name="connsiteX12" fmla="*/ 2315562 w 2315562"/>
                <a:gd name="connsiteY12" fmla="*/ 4604 h 1215296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2257"/>
                <a:gd name="connsiteX1" fmla="*/ 1349987 w 2315562"/>
                <a:gd name="connsiteY1" fmla="*/ 813178 h 1212257"/>
                <a:gd name="connsiteX2" fmla="*/ 871521 w 2315562"/>
                <a:gd name="connsiteY2" fmla="*/ 1073572 h 1212257"/>
                <a:gd name="connsiteX3" fmla="*/ 474856 w 2315562"/>
                <a:gd name="connsiteY3" fmla="*/ 829945 h 1212257"/>
                <a:gd name="connsiteX4" fmla="*/ 749924 w 2315562"/>
                <a:gd name="connsiteY4" fmla="*/ 604991 h 1212257"/>
                <a:gd name="connsiteX5" fmla="*/ 21521 w 2315562"/>
                <a:gd name="connsiteY5" fmla="*/ 257495 h 1212257"/>
                <a:gd name="connsiteX6" fmla="*/ 159896 w 2315562"/>
                <a:gd name="connsiteY6" fmla="*/ 748665 h 1212257"/>
                <a:gd name="connsiteX7" fmla="*/ 444377 w 2315562"/>
                <a:gd name="connsiteY7" fmla="*/ 1022986 h 1212257"/>
                <a:gd name="connsiteX8" fmla="*/ 708694 w 2315562"/>
                <a:gd name="connsiteY8" fmla="*/ 1146494 h 1212257"/>
                <a:gd name="connsiteX9" fmla="*/ 892686 w 2315562"/>
                <a:gd name="connsiteY9" fmla="*/ 1188561 h 1212257"/>
                <a:gd name="connsiteX10" fmla="*/ 1328297 w 2315562"/>
                <a:gd name="connsiteY10" fmla="*/ 1185546 h 1212257"/>
                <a:gd name="connsiteX11" fmla="*/ 1937896 w 2315562"/>
                <a:gd name="connsiteY11" fmla="*/ 860425 h 1212257"/>
                <a:gd name="connsiteX12" fmla="*/ 2212217 w 2315562"/>
                <a:gd name="connsiteY12" fmla="*/ 504825 h 1212257"/>
                <a:gd name="connsiteX13" fmla="*/ 2315562 w 2315562"/>
                <a:gd name="connsiteY13" fmla="*/ 4604 h 1212257"/>
                <a:gd name="connsiteX0" fmla="*/ 1409576 w 2315562"/>
                <a:gd name="connsiteY0" fmla="*/ 0 h 1218390"/>
                <a:gd name="connsiteX1" fmla="*/ 1349987 w 2315562"/>
                <a:gd name="connsiteY1" fmla="*/ 813178 h 1218390"/>
                <a:gd name="connsiteX2" fmla="*/ 871521 w 2315562"/>
                <a:gd name="connsiteY2" fmla="*/ 1073572 h 1218390"/>
                <a:gd name="connsiteX3" fmla="*/ 474856 w 2315562"/>
                <a:gd name="connsiteY3" fmla="*/ 829945 h 1218390"/>
                <a:gd name="connsiteX4" fmla="*/ 749924 w 2315562"/>
                <a:gd name="connsiteY4" fmla="*/ 604991 h 1218390"/>
                <a:gd name="connsiteX5" fmla="*/ 21521 w 2315562"/>
                <a:gd name="connsiteY5" fmla="*/ 257495 h 1218390"/>
                <a:gd name="connsiteX6" fmla="*/ 159896 w 2315562"/>
                <a:gd name="connsiteY6" fmla="*/ 748665 h 1218390"/>
                <a:gd name="connsiteX7" fmla="*/ 444377 w 2315562"/>
                <a:gd name="connsiteY7" fmla="*/ 1022986 h 1218390"/>
                <a:gd name="connsiteX8" fmla="*/ 708694 w 2315562"/>
                <a:gd name="connsiteY8" fmla="*/ 1146494 h 1218390"/>
                <a:gd name="connsiteX9" fmla="*/ 971267 w 2315562"/>
                <a:gd name="connsiteY9" fmla="*/ 1202848 h 1218390"/>
                <a:gd name="connsiteX10" fmla="*/ 1328297 w 2315562"/>
                <a:gd name="connsiteY10" fmla="*/ 1185546 h 1218390"/>
                <a:gd name="connsiteX11" fmla="*/ 1937896 w 2315562"/>
                <a:gd name="connsiteY11" fmla="*/ 860425 h 1218390"/>
                <a:gd name="connsiteX12" fmla="*/ 2212217 w 2315562"/>
                <a:gd name="connsiteY12" fmla="*/ 504825 h 1218390"/>
                <a:gd name="connsiteX13" fmla="*/ 2315562 w 2315562"/>
                <a:gd name="connsiteY13" fmla="*/ 4604 h 1218390"/>
                <a:gd name="connsiteX0" fmla="*/ 1409576 w 2315562"/>
                <a:gd name="connsiteY0" fmla="*/ 0 h 1218389"/>
                <a:gd name="connsiteX1" fmla="*/ 1349987 w 2315562"/>
                <a:gd name="connsiteY1" fmla="*/ 813178 h 1218389"/>
                <a:gd name="connsiteX2" fmla="*/ 871521 w 2315562"/>
                <a:gd name="connsiteY2" fmla="*/ 1073572 h 1218389"/>
                <a:gd name="connsiteX3" fmla="*/ 474856 w 2315562"/>
                <a:gd name="connsiteY3" fmla="*/ 829945 h 1218389"/>
                <a:gd name="connsiteX4" fmla="*/ 749924 w 2315562"/>
                <a:gd name="connsiteY4" fmla="*/ 604991 h 1218389"/>
                <a:gd name="connsiteX5" fmla="*/ 21521 w 2315562"/>
                <a:gd name="connsiteY5" fmla="*/ 257495 h 1218389"/>
                <a:gd name="connsiteX6" fmla="*/ 159896 w 2315562"/>
                <a:gd name="connsiteY6" fmla="*/ 748665 h 1218389"/>
                <a:gd name="connsiteX7" fmla="*/ 444377 w 2315562"/>
                <a:gd name="connsiteY7" fmla="*/ 1022986 h 1218389"/>
                <a:gd name="connsiteX8" fmla="*/ 708694 w 2315562"/>
                <a:gd name="connsiteY8" fmla="*/ 1146494 h 1218389"/>
                <a:gd name="connsiteX9" fmla="*/ 928405 w 2315562"/>
                <a:gd name="connsiteY9" fmla="*/ 1202848 h 1218389"/>
                <a:gd name="connsiteX10" fmla="*/ 1328297 w 2315562"/>
                <a:gd name="connsiteY10" fmla="*/ 1185546 h 1218389"/>
                <a:gd name="connsiteX11" fmla="*/ 1937896 w 2315562"/>
                <a:gd name="connsiteY11" fmla="*/ 860425 h 1218389"/>
                <a:gd name="connsiteX12" fmla="*/ 2212217 w 2315562"/>
                <a:gd name="connsiteY12" fmla="*/ 504825 h 1218389"/>
                <a:gd name="connsiteX13" fmla="*/ 2315562 w 2315562"/>
                <a:gd name="connsiteY13" fmla="*/ 4604 h 1218389"/>
                <a:gd name="connsiteX0" fmla="*/ 1409576 w 2315562"/>
                <a:gd name="connsiteY0" fmla="*/ 0 h 1218259"/>
                <a:gd name="connsiteX1" fmla="*/ 1349987 w 2315562"/>
                <a:gd name="connsiteY1" fmla="*/ 813178 h 1218259"/>
                <a:gd name="connsiteX2" fmla="*/ 871521 w 2315562"/>
                <a:gd name="connsiteY2" fmla="*/ 1073572 h 1218259"/>
                <a:gd name="connsiteX3" fmla="*/ 474856 w 2315562"/>
                <a:gd name="connsiteY3" fmla="*/ 829945 h 1218259"/>
                <a:gd name="connsiteX4" fmla="*/ 749924 w 2315562"/>
                <a:gd name="connsiteY4" fmla="*/ 604991 h 1218259"/>
                <a:gd name="connsiteX5" fmla="*/ 21521 w 2315562"/>
                <a:gd name="connsiteY5" fmla="*/ 257495 h 1218259"/>
                <a:gd name="connsiteX6" fmla="*/ 159896 w 2315562"/>
                <a:gd name="connsiteY6" fmla="*/ 748665 h 1218259"/>
                <a:gd name="connsiteX7" fmla="*/ 444377 w 2315562"/>
                <a:gd name="connsiteY7" fmla="*/ 1022986 h 1218259"/>
                <a:gd name="connsiteX8" fmla="*/ 689644 w 2315562"/>
                <a:gd name="connsiteY8" fmla="*/ 1148875 h 1218259"/>
                <a:gd name="connsiteX9" fmla="*/ 928405 w 2315562"/>
                <a:gd name="connsiteY9" fmla="*/ 1202848 h 1218259"/>
                <a:gd name="connsiteX10" fmla="*/ 1328297 w 2315562"/>
                <a:gd name="connsiteY10" fmla="*/ 1185546 h 1218259"/>
                <a:gd name="connsiteX11" fmla="*/ 1937896 w 2315562"/>
                <a:gd name="connsiteY11" fmla="*/ 860425 h 1218259"/>
                <a:gd name="connsiteX12" fmla="*/ 2212217 w 2315562"/>
                <a:gd name="connsiteY12" fmla="*/ 504825 h 1218259"/>
                <a:gd name="connsiteX13" fmla="*/ 2315562 w 2315562"/>
                <a:gd name="connsiteY13" fmla="*/ 4604 h 1218259"/>
                <a:gd name="connsiteX0" fmla="*/ 1409576 w 2315562"/>
                <a:gd name="connsiteY0" fmla="*/ 0 h 1212540"/>
                <a:gd name="connsiteX1" fmla="*/ 1349987 w 2315562"/>
                <a:gd name="connsiteY1" fmla="*/ 813178 h 1212540"/>
                <a:gd name="connsiteX2" fmla="*/ 871521 w 2315562"/>
                <a:gd name="connsiteY2" fmla="*/ 1073572 h 1212540"/>
                <a:gd name="connsiteX3" fmla="*/ 474856 w 2315562"/>
                <a:gd name="connsiteY3" fmla="*/ 829945 h 1212540"/>
                <a:gd name="connsiteX4" fmla="*/ 749924 w 2315562"/>
                <a:gd name="connsiteY4" fmla="*/ 604991 h 1212540"/>
                <a:gd name="connsiteX5" fmla="*/ 21521 w 2315562"/>
                <a:gd name="connsiteY5" fmla="*/ 257495 h 1212540"/>
                <a:gd name="connsiteX6" fmla="*/ 159896 w 2315562"/>
                <a:gd name="connsiteY6" fmla="*/ 748665 h 1212540"/>
                <a:gd name="connsiteX7" fmla="*/ 444377 w 2315562"/>
                <a:gd name="connsiteY7" fmla="*/ 1022986 h 1212540"/>
                <a:gd name="connsiteX8" fmla="*/ 689644 w 2315562"/>
                <a:gd name="connsiteY8" fmla="*/ 1148875 h 1212540"/>
                <a:gd name="connsiteX9" fmla="*/ 928405 w 2315562"/>
                <a:gd name="connsiteY9" fmla="*/ 1202848 h 1212540"/>
                <a:gd name="connsiteX10" fmla="*/ 1328297 w 2315562"/>
                <a:gd name="connsiteY10" fmla="*/ 1185546 h 1212540"/>
                <a:gd name="connsiteX11" fmla="*/ 1937896 w 2315562"/>
                <a:gd name="connsiteY11" fmla="*/ 860425 h 1212540"/>
                <a:gd name="connsiteX12" fmla="*/ 2212217 w 2315562"/>
                <a:gd name="connsiteY12" fmla="*/ 504825 h 1212540"/>
                <a:gd name="connsiteX13" fmla="*/ 2315562 w 2315562"/>
                <a:gd name="connsiteY13" fmla="*/ 4604 h 1212540"/>
                <a:gd name="connsiteX0" fmla="*/ 1409576 w 2315562"/>
                <a:gd name="connsiteY0" fmla="*/ 0 h 1212540"/>
                <a:gd name="connsiteX1" fmla="*/ 1349987 w 2315562"/>
                <a:gd name="connsiteY1" fmla="*/ 813178 h 1212540"/>
                <a:gd name="connsiteX2" fmla="*/ 871521 w 2315562"/>
                <a:gd name="connsiteY2" fmla="*/ 1073572 h 1212540"/>
                <a:gd name="connsiteX3" fmla="*/ 474856 w 2315562"/>
                <a:gd name="connsiteY3" fmla="*/ 829945 h 1212540"/>
                <a:gd name="connsiteX4" fmla="*/ 749924 w 2315562"/>
                <a:gd name="connsiteY4" fmla="*/ 604991 h 1212540"/>
                <a:gd name="connsiteX5" fmla="*/ 21521 w 2315562"/>
                <a:gd name="connsiteY5" fmla="*/ 257495 h 1212540"/>
                <a:gd name="connsiteX6" fmla="*/ 159896 w 2315562"/>
                <a:gd name="connsiteY6" fmla="*/ 748665 h 1212540"/>
                <a:gd name="connsiteX7" fmla="*/ 444377 w 2315562"/>
                <a:gd name="connsiteY7" fmla="*/ 1022986 h 1212540"/>
                <a:gd name="connsiteX8" fmla="*/ 680119 w 2315562"/>
                <a:gd name="connsiteY8" fmla="*/ 1148875 h 1212540"/>
                <a:gd name="connsiteX9" fmla="*/ 928405 w 2315562"/>
                <a:gd name="connsiteY9" fmla="*/ 1202848 h 1212540"/>
                <a:gd name="connsiteX10" fmla="*/ 1328297 w 2315562"/>
                <a:gd name="connsiteY10" fmla="*/ 1185546 h 1212540"/>
                <a:gd name="connsiteX11" fmla="*/ 1937896 w 2315562"/>
                <a:gd name="connsiteY11" fmla="*/ 860425 h 1212540"/>
                <a:gd name="connsiteX12" fmla="*/ 2212217 w 2315562"/>
                <a:gd name="connsiteY12" fmla="*/ 504825 h 1212540"/>
                <a:gd name="connsiteX13" fmla="*/ 2315562 w 2315562"/>
                <a:gd name="connsiteY13" fmla="*/ 4604 h 1212540"/>
                <a:gd name="connsiteX0" fmla="*/ 1409576 w 2315562"/>
                <a:gd name="connsiteY0" fmla="*/ 0 h 1218259"/>
                <a:gd name="connsiteX1" fmla="*/ 1349987 w 2315562"/>
                <a:gd name="connsiteY1" fmla="*/ 813178 h 1218259"/>
                <a:gd name="connsiteX2" fmla="*/ 871521 w 2315562"/>
                <a:gd name="connsiteY2" fmla="*/ 1073572 h 1218259"/>
                <a:gd name="connsiteX3" fmla="*/ 474856 w 2315562"/>
                <a:gd name="connsiteY3" fmla="*/ 829945 h 1218259"/>
                <a:gd name="connsiteX4" fmla="*/ 749924 w 2315562"/>
                <a:gd name="connsiteY4" fmla="*/ 604991 h 1218259"/>
                <a:gd name="connsiteX5" fmla="*/ 21521 w 2315562"/>
                <a:gd name="connsiteY5" fmla="*/ 257495 h 1218259"/>
                <a:gd name="connsiteX6" fmla="*/ 159896 w 2315562"/>
                <a:gd name="connsiteY6" fmla="*/ 748665 h 1218259"/>
                <a:gd name="connsiteX7" fmla="*/ 444377 w 2315562"/>
                <a:gd name="connsiteY7" fmla="*/ 1022986 h 1218259"/>
                <a:gd name="connsiteX8" fmla="*/ 680119 w 2315562"/>
                <a:gd name="connsiteY8" fmla="*/ 1148875 h 1218259"/>
                <a:gd name="connsiteX9" fmla="*/ 909355 w 2315562"/>
                <a:gd name="connsiteY9" fmla="*/ 1202848 h 1218259"/>
                <a:gd name="connsiteX10" fmla="*/ 1328297 w 2315562"/>
                <a:gd name="connsiteY10" fmla="*/ 1185546 h 1218259"/>
                <a:gd name="connsiteX11" fmla="*/ 1937896 w 2315562"/>
                <a:gd name="connsiteY11" fmla="*/ 860425 h 1218259"/>
                <a:gd name="connsiteX12" fmla="*/ 2212217 w 2315562"/>
                <a:gd name="connsiteY12" fmla="*/ 504825 h 1218259"/>
                <a:gd name="connsiteX13" fmla="*/ 2315562 w 2315562"/>
                <a:gd name="connsiteY13" fmla="*/ 4604 h 1218259"/>
                <a:gd name="connsiteX0" fmla="*/ 1409576 w 2315562"/>
                <a:gd name="connsiteY0" fmla="*/ 0 h 1220651"/>
                <a:gd name="connsiteX1" fmla="*/ 1349987 w 2315562"/>
                <a:gd name="connsiteY1" fmla="*/ 813178 h 1220651"/>
                <a:gd name="connsiteX2" fmla="*/ 871521 w 2315562"/>
                <a:gd name="connsiteY2" fmla="*/ 1073572 h 1220651"/>
                <a:gd name="connsiteX3" fmla="*/ 474856 w 2315562"/>
                <a:gd name="connsiteY3" fmla="*/ 829945 h 1220651"/>
                <a:gd name="connsiteX4" fmla="*/ 749924 w 2315562"/>
                <a:gd name="connsiteY4" fmla="*/ 604991 h 1220651"/>
                <a:gd name="connsiteX5" fmla="*/ 21521 w 2315562"/>
                <a:gd name="connsiteY5" fmla="*/ 257495 h 1220651"/>
                <a:gd name="connsiteX6" fmla="*/ 159896 w 2315562"/>
                <a:gd name="connsiteY6" fmla="*/ 748665 h 1220651"/>
                <a:gd name="connsiteX7" fmla="*/ 444377 w 2315562"/>
                <a:gd name="connsiteY7" fmla="*/ 1022986 h 1220651"/>
                <a:gd name="connsiteX8" fmla="*/ 680119 w 2315562"/>
                <a:gd name="connsiteY8" fmla="*/ 1148875 h 1220651"/>
                <a:gd name="connsiteX9" fmla="*/ 906974 w 2315562"/>
                <a:gd name="connsiteY9" fmla="*/ 1207611 h 1220651"/>
                <a:gd name="connsiteX10" fmla="*/ 1328297 w 2315562"/>
                <a:gd name="connsiteY10" fmla="*/ 1185546 h 1220651"/>
                <a:gd name="connsiteX11" fmla="*/ 1937896 w 2315562"/>
                <a:gd name="connsiteY11" fmla="*/ 860425 h 1220651"/>
                <a:gd name="connsiteX12" fmla="*/ 2212217 w 2315562"/>
                <a:gd name="connsiteY12" fmla="*/ 504825 h 1220651"/>
                <a:gd name="connsiteX13" fmla="*/ 2315562 w 2315562"/>
                <a:gd name="connsiteY13" fmla="*/ 4604 h 1220651"/>
                <a:gd name="connsiteX0" fmla="*/ 1409576 w 2315562"/>
                <a:gd name="connsiteY0" fmla="*/ 0 h 1221500"/>
                <a:gd name="connsiteX1" fmla="*/ 1349987 w 2315562"/>
                <a:gd name="connsiteY1" fmla="*/ 813178 h 1221500"/>
                <a:gd name="connsiteX2" fmla="*/ 871521 w 2315562"/>
                <a:gd name="connsiteY2" fmla="*/ 1073572 h 1221500"/>
                <a:gd name="connsiteX3" fmla="*/ 474856 w 2315562"/>
                <a:gd name="connsiteY3" fmla="*/ 829945 h 1221500"/>
                <a:gd name="connsiteX4" fmla="*/ 749924 w 2315562"/>
                <a:gd name="connsiteY4" fmla="*/ 604991 h 1221500"/>
                <a:gd name="connsiteX5" fmla="*/ 21521 w 2315562"/>
                <a:gd name="connsiteY5" fmla="*/ 257495 h 1221500"/>
                <a:gd name="connsiteX6" fmla="*/ 159896 w 2315562"/>
                <a:gd name="connsiteY6" fmla="*/ 748665 h 1221500"/>
                <a:gd name="connsiteX7" fmla="*/ 444377 w 2315562"/>
                <a:gd name="connsiteY7" fmla="*/ 1022986 h 1221500"/>
                <a:gd name="connsiteX8" fmla="*/ 680119 w 2315562"/>
                <a:gd name="connsiteY8" fmla="*/ 1148875 h 1221500"/>
                <a:gd name="connsiteX9" fmla="*/ 906974 w 2315562"/>
                <a:gd name="connsiteY9" fmla="*/ 1207611 h 1221500"/>
                <a:gd name="connsiteX10" fmla="*/ 1328297 w 2315562"/>
                <a:gd name="connsiteY10" fmla="*/ 1185546 h 1221500"/>
                <a:gd name="connsiteX11" fmla="*/ 1937896 w 2315562"/>
                <a:gd name="connsiteY11" fmla="*/ 860425 h 1221500"/>
                <a:gd name="connsiteX12" fmla="*/ 2212217 w 2315562"/>
                <a:gd name="connsiteY12" fmla="*/ 504825 h 1221500"/>
                <a:gd name="connsiteX13" fmla="*/ 2315562 w 2315562"/>
                <a:gd name="connsiteY13" fmla="*/ 4604 h 1221500"/>
                <a:gd name="connsiteX0" fmla="*/ 1409576 w 2315562"/>
                <a:gd name="connsiteY0" fmla="*/ 0 h 1221215"/>
                <a:gd name="connsiteX1" fmla="*/ 1349987 w 2315562"/>
                <a:gd name="connsiteY1" fmla="*/ 813178 h 1221215"/>
                <a:gd name="connsiteX2" fmla="*/ 871521 w 2315562"/>
                <a:gd name="connsiteY2" fmla="*/ 1073572 h 1221215"/>
                <a:gd name="connsiteX3" fmla="*/ 474856 w 2315562"/>
                <a:gd name="connsiteY3" fmla="*/ 829945 h 1221215"/>
                <a:gd name="connsiteX4" fmla="*/ 749924 w 2315562"/>
                <a:gd name="connsiteY4" fmla="*/ 604991 h 1221215"/>
                <a:gd name="connsiteX5" fmla="*/ 21521 w 2315562"/>
                <a:gd name="connsiteY5" fmla="*/ 257495 h 1221215"/>
                <a:gd name="connsiteX6" fmla="*/ 159896 w 2315562"/>
                <a:gd name="connsiteY6" fmla="*/ 748665 h 1221215"/>
                <a:gd name="connsiteX7" fmla="*/ 444377 w 2315562"/>
                <a:gd name="connsiteY7" fmla="*/ 1022986 h 1221215"/>
                <a:gd name="connsiteX8" fmla="*/ 644400 w 2315562"/>
                <a:gd name="connsiteY8" fmla="*/ 1139350 h 1221215"/>
                <a:gd name="connsiteX9" fmla="*/ 906974 w 2315562"/>
                <a:gd name="connsiteY9" fmla="*/ 1207611 h 1221215"/>
                <a:gd name="connsiteX10" fmla="*/ 1328297 w 2315562"/>
                <a:gd name="connsiteY10" fmla="*/ 1185546 h 1221215"/>
                <a:gd name="connsiteX11" fmla="*/ 1937896 w 2315562"/>
                <a:gd name="connsiteY11" fmla="*/ 860425 h 1221215"/>
                <a:gd name="connsiteX12" fmla="*/ 2212217 w 2315562"/>
                <a:gd name="connsiteY12" fmla="*/ 504825 h 1221215"/>
                <a:gd name="connsiteX13" fmla="*/ 2315562 w 2315562"/>
                <a:gd name="connsiteY13" fmla="*/ 4604 h 1221215"/>
                <a:gd name="connsiteX0" fmla="*/ 1409576 w 2315562"/>
                <a:gd name="connsiteY0" fmla="*/ 0 h 1214859"/>
                <a:gd name="connsiteX1" fmla="*/ 1349987 w 2315562"/>
                <a:gd name="connsiteY1" fmla="*/ 813178 h 1214859"/>
                <a:gd name="connsiteX2" fmla="*/ 871521 w 2315562"/>
                <a:gd name="connsiteY2" fmla="*/ 1073572 h 1214859"/>
                <a:gd name="connsiteX3" fmla="*/ 474856 w 2315562"/>
                <a:gd name="connsiteY3" fmla="*/ 829945 h 1214859"/>
                <a:gd name="connsiteX4" fmla="*/ 749924 w 2315562"/>
                <a:gd name="connsiteY4" fmla="*/ 604991 h 1214859"/>
                <a:gd name="connsiteX5" fmla="*/ 21521 w 2315562"/>
                <a:gd name="connsiteY5" fmla="*/ 257495 h 1214859"/>
                <a:gd name="connsiteX6" fmla="*/ 159896 w 2315562"/>
                <a:gd name="connsiteY6" fmla="*/ 748665 h 1214859"/>
                <a:gd name="connsiteX7" fmla="*/ 444377 w 2315562"/>
                <a:gd name="connsiteY7" fmla="*/ 1022986 h 1214859"/>
                <a:gd name="connsiteX8" fmla="*/ 644400 w 2315562"/>
                <a:gd name="connsiteY8" fmla="*/ 1139350 h 1214859"/>
                <a:gd name="connsiteX9" fmla="*/ 906974 w 2315562"/>
                <a:gd name="connsiteY9" fmla="*/ 1207611 h 1214859"/>
                <a:gd name="connsiteX10" fmla="*/ 1366397 w 2315562"/>
                <a:gd name="connsiteY10" fmla="*/ 1173640 h 1214859"/>
                <a:gd name="connsiteX11" fmla="*/ 1937896 w 2315562"/>
                <a:gd name="connsiteY11" fmla="*/ 860425 h 1214859"/>
                <a:gd name="connsiteX12" fmla="*/ 2212217 w 2315562"/>
                <a:gd name="connsiteY12" fmla="*/ 504825 h 1214859"/>
                <a:gd name="connsiteX13" fmla="*/ 2315562 w 2315562"/>
                <a:gd name="connsiteY13" fmla="*/ 4604 h 1214859"/>
                <a:gd name="connsiteX0" fmla="*/ 1409576 w 2315562"/>
                <a:gd name="connsiteY0" fmla="*/ 0 h 1210460"/>
                <a:gd name="connsiteX1" fmla="*/ 1349987 w 2315562"/>
                <a:gd name="connsiteY1" fmla="*/ 813178 h 1210460"/>
                <a:gd name="connsiteX2" fmla="*/ 871521 w 2315562"/>
                <a:gd name="connsiteY2" fmla="*/ 1073572 h 1210460"/>
                <a:gd name="connsiteX3" fmla="*/ 474856 w 2315562"/>
                <a:gd name="connsiteY3" fmla="*/ 829945 h 1210460"/>
                <a:gd name="connsiteX4" fmla="*/ 749924 w 2315562"/>
                <a:gd name="connsiteY4" fmla="*/ 604991 h 1210460"/>
                <a:gd name="connsiteX5" fmla="*/ 21521 w 2315562"/>
                <a:gd name="connsiteY5" fmla="*/ 257495 h 1210460"/>
                <a:gd name="connsiteX6" fmla="*/ 159896 w 2315562"/>
                <a:gd name="connsiteY6" fmla="*/ 748665 h 1210460"/>
                <a:gd name="connsiteX7" fmla="*/ 444377 w 2315562"/>
                <a:gd name="connsiteY7" fmla="*/ 1022986 h 1210460"/>
                <a:gd name="connsiteX8" fmla="*/ 644400 w 2315562"/>
                <a:gd name="connsiteY8" fmla="*/ 1139350 h 1210460"/>
                <a:gd name="connsiteX9" fmla="*/ 906974 w 2315562"/>
                <a:gd name="connsiteY9" fmla="*/ 1200467 h 1210460"/>
                <a:gd name="connsiteX10" fmla="*/ 1366397 w 2315562"/>
                <a:gd name="connsiteY10" fmla="*/ 1173640 h 1210460"/>
                <a:gd name="connsiteX11" fmla="*/ 1937896 w 2315562"/>
                <a:gd name="connsiteY11" fmla="*/ 860425 h 1210460"/>
                <a:gd name="connsiteX12" fmla="*/ 2212217 w 2315562"/>
                <a:gd name="connsiteY12" fmla="*/ 504825 h 1210460"/>
                <a:gd name="connsiteX13" fmla="*/ 2315562 w 2315562"/>
                <a:gd name="connsiteY13" fmla="*/ 4604 h 1210460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37896 w 2315562"/>
                <a:gd name="connsiteY12" fmla="*/ 86042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37896 w 2315562"/>
                <a:gd name="connsiteY12" fmla="*/ 86042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2404"/>
                <a:gd name="connsiteX1" fmla="*/ 1349987 w 2315562"/>
                <a:gd name="connsiteY1" fmla="*/ 813178 h 1202404"/>
                <a:gd name="connsiteX2" fmla="*/ 871521 w 2315562"/>
                <a:gd name="connsiteY2" fmla="*/ 1073572 h 1202404"/>
                <a:gd name="connsiteX3" fmla="*/ 474856 w 2315562"/>
                <a:gd name="connsiteY3" fmla="*/ 829945 h 1202404"/>
                <a:gd name="connsiteX4" fmla="*/ 749924 w 2315562"/>
                <a:gd name="connsiteY4" fmla="*/ 604991 h 1202404"/>
                <a:gd name="connsiteX5" fmla="*/ 21521 w 2315562"/>
                <a:gd name="connsiteY5" fmla="*/ 257495 h 1202404"/>
                <a:gd name="connsiteX6" fmla="*/ 159896 w 2315562"/>
                <a:gd name="connsiteY6" fmla="*/ 748665 h 1202404"/>
                <a:gd name="connsiteX7" fmla="*/ 444377 w 2315562"/>
                <a:gd name="connsiteY7" fmla="*/ 1022986 h 1202404"/>
                <a:gd name="connsiteX8" fmla="*/ 644400 w 2315562"/>
                <a:gd name="connsiteY8" fmla="*/ 1139350 h 1202404"/>
                <a:gd name="connsiteX9" fmla="*/ 906974 w 2315562"/>
                <a:gd name="connsiteY9" fmla="*/ 1200467 h 1202404"/>
                <a:gd name="connsiteX10" fmla="*/ 1366397 w 2315562"/>
                <a:gd name="connsiteY10" fmla="*/ 1173640 h 1202404"/>
                <a:gd name="connsiteX11" fmla="*/ 1633095 w 2315562"/>
                <a:gd name="connsiteY11" fmla="*/ 1043307 h 1202404"/>
                <a:gd name="connsiteX12" fmla="*/ 1988696 w 2315562"/>
                <a:gd name="connsiteY12" fmla="*/ 829945 h 1202404"/>
                <a:gd name="connsiteX13" fmla="*/ 2212217 w 2315562"/>
                <a:gd name="connsiteY13" fmla="*/ 504825 h 1202404"/>
                <a:gd name="connsiteX14" fmla="*/ 2315562 w 2315562"/>
                <a:gd name="connsiteY14" fmla="*/ 4604 h 1202404"/>
                <a:gd name="connsiteX0" fmla="*/ 1409576 w 2315562"/>
                <a:gd name="connsiteY0" fmla="*/ 0 h 1203761"/>
                <a:gd name="connsiteX1" fmla="*/ 1349987 w 2315562"/>
                <a:gd name="connsiteY1" fmla="*/ 813178 h 1203761"/>
                <a:gd name="connsiteX2" fmla="*/ 871521 w 2315562"/>
                <a:gd name="connsiteY2" fmla="*/ 1073572 h 1203761"/>
                <a:gd name="connsiteX3" fmla="*/ 474856 w 2315562"/>
                <a:gd name="connsiteY3" fmla="*/ 829945 h 1203761"/>
                <a:gd name="connsiteX4" fmla="*/ 749924 w 2315562"/>
                <a:gd name="connsiteY4" fmla="*/ 604991 h 1203761"/>
                <a:gd name="connsiteX5" fmla="*/ 21521 w 2315562"/>
                <a:gd name="connsiteY5" fmla="*/ 257495 h 1203761"/>
                <a:gd name="connsiteX6" fmla="*/ 159896 w 2315562"/>
                <a:gd name="connsiteY6" fmla="*/ 748665 h 1203761"/>
                <a:gd name="connsiteX7" fmla="*/ 444377 w 2315562"/>
                <a:gd name="connsiteY7" fmla="*/ 1022986 h 1203761"/>
                <a:gd name="connsiteX8" fmla="*/ 644400 w 2315562"/>
                <a:gd name="connsiteY8" fmla="*/ 1139350 h 1203761"/>
                <a:gd name="connsiteX9" fmla="*/ 906974 w 2315562"/>
                <a:gd name="connsiteY9" fmla="*/ 1200467 h 1203761"/>
                <a:gd name="connsiteX10" fmla="*/ 1366397 w 2315562"/>
                <a:gd name="connsiteY10" fmla="*/ 1173640 h 1203761"/>
                <a:gd name="connsiteX11" fmla="*/ 1724535 w 2315562"/>
                <a:gd name="connsiteY11" fmla="*/ 992507 h 1203761"/>
                <a:gd name="connsiteX12" fmla="*/ 1988696 w 2315562"/>
                <a:gd name="connsiteY12" fmla="*/ 829945 h 1203761"/>
                <a:gd name="connsiteX13" fmla="*/ 2212217 w 2315562"/>
                <a:gd name="connsiteY13" fmla="*/ 504825 h 1203761"/>
                <a:gd name="connsiteX14" fmla="*/ 2315562 w 2315562"/>
                <a:gd name="connsiteY14" fmla="*/ 4604 h 1203761"/>
                <a:gd name="connsiteX0" fmla="*/ 1409576 w 2315562"/>
                <a:gd name="connsiteY0" fmla="*/ 0 h 1203023"/>
                <a:gd name="connsiteX1" fmla="*/ 1349987 w 2315562"/>
                <a:gd name="connsiteY1" fmla="*/ 813178 h 1203023"/>
                <a:gd name="connsiteX2" fmla="*/ 871521 w 2315562"/>
                <a:gd name="connsiteY2" fmla="*/ 1073572 h 1203023"/>
                <a:gd name="connsiteX3" fmla="*/ 474856 w 2315562"/>
                <a:gd name="connsiteY3" fmla="*/ 829945 h 1203023"/>
                <a:gd name="connsiteX4" fmla="*/ 749924 w 2315562"/>
                <a:gd name="connsiteY4" fmla="*/ 604991 h 1203023"/>
                <a:gd name="connsiteX5" fmla="*/ 21521 w 2315562"/>
                <a:gd name="connsiteY5" fmla="*/ 257495 h 1203023"/>
                <a:gd name="connsiteX6" fmla="*/ 159896 w 2315562"/>
                <a:gd name="connsiteY6" fmla="*/ 748665 h 1203023"/>
                <a:gd name="connsiteX7" fmla="*/ 444377 w 2315562"/>
                <a:gd name="connsiteY7" fmla="*/ 1022986 h 1203023"/>
                <a:gd name="connsiteX8" fmla="*/ 644400 w 2315562"/>
                <a:gd name="connsiteY8" fmla="*/ 1139350 h 1203023"/>
                <a:gd name="connsiteX9" fmla="*/ 906974 w 2315562"/>
                <a:gd name="connsiteY9" fmla="*/ 1200467 h 1203023"/>
                <a:gd name="connsiteX10" fmla="*/ 1366397 w 2315562"/>
                <a:gd name="connsiteY10" fmla="*/ 1173640 h 1203023"/>
                <a:gd name="connsiteX11" fmla="*/ 1712629 w 2315562"/>
                <a:gd name="connsiteY11" fmla="*/ 1016319 h 1203023"/>
                <a:gd name="connsiteX12" fmla="*/ 1988696 w 2315562"/>
                <a:gd name="connsiteY12" fmla="*/ 829945 h 1203023"/>
                <a:gd name="connsiteX13" fmla="*/ 2212217 w 2315562"/>
                <a:gd name="connsiteY13" fmla="*/ 504825 h 1203023"/>
                <a:gd name="connsiteX14" fmla="*/ 2315562 w 2315562"/>
                <a:gd name="connsiteY14" fmla="*/ 4604 h 1203023"/>
                <a:gd name="connsiteX0" fmla="*/ 1409576 w 2315562"/>
                <a:gd name="connsiteY0" fmla="*/ 0 h 1202779"/>
                <a:gd name="connsiteX1" fmla="*/ 1349987 w 2315562"/>
                <a:gd name="connsiteY1" fmla="*/ 813178 h 1202779"/>
                <a:gd name="connsiteX2" fmla="*/ 871521 w 2315562"/>
                <a:gd name="connsiteY2" fmla="*/ 1073572 h 1202779"/>
                <a:gd name="connsiteX3" fmla="*/ 474856 w 2315562"/>
                <a:gd name="connsiteY3" fmla="*/ 829945 h 1202779"/>
                <a:gd name="connsiteX4" fmla="*/ 749924 w 2315562"/>
                <a:gd name="connsiteY4" fmla="*/ 604991 h 1202779"/>
                <a:gd name="connsiteX5" fmla="*/ 21521 w 2315562"/>
                <a:gd name="connsiteY5" fmla="*/ 257495 h 1202779"/>
                <a:gd name="connsiteX6" fmla="*/ 159896 w 2315562"/>
                <a:gd name="connsiteY6" fmla="*/ 748665 h 1202779"/>
                <a:gd name="connsiteX7" fmla="*/ 444377 w 2315562"/>
                <a:gd name="connsiteY7" fmla="*/ 1022986 h 1202779"/>
                <a:gd name="connsiteX8" fmla="*/ 644400 w 2315562"/>
                <a:gd name="connsiteY8" fmla="*/ 1139350 h 1202779"/>
                <a:gd name="connsiteX9" fmla="*/ 906974 w 2315562"/>
                <a:gd name="connsiteY9" fmla="*/ 1200467 h 1202779"/>
                <a:gd name="connsiteX10" fmla="*/ 1366397 w 2315562"/>
                <a:gd name="connsiteY10" fmla="*/ 1173640 h 1202779"/>
                <a:gd name="connsiteX11" fmla="*/ 1712629 w 2315562"/>
                <a:gd name="connsiteY11" fmla="*/ 1025844 h 1202779"/>
                <a:gd name="connsiteX12" fmla="*/ 1988696 w 2315562"/>
                <a:gd name="connsiteY12" fmla="*/ 829945 h 1202779"/>
                <a:gd name="connsiteX13" fmla="*/ 2212217 w 2315562"/>
                <a:gd name="connsiteY13" fmla="*/ 504825 h 1202779"/>
                <a:gd name="connsiteX14" fmla="*/ 2315562 w 2315562"/>
                <a:gd name="connsiteY14" fmla="*/ 4604 h 1202779"/>
                <a:gd name="connsiteX0" fmla="*/ 1409576 w 2315562"/>
                <a:gd name="connsiteY0" fmla="*/ 0 h 1202668"/>
                <a:gd name="connsiteX1" fmla="*/ 1349987 w 2315562"/>
                <a:gd name="connsiteY1" fmla="*/ 813178 h 1202668"/>
                <a:gd name="connsiteX2" fmla="*/ 871521 w 2315562"/>
                <a:gd name="connsiteY2" fmla="*/ 1073572 h 1202668"/>
                <a:gd name="connsiteX3" fmla="*/ 474856 w 2315562"/>
                <a:gd name="connsiteY3" fmla="*/ 829945 h 1202668"/>
                <a:gd name="connsiteX4" fmla="*/ 749924 w 2315562"/>
                <a:gd name="connsiteY4" fmla="*/ 604991 h 1202668"/>
                <a:gd name="connsiteX5" fmla="*/ 21521 w 2315562"/>
                <a:gd name="connsiteY5" fmla="*/ 257495 h 1202668"/>
                <a:gd name="connsiteX6" fmla="*/ 159896 w 2315562"/>
                <a:gd name="connsiteY6" fmla="*/ 748665 h 1202668"/>
                <a:gd name="connsiteX7" fmla="*/ 444377 w 2315562"/>
                <a:gd name="connsiteY7" fmla="*/ 1022986 h 1202668"/>
                <a:gd name="connsiteX8" fmla="*/ 644400 w 2315562"/>
                <a:gd name="connsiteY8" fmla="*/ 1139350 h 1202668"/>
                <a:gd name="connsiteX9" fmla="*/ 906974 w 2315562"/>
                <a:gd name="connsiteY9" fmla="*/ 1200467 h 1202668"/>
                <a:gd name="connsiteX10" fmla="*/ 1366397 w 2315562"/>
                <a:gd name="connsiteY10" fmla="*/ 1173640 h 1202668"/>
                <a:gd name="connsiteX11" fmla="*/ 1712629 w 2315562"/>
                <a:gd name="connsiteY11" fmla="*/ 1030606 h 1202668"/>
                <a:gd name="connsiteX12" fmla="*/ 1988696 w 2315562"/>
                <a:gd name="connsiteY12" fmla="*/ 829945 h 1202668"/>
                <a:gd name="connsiteX13" fmla="*/ 2212217 w 2315562"/>
                <a:gd name="connsiteY13" fmla="*/ 504825 h 1202668"/>
                <a:gd name="connsiteX14" fmla="*/ 2315562 w 2315562"/>
                <a:gd name="connsiteY14" fmla="*/ 4604 h 1202668"/>
                <a:gd name="connsiteX0" fmla="*/ 1409576 w 2315562"/>
                <a:gd name="connsiteY0" fmla="*/ 0 h 1202564"/>
                <a:gd name="connsiteX1" fmla="*/ 1349987 w 2315562"/>
                <a:gd name="connsiteY1" fmla="*/ 813178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21431 w 2315562"/>
                <a:gd name="connsiteY1" fmla="*/ 827456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1 w 2315562"/>
                <a:gd name="connsiteY2" fmla="*/ 1073572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64054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  <a:gd name="connsiteX0" fmla="*/ 1409576 w 2315562"/>
                <a:gd name="connsiteY0" fmla="*/ 0 h 1202564"/>
                <a:gd name="connsiteX1" fmla="*/ 1307153 w 2315562"/>
                <a:gd name="connsiteY1" fmla="*/ 827456 h 1202564"/>
                <a:gd name="connsiteX2" fmla="*/ 871522 w 2315562"/>
                <a:gd name="connsiteY2" fmla="*/ 1054535 h 1202564"/>
                <a:gd name="connsiteX3" fmla="*/ 474856 w 2315562"/>
                <a:gd name="connsiteY3" fmla="*/ 829945 h 1202564"/>
                <a:gd name="connsiteX4" fmla="*/ 749924 w 2315562"/>
                <a:gd name="connsiteY4" fmla="*/ 604991 h 1202564"/>
                <a:gd name="connsiteX5" fmla="*/ 21521 w 2315562"/>
                <a:gd name="connsiteY5" fmla="*/ 257495 h 1202564"/>
                <a:gd name="connsiteX6" fmla="*/ 159896 w 2315562"/>
                <a:gd name="connsiteY6" fmla="*/ 748665 h 1202564"/>
                <a:gd name="connsiteX7" fmla="*/ 444377 w 2315562"/>
                <a:gd name="connsiteY7" fmla="*/ 1022986 h 1202564"/>
                <a:gd name="connsiteX8" fmla="*/ 644400 w 2315562"/>
                <a:gd name="connsiteY8" fmla="*/ 1139350 h 1202564"/>
                <a:gd name="connsiteX9" fmla="*/ 906974 w 2315562"/>
                <a:gd name="connsiteY9" fmla="*/ 1200467 h 1202564"/>
                <a:gd name="connsiteX10" fmla="*/ 1366397 w 2315562"/>
                <a:gd name="connsiteY10" fmla="*/ 1173640 h 1202564"/>
                <a:gd name="connsiteX11" fmla="*/ 1717392 w 2315562"/>
                <a:gd name="connsiteY11" fmla="*/ 1035369 h 1202564"/>
                <a:gd name="connsiteX12" fmla="*/ 1988696 w 2315562"/>
                <a:gd name="connsiteY12" fmla="*/ 829945 h 1202564"/>
                <a:gd name="connsiteX13" fmla="*/ 2212217 w 2315562"/>
                <a:gd name="connsiteY13" fmla="*/ 504825 h 1202564"/>
                <a:gd name="connsiteX14" fmla="*/ 2315562 w 2315562"/>
                <a:gd name="connsiteY14" fmla="*/ 4604 h 1202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15562" h="1202564">
                  <a:moveTo>
                    <a:pt x="1409576" y="0"/>
                  </a:moveTo>
                  <a:cubicBezTo>
                    <a:pt x="1420582" y="508000"/>
                    <a:pt x="1396829" y="651700"/>
                    <a:pt x="1307153" y="827456"/>
                  </a:cubicBezTo>
                  <a:cubicBezTo>
                    <a:pt x="1217477" y="1003212"/>
                    <a:pt x="1014996" y="1068395"/>
                    <a:pt x="871522" y="1054535"/>
                  </a:cubicBezTo>
                  <a:cubicBezTo>
                    <a:pt x="728048" y="1040675"/>
                    <a:pt x="495122" y="904869"/>
                    <a:pt x="474856" y="829945"/>
                  </a:cubicBezTo>
                  <a:cubicBezTo>
                    <a:pt x="454590" y="755021"/>
                    <a:pt x="825480" y="700399"/>
                    <a:pt x="749924" y="604991"/>
                  </a:cubicBezTo>
                  <a:cubicBezTo>
                    <a:pt x="674368" y="509583"/>
                    <a:pt x="97420" y="107328"/>
                    <a:pt x="21521" y="257495"/>
                  </a:cubicBezTo>
                  <a:cubicBezTo>
                    <a:pt x="-54378" y="407662"/>
                    <a:pt x="89420" y="621083"/>
                    <a:pt x="159896" y="748665"/>
                  </a:cubicBezTo>
                  <a:cubicBezTo>
                    <a:pt x="230372" y="876247"/>
                    <a:pt x="352911" y="956681"/>
                    <a:pt x="444377" y="1022986"/>
                  </a:cubicBezTo>
                  <a:cubicBezTo>
                    <a:pt x="535843" y="1089291"/>
                    <a:pt x="567301" y="1109770"/>
                    <a:pt x="644400" y="1139350"/>
                  </a:cubicBezTo>
                  <a:cubicBezTo>
                    <a:pt x="721500" y="1168930"/>
                    <a:pt x="786641" y="1194752"/>
                    <a:pt x="906974" y="1200467"/>
                  </a:cubicBezTo>
                  <a:cubicBezTo>
                    <a:pt x="1027307" y="1206182"/>
                    <a:pt x="1231327" y="1201156"/>
                    <a:pt x="1366397" y="1173640"/>
                  </a:cubicBezTo>
                  <a:cubicBezTo>
                    <a:pt x="1501467" y="1146124"/>
                    <a:pt x="1613676" y="1092651"/>
                    <a:pt x="1717392" y="1035369"/>
                  </a:cubicBezTo>
                  <a:cubicBezTo>
                    <a:pt x="1821108" y="978087"/>
                    <a:pt x="1906225" y="918369"/>
                    <a:pt x="1988696" y="829945"/>
                  </a:cubicBezTo>
                  <a:cubicBezTo>
                    <a:pt x="2071167" y="741521"/>
                    <a:pt x="2151257" y="647065"/>
                    <a:pt x="2212217" y="504825"/>
                  </a:cubicBezTo>
                  <a:cubicBezTo>
                    <a:pt x="2313817" y="332105"/>
                    <a:pt x="2314213" y="99880"/>
                    <a:pt x="2315562" y="4604"/>
                  </a:cubicBezTo>
                </a:path>
              </a:pathLst>
            </a:cu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 29"/>
            <p:cNvSpPr/>
            <p:nvPr/>
          </p:nvSpPr>
          <p:spPr>
            <a:xfrm>
              <a:off x="6389990" y="1952625"/>
              <a:ext cx="1179949" cy="1203771"/>
            </a:xfrm>
            <a:custGeom>
              <a:avLst/>
              <a:gdLst>
                <a:gd name="connsiteX0" fmla="*/ 1066303 w 2363360"/>
                <a:gd name="connsiteY0" fmla="*/ 0 h 2413708"/>
                <a:gd name="connsiteX1" fmla="*/ 1432063 w 2363360"/>
                <a:gd name="connsiteY1" fmla="*/ 40640 h 2413708"/>
                <a:gd name="connsiteX2" fmla="*/ 1858783 w 2363360"/>
                <a:gd name="connsiteY2" fmla="*/ 193040 h 2413708"/>
                <a:gd name="connsiteX3" fmla="*/ 2234703 w 2363360"/>
                <a:gd name="connsiteY3" fmla="*/ 548640 h 2413708"/>
                <a:gd name="connsiteX4" fmla="*/ 2356623 w 2363360"/>
                <a:gd name="connsiteY4" fmla="*/ 1097280 h 2413708"/>
                <a:gd name="connsiteX5" fmla="*/ 2061983 w 2363360"/>
                <a:gd name="connsiteY5" fmla="*/ 1757680 h 2413708"/>
                <a:gd name="connsiteX6" fmla="*/ 1360943 w 2363360"/>
                <a:gd name="connsiteY6" fmla="*/ 2072640 h 2413708"/>
                <a:gd name="connsiteX7" fmla="*/ 842783 w 2363360"/>
                <a:gd name="connsiteY7" fmla="*/ 2072640 h 2413708"/>
                <a:gd name="connsiteX8" fmla="*/ 700543 w 2363360"/>
                <a:gd name="connsiteY8" fmla="*/ 2367280 h 2413708"/>
                <a:gd name="connsiteX9" fmla="*/ 29983 w 2363360"/>
                <a:gd name="connsiteY9" fmla="*/ 2326640 h 2413708"/>
                <a:gd name="connsiteX10" fmla="*/ 172223 w 2363360"/>
                <a:gd name="connsiteY10" fmla="*/ 1554480 h 2413708"/>
                <a:gd name="connsiteX11" fmla="*/ 670063 w 2363360"/>
                <a:gd name="connsiteY11" fmla="*/ 1635760 h 2413708"/>
                <a:gd name="connsiteX12" fmla="*/ 802143 w 2363360"/>
                <a:gd name="connsiteY12" fmla="*/ 1899920 h 2413708"/>
                <a:gd name="connsiteX13" fmla="*/ 995183 w 2363360"/>
                <a:gd name="connsiteY13" fmla="*/ 1940560 h 2413708"/>
                <a:gd name="connsiteX14" fmla="*/ 1289823 w 2363360"/>
                <a:gd name="connsiteY14" fmla="*/ 1808480 h 2413708"/>
                <a:gd name="connsiteX15" fmla="*/ 1401583 w 2363360"/>
                <a:gd name="connsiteY15" fmla="*/ 1635760 h 2413708"/>
                <a:gd name="connsiteX16" fmla="*/ 1401583 w 2363360"/>
                <a:gd name="connsiteY16" fmla="*/ 426720 h 2413708"/>
                <a:gd name="connsiteX17" fmla="*/ 1259343 w 2363360"/>
                <a:gd name="connsiteY17" fmla="*/ 233680 h 2413708"/>
                <a:gd name="connsiteX18" fmla="*/ 1005343 w 2363360"/>
                <a:gd name="connsiteY18" fmla="*/ 193040 h 2413708"/>
                <a:gd name="connsiteX0" fmla="*/ 1066303 w 2363360"/>
                <a:gd name="connsiteY0" fmla="*/ 0 h 2400060"/>
                <a:gd name="connsiteX1" fmla="*/ 1432063 w 2363360"/>
                <a:gd name="connsiteY1" fmla="*/ 26992 h 2400060"/>
                <a:gd name="connsiteX2" fmla="*/ 1858783 w 2363360"/>
                <a:gd name="connsiteY2" fmla="*/ 179392 h 2400060"/>
                <a:gd name="connsiteX3" fmla="*/ 2234703 w 2363360"/>
                <a:gd name="connsiteY3" fmla="*/ 534992 h 2400060"/>
                <a:gd name="connsiteX4" fmla="*/ 2356623 w 2363360"/>
                <a:gd name="connsiteY4" fmla="*/ 1083632 h 2400060"/>
                <a:gd name="connsiteX5" fmla="*/ 2061983 w 2363360"/>
                <a:gd name="connsiteY5" fmla="*/ 1744032 h 2400060"/>
                <a:gd name="connsiteX6" fmla="*/ 1360943 w 2363360"/>
                <a:gd name="connsiteY6" fmla="*/ 2058992 h 2400060"/>
                <a:gd name="connsiteX7" fmla="*/ 842783 w 2363360"/>
                <a:gd name="connsiteY7" fmla="*/ 2058992 h 2400060"/>
                <a:gd name="connsiteX8" fmla="*/ 700543 w 2363360"/>
                <a:gd name="connsiteY8" fmla="*/ 2353632 h 2400060"/>
                <a:gd name="connsiteX9" fmla="*/ 29983 w 2363360"/>
                <a:gd name="connsiteY9" fmla="*/ 2312992 h 2400060"/>
                <a:gd name="connsiteX10" fmla="*/ 172223 w 2363360"/>
                <a:gd name="connsiteY10" fmla="*/ 1540832 h 2400060"/>
                <a:gd name="connsiteX11" fmla="*/ 670063 w 2363360"/>
                <a:gd name="connsiteY11" fmla="*/ 1622112 h 2400060"/>
                <a:gd name="connsiteX12" fmla="*/ 802143 w 2363360"/>
                <a:gd name="connsiteY12" fmla="*/ 1886272 h 2400060"/>
                <a:gd name="connsiteX13" fmla="*/ 995183 w 2363360"/>
                <a:gd name="connsiteY13" fmla="*/ 1926912 h 2400060"/>
                <a:gd name="connsiteX14" fmla="*/ 1289823 w 2363360"/>
                <a:gd name="connsiteY14" fmla="*/ 1794832 h 2400060"/>
                <a:gd name="connsiteX15" fmla="*/ 1401583 w 2363360"/>
                <a:gd name="connsiteY15" fmla="*/ 1622112 h 2400060"/>
                <a:gd name="connsiteX16" fmla="*/ 1401583 w 2363360"/>
                <a:gd name="connsiteY16" fmla="*/ 413072 h 2400060"/>
                <a:gd name="connsiteX17" fmla="*/ 1259343 w 2363360"/>
                <a:gd name="connsiteY17" fmla="*/ 220032 h 2400060"/>
                <a:gd name="connsiteX18" fmla="*/ 1005343 w 2363360"/>
                <a:gd name="connsiteY18" fmla="*/ 179392 h 2400060"/>
                <a:gd name="connsiteX0" fmla="*/ 1066303 w 2363360"/>
                <a:gd name="connsiteY0" fmla="*/ 1087 h 2401147"/>
                <a:gd name="connsiteX1" fmla="*/ 1432063 w 2363360"/>
                <a:gd name="connsiteY1" fmla="*/ 28079 h 2401147"/>
                <a:gd name="connsiteX2" fmla="*/ 1858783 w 2363360"/>
                <a:gd name="connsiteY2" fmla="*/ 180479 h 2401147"/>
                <a:gd name="connsiteX3" fmla="*/ 2234703 w 2363360"/>
                <a:gd name="connsiteY3" fmla="*/ 536079 h 2401147"/>
                <a:gd name="connsiteX4" fmla="*/ 2356623 w 2363360"/>
                <a:gd name="connsiteY4" fmla="*/ 1084719 h 2401147"/>
                <a:gd name="connsiteX5" fmla="*/ 2061983 w 2363360"/>
                <a:gd name="connsiteY5" fmla="*/ 1745119 h 2401147"/>
                <a:gd name="connsiteX6" fmla="*/ 1360943 w 2363360"/>
                <a:gd name="connsiteY6" fmla="*/ 2060079 h 2401147"/>
                <a:gd name="connsiteX7" fmla="*/ 842783 w 2363360"/>
                <a:gd name="connsiteY7" fmla="*/ 2060079 h 2401147"/>
                <a:gd name="connsiteX8" fmla="*/ 700543 w 2363360"/>
                <a:gd name="connsiteY8" fmla="*/ 2354719 h 2401147"/>
                <a:gd name="connsiteX9" fmla="*/ 29983 w 2363360"/>
                <a:gd name="connsiteY9" fmla="*/ 2314079 h 2401147"/>
                <a:gd name="connsiteX10" fmla="*/ 172223 w 2363360"/>
                <a:gd name="connsiteY10" fmla="*/ 1541919 h 2401147"/>
                <a:gd name="connsiteX11" fmla="*/ 670063 w 2363360"/>
                <a:gd name="connsiteY11" fmla="*/ 1623199 h 2401147"/>
                <a:gd name="connsiteX12" fmla="*/ 802143 w 2363360"/>
                <a:gd name="connsiteY12" fmla="*/ 1887359 h 2401147"/>
                <a:gd name="connsiteX13" fmla="*/ 995183 w 2363360"/>
                <a:gd name="connsiteY13" fmla="*/ 1927999 h 2401147"/>
                <a:gd name="connsiteX14" fmla="*/ 1289823 w 2363360"/>
                <a:gd name="connsiteY14" fmla="*/ 1795919 h 2401147"/>
                <a:gd name="connsiteX15" fmla="*/ 1401583 w 2363360"/>
                <a:gd name="connsiteY15" fmla="*/ 1623199 h 2401147"/>
                <a:gd name="connsiteX16" fmla="*/ 1401583 w 2363360"/>
                <a:gd name="connsiteY16" fmla="*/ 414159 h 2401147"/>
                <a:gd name="connsiteX17" fmla="*/ 1259343 w 2363360"/>
                <a:gd name="connsiteY17" fmla="*/ 221119 h 2401147"/>
                <a:gd name="connsiteX18" fmla="*/ 1005343 w 2363360"/>
                <a:gd name="connsiteY18" fmla="*/ 180479 h 2401147"/>
                <a:gd name="connsiteX0" fmla="*/ 1062891 w 2363360"/>
                <a:gd name="connsiteY0" fmla="*/ 768 h 2404240"/>
                <a:gd name="connsiteX1" fmla="*/ 1432063 w 2363360"/>
                <a:gd name="connsiteY1" fmla="*/ 31172 h 2404240"/>
                <a:gd name="connsiteX2" fmla="*/ 1858783 w 2363360"/>
                <a:gd name="connsiteY2" fmla="*/ 183572 h 2404240"/>
                <a:gd name="connsiteX3" fmla="*/ 2234703 w 2363360"/>
                <a:gd name="connsiteY3" fmla="*/ 539172 h 2404240"/>
                <a:gd name="connsiteX4" fmla="*/ 2356623 w 2363360"/>
                <a:gd name="connsiteY4" fmla="*/ 1087812 h 2404240"/>
                <a:gd name="connsiteX5" fmla="*/ 2061983 w 2363360"/>
                <a:gd name="connsiteY5" fmla="*/ 1748212 h 2404240"/>
                <a:gd name="connsiteX6" fmla="*/ 1360943 w 2363360"/>
                <a:gd name="connsiteY6" fmla="*/ 2063172 h 2404240"/>
                <a:gd name="connsiteX7" fmla="*/ 842783 w 2363360"/>
                <a:gd name="connsiteY7" fmla="*/ 2063172 h 2404240"/>
                <a:gd name="connsiteX8" fmla="*/ 700543 w 2363360"/>
                <a:gd name="connsiteY8" fmla="*/ 2357812 h 2404240"/>
                <a:gd name="connsiteX9" fmla="*/ 29983 w 2363360"/>
                <a:gd name="connsiteY9" fmla="*/ 2317172 h 2404240"/>
                <a:gd name="connsiteX10" fmla="*/ 172223 w 2363360"/>
                <a:gd name="connsiteY10" fmla="*/ 1545012 h 2404240"/>
                <a:gd name="connsiteX11" fmla="*/ 670063 w 2363360"/>
                <a:gd name="connsiteY11" fmla="*/ 1626292 h 2404240"/>
                <a:gd name="connsiteX12" fmla="*/ 802143 w 2363360"/>
                <a:gd name="connsiteY12" fmla="*/ 1890452 h 2404240"/>
                <a:gd name="connsiteX13" fmla="*/ 995183 w 2363360"/>
                <a:gd name="connsiteY13" fmla="*/ 1931092 h 2404240"/>
                <a:gd name="connsiteX14" fmla="*/ 1289823 w 2363360"/>
                <a:gd name="connsiteY14" fmla="*/ 1799012 h 2404240"/>
                <a:gd name="connsiteX15" fmla="*/ 1401583 w 2363360"/>
                <a:gd name="connsiteY15" fmla="*/ 1626292 h 2404240"/>
                <a:gd name="connsiteX16" fmla="*/ 1401583 w 2363360"/>
                <a:gd name="connsiteY16" fmla="*/ 417252 h 2404240"/>
                <a:gd name="connsiteX17" fmla="*/ 1259343 w 2363360"/>
                <a:gd name="connsiteY17" fmla="*/ 224212 h 2404240"/>
                <a:gd name="connsiteX18" fmla="*/ 1005343 w 2363360"/>
                <a:gd name="connsiteY18" fmla="*/ 183572 h 2404240"/>
                <a:gd name="connsiteX0" fmla="*/ 1062891 w 2362879"/>
                <a:gd name="connsiteY0" fmla="*/ 867 h 2404339"/>
                <a:gd name="connsiteX1" fmla="*/ 1432063 w 2362879"/>
                <a:gd name="connsiteY1" fmla="*/ 31271 h 2404339"/>
                <a:gd name="connsiteX2" fmla="*/ 1906551 w 2362879"/>
                <a:gd name="connsiteY2" fmla="*/ 190495 h 2404339"/>
                <a:gd name="connsiteX3" fmla="*/ 2234703 w 2362879"/>
                <a:gd name="connsiteY3" fmla="*/ 539271 h 2404339"/>
                <a:gd name="connsiteX4" fmla="*/ 2356623 w 2362879"/>
                <a:gd name="connsiteY4" fmla="*/ 1087911 h 2404339"/>
                <a:gd name="connsiteX5" fmla="*/ 2061983 w 2362879"/>
                <a:gd name="connsiteY5" fmla="*/ 1748311 h 2404339"/>
                <a:gd name="connsiteX6" fmla="*/ 1360943 w 2362879"/>
                <a:gd name="connsiteY6" fmla="*/ 2063271 h 2404339"/>
                <a:gd name="connsiteX7" fmla="*/ 842783 w 2362879"/>
                <a:gd name="connsiteY7" fmla="*/ 2063271 h 2404339"/>
                <a:gd name="connsiteX8" fmla="*/ 700543 w 2362879"/>
                <a:gd name="connsiteY8" fmla="*/ 2357911 h 2404339"/>
                <a:gd name="connsiteX9" fmla="*/ 29983 w 2362879"/>
                <a:gd name="connsiteY9" fmla="*/ 2317271 h 2404339"/>
                <a:gd name="connsiteX10" fmla="*/ 172223 w 2362879"/>
                <a:gd name="connsiteY10" fmla="*/ 1545111 h 2404339"/>
                <a:gd name="connsiteX11" fmla="*/ 670063 w 2362879"/>
                <a:gd name="connsiteY11" fmla="*/ 1626391 h 2404339"/>
                <a:gd name="connsiteX12" fmla="*/ 802143 w 2362879"/>
                <a:gd name="connsiteY12" fmla="*/ 1890551 h 2404339"/>
                <a:gd name="connsiteX13" fmla="*/ 995183 w 2362879"/>
                <a:gd name="connsiteY13" fmla="*/ 1931191 h 2404339"/>
                <a:gd name="connsiteX14" fmla="*/ 1289823 w 2362879"/>
                <a:gd name="connsiteY14" fmla="*/ 1799111 h 2404339"/>
                <a:gd name="connsiteX15" fmla="*/ 1401583 w 2362879"/>
                <a:gd name="connsiteY15" fmla="*/ 1626391 h 2404339"/>
                <a:gd name="connsiteX16" fmla="*/ 1401583 w 2362879"/>
                <a:gd name="connsiteY16" fmla="*/ 417351 h 2404339"/>
                <a:gd name="connsiteX17" fmla="*/ 1259343 w 2362879"/>
                <a:gd name="connsiteY17" fmla="*/ 224311 h 2404339"/>
                <a:gd name="connsiteX18" fmla="*/ 1005343 w 2362879"/>
                <a:gd name="connsiteY18" fmla="*/ 183671 h 2404339"/>
                <a:gd name="connsiteX0" fmla="*/ 1062891 w 2363701"/>
                <a:gd name="connsiteY0" fmla="*/ 867 h 2404339"/>
                <a:gd name="connsiteX1" fmla="*/ 1432063 w 2363701"/>
                <a:gd name="connsiteY1" fmla="*/ 31271 h 2404339"/>
                <a:gd name="connsiteX2" fmla="*/ 1906551 w 2363701"/>
                <a:gd name="connsiteY2" fmla="*/ 190495 h 2404339"/>
                <a:gd name="connsiteX3" fmla="*/ 2241527 w 2363701"/>
                <a:gd name="connsiteY3" fmla="*/ 539271 h 2404339"/>
                <a:gd name="connsiteX4" fmla="*/ 2356623 w 2363701"/>
                <a:gd name="connsiteY4" fmla="*/ 1087911 h 2404339"/>
                <a:gd name="connsiteX5" fmla="*/ 2061983 w 2363701"/>
                <a:gd name="connsiteY5" fmla="*/ 1748311 h 2404339"/>
                <a:gd name="connsiteX6" fmla="*/ 1360943 w 2363701"/>
                <a:gd name="connsiteY6" fmla="*/ 2063271 h 2404339"/>
                <a:gd name="connsiteX7" fmla="*/ 842783 w 2363701"/>
                <a:gd name="connsiteY7" fmla="*/ 2063271 h 2404339"/>
                <a:gd name="connsiteX8" fmla="*/ 700543 w 2363701"/>
                <a:gd name="connsiteY8" fmla="*/ 2357911 h 2404339"/>
                <a:gd name="connsiteX9" fmla="*/ 29983 w 2363701"/>
                <a:gd name="connsiteY9" fmla="*/ 2317271 h 2404339"/>
                <a:gd name="connsiteX10" fmla="*/ 172223 w 2363701"/>
                <a:gd name="connsiteY10" fmla="*/ 1545111 h 2404339"/>
                <a:gd name="connsiteX11" fmla="*/ 670063 w 2363701"/>
                <a:gd name="connsiteY11" fmla="*/ 1626391 h 2404339"/>
                <a:gd name="connsiteX12" fmla="*/ 802143 w 2363701"/>
                <a:gd name="connsiteY12" fmla="*/ 1890551 h 2404339"/>
                <a:gd name="connsiteX13" fmla="*/ 995183 w 2363701"/>
                <a:gd name="connsiteY13" fmla="*/ 1931191 h 2404339"/>
                <a:gd name="connsiteX14" fmla="*/ 1289823 w 2363701"/>
                <a:gd name="connsiteY14" fmla="*/ 1799111 h 2404339"/>
                <a:gd name="connsiteX15" fmla="*/ 1401583 w 2363701"/>
                <a:gd name="connsiteY15" fmla="*/ 1626391 h 2404339"/>
                <a:gd name="connsiteX16" fmla="*/ 1401583 w 2363701"/>
                <a:gd name="connsiteY16" fmla="*/ 417351 h 2404339"/>
                <a:gd name="connsiteX17" fmla="*/ 1259343 w 2363701"/>
                <a:gd name="connsiteY17" fmla="*/ 224311 h 2404339"/>
                <a:gd name="connsiteX18" fmla="*/ 1005343 w 2363701"/>
                <a:gd name="connsiteY18" fmla="*/ 183671 h 2404339"/>
                <a:gd name="connsiteX0" fmla="*/ 1062891 w 2366916"/>
                <a:gd name="connsiteY0" fmla="*/ 867 h 2404339"/>
                <a:gd name="connsiteX1" fmla="*/ 1432063 w 2366916"/>
                <a:gd name="connsiteY1" fmla="*/ 31271 h 2404339"/>
                <a:gd name="connsiteX2" fmla="*/ 1906551 w 2366916"/>
                <a:gd name="connsiteY2" fmla="*/ 190495 h 2404339"/>
                <a:gd name="connsiteX3" fmla="*/ 2241527 w 2366916"/>
                <a:gd name="connsiteY3" fmla="*/ 539271 h 2404339"/>
                <a:gd name="connsiteX4" fmla="*/ 2360035 w 2366916"/>
                <a:gd name="connsiteY4" fmla="*/ 1087911 h 2404339"/>
                <a:gd name="connsiteX5" fmla="*/ 2061983 w 2366916"/>
                <a:gd name="connsiteY5" fmla="*/ 1748311 h 2404339"/>
                <a:gd name="connsiteX6" fmla="*/ 1360943 w 2366916"/>
                <a:gd name="connsiteY6" fmla="*/ 2063271 h 2404339"/>
                <a:gd name="connsiteX7" fmla="*/ 842783 w 2366916"/>
                <a:gd name="connsiteY7" fmla="*/ 2063271 h 2404339"/>
                <a:gd name="connsiteX8" fmla="*/ 700543 w 2366916"/>
                <a:gd name="connsiteY8" fmla="*/ 2357911 h 2404339"/>
                <a:gd name="connsiteX9" fmla="*/ 29983 w 2366916"/>
                <a:gd name="connsiteY9" fmla="*/ 2317271 h 2404339"/>
                <a:gd name="connsiteX10" fmla="*/ 172223 w 2366916"/>
                <a:gd name="connsiteY10" fmla="*/ 1545111 h 2404339"/>
                <a:gd name="connsiteX11" fmla="*/ 670063 w 2366916"/>
                <a:gd name="connsiteY11" fmla="*/ 1626391 h 2404339"/>
                <a:gd name="connsiteX12" fmla="*/ 802143 w 2366916"/>
                <a:gd name="connsiteY12" fmla="*/ 1890551 h 2404339"/>
                <a:gd name="connsiteX13" fmla="*/ 995183 w 2366916"/>
                <a:gd name="connsiteY13" fmla="*/ 1931191 h 2404339"/>
                <a:gd name="connsiteX14" fmla="*/ 1289823 w 2366916"/>
                <a:gd name="connsiteY14" fmla="*/ 1799111 h 2404339"/>
                <a:gd name="connsiteX15" fmla="*/ 1401583 w 2366916"/>
                <a:gd name="connsiteY15" fmla="*/ 1626391 h 2404339"/>
                <a:gd name="connsiteX16" fmla="*/ 1401583 w 2366916"/>
                <a:gd name="connsiteY16" fmla="*/ 417351 h 2404339"/>
                <a:gd name="connsiteX17" fmla="*/ 1259343 w 2366916"/>
                <a:gd name="connsiteY17" fmla="*/ 224311 h 2404339"/>
                <a:gd name="connsiteX18" fmla="*/ 1005343 w 2366916"/>
                <a:gd name="connsiteY18" fmla="*/ 183671 h 2404339"/>
                <a:gd name="connsiteX0" fmla="*/ 1062891 w 2380771"/>
                <a:gd name="connsiteY0" fmla="*/ 867 h 2404339"/>
                <a:gd name="connsiteX1" fmla="*/ 1432063 w 2380771"/>
                <a:gd name="connsiteY1" fmla="*/ 31271 h 2404339"/>
                <a:gd name="connsiteX2" fmla="*/ 1906551 w 2380771"/>
                <a:gd name="connsiteY2" fmla="*/ 190495 h 2404339"/>
                <a:gd name="connsiteX3" fmla="*/ 2241527 w 2380771"/>
                <a:gd name="connsiteY3" fmla="*/ 539271 h 2404339"/>
                <a:gd name="connsiteX4" fmla="*/ 2360035 w 2380771"/>
                <a:gd name="connsiteY4" fmla="*/ 1087911 h 2404339"/>
                <a:gd name="connsiteX5" fmla="*/ 1840207 w 2380771"/>
                <a:gd name="connsiteY5" fmla="*/ 1905260 h 2404339"/>
                <a:gd name="connsiteX6" fmla="*/ 1360943 w 2380771"/>
                <a:gd name="connsiteY6" fmla="*/ 2063271 h 2404339"/>
                <a:gd name="connsiteX7" fmla="*/ 842783 w 2380771"/>
                <a:gd name="connsiteY7" fmla="*/ 2063271 h 2404339"/>
                <a:gd name="connsiteX8" fmla="*/ 700543 w 2380771"/>
                <a:gd name="connsiteY8" fmla="*/ 2357911 h 2404339"/>
                <a:gd name="connsiteX9" fmla="*/ 29983 w 2380771"/>
                <a:gd name="connsiteY9" fmla="*/ 2317271 h 2404339"/>
                <a:gd name="connsiteX10" fmla="*/ 172223 w 2380771"/>
                <a:gd name="connsiteY10" fmla="*/ 1545111 h 2404339"/>
                <a:gd name="connsiteX11" fmla="*/ 670063 w 2380771"/>
                <a:gd name="connsiteY11" fmla="*/ 1626391 h 2404339"/>
                <a:gd name="connsiteX12" fmla="*/ 802143 w 2380771"/>
                <a:gd name="connsiteY12" fmla="*/ 1890551 h 2404339"/>
                <a:gd name="connsiteX13" fmla="*/ 995183 w 2380771"/>
                <a:gd name="connsiteY13" fmla="*/ 1931191 h 2404339"/>
                <a:gd name="connsiteX14" fmla="*/ 1289823 w 2380771"/>
                <a:gd name="connsiteY14" fmla="*/ 1799111 h 2404339"/>
                <a:gd name="connsiteX15" fmla="*/ 1401583 w 2380771"/>
                <a:gd name="connsiteY15" fmla="*/ 1626391 h 2404339"/>
                <a:gd name="connsiteX16" fmla="*/ 1401583 w 2380771"/>
                <a:gd name="connsiteY16" fmla="*/ 417351 h 2404339"/>
                <a:gd name="connsiteX17" fmla="*/ 1259343 w 2380771"/>
                <a:gd name="connsiteY17" fmla="*/ 224311 h 2404339"/>
                <a:gd name="connsiteX18" fmla="*/ 1005343 w 2380771"/>
                <a:gd name="connsiteY18" fmla="*/ 183671 h 2404339"/>
                <a:gd name="connsiteX0" fmla="*/ 1062891 w 2361882"/>
                <a:gd name="connsiteY0" fmla="*/ 867 h 2404339"/>
                <a:gd name="connsiteX1" fmla="*/ 1432063 w 2361882"/>
                <a:gd name="connsiteY1" fmla="*/ 31271 h 2404339"/>
                <a:gd name="connsiteX2" fmla="*/ 1906551 w 2361882"/>
                <a:gd name="connsiteY2" fmla="*/ 190495 h 2404339"/>
                <a:gd name="connsiteX3" fmla="*/ 2241527 w 2361882"/>
                <a:gd name="connsiteY3" fmla="*/ 539271 h 2404339"/>
                <a:gd name="connsiteX4" fmla="*/ 2360035 w 2361882"/>
                <a:gd name="connsiteY4" fmla="*/ 1087911 h 2404339"/>
                <a:gd name="connsiteX5" fmla="*/ 2164417 w 2361882"/>
                <a:gd name="connsiteY5" fmla="*/ 1467245 h 2404339"/>
                <a:gd name="connsiteX6" fmla="*/ 1840207 w 2361882"/>
                <a:gd name="connsiteY6" fmla="*/ 1905260 h 2404339"/>
                <a:gd name="connsiteX7" fmla="*/ 1360943 w 2361882"/>
                <a:gd name="connsiteY7" fmla="*/ 2063271 h 2404339"/>
                <a:gd name="connsiteX8" fmla="*/ 842783 w 2361882"/>
                <a:gd name="connsiteY8" fmla="*/ 2063271 h 2404339"/>
                <a:gd name="connsiteX9" fmla="*/ 700543 w 2361882"/>
                <a:gd name="connsiteY9" fmla="*/ 2357911 h 2404339"/>
                <a:gd name="connsiteX10" fmla="*/ 29983 w 2361882"/>
                <a:gd name="connsiteY10" fmla="*/ 2317271 h 2404339"/>
                <a:gd name="connsiteX11" fmla="*/ 172223 w 2361882"/>
                <a:gd name="connsiteY11" fmla="*/ 1545111 h 2404339"/>
                <a:gd name="connsiteX12" fmla="*/ 670063 w 2361882"/>
                <a:gd name="connsiteY12" fmla="*/ 1626391 h 2404339"/>
                <a:gd name="connsiteX13" fmla="*/ 802143 w 2361882"/>
                <a:gd name="connsiteY13" fmla="*/ 1890551 h 2404339"/>
                <a:gd name="connsiteX14" fmla="*/ 995183 w 2361882"/>
                <a:gd name="connsiteY14" fmla="*/ 1931191 h 2404339"/>
                <a:gd name="connsiteX15" fmla="*/ 1289823 w 2361882"/>
                <a:gd name="connsiteY15" fmla="*/ 1799111 h 2404339"/>
                <a:gd name="connsiteX16" fmla="*/ 1401583 w 2361882"/>
                <a:gd name="connsiteY16" fmla="*/ 1626391 h 2404339"/>
                <a:gd name="connsiteX17" fmla="*/ 1401583 w 2361882"/>
                <a:gd name="connsiteY17" fmla="*/ 417351 h 2404339"/>
                <a:gd name="connsiteX18" fmla="*/ 1259343 w 2361882"/>
                <a:gd name="connsiteY18" fmla="*/ 224311 h 2404339"/>
                <a:gd name="connsiteX19" fmla="*/ 1005343 w 2361882"/>
                <a:gd name="connsiteY19" fmla="*/ 183671 h 2404339"/>
                <a:gd name="connsiteX0" fmla="*/ 1062891 w 2360190"/>
                <a:gd name="connsiteY0" fmla="*/ 867 h 2404339"/>
                <a:gd name="connsiteX1" fmla="*/ 1432063 w 2360190"/>
                <a:gd name="connsiteY1" fmla="*/ 31271 h 2404339"/>
                <a:gd name="connsiteX2" fmla="*/ 1906551 w 2360190"/>
                <a:gd name="connsiteY2" fmla="*/ 190495 h 2404339"/>
                <a:gd name="connsiteX3" fmla="*/ 2241527 w 2360190"/>
                <a:gd name="connsiteY3" fmla="*/ 539271 h 2404339"/>
                <a:gd name="connsiteX4" fmla="*/ 2360035 w 2360190"/>
                <a:gd name="connsiteY4" fmla="*/ 1087911 h 2404339"/>
                <a:gd name="connsiteX5" fmla="*/ 2222420 w 2360190"/>
                <a:gd name="connsiteY5" fmla="*/ 1566191 h 2404339"/>
                <a:gd name="connsiteX6" fmla="*/ 1840207 w 2360190"/>
                <a:gd name="connsiteY6" fmla="*/ 1905260 h 2404339"/>
                <a:gd name="connsiteX7" fmla="*/ 1360943 w 2360190"/>
                <a:gd name="connsiteY7" fmla="*/ 2063271 h 2404339"/>
                <a:gd name="connsiteX8" fmla="*/ 842783 w 2360190"/>
                <a:gd name="connsiteY8" fmla="*/ 2063271 h 2404339"/>
                <a:gd name="connsiteX9" fmla="*/ 700543 w 2360190"/>
                <a:gd name="connsiteY9" fmla="*/ 2357911 h 2404339"/>
                <a:gd name="connsiteX10" fmla="*/ 29983 w 2360190"/>
                <a:gd name="connsiteY10" fmla="*/ 2317271 h 2404339"/>
                <a:gd name="connsiteX11" fmla="*/ 172223 w 2360190"/>
                <a:gd name="connsiteY11" fmla="*/ 1545111 h 2404339"/>
                <a:gd name="connsiteX12" fmla="*/ 670063 w 2360190"/>
                <a:gd name="connsiteY12" fmla="*/ 1626391 h 2404339"/>
                <a:gd name="connsiteX13" fmla="*/ 802143 w 2360190"/>
                <a:gd name="connsiteY13" fmla="*/ 1890551 h 2404339"/>
                <a:gd name="connsiteX14" fmla="*/ 995183 w 2360190"/>
                <a:gd name="connsiteY14" fmla="*/ 1931191 h 2404339"/>
                <a:gd name="connsiteX15" fmla="*/ 1289823 w 2360190"/>
                <a:gd name="connsiteY15" fmla="*/ 1799111 h 2404339"/>
                <a:gd name="connsiteX16" fmla="*/ 1401583 w 2360190"/>
                <a:gd name="connsiteY16" fmla="*/ 1626391 h 2404339"/>
                <a:gd name="connsiteX17" fmla="*/ 1401583 w 2360190"/>
                <a:gd name="connsiteY17" fmla="*/ 417351 h 2404339"/>
                <a:gd name="connsiteX18" fmla="*/ 1259343 w 2360190"/>
                <a:gd name="connsiteY18" fmla="*/ 224311 h 2404339"/>
                <a:gd name="connsiteX19" fmla="*/ 1005343 w 2360190"/>
                <a:gd name="connsiteY19" fmla="*/ 183671 h 2404339"/>
                <a:gd name="connsiteX0" fmla="*/ 1062891 w 2360190"/>
                <a:gd name="connsiteY0" fmla="*/ 867 h 2403722"/>
                <a:gd name="connsiteX1" fmla="*/ 1432063 w 2360190"/>
                <a:gd name="connsiteY1" fmla="*/ 31271 h 2403722"/>
                <a:gd name="connsiteX2" fmla="*/ 1906551 w 2360190"/>
                <a:gd name="connsiteY2" fmla="*/ 190495 h 2403722"/>
                <a:gd name="connsiteX3" fmla="*/ 2241527 w 2360190"/>
                <a:gd name="connsiteY3" fmla="*/ 539271 h 2403722"/>
                <a:gd name="connsiteX4" fmla="*/ 2360035 w 2360190"/>
                <a:gd name="connsiteY4" fmla="*/ 1087911 h 2403722"/>
                <a:gd name="connsiteX5" fmla="*/ 2222420 w 2360190"/>
                <a:gd name="connsiteY5" fmla="*/ 1566191 h 2403722"/>
                <a:gd name="connsiteX6" fmla="*/ 1840207 w 2360190"/>
                <a:gd name="connsiteY6" fmla="*/ 1905260 h 2403722"/>
                <a:gd name="connsiteX7" fmla="*/ 1360943 w 2360190"/>
                <a:gd name="connsiteY7" fmla="*/ 2063271 h 2403722"/>
                <a:gd name="connsiteX8" fmla="*/ 866667 w 2360190"/>
                <a:gd name="connsiteY8" fmla="*/ 2073507 h 2403722"/>
                <a:gd name="connsiteX9" fmla="*/ 700543 w 2360190"/>
                <a:gd name="connsiteY9" fmla="*/ 2357911 h 2403722"/>
                <a:gd name="connsiteX10" fmla="*/ 29983 w 2360190"/>
                <a:gd name="connsiteY10" fmla="*/ 2317271 h 2403722"/>
                <a:gd name="connsiteX11" fmla="*/ 172223 w 2360190"/>
                <a:gd name="connsiteY11" fmla="*/ 1545111 h 2403722"/>
                <a:gd name="connsiteX12" fmla="*/ 670063 w 2360190"/>
                <a:gd name="connsiteY12" fmla="*/ 1626391 h 2403722"/>
                <a:gd name="connsiteX13" fmla="*/ 802143 w 2360190"/>
                <a:gd name="connsiteY13" fmla="*/ 1890551 h 2403722"/>
                <a:gd name="connsiteX14" fmla="*/ 995183 w 2360190"/>
                <a:gd name="connsiteY14" fmla="*/ 1931191 h 2403722"/>
                <a:gd name="connsiteX15" fmla="*/ 1289823 w 2360190"/>
                <a:gd name="connsiteY15" fmla="*/ 1799111 h 2403722"/>
                <a:gd name="connsiteX16" fmla="*/ 1401583 w 2360190"/>
                <a:gd name="connsiteY16" fmla="*/ 1626391 h 2403722"/>
                <a:gd name="connsiteX17" fmla="*/ 1401583 w 2360190"/>
                <a:gd name="connsiteY17" fmla="*/ 417351 h 2403722"/>
                <a:gd name="connsiteX18" fmla="*/ 1259343 w 2360190"/>
                <a:gd name="connsiteY18" fmla="*/ 224311 h 2403722"/>
                <a:gd name="connsiteX19" fmla="*/ 1005343 w 2360190"/>
                <a:gd name="connsiteY19" fmla="*/ 183671 h 2403722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806465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2891 w 2360190"/>
                <a:gd name="connsiteY0" fmla="*/ 867 h 2397504"/>
                <a:gd name="connsiteX1" fmla="*/ 1432063 w 2360190"/>
                <a:gd name="connsiteY1" fmla="*/ 31271 h 2397504"/>
                <a:gd name="connsiteX2" fmla="*/ 1906551 w 2360190"/>
                <a:gd name="connsiteY2" fmla="*/ 190495 h 2397504"/>
                <a:gd name="connsiteX3" fmla="*/ 2241527 w 2360190"/>
                <a:gd name="connsiteY3" fmla="*/ 539271 h 2397504"/>
                <a:gd name="connsiteX4" fmla="*/ 2360035 w 2360190"/>
                <a:gd name="connsiteY4" fmla="*/ 1087911 h 2397504"/>
                <a:gd name="connsiteX5" fmla="*/ 2222420 w 2360190"/>
                <a:gd name="connsiteY5" fmla="*/ 1566191 h 2397504"/>
                <a:gd name="connsiteX6" fmla="*/ 1840207 w 2360190"/>
                <a:gd name="connsiteY6" fmla="*/ 1905260 h 2397504"/>
                <a:gd name="connsiteX7" fmla="*/ 1360943 w 2360190"/>
                <a:gd name="connsiteY7" fmla="*/ 2063271 h 2397504"/>
                <a:gd name="connsiteX8" fmla="*/ 866667 w 2360190"/>
                <a:gd name="connsiteY8" fmla="*/ 2073507 h 2397504"/>
                <a:gd name="connsiteX9" fmla="*/ 775757 w 2360190"/>
                <a:gd name="connsiteY9" fmla="*/ 2180340 h 2397504"/>
                <a:gd name="connsiteX10" fmla="*/ 700543 w 2360190"/>
                <a:gd name="connsiteY10" fmla="*/ 2357911 h 2397504"/>
                <a:gd name="connsiteX11" fmla="*/ 29983 w 2360190"/>
                <a:gd name="connsiteY11" fmla="*/ 2317271 h 2397504"/>
                <a:gd name="connsiteX12" fmla="*/ 172223 w 2360190"/>
                <a:gd name="connsiteY12" fmla="*/ 1545111 h 2397504"/>
                <a:gd name="connsiteX13" fmla="*/ 670063 w 2360190"/>
                <a:gd name="connsiteY13" fmla="*/ 1626391 h 2397504"/>
                <a:gd name="connsiteX14" fmla="*/ 802143 w 2360190"/>
                <a:gd name="connsiteY14" fmla="*/ 1890551 h 2397504"/>
                <a:gd name="connsiteX15" fmla="*/ 995183 w 2360190"/>
                <a:gd name="connsiteY15" fmla="*/ 1931191 h 2397504"/>
                <a:gd name="connsiteX16" fmla="*/ 1289823 w 2360190"/>
                <a:gd name="connsiteY16" fmla="*/ 1799111 h 2397504"/>
                <a:gd name="connsiteX17" fmla="*/ 1401583 w 2360190"/>
                <a:gd name="connsiteY17" fmla="*/ 1626391 h 2397504"/>
                <a:gd name="connsiteX18" fmla="*/ 1401583 w 2360190"/>
                <a:gd name="connsiteY18" fmla="*/ 417351 h 2397504"/>
                <a:gd name="connsiteX19" fmla="*/ 1259343 w 2360190"/>
                <a:gd name="connsiteY19" fmla="*/ 224311 h 2397504"/>
                <a:gd name="connsiteX20" fmla="*/ 1005343 w 2360190"/>
                <a:gd name="connsiteY20" fmla="*/ 183671 h 2397504"/>
                <a:gd name="connsiteX0" fmla="*/ 1060773 w 2358072"/>
                <a:gd name="connsiteY0" fmla="*/ 867 h 2404649"/>
                <a:gd name="connsiteX1" fmla="*/ 1429945 w 2358072"/>
                <a:gd name="connsiteY1" fmla="*/ 31271 h 2404649"/>
                <a:gd name="connsiteX2" fmla="*/ 1904433 w 2358072"/>
                <a:gd name="connsiteY2" fmla="*/ 190495 h 2404649"/>
                <a:gd name="connsiteX3" fmla="*/ 2239409 w 2358072"/>
                <a:gd name="connsiteY3" fmla="*/ 539271 h 2404649"/>
                <a:gd name="connsiteX4" fmla="*/ 2357917 w 2358072"/>
                <a:gd name="connsiteY4" fmla="*/ 1087911 h 2404649"/>
                <a:gd name="connsiteX5" fmla="*/ 2220302 w 2358072"/>
                <a:gd name="connsiteY5" fmla="*/ 1566191 h 2404649"/>
                <a:gd name="connsiteX6" fmla="*/ 1838089 w 2358072"/>
                <a:gd name="connsiteY6" fmla="*/ 1905260 h 2404649"/>
                <a:gd name="connsiteX7" fmla="*/ 1358825 w 2358072"/>
                <a:gd name="connsiteY7" fmla="*/ 2063271 h 2404649"/>
                <a:gd name="connsiteX8" fmla="*/ 864549 w 2358072"/>
                <a:gd name="connsiteY8" fmla="*/ 2073507 h 2404649"/>
                <a:gd name="connsiteX9" fmla="*/ 773639 w 2358072"/>
                <a:gd name="connsiteY9" fmla="*/ 2180340 h 2404649"/>
                <a:gd name="connsiteX10" fmla="*/ 667717 w 2358072"/>
                <a:gd name="connsiteY10" fmla="*/ 2371559 h 2404649"/>
                <a:gd name="connsiteX11" fmla="*/ 27865 w 2358072"/>
                <a:gd name="connsiteY11" fmla="*/ 2317271 h 2404649"/>
                <a:gd name="connsiteX12" fmla="*/ 170105 w 2358072"/>
                <a:gd name="connsiteY12" fmla="*/ 1545111 h 2404649"/>
                <a:gd name="connsiteX13" fmla="*/ 667945 w 2358072"/>
                <a:gd name="connsiteY13" fmla="*/ 1626391 h 2404649"/>
                <a:gd name="connsiteX14" fmla="*/ 800025 w 2358072"/>
                <a:gd name="connsiteY14" fmla="*/ 1890551 h 2404649"/>
                <a:gd name="connsiteX15" fmla="*/ 993065 w 2358072"/>
                <a:gd name="connsiteY15" fmla="*/ 1931191 h 2404649"/>
                <a:gd name="connsiteX16" fmla="*/ 1287705 w 2358072"/>
                <a:gd name="connsiteY16" fmla="*/ 1799111 h 2404649"/>
                <a:gd name="connsiteX17" fmla="*/ 1399465 w 2358072"/>
                <a:gd name="connsiteY17" fmla="*/ 1626391 h 2404649"/>
                <a:gd name="connsiteX18" fmla="*/ 1399465 w 2358072"/>
                <a:gd name="connsiteY18" fmla="*/ 417351 h 2404649"/>
                <a:gd name="connsiteX19" fmla="*/ 1257225 w 2358072"/>
                <a:gd name="connsiteY19" fmla="*/ 224311 h 2404649"/>
                <a:gd name="connsiteX20" fmla="*/ 1003225 w 2358072"/>
                <a:gd name="connsiteY20" fmla="*/ 183671 h 2404649"/>
                <a:gd name="connsiteX0" fmla="*/ 1060773 w 2358072"/>
                <a:gd name="connsiteY0" fmla="*/ 867 h 2404649"/>
                <a:gd name="connsiteX1" fmla="*/ 1429945 w 2358072"/>
                <a:gd name="connsiteY1" fmla="*/ 31271 h 2404649"/>
                <a:gd name="connsiteX2" fmla="*/ 1904433 w 2358072"/>
                <a:gd name="connsiteY2" fmla="*/ 190495 h 2404649"/>
                <a:gd name="connsiteX3" fmla="*/ 2239409 w 2358072"/>
                <a:gd name="connsiteY3" fmla="*/ 539271 h 2404649"/>
                <a:gd name="connsiteX4" fmla="*/ 2357917 w 2358072"/>
                <a:gd name="connsiteY4" fmla="*/ 1087911 h 2404649"/>
                <a:gd name="connsiteX5" fmla="*/ 2220302 w 2358072"/>
                <a:gd name="connsiteY5" fmla="*/ 1566191 h 2404649"/>
                <a:gd name="connsiteX6" fmla="*/ 1838089 w 2358072"/>
                <a:gd name="connsiteY6" fmla="*/ 1905260 h 2404649"/>
                <a:gd name="connsiteX7" fmla="*/ 1358825 w 2358072"/>
                <a:gd name="connsiteY7" fmla="*/ 2063271 h 2404649"/>
                <a:gd name="connsiteX8" fmla="*/ 864549 w 2358072"/>
                <a:gd name="connsiteY8" fmla="*/ 2073507 h 2404649"/>
                <a:gd name="connsiteX9" fmla="*/ 773639 w 2358072"/>
                <a:gd name="connsiteY9" fmla="*/ 2180340 h 2404649"/>
                <a:gd name="connsiteX10" fmla="*/ 667717 w 2358072"/>
                <a:gd name="connsiteY10" fmla="*/ 2371559 h 2404649"/>
                <a:gd name="connsiteX11" fmla="*/ 27865 w 2358072"/>
                <a:gd name="connsiteY11" fmla="*/ 2317271 h 2404649"/>
                <a:gd name="connsiteX12" fmla="*/ 170105 w 2358072"/>
                <a:gd name="connsiteY12" fmla="*/ 1545111 h 2404649"/>
                <a:gd name="connsiteX13" fmla="*/ 667945 w 2358072"/>
                <a:gd name="connsiteY13" fmla="*/ 1626391 h 2404649"/>
                <a:gd name="connsiteX14" fmla="*/ 800025 w 2358072"/>
                <a:gd name="connsiteY14" fmla="*/ 1890551 h 2404649"/>
                <a:gd name="connsiteX15" fmla="*/ 993065 w 2358072"/>
                <a:gd name="connsiteY15" fmla="*/ 1931191 h 2404649"/>
                <a:gd name="connsiteX16" fmla="*/ 1287705 w 2358072"/>
                <a:gd name="connsiteY16" fmla="*/ 1799111 h 2404649"/>
                <a:gd name="connsiteX17" fmla="*/ 1399465 w 2358072"/>
                <a:gd name="connsiteY17" fmla="*/ 1626391 h 2404649"/>
                <a:gd name="connsiteX18" fmla="*/ 1399465 w 2358072"/>
                <a:gd name="connsiteY18" fmla="*/ 417351 h 2404649"/>
                <a:gd name="connsiteX19" fmla="*/ 1257225 w 2358072"/>
                <a:gd name="connsiteY19" fmla="*/ 224311 h 2404649"/>
                <a:gd name="connsiteX20" fmla="*/ 1003225 w 2358072"/>
                <a:gd name="connsiteY20" fmla="*/ 183671 h 2404649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800025 w 2358072"/>
                <a:gd name="connsiteY14" fmla="*/ 1890551 h 2405488"/>
                <a:gd name="connsiteX15" fmla="*/ 993065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93065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87705 w 2358072"/>
                <a:gd name="connsiteY16" fmla="*/ 1799111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50257 w 2358072"/>
                <a:gd name="connsiteY17" fmla="*/ 1770907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40021 w 2358072"/>
                <a:gd name="connsiteY17" fmla="*/ 1767495 h 2405488"/>
                <a:gd name="connsiteX18" fmla="*/ 1399465 w 2358072"/>
                <a:gd name="connsiteY18" fmla="*/ 1626391 h 2405488"/>
                <a:gd name="connsiteX19" fmla="*/ 1399465 w 2358072"/>
                <a:gd name="connsiteY19" fmla="*/ 417351 h 2405488"/>
                <a:gd name="connsiteX20" fmla="*/ 1257225 w 2358072"/>
                <a:gd name="connsiteY20" fmla="*/ 224311 h 2405488"/>
                <a:gd name="connsiteX21" fmla="*/ 1003225 w 2358072"/>
                <a:gd name="connsiteY21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205819 w 2358072"/>
                <a:gd name="connsiteY16" fmla="*/ 1853702 h 2405488"/>
                <a:gd name="connsiteX17" fmla="*/ 1399465 w 2358072"/>
                <a:gd name="connsiteY17" fmla="*/ 1626391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399465 w 2358072"/>
                <a:gd name="connsiteY17" fmla="*/ 417351 h 2405488"/>
                <a:gd name="connsiteX18" fmla="*/ 1257225 w 2358072"/>
                <a:gd name="connsiteY18" fmla="*/ 224311 h 2405488"/>
                <a:gd name="connsiteX19" fmla="*/ 1003225 w 2358072"/>
                <a:gd name="connsiteY19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435556 w 2358072"/>
                <a:gd name="connsiteY17" fmla="*/ 1115814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99465 w 2358072"/>
                <a:gd name="connsiteY16" fmla="*/ 1626391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57225 w 2358072"/>
                <a:gd name="connsiteY19" fmla="*/ 224311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17351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8260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99465 w 2358072"/>
                <a:gd name="connsiteY18" fmla="*/ 49241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65345 w 2358072"/>
                <a:gd name="connsiteY16" fmla="*/ 1667334 h 2405488"/>
                <a:gd name="connsiteX17" fmla="*/ 1401436 w 2358072"/>
                <a:gd name="connsiteY17" fmla="*/ 1119226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1436 w 2358072"/>
                <a:gd name="connsiteY17" fmla="*/ 1119226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96613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62357 w 2358072"/>
                <a:gd name="connsiteY15" fmla="*/ 193119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80315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0024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3672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8102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63271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5721 h 2405488"/>
                <a:gd name="connsiteX0" fmla="*/ 1060773 w 2358072"/>
                <a:gd name="connsiteY0" fmla="*/ 867 h 2405488"/>
                <a:gd name="connsiteX1" fmla="*/ 1429945 w 2358072"/>
                <a:gd name="connsiteY1" fmla="*/ 31271 h 2405488"/>
                <a:gd name="connsiteX2" fmla="*/ 1904433 w 2358072"/>
                <a:gd name="connsiteY2" fmla="*/ 190495 h 2405488"/>
                <a:gd name="connsiteX3" fmla="*/ 2239409 w 2358072"/>
                <a:gd name="connsiteY3" fmla="*/ 539271 h 2405488"/>
                <a:gd name="connsiteX4" fmla="*/ 2357917 w 2358072"/>
                <a:gd name="connsiteY4" fmla="*/ 1087911 h 2405488"/>
                <a:gd name="connsiteX5" fmla="*/ 2220302 w 2358072"/>
                <a:gd name="connsiteY5" fmla="*/ 1566191 h 2405488"/>
                <a:gd name="connsiteX6" fmla="*/ 1838089 w 2358072"/>
                <a:gd name="connsiteY6" fmla="*/ 1905260 h 2405488"/>
                <a:gd name="connsiteX7" fmla="*/ 1358825 w 2358072"/>
                <a:gd name="connsiteY7" fmla="*/ 2052254 h 2405488"/>
                <a:gd name="connsiteX8" fmla="*/ 864549 w 2358072"/>
                <a:gd name="connsiteY8" fmla="*/ 2073507 h 2405488"/>
                <a:gd name="connsiteX9" fmla="*/ 766816 w 2358072"/>
                <a:gd name="connsiteY9" fmla="*/ 2166693 h 2405488"/>
                <a:gd name="connsiteX10" fmla="*/ 667717 w 2358072"/>
                <a:gd name="connsiteY10" fmla="*/ 2371559 h 2405488"/>
                <a:gd name="connsiteX11" fmla="*/ 27865 w 2358072"/>
                <a:gd name="connsiteY11" fmla="*/ 2317271 h 2405488"/>
                <a:gd name="connsiteX12" fmla="*/ 170105 w 2358072"/>
                <a:gd name="connsiteY12" fmla="*/ 1545111 h 2405488"/>
                <a:gd name="connsiteX13" fmla="*/ 667945 w 2358072"/>
                <a:gd name="connsiteY13" fmla="*/ 1626391 h 2405488"/>
                <a:gd name="connsiteX14" fmla="*/ 782965 w 2358072"/>
                <a:gd name="connsiteY14" fmla="*/ 1856431 h 2405488"/>
                <a:gd name="connsiteX15" fmla="*/ 993064 w 2358072"/>
                <a:gd name="connsiteY15" fmla="*/ 1914131 h 2405488"/>
                <a:gd name="connsiteX16" fmla="*/ 1358521 w 2358072"/>
                <a:gd name="connsiteY16" fmla="*/ 1667334 h 2405488"/>
                <a:gd name="connsiteX17" fmla="*/ 1408260 w 2358072"/>
                <a:gd name="connsiteY17" fmla="*/ 1115814 h 2405488"/>
                <a:gd name="connsiteX18" fmla="*/ 1389230 w 2358072"/>
                <a:gd name="connsiteY18" fmla="*/ 509474 h 2405488"/>
                <a:gd name="connsiteX19" fmla="*/ 1274285 w 2358072"/>
                <a:gd name="connsiteY19" fmla="*/ 258430 h 2405488"/>
                <a:gd name="connsiteX20" fmla="*/ 1003225 w 2358072"/>
                <a:gd name="connsiteY20" fmla="*/ 175721 h 240548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66564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992812 w 2357820"/>
                <a:gd name="connsiteY15" fmla="*/ 1914131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992812 w 2357820"/>
                <a:gd name="connsiteY15" fmla="*/ 1914131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1033755 w 2357820"/>
                <a:gd name="connsiteY15" fmla="*/ 1910719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548"/>
                <a:gd name="connsiteX1" fmla="*/ 1429693 w 2357820"/>
                <a:gd name="connsiteY1" fmla="*/ 31271 h 2407548"/>
                <a:gd name="connsiteX2" fmla="*/ 1904181 w 2357820"/>
                <a:gd name="connsiteY2" fmla="*/ 190495 h 2407548"/>
                <a:gd name="connsiteX3" fmla="*/ 2239157 w 2357820"/>
                <a:gd name="connsiteY3" fmla="*/ 539271 h 2407548"/>
                <a:gd name="connsiteX4" fmla="*/ 2357665 w 2357820"/>
                <a:gd name="connsiteY4" fmla="*/ 1087911 h 2407548"/>
                <a:gd name="connsiteX5" fmla="*/ 2220050 w 2357820"/>
                <a:gd name="connsiteY5" fmla="*/ 1566191 h 2407548"/>
                <a:gd name="connsiteX6" fmla="*/ 1837837 w 2357820"/>
                <a:gd name="connsiteY6" fmla="*/ 1905260 h 2407548"/>
                <a:gd name="connsiteX7" fmla="*/ 1358573 w 2357820"/>
                <a:gd name="connsiteY7" fmla="*/ 2052254 h 2407548"/>
                <a:gd name="connsiteX8" fmla="*/ 864297 w 2357820"/>
                <a:gd name="connsiteY8" fmla="*/ 2073507 h 2407548"/>
                <a:gd name="connsiteX9" fmla="*/ 755547 w 2357820"/>
                <a:gd name="connsiteY9" fmla="*/ 2166693 h 2407548"/>
                <a:gd name="connsiteX10" fmla="*/ 663793 w 2357820"/>
                <a:gd name="connsiteY10" fmla="*/ 2375231 h 2407548"/>
                <a:gd name="connsiteX11" fmla="*/ 27613 w 2357820"/>
                <a:gd name="connsiteY11" fmla="*/ 2317271 h 2407548"/>
                <a:gd name="connsiteX12" fmla="*/ 169853 w 2357820"/>
                <a:gd name="connsiteY12" fmla="*/ 1545111 h 2407548"/>
                <a:gd name="connsiteX13" fmla="*/ 667693 w 2357820"/>
                <a:gd name="connsiteY13" fmla="*/ 1626391 h 2407548"/>
                <a:gd name="connsiteX14" fmla="*/ 782713 w 2357820"/>
                <a:gd name="connsiteY14" fmla="*/ 1856431 h 2407548"/>
                <a:gd name="connsiteX15" fmla="*/ 1033755 w 2357820"/>
                <a:gd name="connsiteY15" fmla="*/ 1900484 h 2407548"/>
                <a:gd name="connsiteX16" fmla="*/ 1358269 w 2357820"/>
                <a:gd name="connsiteY16" fmla="*/ 1667334 h 2407548"/>
                <a:gd name="connsiteX17" fmla="*/ 1408008 w 2357820"/>
                <a:gd name="connsiteY17" fmla="*/ 1115814 h 2407548"/>
                <a:gd name="connsiteX18" fmla="*/ 1388978 w 2357820"/>
                <a:gd name="connsiteY18" fmla="*/ 509474 h 2407548"/>
                <a:gd name="connsiteX19" fmla="*/ 1274033 w 2357820"/>
                <a:gd name="connsiteY19" fmla="*/ 258430 h 2407548"/>
                <a:gd name="connsiteX20" fmla="*/ 1002973 w 2357820"/>
                <a:gd name="connsiteY20" fmla="*/ 175721 h 2407548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02973 w 2357820"/>
                <a:gd name="connsiteY20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02973 w 2357820"/>
                <a:gd name="connsiteY20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158628 w 2357820"/>
                <a:gd name="connsiteY20" fmla="*/ 196621 h 2407333"/>
                <a:gd name="connsiteX21" fmla="*/ 1002973 w 2357820"/>
                <a:gd name="connsiteY21" fmla="*/ 175721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158628 w 2357820"/>
                <a:gd name="connsiteY20" fmla="*/ 196621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498506 w 2357820"/>
                <a:gd name="connsiteY21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0730 w 2357820"/>
                <a:gd name="connsiteY21" fmla="*/ 253730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498506 w 2357820"/>
                <a:gd name="connsiteY22" fmla="*/ 375604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825489 w 2357820"/>
                <a:gd name="connsiteY21" fmla="*/ 187103 h 2407333"/>
                <a:gd name="connsiteX22" fmla="*/ 598448 w 2357820"/>
                <a:gd name="connsiteY22" fmla="*/ 684948 h 2407333"/>
                <a:gd name="connsiteX0" fmla="*/ 1060521 w 2357820"/>
                <a:gd name="connsiteY0" fmla="*/ 867 h 2407333"/>
                <a:gd name="connsiteX1" fmla="*/ 1429693 w 2357820"/>
                <a:gd name="connsiteY1" fmla="*/ 31271 h 2407333"/>
                <a:gd name="connsiteX2" fmla="*/ 1904181 w 2357820"/>
                <a:gd name="connsiteY2" fmla="*/ 190495 h 2407333"/>
                <a:gd name="connsiteX3" fmla="*/ 2239157 w 2357820"/>
                <a:gd name="connsiteY3" fmla="*/ 539271 h 2407333"/>
                <a:gd name="connsiteX4" fmla="*/ 2357665 w 2357820"/>
                <a:gd name="connsiteY4" fmla="*/ 1087911 h 2407333"/>
                <a:gd name="connsiteX5" fmla="*/ 2220050 w 2357820"/>
                <a:gd name="connsiteY5" fmla="*/ 1566191 h 2407333"/>
                <a:gd name="connsiteX6" fmla="*/ 1837837 w 2357820"/>
                <a:gd name="connsiteY6" fmla="*/ 1905260 h 2407333"/>
                <a:gd name="connsiteX7" fmla="*/ 1358573 w 2357820"/>
                <a:gd name="connsiteY7" fmla="*/ 2052254 h 2407333"/>
                <a:gd name="connsiteX8" fmla="*/ 864297 w 2357820"/>
                <a:gd name="connsiteY8" fmla="*/ 2073507 h 2407333"/>
                <a:gd name="connsiteX9" fmla="*/ 741899 w 2357820"/>
                <a:gd name="connsiteY9" fmla="*/ 2170105 h 2407333"/>
                <a:gd name="connsiteX10" fmla="*/ 663793 w 2357820"/>
                <a:gd name="connsiteY10" fmla="*/ 2375231 h 2407333"/>
                <a:gd name="connsiteX11" fmla="*/ 27613 w 2357820"/>
                <a:gd name="connsiteY11" fmla="*/ 2317271 h 2407333"/>
                <a:gd name="connsiteX12" fmla="*/ 169853 w 2357820"/>
                <a:gd name="connsiteY12" fmla="*/ 1545111 h 2407333"/>
                <a:gd name="connsiteX13" fmla="*/ 667693 w 2357820"/>
                <a:gd name="connsiteY13" fmla="*/ 1626391 h 2407333"/>
                <a:gd name="connsiteX14" fmla="*/ 782713 w 2357820"/>
                <a:gd name="connsiteY14" fmla="*/ 1856431 h 2407333"/>
                <a:gd name="connsiteX15" fmla="*/ 1033755 w 2357820"/>
                <a:gd name="connsiteY15" fmla="*/ 1900484 h 2407333"/>
                <a:gd name="connsiteX16" fmla="*/ 1358269 w 2357820"/>
                <a:gd name="connsiteY16" fmla="*/ 1667334 h 2407333"/>
                <a:gd name="connsiteX17" fmla="*/ 1408008 w 2357820"/>
                <a:gd name="connsiteY17" fmla="*/ 1115814 h 2407333"/>
                <a:gd name="connsiteX18" fmla="*/ 1388978 w 2357820"/>
                <a:gd name="connsiteY18" fmla="*/ 509474 h 2407333"/>
                <a:gd name="connsiteX19" fmla="*/ 1274033 w 2357820"/>
                <a:gd name="connsiteY19" fmla="*/ 258430 h 2407333"/>
                <a:gd name="connsiteX20" fmla="*/ 1025373 w 2357820"/>
                <a:gd name="connsiteY20" fmla="*/ 182345 h 2407333"/>
                <a:gd name="connsiteX21" fmla="*/ 773140 w 2357820"/>
                <a:gd name="connsiteY21" fmla="*/ 215657 h 2407333"/>
                <a:gd name="connsiteX22" fmla="*/ 598448 w 2357820"/>
                <a:gd name="connsiteY22" fmla="*/ 684948 h 2407333"/>
                <a:gd name="connsiteX0" fmla="*/ 1060521 w 2357820"/>
                <a:gd name="connsiteY0" fmla="*/ 1770 h 2408236"/>
                <a:gd name="connsiteX1" fmla="*/ 1206219 w 2357820"/>
                <a:gd name="connsiteY1" fmla="*/ 2400 h 2408236"/>
                <a:gd name="connsiteX2" fmla="*/ 1429693 w 2357820"/>
                <a:gd name="connsiteY2" fmla="*/ 32174 h 2408236"/>
                <a:gd name="connsiteX3" fmla="*/ 1904181 w 2357820"/>
                <a:gd name="connsiteY3" fmla="*/ 191398 h 2408236"/>
                <a:gd name="connsiteX4" fmla="*/ 2239157 w 2357820"/>
                <a:gd name="connsiteY4" fmla="*/ 540174 h 2408236"/>
                <a:gd name="connsiteX5" fmla="*/ 2357665 w 2357820"/>
                <a:gd name="connsiteY5" fmla="*/ 1088814 h 2408236"/>
                <a:gd name="connsiteX6" fmla="*/ 2220050 w 2357820"/>
                <a:gd name="connsiteY6" fmla="*/ 1567094 h 2408236"/>
                <a:gd name="connsiteX7" fmla="*/ 1837837 w 2357820"/>
                <a:gd name="connsiteY7" fmla="*/ 1906163 h 2408236"/>
                <a:gd name="connsiteX8" fmla="*/ 1358573 w 2357820"/>
                <a:gd name="connsiteY8" fmla="*/ 2053157 h 2408236"/>
                <a:gd name="connsiteX9" fmla="*/ 864297 w 2357820"/>
                <a:gd name="connsiteY9" fmla="*/ 2074410 h 2408236"/>
                <a:gd name="connsiteX10" fmla="*/ 741899 w 2357820"/>
                <a:gd name="connsiteY10" fmla="*/ 2171008 h 2408236"/>
                <a:gd name="connsiteX11" fmla="*/ 663793 w 2357820"/>
                <a:gd name="connsiteY11" fmla="*/ 2376134 h 2408236"/>
                <a:gd name="connsiteX12" fmla="*/ 27613 w 2357820"/>
                <a:gd name="connsiteY12" fmla="*/ 2318174 h 2408236"/>
                <a:gd name="connsiteX13" fmla="*/ 169853 w 2357820"/>
                <a:gd name="connsiteY13" fmla="*/ 1546014 h 2408236"/>
                <a:gd name="connsiteX14" fmla="*/ 667693 w 2357820"/>
                <a:gd name="connsiteY14" fmla="*/ 1627294 h 2408236"/>
                <a:gd name="connsiteX15" fmla="*/ 782713 w 2357820"/>
                <a:gd name="connsiteY15" fmla="*/ 1857334 h 2408236"/>
                <a:gd name="connsiteX16" fmla="*/ 1033755 w 2357820"/>
                <a:gd name="connsiteY16" fmla="*/ 1901387 h 2408236"/>
                <a:gd name="connsiteX17" fmla="*/ 1358269 w 2357820"/>
                <a:gd name="connsiteY17" fmla="*/ 1668237 h 2408236"/>
                <a:gd name="connsiteX18" fmla="*/ 1408008 w 2357820"/>
                <a:gd name="connsiteY18" fmla="*/ 1116717 h 2408236"/>
                <a:gd name="connsiteX19" fmla="*/ 1388978 w 2357820"/>
                <a:gd name="connsiteY19" fmla="*/ 510377 h 2408236"/>
                <a:gd name="connsiteX20" fmla="*/ 1274033 w 2357820"/>
                <a:gd name="connsiteY20" fmla="*/ 259333 h 2408236"/>
                <a:gd name="connsiteX21" fmla="*/ 1025373 w 2357820"/>
                <a:gd name="connsiteY21" fmla="*/ 183248 h 2408236"/>
                <a:gd name="connsiteX22" fmla="*/ 773140 w 2357820"/>
                <a:gd name="connsiteY22" fmla="*/ 216560 h 2408236"/>
                <a:gd name="connsiteX23" fmla="*/ 598448 w 2357820"/>
                <a:gd name="connsiteY23" fmla="*/ 685851 h 2408236"/>
                <a:gd name="connsiteX0" fmla="*/ 465632 w 2357820"/>
                <a:gd name="connsiteY0" fmla="*/ 8890 h 2405836"/>
                <a:gd name="connsiteX1" fmla="*/ 1206219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73140 w 2357820"/>
                <a:gd name="connsiteY22" fmla="*/ 214160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73140 w 2357820"/>
                <a:gd name="connsiteY22" fmla="*/ 214160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598448 w 2357820"/>
                <a:gd name="connsiteY23" fmla="*/ 68345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655557 w 2357820"/>
                <a:gd name="connsiteY23" fmla="*/ 74056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655557 w 2357820"/>
                <a:gd name="connsiteY23" fmla="*/ 740561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11213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801693 w 2357820"/>
                <a:gd name="connsiteY22" fmla="*/ 323621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82713 w 2357820"/>
                <a:gd name="connsiteY15" fmla="*/ 1854934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5632 w 2357820"/>
                <a:gd name="connsiteY0" fmla="*/ 8890 h 2405836"/>
                <a:gd name="connsiteX1" fmla="*/ 1030132 w 2357820"/>
                <a:gd name="connsiteY1" fmla="*/ 0 h 2405836"/>
                <a:gd name="connsiteX2" fmla="*/ 1429693 w 2357820"/>
                <a:gd name="connsiteY2" fmla="*/ 29774 h 2405836"/>
                <a:gd name="connsiteX3" fmla="*/ 1904181 w 2357820"/>
                <a:gd name="connsiteY3" fmla="*/ 188998 h 2405836"/>
                <a:gd name="connsiteX4" fmla="*/ 2239157 w 2357820"/>
                <a:gd name="connsiteY4" fmla="*/ 537774 h 2405836"/>
                <a:gd name="connsiteX5" fmla="*/ 2357665 w 2357820"/>
                <a:gd name="connsiteY5" fmla="*/ 1086414 h 2405836"/>
                <a:gd name="connsiteX6" fmla="*/ 2220050 w 2357820"/>
                <a:gd name="connsiteY6" fmla="*/ 1564694 h 2405836"/>
                <a:gd name="connsiteX7" fmla="*/ 1837837 w 2357820"/>
                <a:gd name="connsiteY7" fmla="*/ 1903763 h 2405836"/>
                <a:gd name="connsiteX8" fmla="*/ 1358573 w 2357820"/>
                <a:gd name="connsiteY8" fmla="*/ 2050757 h 2405836"/>
                <a:gd name="connsiteX9" fmla="*/ 864297 w 2357820"/>
                <a:gd name="connsiteY9" fmla="*/ 2072010 h 2405836"/>
                <a:gd name="connsiteX10" fmla="*/ 741899 w 2357820"/>
                <a:gd name="connsiteY10" fmla="*/ 2168608 h 2405836"/>
                <a:gd name="connsiteX11" fmla="*/ 663793 w 2357820"/>
                <a:gd name="connsiteY11" fmla="*/ 2373734 h 2405836"/>
                <a:gd name="connsiteX12" fmla="*/ 27613 w 2357820"/>
                <a:gd name="connsiteY12" fmla="*/ 2315774 h 2405836"/>
                <a:gd name="connsiteX13" fmla="*/ 169853 w 2357820"/>
                <a:gd name="connsiteY13" fmla="*/ 1543614 h 2405836"/>
                <a:gd name="connsiteX14" fmla="*/ 667693 w 2357820"/>
                <a:gd name="connsiteY14" fmla="*/ 1624894 h 2405836"/>
                <a:gd name="connsiteX15" fmla="*/ 744640 w 2357820"/>
                <a:gd name="connsiteY15" fmla="*/ 1759752 h 2405836"/>
                <a:gd name="connsiteX16" fmla="*/ 1033755 w 2357820"/>
                <a:gd name="connsiteY16" fmla="*/ 1898987 h 2405836"/>
                <a:gd name="connsiteX17" fmla="*/ 1358269 w 2357820"/>
                <a:gd name="connsiteY17" fmla="*/ 1665837 h 2405836"/>
                <a:gd name="connsiteX18" fmla="*/ 1408008 w 2357820"/>
                <a:gd name="connsiteY18" fmla="*/ 1114317 h 2405836"/>
                <a:gd name="connsiteX19" fmla="*/ 1388978 w 2357820"/>
                <a:gd name="connsiteY19" fmla="*/ 507977 h 2405836"/>
                <a:gd name="connsiteX20" fmla="*/ 1274033 w 2357820"/>
                <a:gd name="connsiteY20" fmla="*/ 256933 h 2405836"/>
                <a:gd name="connsiteX21" fmla="*/ 1025373 w 2357820"/>
                <a:gd name="connsiteY21" fmla="*/ 180848 h 2405836"/>
                <a:gd name="connsiteX22" fmla="*/ 796935 w 2357820"/>
                <a:gd name="connsiteY22" fmla="*/ 299825 h 2405836"/>
                <a:gd name="connsiteX23" fmla="*/ 741222 w 2357820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45046 w 2358226"/>
                <a:gd name="connsiteY15" fmla="*/ 1759752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45046 w 2358226"/>
                <a:gd name="connsiteY15" fmla="*/ 1759752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  <a:gd name="connsiteX0" fmla="*/ 466038 w 2358226"/>
                <a:gd name="connsiteY0" fmla="*/ 8890 h 2405836"/>
                <a:gd name="connsiteX1" fmla="*/ 1030538 w 2358226"/>
                <a:gd name="connsiteY1" fmla="*/ 0 h 2405836"/>
                <a:gd name="connsiteX2" fmla="*/ 1430099 w 2358226"/>
                <a:gd name="connsiteY2" fmla="*/ 29774 h 2405836"/>
                <a:gd name="connsiteX3" fmla="*/ 1904587 w 2358226"/>
                <a:gd name="connsiteY3" fmla="*/ 188998 h 2405836"/>
                <a:gd name="connsiteX4" fmla="*/ 2239563 w 2358226"/>
                <a:gd name="connsiteY4" fmla="*/ 537774 h 2405836"/>
                <a:gd name="connsiteX5" fmla="*/ 2358071 w 2358226"/>
                <a:gd name="connsiteY5" fmla="*/ 1086414 h 2405836"/>
                <a:gd name="connsiteX6" fmla="*/ 2220456 w 2358226"/>
                <a:gd name="connsiteY6" fmla="*/ 1564694 h 2405836"/>
                <a:gd name="connsiteX7" fmla="*/ 1838243 w 2358226"/>
                <a:gd name="connsiteY7" fmla="*/ 1903763 h 2405836"/>
                <a:gd name="connsiteX8" fmla="*/ 1358979 w 2358226"/>
                <a:gd name="connsiteY8" fmla="*/ 2050757 h 2405836"/>
                <a:gd name="connsiteX9" fmla="*/ 864703 w 2358226"/>
                <a:gd name="connsiteY9" fmla="*/ 2072010 h 2405836"/>
                <a:gd name="connsiteX10" fmla="*/ 742305 w 2358226"/>
                <a:gd name="connsiteY10" fmla="*/ 2168608 h 2405836"/>
                <a:gd name="connsiteX11" fmla="*/ 664199 w 2358226"/>
                <a:gd name="connsiteY11" fmla="*/ 2373734 h 2405836"/>
                <a:gd name="connsiteX12" fmla="*/ 28019 w 2358226"/>
                <a:gd name="connsiteY12" fmla="*/ 2315774 h 2405836"/>
                <a:gd name="connsiteX13" fmla="*/ 170259 w 2358226"/>
                <a:gd name="connsiteY13" fmla="*/ 1543614 h 2405836"/>
                <a:gd name="connsiteX14" fmla="*/ 687135 w 2358226"/>
                <a:gd name="connsiteY14" fmla="*/ 1529711 h 2405836"/>
                <a:gd name="connsiteX15" fmla="*/ 759324 w 2358226"/>
                <a:gd name="connsiteY15" fmla="*/ 1716921 h 2405836"/>
                <a:gd name="connsiteX16" fmla="*/ 1034161 w 2358226"/>
                <a:gd name="connsiteY16" fmla="*/ 1898987 h 2405836"/>
                <a:gd name="connsiteX17" fmla="*/ 1358675 w 2358226"/>
                <a:gd name="connsiteY17" fmla="*/ 1665837 h 2405836"/>
                <a:gd name="connsiteX18" fmla="*/ 1408414 w 2358226"/>
                <a:gd name="connsiteY18" fmla="*/ 1114317 h 2405836"/>
                <a:gd name="connsiteX19" fmla="*/ 1389384 w 2358226"/>
                <a:gd name="connsiteY19" fmla="*/ 507977 h 2405836"/>
                <a:gd name="connsiteX20" fmla="*/ 1274439 w 2358226"/>
                <a:gd name="connsiteY20" fmla="*/ 256933 h 2405836"/>
                <a:gd name="connsiteX21" fmla="*/ 1025779 w 2358226"/>
                <a:gd name="connsiteY21" fmla="*/ 180848 h 2405836"/>
                <a:gd name="connsiteX22" fmla="*/ 797341 w 2358226"/>
                <a:gd name="connsiteY22" fmla="*/ 299825 h 2405836"/>
                <a:gd name="connsiteX23" fmla="*/ 741628 w 2358226"/>
                <a:gd name="connsiteY23" fmla="*/ 545437 h 240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58226" h="2405836">
                  <a:moveTo>
                    <a:pt x="466038" y="8890"/>
                  </a:moveTo>
                  <a:lnTo>
                    <a:pt x="1030538" y="0"/>
                  </a:lnTo>
                  <a:cubicBezTo>
                    <a:pt x="1092067" y="5067"/>
                    <a:pt x="1284424" y="-1726"/>
                    <a:pt x="1430099" y="29774"/>
                  </a:cubicBezTo>
                  <a:cubicBezTo>
                    <a:pt x="1575774" y="61274"/>
                    <a:pt x="1769676" y="104331"/>
                    <a:pt x="1904587" y="188998"/>
                  </a:cubicBezTo>
                  <a:cubicBezTo>
                    <a:pt x="2039498" y="273665"/>
                    <a:pt x="2163982" y="388205"/>
                    <a:pt x="2239563" y="537774"/>
                  </a:cubicBezTo>
                  <a:cubicBezTo>
                    <a:pt x="2315144" y="687343"/>
                    <a:pt x="2361256" y="915261"/>
                    <a:pt x="2358071" y="1086414"/>
                  </a:cubicBezTo>
                  <a:cubicBezTo>
                    <a:pt x="2354887" y="1257567"/>
                    <a:pt x="2307094" y="1428469"/>
                    <a:pt x="2220456" y="1564694"/>
                  </a:cubicBezTo>
                  <a:cubicBezTo>
                    <a:pt x="2133818" y="1700919"/>
                    <a:pt x="1981822" y="1822753"/>
                    <a:pt x="1838243" y="1903763"/>
                  </a:cubicBezTo>
                  <a:cubicBezTo>
                    <a:pt x="1694664" y="1984773"/>
                    <a:pt x="1521236" y="2022716"/>
                    <a:pt x="1358979" y="2050757"/>
                  </a:cubicBezTo>
                  <a:cubicBezTo>
                    <a:pt x="1196722" y="2078798"/>
                    <a:pt x="967482" y="2052368"/>
                    <a:pt x="864703" y="2072010"/>
                  </a:cubicBezTo>
                  <a:cubicBezTo>
                    <a:pt x="761924" y="2091652"/>
                    <a:pt x="759898" y="2110850"/>
                    <a:pt x="742305" y="2168608"/>
                  </a:cubicBezTo>
                  <a:cubicBezTo>
                    <a:pt x="725948" y="2222307"/>
                    <a:pt x="783247" y="2349206"/>
                    <a:pt x="664199" y="2373734"/>
                  </a:cubicBezTo>
                  <a:cubicBezTo>
                    <a:pt x="545151" y="2398262"/>
                    <a:pt x="110342" y="2454127"/>
                    <a:pt x="28019" y="2315774"/>
                  </a:cubicBezTo>
                  <a:cubicBezTo>
                    <a:pt x="-54304" y="2177421"/>
                    <a:pt x="60406" y="1674624"/>
                    <a:pt x="170259" y="1543614"/>
                  </a:cubicBezTo>
                  <a:cubicBezTo>
                    <a:pt x="280112" y="1412604"/>
                    <a:pt x="588958" y="1500827"/>
                    <a:pt x="687135" y="1529711"/>
                  </a:cubicBezTo>
                  <a:cubicBezTo>
                    <a:pt x="785312" y="1558595"/>
                    <a:pt x="739560" y="1598265"/>
                    <a:pt x="759324" y="1716921"/>
                  </a:cubicBezTo>
                  <a:cubicBezTo>
                    <a:pt x="779088" y="1835577"/>
                    <a:pt x="934269" y="1907501"/>
                    <a:pt x="1034161" y="1898987"/>
                  </a:cubicBezTo>
                  <a:cubicBezTo>
                    <a:pt x="1134053" y="1890473"/>
                    <a:pt x="1296300" y="1796615"/>
                    <a:pt x="1358675" y="1665837"/>
                  </a:cubicBezTo>
                  <a:cubicBezTo>
                    <a:pt x="1421050" y="1535059"/>
                    <a:pt x="1408414" y="1315824"/>
                    <a:pt x="1408414" y="1114317"/>
                  </a:cubicBezTo>
                  <a:cubicBezTo>
                    <a:pt x="1408414" y="912810"/>
                    <a:pt x="1411713" y="650874"/>
                    <a:pt x="1389384" y="507977"/>
                  </a:cubicBezTo>
                  <a:cubicBezTo>
                    <a:pt x="1367055" y="365080"/>
                    <a:pt x="1312831" y="309075"/>
                    <a:pt x="1274439" y="256933"/>
                  </a:cubicBezTo>
                  <a:cubicBezTo>
                    <a:pt x="1236047" y="204791"/>
                    <a:pt x="1105295" y="173699"/>
                    <a:pt x="1025779" y="180848"/>
                  </a:cubicBezTo>
                  <a:cubicBezTo>
                    <a:pt x="946263" y="187997"/>
                    <a:pt x="844699" y="239060"/>
                    <a:pt x="797341" y="299825"/>
                  </a:cubicBezTo>
                  <a:cubicBezTo>
                    <a:pt x="749983" y="360590"/>
                    <a:pt x="771535" y="339519"/>
                    <a:pt x="741628" y="545437"/>
                  </a:cubicBezTo>
                </a:path>
              </a:pathLst>
            </a:custGeom>
            <a:solidFill>
              <a:srgbClr val="0E23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2" name="テキスト ボックス 31"/>
          <p:cNvSpPr txBox="1"/>
          <p:nvPr/>
        </p:nvSpPr>
        <p:spPr>
          <a:xfrm>
            <a:off x="4062961" y="4082642"/>
            <a:ext cx="3877985" cy="954107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solidFill>
                  <a:schemeClr val="tx1">
                    <a:lumMod val="85000"/>
                    <a:lumOff val="15000"/>
                  </a:schemeClr>
                </a:solidFill>
                <a:latin typeface="HGPｺﾞｼｯｸE" panose="020B0900000000000000" pitchFamily="50" charset="-128"/>
                <a:ea typeface="HGPｺﾞｼｯｸE" panose="020B0900000000000000" pitchFamily="50" charset="-128"/>
              </a:rPr>
              <a:t>日本山岳写真協会</a:t>
            </a:r>
          </a:p>
          <a:p>
            <a:pPr algn="ctr"/>
            <a:r>
              <a:rPr lang="en-US" altLang="ja-JP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HGPｺﾞｼｯｸE" panose="020B0900000000000000" pitchFamily="50" charset="-128"/>
                <a:cs typeface="Arial" panose="020B0604020202020204" pitchFamily="34" charset="0"/>
              </a:rPr>
              <a:t>FOUNDED</a:t>
            </a:r>
            <a:r>
              <a:rPr kumimoji="1" lang="en-US" altLang="ja-JP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HGPｺﾞｼｯｸE" panose="020B0900000000000000" pitchFamily="50" charset="-128"/>
                <a:cs typeface="Arial" panose="020B0604020202020204" pitchFamily="34" charset="0"/>
              </a:rPr>
              <a:t> 1939</a:t>
            </a:r>
            <a:endParaRPr kumimoji="1" lang="ja-JP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ea typeface="HGPｺﾞｼｯｸE" panose="020B0900000000000000" pitchFamily="50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618019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D9A78"/>
      </a:accent1>
      <a:accent2>
        <a:srgbClr val="8BC145"/>
      </a:accent2>
      <a:accent3>
        <a:srgbClr val="36AFCE"/>
      </a:accent3>
      <a:accent4>
        <a:srgbClr val="1D6FA9"/>
      </a:accent4>
      <a:accent5>
        <a:srgbClr val="B74919"/>
      </a:accent5>
      <a:accent6>
        <a:srgbClr val="F19D19"/>
      </a:accent6>
      <a:hlink>
        <a:srgbClr val="0563C1"/>
      </a:hlink>
      <a:folHlink>
        <a:srgbClr val="954F72"/>
      </a:folHlink>
    </a:clrScheme>
    <a:fontScheme name="ユーザー定義 1">
      <a:majorFont>
        <a:latin typeface="Meiryo UI"/>
        <a:ea typeface="メイリオ"/>
        <a:cs typeface=""/>
      </a:majorFont>
      <a:minorFont>
        <a:latin typeface="Meiryo UI"/>
        <a:ea typeface="メイリオ"/>
        <a:cs typeface="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AE6F2518-B084-4896-AF52-66CC2144AA26}"/>
    </a:ext>
  </a:extLst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3428</TotalTime>
  <Words>79</Words>
  <Application>Microsoft Office PowerPoint</Application>
  <PresentationFormat>ワイド画面</PresentationFormat>
  <Paragraphs>27</Paragraphs>
  <Slides>5</Slides>
  <Notes>1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7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5</vt:i4>
      </vt:variant>
    </vt:vector>
  </HeadingPairs>
  <TitlesOfParts>
    <vt:vector size="13" baseType="lpstr">
      <vt:lpstr>HGPｺﾞｼｯｸE</vt:lpstr>
      <vt:lpstr>Meiryo UI</vt:lpstr>
      <vt:lpstr>ＭＳ Ｐゴシック</vt:lpstr>
      <vt:lpstr>Arial</vt:lpstr>
      <vt:lpstr>Arial Black</vt:lpstr>
      <vt:lpstr>Calibri</vt:lpstr>
      <vt:lpstr>Wingdings</vt:lpstr>
      <vt:lpstr>Office Theme</vt:lpstr>
      <vt:lpstr>日本山岳写真協会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kami@cablenet.ne.jp</dc:creator>
  <cp:lastModifiedBy>裕彦 上ヶ平</cp:lastModifiedBy>
  <cp:revision>210</cp:revision>
  <dcterms:created xsi:type="dcterms:W3CDTF">2014-06-20T22:37:32Z</dcterms:created>
  <dcterms:modified xsi:type="dcterms:W3CDTF">2020-10-07T07:59:45Z</dcterms:modified>
</cp:coreProperties>
</file>